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9" r:id="rId30"/>
    <p:sldId id="300" r:id="rId31"/>
    <p:sldId id="298"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12192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632" y="5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69744" y="1754835"/>
            <a:ext cx="7652511" cy="697230"/>
          </a:xfrm>
          <a:prstGeom prst="rect">
            <a:avLst/>
          </a:prstGeom>
        </p:spPr>
        <p:txBody>
          <a:bodyPr wrap="square" lIns="0" tIns="0" rIns="0" bIns="0">
            <a:spAutoFit/>
          </a:bodyPr>
          <a:lstStyle>
            <a:lvl1pPr>
              <a:defRPr sz="4400" b="1" i="0" u="dashLong">
                <a:solidFill>
                  <a:srgbClr val="001F5F"/>
                </a:solidFill>
                <a:latin typeface="Book Antiqua"/>
                <a:cs typeface="Book Antiqua"/>
              </a:defRPr>
            </a:lvl1pPr>
          </a:lstStyle>
          <a:p>
            <a:endParaRPr/>
          </a:p>
        </p:txBody>
      </p:sp>
      <p:sp>
        <p:nvSpPr>
          <p:cNvPr id="3" name="Holder 3"/>
          <p:cNvSpPr>
            <a:spLocks noGrp="1"/>
          </p:cNvSpPr>
          <p:nvPr>
            <p:ph type="subTitle" idx="4"/>
          </p:nvPr>
        </p:nvSpPr>
        <p:spPr>
          <a:xfrm>
            <a:off x="3297049" y="3758946"/>
            <a:ext cx="5597900" cy="878839"/>
          </a:xfrm>
          <a:prstGeom prst="rect">
            <a:avLst/>
          </a:prstGeom>
        </p:spPr>
        <p:txBody>
          <a:bodyPr wrap="square" lIns="0" tIns="0" rIns="0" bIns="0">
            <a:spAutoFit/>
          </a:bodyPr>
          <a:lstStyle>
            <a:lvl1pPr>
              <a:defRPr sz="2800" b="1" i="0">
                <a:solidFill>
                  <a:srgbClr val="001F5F"/>
                </a:solidFill>
                <a:latin typeface="Book Antiqua"/>
                <a:cs typeface="Book Antiqu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1252218" y="1343101"/>
            <a:ext cx="4754245" cy="359410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sz="half" idx="3"/>
          </p:nvPr>
        </p:nvSpPr>
        <p:spPr>
          <a:xfrm>
            <a:off x="7399782" y="1219961"/>
            <a:ext cx="3218815" cy="360299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9784" y="700862"/>
            <a:ext cx="10552430" cy="51435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833119" y="1360754"/>
            <a:ext cx="5182870" cy="2403475"/>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6/19/2021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AXxBRC71kQt1IuvBlj4DWDzMrQMRcJ2O/view?usp=sharing"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0lostJhcqdcE4043QZ3815udNCHLSFXD/view?usp=sharin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5e1eS129hGEtLx6mAjBZDNtZpQ3qMnt1/view?usp=sharin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bM6IiNikhtQKz4dOlUDqaJqbIUKBFnM9/view?usp=sharin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rive.google.com/file/d/16AX5ubYuCBAG9AvOk0ssJyWNRCv0xsUP/view?usp=sharing"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l7x7csO_5Xyk-cLPLIivi9yANs-JWAvo/view?usp=sharing"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lYkQpukluHL2sWRnIdUazq9EFixjNE58/view?usp=sharing"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ctrTitle"/>
          </p:nvPr>
        </p:nvSpPr>
        <p:spPr>
          <a:prstGeom prst="rect">
            <a:avLst/>
          </a:prstGeom>
        </p:spPr>
        <p:txBody>
          <a:bodyPr vert="horz" wrap="square" lIns="0" tIns="13335" rIns="0" bIns="0" rtlCol="0">
            <a:spAutoFit/>
          </a:bodyPr>
          <a:lstStyle/>
          <a:p>
            <a:pPr marL="15240">
              <a:lnSpc>
                <a:spcPct val="100000"/>
              </a:lnSpc>
              <a:spcBef>
                <a:spcPts val="105"/>
              </a:spcBef>
            </a:pPr>
            <a:r>
              <a:rPr u="none" dirty="0"/>
              <a:t>C</a:t>
            </a:r>
            <a:r>
              <a:rPr dirty="0"/>
              <a:t>ARPETA</a:t>
            </a:r>
            <a:r>
              <a:rPr spc="-65" dirty="0"/>
              <a:t> </a:t>
            </a:r>
            <a:r>
              <a:rPr dirty="0"/>
              <a:t>DE</a:t>
            </a:r>
            <a:r>
              <a:rPr spc="-40" dirty="0"/>
              <a:t> </a:t>
            </a:r>
            <a:r>
              <a:rPr dirty="0"/>
              <a:t>EVIDENCIAS.</a:t>
            </a:r>
          </a:p>
        </p:txBody>
      </p:sp>
      <p:sp>
        <p:nvSpPr>
          <p:cNvPr id="4" name="object 4"/>
          <p:cNvSpPr txBox="1">
            <a:spLocks noGrp="1"/>
          </p:cNvSpPr>
          <p:nvPr>
            <p:ph type="subTitle" idx="4"/>
          </p:nvPr>
        </p:nvSpPr>
        <p:spPr>
          <a:prstGeom prst="rect">
            <a:avLst/>
          </a:prstGeom>
        </p:spPr>
        <p:txBody>
          <a:bodyPr vert="horz" wrap="square" lIns="0" tIns="12065" rIns="0" bIns="0" rtlCol="0">
            <a:spAutoFit/>
          </a:bodyPr>
          <a:lstStyle/>
          <a:p>
            <a:pPr marL="497840" marR="5080" indent="-485140">
              <a:lnSpc>
                <a:spcPct val="100000"/>
              </a:lnSpc>
              <a:spcBef>
                <a:spcPts val="95"/>
              </a:spcBef>
            </a:pPr>
            <a:r>
              <a:rPr spc="-10" dirty="0"/>
              <a:t>JARDIN</a:t>
            </a:r>
            <a:r>
              <a:rPr dirty="0"/>
              <a:t> </a:t>
            </a:r>
            <a:r>
              <a:rPr spc="-5" dirty="0"/>
              <a:t>DE</a:t>
            </a:r>
            <a:r>
              <a:rPr dirty="0"/>
              <a:t> </a:t>
            </a:r>
            <a:r>
              <a:rPr spc="-5" dirty="0"/>
              <a:t>NIÑOS</a:t>
            </a:r>
            <a:r>
              <a:rPr spc="15" dirty="0"/>
              <a:t> </a:t>
            </a:r>
            <a:r>
              <a:rPr spc="-10" dirty="0"/>
              <a:t>ELIA</a:t>
            </a:r>
            <a:r>
              <a:rPr spc="5" dirty="0"/>
              <a:t> </a:t>
            </a:r>
            <a:r>
              <a:rPr spc="-5" dirty="0"/>
              <a:t>EMMA </a:t>
            </a:r>
            <a:r>
              <a:rPr spc="-685" dirty="0"/>
              <a:t> </a:t>
            </a:r>
            <a:r>
              <a:rPr spc="-10" dirty="0"/>
              <a:t>BADILLO</a:t>
            </a:r>
            <a:r>
              <a:rPr spc="15" dirty="0"/>
              <a:t> </a:t>
            </a:r>
            <a:r>
              <a:rPr spc="-10" dirty="0"/>
              <a:t>MENDOZA</a:t>
            </a:r>
            <a:r>
              <a:rPr spc="40" dirty="0"/>
              <a:t> </a:t>
            </a:r>
            <a:r>
              <a:rPr spc="-5" dirty="0"/>
              <a:t>T.M.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5420614" y="412750"/>
            <a:ext cx="6103620" cy="513715"/>
          </a:xfrm>
          <a:prstGeom prst="rect">
            <a:avLst/>
          </a:prstGeom>
        </p:spPr>
        <p:txBody>
          <a:bodyPr vert="horz" wrap="square" lIns="0" tIns="13335" rIns="0" bIns="0" rtlCol="0">
            <a:spAutoFit/>
          </a:bodyPr>
          <a:lstStyle/>
          <a:p>
            <a:pPr marL="12700">
              <a:lnSpc>
                <a:spcPct val="100000"/>
              </a:lnSpc>
              <a:spcBef>
                <a:spcPts val="105"/>
              </a:spcBef>
            </a:pPr>
            <a:r>
              <a:rPr spc="-5" dirty="0"/>
              <a:t>Miércoles</a:t>
            </a:r>
            <a:r>
              <a:rPr spc="-25" dirty="0"/>
              <a:t> </a:t>
            </a:r>
            <a:r>
              <a:rPr spc="-5" dirty="0"/>
              <a:t>19</a:t>
            </a:r>
            <a:r>
              <a:rPr spc="-10" dirty="0"/>
              <a:t> </a:t>
            </a:r>
            <a:r>
              <a:rPr spc="-5" dirty="0"/>
              <a:t>de</a:t>
            </a:r>
            <a:r>
              <a:rPr spc="-25" dirty="0"/>
              <a:t> </a:t>
            </a:r>
            <a:r>
              <a:rPr spc="-5" dirty="0"/>
              <a:t>mayo</a:t>
            </a:r>
            <a:r>
              <a:rPr spc="-15" dirty="0"/>
              <a:t> </a:t>
            </a:r>
            <a:r>
              <a:rPr dirty="0"/>
              <a:t>del</a:t>
            </a:r>
            <a:r>
              <a:rPr spc="-30" dirty="0"/>
              <a:t> </a:t>
            </a:r>
            <a:r>
              <a:rPr spc="-5" dirty="0"/>
              <a:t>2021.</a:t>
            </a:r>
            <a:r>
              <a:rPr sz="1800" b="0" spc="-5" dirty="0">
                <a:latin typeface="Calibri"/>
                <a:cs typeface="Calibri"/>
              </a:rPr>
              <a:t>.</a:t>
            </a:r>
            <a:endParaRPr sz="1800">
              <a:latin typeface="Calibri"/>
              <a:cs typeface="Calibri"/>
            </a:endParaRPr>
          </a:p>
        </p:txBody>
      </p:sp>
      <p:sp>
        <p:nvSpPr>
          <p:cNvPr id="4" name="object 4"/>
          <p:cNvSpPr/>
          <p:nvPr/>
        </p:nvSpPr>
        <p:spPr>
          <a:xfrm>
            <a:off x="666459" y="1266936"/>
            <a:ext cx="4971415" cy="4603115"/>
          </a:xfrm>
          <a:custGeom>
            <a:avLst/>
            <a:gdLst/>
            <a:ahLst/>
            <a:cxnLst/>
            <a:rect l="l" t="t" r="r" b="b"/>
            <a:pathLst>
              <a:path w="4971415" h="4603115">
                <a:moveTo>
                  <a:pt x="23150" y="20081"/>
                </a:moveTo>
                <a:lnTo>
                  <a:pt x="77725" y="10085"/>
                </a:lnTo>
                <a:lnTo>
                  <a:pt x="123781" y="6143"/>
                </a:lnTo>
                <a:lnTo>
                  <a:pt x="163237" y="6904"/>
                </a:lnTo>
                <a:lnTo>
                  <a:pt x="198013" y="11016"/>
                </a:lnTo>
                <a:lnTo>
                  <a:pt x="230028" y="17126"/>
                </a:lnTo>
                <a:lnTo>
                  <a:pt x="261203" y="23885"/>
                </a:lnTo>
                <a:lnTo>
                  <a:pt x="293456" y="29939"/>
                </a:lnTo>
                <a:lnTo>
                  <a:pt x="328707" y="33937"/>
                </a:lnTo>
                <a:lnTo>
                  <a:pt x="368877" y="34528"/>
                </a:lnTo>
                <a:lnTo>
                  <a:pt x="415884" y="30360"/>
                </a:lnTo>
                <a:lnTo>
                  <a:pt x="471648" y="20081"/>
                </a:lnTo>
                <a:lnTo>
                  <a:pt x="535736" y="9118"/>
                </a:lnTo>
                <a:lnTo>
                  <a:pt x="594554" y="5365"/>
                </a:lnTo>
                <a:lnTo>
                  <a:pt x="648476" y="7031"/>
                </a:lnTo>
                <a:lnTo>
                  <a:pt x="697874" y="12326"/>
                </a:lnTo>
                <a:lnTo>
                  <a:pt x="743121" y="19461"/>
                </a:lnTo>
                <a:lnTo>
                  <a:pt x="784590" y="26646"/>
                </a:lnTo>
                <a:lnTo>
                  <a:pt x="822655" y="32090"/>
                </a:lnTo>
                <a:lnTo>
                  <a:pt x="857688" y="34004"/>
                </a:lnTo>
                <a:lnTo>
                  <a:pt x="890062" y="30597"/>
                </a:lnTo>
                <a:lnTo>
                  <a:pt x="920151" y="20081"/>
                </a:lnTo>
                <a:lnTo>
                  <a:pt x="951335" y="8487"/>
                </a:lnTo>
                <a:lnTo>
                  <a:pt x="986727" y="2329"/>
                </a:lnTo>
                <a:lnTo>
                  <a:pt x="1026297" y="534"/>
                </a:lnTo>
                <a:lnTo>
                  <a:pt x="1070017" y="2030"/>
                </a:lnTo>
                <a:lnTo>
                  <a:pt x="1117859" y="5745"/>
                </a:lnTo>
                <a:lnTo>
                  <a:pt x="1169792" y="10607"/>
                </a:lnTo>
                <a:lnTo>
                  <a:pt x="1225788" y="15544"/>
                </a:lnTo>
                <a:lnTo>
                  <a:pt x="1285818" y="19483"/>
                </a:lnTo>
                <a:lnTo>
                  <a:pt x="1349853" y="21353"/>
                </a:lnTo>
                <a:lnTo>
                  <a:pt x="1417864" y="20081"/>
                </a:lnTo>
                <a:lnTo>
                  <a:pt x="1479977" y="18566"/>
                </a:lnTo>
                <a:lnTo>
                  <a:pt x="1539160" y="19390"/>
                </a:lnTo>
                <a:lnTo>
                  <a:pt x="1595565" y="21874"/>
                </a:lnTo>
                <a:lnTo>
                  <a:pt x="1649342" y="25338"/>
                </a:lnTo>
                <a:lnTo>
                  <a:pt x="1700643" y="29106"/>
                </a:lnTo>
                <a:lnTo>
                  <a:pt x="1749616" y="32498"/>
                </a:lnTo>
                <a:lnTo>
                  <a:pt x="1796413" y="34836"/>
                </a:lnTo>
                <a:lnTo>
                  <a:pt x="1841185" y="35442"/>
                </a:lnTo>
                <a:lnTo>
                  <a:pt x="1884082" y="33637"/>
                </a:lnTo>
                <a:lnTo>
                  <a:pt x="1925255" y="28743"/>
                </a:lnTo>
                <a:lnTo>
                  <a:pt x="1964853" y="20081"/>
                </a:lnTo>
                <a:lnTo>
                  <a:pt x="2007410" y="11796"/>
                </a:lnTo>
                <a:lnTo>
                  <a:pt x="2049822" y="9583"/>
                </a:lnTo>
                <a:lnTo>
                  <a:pt x="2092336" y="11856"/>
                </a:lnTo>
                <a:lnTo>
                  <a:pt x="2135194" y="17026"/>
                </a:lnTo>
                <a:lnTo>
                  <a:pt x="2178642" y="23510"/>
                </a:lnTo>
                <a:lnTo>
                  <a:pt x="2222924" y="29718"/>
                </a:lnTo>
                <a:lnTo>
                  <a:pt x="2268286" y="34066"/>
                </a:lnTo>
                <a:lnTo>
                  <a:pt x="2314971" y="34967"/>
                </a:lnTo>
                <a:lnTo>
                  <a:pt x="2363224" y="30834"/>
                </a:lnTo>
                <a:lnTo>
                  <a:pt x="2413290" y="20081"/>
                </a:lnTo>
                <a:lnTo>
                  <a:pt x="2459928" y="9252"/>
                </a:lnTo>
                <a:lnTo>
                  <a:pt x="2507046" y="2804"/>
                </a:lnTo>
                <a:lnTo>
                  <a:pt x="2554690" y="0"/>
                </a:lnTo>
                <a:lnTo>
                  <a:pt x="2602906" y="99"/>
                </a:lnTo>
                <a:lnTo>
                  <a:pt x="2651740" y="2365"/>
                </a:lnTo>
                <a:lnTo>
                  <a:pt x="2701237" y="6057"/>
                </a:lnTo>
                <a:lnTo>
                  <a:pt x="2751444" y="10438"/>
                </a:lnTo>
                <a:lnTo>
                  <a:pt x="2802405" y="14770"/>
                </a:lnTo>
                <a:lnTo>
                  <a:pt x="2854168" y="18313"/>
                </a:lnTo>
                <a:lnTo>
                  <a:pt x="2906777" y="20330"/>
                </a:lnTo>
                <a:lnTo>
                  <a:pt x="2960279" y="20081"/>
                </a:lnTo>
                <a:lnTo>
                  <a:pt x="3022540" y="19173"/>
                </a:lnTo>
                <a:lnTo>
                  <a:pt x="3078429" y="20000"/>
                </a:lnTo>
                <a:lnTo>
                  <a:pt x="3129345" y="21915"/>
                </a:lnTo>
                <a:lnTo>
                  <a:pt x="3176685" y="24272"/>
                </a:lnTo>
                <a:lnTo>
                  <a:pt x="3221850" y="26425"/>
                </a:lnTo>
                <a:lnTo>
                  <a:pt x="3266236" y="27729"/>
                </a:lnTo>
                <a:lnTo>
                  <a:pt x="3311244" y="27536"/>
                </a:lnTo>
                <a:lnTo>
                  <a:pt x="3358271" y="25202"/>
                </a:lnTo>
                <a:lnTo>
                  <a:pt x="3408716" y="20081"/>
                </a:lnTo>
                <a:lnTo>
                  <a:pt x="3453531" y="16067"/>
                </a:lnTo>
                <a:lnTo>
                  <a:pt x="3501405" y="14645"/>
                </a:lnTo>
                <a:lnTo>
                  <a:pt x="3551648" y="15217"/>
                </a:lnTo>
                <a:lnTo>
                  <a:pt x="3603566" y="17187"/>
                </a:lnTo>
                <a:lnTo>
                  <a:pt x="3656466" y="19960"/>
                </a:lnTo>
                <a:lnTo>
                  <a:pt x="3709656" y="22940"/>
                </a:lnTo>
                <a:lnTo>
                  <a:pt x="3762443" y="25531"/>
                </a:lnTo>
                <a:lnTo>
                  <a:pt x="3814134" y="27136"/>
                </a:lnTo>
                <a:lnTo>
                  <a:pt x="3864036" y="27160"/>
                </a:lnTo>
                <a:lnTo>
                  <a:pt x="3911458" y="25007"/>
                </a:lnTo>
                <a:lnTo>
                  <a:pt x="3955705" y="20081"/>
                </a:lnTo>
                <a:lnTo>
                  <a:pt x="4003513" y="15822"/>
                </a:lnTo>
                <a:lnTo>
                  <a:pt x="4053224" y="16399"/>
                </a:lnTo>
                <a:lnTo>
                  <a:pt x="4104288" y="20353"/>
                </a:lnTo>
                <a:lnTo>
                  <a:pt x="4156156" y="26225"/>
                </a:lnTo>
                <a:lnTo>
                  <a:pt x="4208277" y="32558"/>
                </a:lnTo>
                <a:lnTo>
                  <a:pt x="4260100" y="37893"/>
                </a:lnTo>
                <a:lnTo>
                  <a:pt x="4311076" y="40771"/>
                </a:lnTo>
                <a:lnTo>
                  <a:pt x="4360654" y="39734"/>
                </a:lnTo>
                <a:lnTo>
                  <a:pt x="4408285" y="33323"/>
                </a:lnTo>
                <a:lnTo>
                  <a:pt x="4453418" y="20081"/>
                </a:lnTo>
                <a:lnTo>
                  <a:pt x="4492501" y="7952"/>
                </a:lnTo>
                <a:lnTo>
                  <a:pt x="4530733" y="1923"/>
                </a:lnTo>
                <a:lnTo>
                  <a:pt x="4568776" y="769"/>
                </a:lnTo>
                <a:lnTo>
                  <a:pt x="4607292" y="3265"/>
                </a:lnTo>
                <a:lnTo>
                  <a:pt x="4646941" y="8187"/>
                </a:lnTo>
                <a:lnTo>
                  <a:pt x="4688385" y="14310"/>
                </a:lnTo>
                <a:lnTo>
                  <a:pt x="4732285" y="20409"/>
                </a:lnTo>
                <a:lnTo>
                  <a:pt x="4779302" y="25261"/>
                </a:lnTo>
                <a:lnTo>
                  <a:pt x="4830098" y="27639"/>
                </a:lnTo>
                <a:lnTo>
                  <a:pt x="4885334" y="26321"/>
                </a:lnTo>
                <a:lnTo>
                  <a:pt x="4945670" y="20081"/>
                </a:lnTo>
                <a:lnTo>
                  <a:pt x="4958202" y="71505"/>
                </a:lnTo>
                <a:lnTo>
                  <a:pt x="4966196" y="118631"/>
                </a:lnTo>
                <a:lnTo>
                  <a:pt x="4970286" y="162208"/>
                </a:lnTo>
                <a:lnTo>
                  <a:pt x="4971107" y="202983"/>
                </a:lnTo>
                <a:lnTo>
                  <a:pt x="4969292" y="241705"/>
                </a:lnTo>
                <a:lnTo>
                  <a:pt x="4965476" y="279122"/>
                </a:lnTo>
                <a:lnTo>
                  <a:pt x="4960293" y="315982"/>
                </a:lnTo>
                <a:lnTo>
                  <a:pt x="4954375" y="353034"/>
                </a:lnTo>
                <a:lnTo>
                  <a:pt x="4948359" y="391025"/>
                </a:lnTo>
                <a:lnTo>
                  <a:pt x="4942876" y="430705"/>
                </a:lnTo>
                <a:lnTo>
                  <a:pt x="4938562" y="472820"/>
                </a:lnTo>
                <a:lnTo>
                  <a:pt x="4936051" y="518120"/>
                </a:lnTo>
                <a:lnTo>
                  <a:pt x="4935976" y="567352"/>
                </a:lnTo>
                <a:lnTo>
                  <a:pt x="4938971" y="621265"/>
                </a:lnTo>
                <a:lnTo>
                  <a:pt x="4945670" y="680608"/>
                </a:lnTo>
                <a:lnTo>
                  <a:pt x="4955391" y="760324"/>
                </a:lnTo>
                <a:lnTo>
                  <a:pt x="4961112" y="830289"/>
                </a:lnTo>
                <a:lnTo>
                  <a:pt x="4963519" y="891613"/>
                </a:lnTo>
                <a:lnTo>
                  <a:pt x="4963295" y="945407"/>
                </a:lnTo>
                <a:lnTo>
                  <a:pt x="4961128" y="992783"/>
                </a:lnTo>
                <a:lnTo>
                  <a:pt x="4957701" y="1034852"/>
                </a:lnTo>
                <a:lnTo>
                  <a:pt x="4953701" y="1072725"/>
                </a:lnTo>
                <a:lnTo>
                  <a:pt x="4949813" y="1107513"/>
                </a:lnTo>
                <a:lnTo>
                  <a:pt x="4946721" y="1140328"/>
                </a:lnTo>
                <a:lnTo>
                  <a:pt x="4945112" y="1172281"/>
                </a:lnTo>
                <a:lnTo>
                  <a:pt x="4945670" y="1204483"/>
                </a:lnTo>
                <a:lnTo>
                  <a:pt x="4945947" y="1234086"/>
                </a:lnTo>
                <a:lnTo>
                  <a:pt x="4944007" y="1267511"/>
                </a:lnTo>
                <a:lnTo>
                  <a:pt x="4940442" y="1304680"/>
                </a:lnTo>
                <a:lnTo>
                  <a:pt x="4935844" y="1345514"/>
                </a:lnTo>
                <a:lnTo>
                  <a:pt x="4930805" y="1389934"/>
                </a:lnTo>
                <a:lnTo>
                  <a:pt x="4925917" y="1437863"/>
                </a:lnTo>
                <a:lnTo>
                  <a:pt x="4921773" y="1489221"/>
                </a:lnTo>
                <a:lnTo>
                  <a:pt x="4918964" y="1543931"/>
                </a:lnTo>
                <a:lnTo>
                  <a:pt x="4918082" y="1601914"/>
                </a:lnTo>
                <a:lnTo>
                  <a:pt x="4919720" y="1663092"/>
                </a:lnTo>
                <a:lnTo>
                  <a:pt x="4924469" y="1727386"/>
                </a:lnTo>
                <a:lnTo>
                  <a:pt x="4932922" y="1794718"/>
                </a:lnTo>
                <a:lnTo>
                  <a:pt x="4945670" y="1865010"/>
                </a:lnTo>
                <a:lnTo>
                  <a:pt x="4958840" y="1938558"/>
                </a:lnTo>
                <a:lnTo>
                  <a:pt x="4966308" y="2004409"/>
                </a:lnTo>
                <a:lnTo>
                  <a:pt x="4969066" y="2063447"/>
                </a:lnTo>
                <a:lnTo>
                  <a:pt x="4968107" y="2116559"/>
                </a:lnTo>
                <a:lnTo>
                  <a:pt x="4964423" y="2164630"/>
                </a:lnTo>
                <a:lnTo>
                  <a:pt x="4959005" y="2208545"/>
                </a:lnTo>
                <a:lnTo>
                  <a:pt x="4952847" y="2249189"/>
                </a:lnTo>
                <a:lnTo>
                  <a:pt x="4946940" y="2287449"/>
                </a:lnTo>
                <a:lnTo>
                  <a:pt x="4942277" y="2324210"/>
                </a:lnTo>
                <a:lnTo>
                  <a:pt x="4939849" y="2360357"/>
                </a:lnTo>
                <a:lnTo>
                  <a:pt x="4940650" y="2396775"/>
                </a:lnTo>
                <a:lnTo>
                  <a:pt x="4945670" y="2434351"/>
                </a:lnTo>
                <a:lnTo>
                  <a:pt x="4950760" y="2472882"/>
                </a:lnTo>
                <a:lnTo>
                  <a:pt x="4952679" y="2516871"/>
                </a:lnTo>
                <a:lnTo>
                  <a:pt x="4952059" y="2565389"/>
                </a:lnTo>
                <a:lnTo>
                  <a:pt x="4949535" y="2617504"/>
                </a:lnTo>
                <a:lnTo>
                  <a:pt x="4945740" y="2672285"/>
                </a:lnTo>
                <a:lnTo>
                  <a:pt x="4941307" y="2728803"/>
                </a:lnTo>
                <a:lnTo>
                  <a:pt x="4936872" y="2786127"/>
                </a:lnTo>
                <a:lnTo>
                  <a:pt x="4933066" y="2843326"/>
                </a:lnTo>
                <a:lnTo>
                  <a:pt x="4930525" y="2899469"/>
                </a:lnTo>
                <a:lnTo>
                  <a:pt x="4929881" y="2953627"/>
                </a:lnTo>
                <a:lnTo>
                  <a:pt x="4931768" y="3004868"/>
                </a:lnTo>
                <a:lnTo>
                  <a:pt x="4936820" y="3052262"/>
                </a:lnTo>
                <a:lnTo>
                  <a:pt x="4945670" y="3094878"/>
                </a:lnTo>
                <a:lnTo>
                  <a:pt x="4955224" y="3137377"/>
                </a:lnTo>
                <a:lnTo>
                  <a:pt x="4960619" y="3178785"/>
                </a:lnTo>
                <a:lnTo>
                  <a:pt x="4962583" y="3219699"/>
                </a:lnTo>
                <a:lnTo>
                  <a:pt x="4961842" y="3260716"/>
                </a:lnTo>
                <a:lnTo>
                  <a:pt x="4959121" y="3302434"/>
                </a:lnTo>
                <a:lnTo>
                  <a:pt x="4955148" y="3345449"/>
                </a:lnTo>
                <a:lnTo>
                  <a:pt x="4950648" y="3390358"/>
                </a:lnTo>
                <a:lnTo>
                  <a:pt x="4946348" y="3437759"/>
                </a:lnTo>
                <a:lnTo>
                  <a:pt x="4942974" y="3488248"/>
                </a:lnTo>
                <a:lnTo>
                  <a:pt x="4941252" y="3542423"/>
                </a:lnTo>
                <a:lnTo>
                  <a:pt x="4941909" y="3600881"/>
                </a:lnTo>
                <a:lnTo>
                  <a:pt x="4945670" y="3664219"/>
                </a:lnTo>
                <a:lnTo>
                  <a:pt x="4948511" y="3709216"/>
                </a:lnTo>
                <a:lnTo>
                  <a:pt x="4949780" y="3756051"/>
                </a:lnTo>
                <a:lnTo>
                  <a:pt x="4949710" y="3804503"/>
                </a:lnTo>
                <a:lnTo>
                  <a:pt x="4948531" y="3854351"/>
                </a:lnTo>
                <a:lnTo>
                  <a:pt x="4946477" y="3905375"/>
                </a:lnTo>
                <a:lnTo>
                  <a:pt x="4943779" y="3957353"/>
                </a:lnTo>
                <a:lnTo>
                  <a:pt x="4940670" y="4010067"/>
                </a:lnTo>
                <a:lnTo>
                  <a:pt x="4937381" y="4063294"/>
                </a:lnTo>
                <a:lnTo>
                  <a:pt x="4934145" y="4116815"/>
                </a:lnTo>
                <a:lnTo>
                  <a:pt x="4931193" y="4170408"/>
                </a:lnTo>
                <a:lnTo>
                  <a:pt x="4928758" y="4223854"/>
                </a:lnTo>
                <a:lnTo>
                  <a:pt x="4927072" y="4276932"/>
                </a:lnTo>
                <a:lnTo>
                  <a:pt x="4926366" y="4329421"/>
                </a:lnTo>
                <a:lnTo>
                  <a:pt x="4926873" y="4381101"/>
                </a:lnTo>
                <a:lnTo>
                  <a:pt x="4928825" y="4431751"/>
                </a:lnTo>
                <a:lnTo>
                  <a:pt x="4932454" y="4481150"/>
                </a:lnTo>
                <a:lnTo>
                  <a:pt x="4937992" y="4529078"/>
                </a:lnTo>
                <a:lnTo>
                  <a:pt x="4945670" y="4575315"/>
                </a:lnTo>
                <a:lnTo>
                  <a:pt x="4885889" y="4586917"/>
                </a:lnTo>
                <a:lnTo>
                  <a:pt x="4833436" y="4593432"/>
                </a:lnTo>
                <a:lnTo>
                  <a:pt x="4786398" y="4595802"/>
                </a:lnTo>
                <a:lnTo>
                  <a:pt x="4742860" y="4594966"/>
                </a:lnTo>
                <a:lnTo>
                  <a:pt x="4700910" y="4591865"/>
                </a:lnTo>
                <a:lnTo>
                  <a:pt x="4658631" y="4587441"/>
                </a:lnTo>
                <a:lnTo>
                  <a:pt x="4614111" y="4582633"/>
                </a:lnTo>
                <a:lnTo>
                  <a:pt x="4565434" y="4578382"/>
                </a:lnTo>
                <a:lnTo>
                  <a:pt x="4510688" y="4575629"/>
                </a:lnTo>
                <a:lnTo>
                  <a:pt x="4447957" y="4575315"/>
                </a:lnTo>
                <a:lnTo>
                  <a:pt x="4396756" y="4574865"/>
                </a:lnTo>
                <a:lnTo>
                  <a:pt x="4346633" y="4572077"/>
                </a:lnTo>
                <a:lnTo>
                  <a:pt x="4297366" y="4567609"/>
                </a:lnTo>
                <a:lnTo>
                  <a:pt x="4248732" y="4562120"/>
                </a:lnTo>
                <a:lnTo>
                  <a:pt x="4200505" y="4556267"/>
                </a:lnTo>
                <a:lnTo>
                  <a:pt x="4152463" y="4550708"/>
                </a:lnTo>
                <a:lnTo>
                  <a:pt x="4104382" y="4546103"/>
                </a:lnTo>
                <a:lnTo>
                  <a:pt x="4056038" y="4543107"/>
                </a:lnTo>
                <a:lnTo>
                  <a:pt x="4007207" y="4542380"/>
                </a:lnTo>
                <a:lnTo>
                  <a:pt x="3957666" y="4544579"/>
                </a:lnTo>
                <a:lnTo>
                  <a:pt x="3907190" y="4550363"/>
                </a:lnTo>
                <a:lnTo>
                  <a:pt x="3855558" y="4560389"/>
                </a:lnTo>
                <a:lnTo>
                  <a:pt x="3802543" y="4575315"/>
                </a:lnTo>
                <a:lnTo>
                  <a:pt x="3744990" y="4591742"/>
                </a:lnTo>
                <a:lnTo>
                  <a:pt x="3698036" y="4600424"/>
                </a:lnTo>
                <a:lnTo>
                  <a:pt x="3659564" y="4602847"/>
                </a:lnTo>
                <a:lnTo>
                  <a:pt x="3627460" y="4600498"/>
                </a:lnTo>
                <a:lnTo>
                  <a:pt x="3599606" y="4594864"/>
                </a:lnTo>
                <a:lnTo>
                  <a:pt x="3573887" y="4587431"/>
                </a:lnTo>
                <a:lnTo>
                  <a:pt x="3548186" y="4579685"/>
                </a:lnTo>
                <a:lnTo>
                  <a:pt x="3520389" y="4573115"/>
                </a:lnTo>
                <a:lnTo>
                  <a:pt x="3488379" y="4569205"/>
                </a:lnTo>
                <a:lnTo>
                  <a:pt x="3450040" y="4569443"/>
                </a:lnTo>
                <a:lnTo>
                  <a:pt x="3403255" y="4575315"/>
                </a:lnTo>
                <a:lnTo>
                  <a:pt x="3359948" y="4580852"/>
                </a:lnTo>
                <a:lnTo>
                  <a:pt x="3317287" y="4582462"/>
                </a:lnTo>
                <a:lnTo>
                  <a:pt x="3274980" y="4580965"/>
                </a:lnTo>
                <a:lnTo>
                  <a:pt x="3232735" y="4577181"/>
                </a:lnTo>
                <a:lnTo>
                  <a:pt x="3190259" y="4571928"/>
                </a:lnTo>
                <a:lnTo>
                  <a:pt x="3147261" y="4566025"/>
                </a:lnTo>
                <a:lnTo>
                  <a:pt x="3103448" y="4560291"/>
                </a:lnTo>
                <a:lnTo>
                  <a:pt x="3058529" y="4555546"/>
                </a:lnTo>
                <a:lnTo>
                  <a:pt x="3012212" y="4552609"/>
                </a:lnTo>
                <a:lnTo>
                  <a:pt x="2964204" y="4552298"/>
                </a:lnTo>
                <a:lnTo>
                  <a:pt x="2914214" y="4555432"/>
                </a:lnTo>
                <a:lnTo>
                  <a:pt x="2861949" y="4562832"/>
                </a:lnTo>
                <a:lnTo>
                  <a:pt x="2807117" y="4575315"/>
                </a:lnTo>
                <a:lnTo>
                  <a:pt x="2740439" y="4590291"/>
                </a:lnTo>
                <a:lnTo>
                  <a:pt x="2685185" y="4596741"/>
                </a:lnTo>
                <a:lnTo>
                  <a:pt x="2639301" y="4596616"/>
                </a:lnTo>
                <a:lnTo>
                  <a:pt x="2600731" y="4591863"/>
                </a:lnTo>
                <a:lnTo>
                  <a:pt x="2567421" y="4584431"/>
                </a:lnTo>
                <a:lnTo>
                  <a:pt x="2537314" y="4576271"/>
                </a:lnTo>
                <a:lnTo>
                  <a:pt x="2508357" y="4569330"/>
                </a:lnTo>
                <a:lnTo>
                  <a:pt x="2478494" y="4565558"/>
                </a:lnTo>
                <a:lnTo>
                  <a:pt x="2445670" y="4566903"/>
                </a:lnTo>
                <a:lnTo>
                  <a:pt x="2407829" y="4575315"/>
                </a:lnTo>
                <a:lnTo>
                  <a:pt x="2372130" y="4583316"/>
                </a:lnTo>
                <a:lnTo>
                  <a:pt x="2333500" y="4586914"/>
                </a:lnTo>
                <a:lnTo>
                  <a:pt x="2292055" y="4586993"/>
                </a:lnTo>
                <a:lnTo>
                  <a:pt x="2247913" y="4584438"/>
                </a:lnTo>
                <a:lnTo>
                  <a:pt x="2201190" y="4580134"/>
                </a:lnTo>
                <a:lnTo>
                  <a:pt x="2152004" y="4574964"/>
                </a:lnTo>
                <a:lnTo>
                  <a:pt x="2100470" y="4569814"/>
                </a:lnTo>
                <a:lnTo>
                  <a:pt x="2046707" y="4565568"/>
                </a:lnTo>
                <a:lnTo>
                  <a:pt x="1990831" y="4563110"/>
                </a:lnTo>
                <a:lnTo>
                  <a:pt x="1932958" y="4563326"/>
                </a:lnTo>
                <a:lnTo>
                  <a:pt x="1873206" y="4567100"/>
                </a:lnTo>
                <a:lnTo>
                  <a:pt x="1811691" y="4575315"/>
                </a:lnTo>
                <a:lnTo>
                  <a:pt x="1744447" y="4585343"/>
                </a:lnTo>
                <a:lnTo>
                  <a:pt x="1690613" y="4590370"/>
                </a:lnTo>
                <a:lnTo>
                  <a:pt x="1647435" y="4591436"/>
                </a:lnTo>
                <a:lnTo>
                  <a:pt x="1612163" y="4589582"/>
                </a:lnTo>
                <a:lnTo>
                  <a:pt x="1582044" y="4585845"/>
                </a:lnTo>
                <a:lnTo>
                  <a:pt x="1554324" y="4581266"/>
                </a:lnTo>
                <a:lnTo>
                  <a:pt x="1526253" y="4576885"/>
                </a:lnTo>
                <a:lnTo>
                  <a:pt x="1495077" y="4573739"/>
                </a:lnTo>
                <a:lnTo>
                  <a:pt x="1458045" y="4572870"/>
                </a:lnTo>
                <a:lnTo>
                  <a:pt x="1412403" y="4575315"/>
                </a:lnTo>
                <a:lnTo>
                  <a:pt x="1352694" y="4578490"/>
                </a:lnTo>
                <a:lnTo>
                  <a:pt x="1299490" y="4577855"/>
                </a:lnTo>
                <a:lnTo>
                  <a:pt x="1250939" y="4574862"/>
                </a:lnTo>
                <a:lnTo>
                  <a:pt x="1205187" y="4570962"/>
                </a:lnTo>
                <a:lnTo>
                  <a:pt x="1160381" y="4567607"/>
                </a:lnTo>
                <a:lnTo>
                  <a:pt x="1114670" y="4566246"/>
                </a:lnTo>
                <a:lnTo>
                  <a:pt x="1066199" y="4568332"/>
                </a:lnTo>
                <a:lnTo>
                  <a:pt x="1013115" y="4575315"/>
                </a:lnTo>
                <a:lnTo>
                  <a:pt x="962758" y="4581366"/>
                </a:lnTo>
                <a:lnTo>
                  <a:pt x="911538" y="4582782"/>
                </a:lnTo>
                <a:lnTo>
                  <a:pt x="859881" y="4580902"/>
                </a:lnTo>
                <a:lnTo>
                  <a:pt x="808213" y="4577063"/>
                </a:lnTo>
                <a:lnTo>
                  <a:pt x="756961" y="4572603"/>
                </a:lnTo>
                <a:lnTo>
                  <a:pt x="706550" y="4568860"/>
                </a:lnTo>
                <a:lnTo>
                  <a:pt x="657407" y="4567173"/>
                </a:lnTo>
                <a:lnTo>
                  <a:pt x="609957" y="4568878"/>
                </a:lnTo>
                <a:lnTo>
                  <a:pt x="564626" y="4575315"/>
                </a:lnTo>
                <a:lnTo>
                  <a:pt x="527317" y="4580286"/>
                </a:lnTo>
                <a:lnTo>
                  <a:pt x="487600" y="4580826"/>
                </a:lnTo>
                <a:lnTo>
                  <a:pt x="445482" y="4578080"/>
                </a:lnTo>
                <a:lnTo>
                  <a:pt x="400972" y="4573194"/>
                </a:lnTo>
                <a:lnTo>
                  <a:pt x="354079" y="4567313"/>
                </a:lnTo>
                <a:lnTo>
                  <a:pt x="304811" y="4561584"/>
                </a:lnTo>
                <a:lnTo>
                  <a:pt x="253177" y="4557153"/>
                </a:lnTo>
                <a:lnTo>
                  <a:pt x="199185" y="4555164"/>
                </a:lnTo>
                <a:lnTo>
                  <a:pt x="142845" y="4556765"/>
                </a:lnTo>
                <a:lnTo>
                  <a:pt x="84164" y="4563100"/>
                </a:lnTo>
                <a:lnTo>
                  <a:pt x="23150" y="4575315"/>
                </a:lnTo>
                <a:lnTo>
                  <a:pt x="23764" y="4530365"/>
                </a:lnTo>
                <a:lnTo>
                  <a:pt x="25789" y="4486176"/>
                </a:lnTo>
                <a:lnTo>
                  <a:pt x="28645" y="4442222"/>
                </a:lnTo>
                <a:lnTo>
                  <a:pt x="31751" y="4397979"/>
                </a:lnTo>
                <a:lnTo>
                  <a:pt x="34528" y="4352921"/>
                </a:lnTo>
                <a:lnTo>
                  <a:pt x="36395" y="4306524"/>
                </a:lnTo>
                <a:lnTo>
                  <a:pt x="36771" y="4258262"/>
                </a:lnTo>
                <a:lnTo>
                  <a:pt x="35076" y="4207609"/>
                </a:lnTo>
                <a:lnTo>
                  <a:pt x="30729" y="4154042"/>
                </a:lnTo>
                <a:lnTo>
                  <a:pt x="23150" y="4097035"/>
                </a:lnTo>
                <a:lnTo>
                  <a:pt x="17824" y="4050947"/>
                </a:lnTo>
                <a:lnTo>
                  <a:pt x="15844" y="4003423"/>
                </a:lnTo>
                <a:lnTo>
                  <a:pt x="16538" y="3954639"/>
                </a:lnTo>
                <a:lnTo>
                  <a:pt x="19237" y="3904773"/>
                </a:lnTo>
                <a:lnTo>
                  <a:pt x="23270" y="3854001"/>
                </a:lnTo>
                <a:lnTo>
                  <a:pt x="27967" y="3802502"/>
                </a:lnTo>
                <a:lnTo>
                  <a:pt x="32659" y="3750451"/>
                </a:lnTo>
                <a:lnTo>
                  <a:pt x="36674" y="3698027"/>
                </a:lnTo>
                <a:lnTo>
                  <a:pt x="39343" y="3645407"/>
                </a:lnTo>
                <a:lnTo>
                  <a:pt x="39995" y="3592768"/>
                </a:lnTo>
                <a:lnTo>
                  <a:pt x="37960" y="3540287"/>
                </a:lnTo>
                <a:lnTo>
                  <a:pt x="32569" y="3488141"/>
                </a:lnTo>
                <a:lnTo>
                  <a:pt x="23150" y="3436508"/>
                </a:lnTo>
                <a:lnTo>
                  <a:pt x="13152" y="3376906"/>
                </a:lnTo>
                <a:lnTo>
                  <a:pt x="9697" y="3319452"/>
                </a:lnTo>
                <a:lnTo>
                  <a:pt x="11270" y="3264229"/>
                </a:lnTo>
                <a:lnTo>
                  <a:pt x="16358" y="3211319"/>
                </a:lnTo>
                <a:lnTo>
                  <a:pt x="23445" y="3160804"/>
                </a:lnTo>
                <a:lnTo>
                  <a:pt x="31017" y="3112766"/>
                </a:lnTo>
                <a:lnTo>
                  <a:pt x="37560" y="3067289"/>
                </a:lnTo>
                <a:lnTo>
                  <a:pt x="41560" y="3024455"/>
                </a:lnTo>
                <a:lnTo>
                  <a:pt x="41501" y="2984346"/>
                </a:lnTo>
                <a:lnTo>
                  <a:pt x="35869" y="2947044"/>
                </a:lnTo>
                <a:lnTo>
                  <a:pt x="23150" y="2912633"/>
                </a:lnTo>
                <a:lnTo>
                  <a:pt x="10613" y="2880550"/>
                </a:lnTo>
                <a:lnTo>
                  <a:pt x="3179" y="2844856"/>
                </a:lnTo>
                <a:lnTo>
                  <a:pt x="0" y="2805796"/>
                </a:lnTo>
                <a:lnTo>
                  <a:pt x="229" y="2763615"/>
                </a:lnTo>
                <a:lnTo>
                  <a:pt x="3020" y="2718558"/>
                </a:lnTo>
                <a:lnTo>
                  <a:pt x="7525" y="2670872"/>
                </a:lnTo>
                <a:lnTo>
                  <a:pt x="12899" y="2620802"/>
                </a:lnTo>
                <a:lnTo>
                  <a:pt x="18294" y="2568594"/>
                </a:lnTo>
                <a:lnTo>
                  <a:pt x="22864" y="2514494"/>
                </a:lnTo>
                <a:lnTo>
                  <a:pt x="25761" y="2458746"/>
                </a:lnTo>
                <a:lnTo>
                  <a:pt x="26139" y="2401597"/>
                </a:lnTo>
                <a:lnTo>
                  <a:pt x="23150" y="2343292"/>
                </a:lnTo>
                <a:lnTo>
                  <a:pt x="19182" y="2281489"/>
                </a:lnTo>
                <a:lnTo>
                  <a:pt x="17708" y="2223942"/>
                </a:lnTo>
                <a:lnTo>
                  <a:pt x="18161" y="2169903"/>
                </a:lnTo>
                <a:lnTo>
                  <a:pt x="19975" y="2118619"/>
                </a:lnTo>
                <a:lnTo>
                  <a:pt x="22582" y="2069343"/>
                </a:lnTo>
                <a:lnTo>
                  <a:pt x="25415" y="2021323"/>
                </a:lnTo>
                <a:lnTo>
                  <a:pt x="27909" y="1973810"/>
                </a:lnTo>
                <a:lnTo>
                  <a:pt x="29497" y="1926053"/>
                </a:lnTo>
                <a:lnTo>
                  <a:pt x="29610" y="1877303"/>
                </a:lnTo>
                <a:lnTo>
                  <a:pt x="27684" y="1826810"/>
                </a:lnTo>
                <a:lnTo>
                  <a:pt x="23150" y="1773824"/>
                </a:lnTo>
                <a:lnTo>
                  <a:pt x="18710" y="1722230"/>
                </a:lnTo>
                <a:lnTo>
                  <a:pt x="16212" y="1667895"/>
                </a:lnTo>
                <a:lnTo>
                  <a:pt x="15315" y="1611660"/>
                </a:lnTo>
                <a:lnTo>
                  <a:pt x="15678" y="1554368"/>
                </a:lnTo>
                <a:lnTo>
                  <a:pt x="16962" y="1496858"/>
                </a:lnTo>
                <a:lnTo>
                  <a:pt x="18827" y="1439972"/>
                </a:lnTo>
                <a:lnTo>
                  <a:pt x="20932" y="1384553"/>
                </a:lnTo>
                <a:lnTo>
                  <a:pt x="22936" y="1331440"/>
                </a:lnTo>
                <a:lnTo>
                  <a:pt x="24501" y="1281476"/>
                </a:lnTo>
                <a:lnTo>
                  <a:pt x="25285" y="1235502"/>
                </a:lnTo>
                <a:lnTo>
                  <a:pt x="24948" y="1194360"/>
                </a:lnTo>
                <a:lnTo>
                  <a:pt x="23150" y="1158890"/>
                </a:lnTo>
                <a:lnTo>
                  <a:pt x="22247" y="1139464"/>
                </a:lnTo>
                <a:lnTo>
                  <a:pt x="22948" y="1086259"/>
                </a:lnTo>
                <a:lnTo>
                  <a:pt x="26239" y="1015965"/>
                </a:lnTo>
                <a:lnTo>
                  <a:pt x="28573" y="975179"/>
                </a:lnTo>
                <a:lnTo>
                  <a:pt x="31216" y="931042"/>
                </a:lnTo>
                <a:lnTo>
                  <a:pt x="34054" y="883863"/>
                </a:lnTo>
                <a:lnTo>
                  <a:pt x="36974" y="833949"/>
                </a:lnTo>
                <a:lnTo>
                  <a:pt x="39863" y="781606"/>
                </a:lnTo>
                <a:lnTo>
                  <a:pt x="42608" y="727144"/>
                </a:lnTo>
                <a:lnTo>
                  <a:pt x="45096" y="670868"/>
                </a:lnTo>
                <a:lnTo>
                  <a:pt x="47214" y="613086"/>
                </a:lnTo>
                <a:lnTo>
                  <a:pt x="48848" y="554106"/>
                </a:lnTo>
                <a:lnTo>
                  <a:pt x="49887" y="494236"/>
                </a:lnTo>
                <a:lnTo>
                  <a:pt x="50215" y="433781"/>
                </a:lnTo>
                <a:lnTo>
                  <a:pt x="49721" y="373051"/>
                </a:lnTo>
                <a:lnTo>
                  <a:pt x="48291" y="312351"/>
                </a:lnTo>
                <a:lnTo>
                  <a:pt x="45813" y="251990"/>
                </a:lnTo>
                <a:lnTo>
                  <a:pt x="42173" y="192276"/>
                </a:lnTo>
                <a:lnTo>
                  <a:pt x="37258" y="133514"/>
                </a:lnTo>
                <a:lnTo>
                  <a:pt x="30955" y="76013"/>
                </a:lnTo>
                <a:lnTo>
                  <a:pt x="23150" y="20081"/>
                </a:lnTo>
                <a:close/>
              </a:path>
            </a:pathLst>
          </a:custGeom>
          <a:ln w="38100">
            <a:solidFill>
              <a:srgbClr val="385622"/>
            </a:solidFill>
            <a:prstDash val="lgDash"/>
          </a:ln>
        </p:spPr>
        <p:txBody>
          <a:bodyPr wrap="square" lIns="0" tIns="0" rIns="0" bIns="0" rtlCol="0"/>
          <a:lstStyle/>
          <a:p>
            <a:endParaRPr/>
          </a:p>
        </p:txBody>
      </p:sp>
      <p:sp>
        <p:nvSpPr>
          <p:cNvPr id="5" name="object 5"/>
          <p:cNvSpPr txBox="1"/>
          <p:nvPr/>
        </p:nvSpPr>
        <p:spPr>
          <a:xfrm>
            <a:off x="767891" y="1314069"/>
            <a:ext cx="4729480" cy="444627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spc="-5" dirty="0">
                <a:latin typeface="Arial"/>
                <a:cs typeface="Arial"/>
              </a:rPr>
              <a:t>Los</a:t>
            </a:r>
            <a:r>
              <a:rPr sz="1800" spc="-10" dirty="0">
                <a:latin typeface="Arial"/>
                <a:cs typeface="Arial"/>
              </a:rPr>
              <a:t> </a:t>
            </a:r>
            <a:r>
              <a:rPr sz="1800" spc="-5" dirty="0">
                <a:latin typeface="Arial"/>
                <a:cs typeface="Arial"/>
              </a:rPr>
              <a:t>shakespeare.</a:t>
            </a:r>
            <a:endParaRPr sz="1800">
              <a:latin typeface="Arial"/>
              <a:cs typeface="Arial"/>
            </a:endParaRPr>
          </a:p>
          <a:p>
            <a:pPr marL="299085" indent="-287020">
              <a:lnSpc>
                <a:spcPts val="2155"/>
              </a:lnSpc>
              <a:buFont typeface="Wingdings"/>
              <a:buChar char=""/>
              <a:tabLst>
                <a:tab pos="299720" algn="l"/>
              </a:tabLst>
            </a:pPr>
            <a:r>
              <a:rPr sz="1800" b="1" u="heavy" dirty="0">
                <a:uFill>
                  <a:solidFill>
                    <a:srgbClr val="000000"/>
                  </a:solidFill>
                </a:uFill>
                <a:latin typeface="Arial"/>
                <a:cs typeface="Arial"/>
              </a:rPr>
              <a:t>Lenguaje</a:t>
            </a:r>
            <a:r>
              <a:rPr sz="1800" b="1" u="heavy" spc="-4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comunicación.</a:t>
            </a:r>
            <a:endParaRPr sz="1800">
              <a:latin typeface="Arial"/>
              <a:cs typeface="Arial"/>
            </a:endParaRPr>
          </a:p>
          <a:p>
            <a:pPr marL="299085" marR="219075" indent="-287020">
              <a:lnSpc>
                <a:spcPts val="2210"/>
              </a:lnSpc>
              <a:spcBef>
                <a:spcPts val="229"/>
              </a:spcBef>
              <a:buFont typeface="Wingdings"/>
              <a:buChar char=""/>
              <a:tabLst>
                <a:tab pos="299720" algn="l"/>
              </a:tabLst>
            </a:pPr>
            <a:r>
              <a:rPr sz="2000" b="1" dirty="0">
                <a:latin typeface="Arial"/>
                <a:cs typeface="Arial"/>
              </a:rPr>
              <a:t>Aprendizaje</a:t>
            </a:r>
            <a:r>
              <a:rPr sz="2000" b="1" spc="-35" dirty="0">
                <a:latin typeface="Arial"/>
                <a:cs typeface="Arial"/>
              </a:rPr>
              <a:t> </a:t>
            </a:r>
            <a:r>
              <a:rPr sz="2000" b="1" spc="-10" dirty="0">
                <a:latin typeface="Arial"/>
                <a:cs typeface="Arial"/>
              </a:rPr>
              <a:t>E:</a:t>
            </a:r>
            <a:r>
              <a:rPr sz="1800" b="1" spc="-10" dirty="0">
                <a:solidFill>
                  <a:srgbClr val="00AFF0"/>
                </a:solidFill>
                <a:latin typeface="Arial"/>
                <a:cs typeface="Arial"/>
              </a:rPr>
              <a:t>Aprende</a:t>
            </a:r>
            <a:r>
              <a:rPr sz="1800" b="1" spc="35" dirty="0">
                <a:solidFill>
                  <a:srgbClr val="00AFF0"/>
                </a:solidFill>
                <a:latin typeface="Arial"/>
                <a:cs typeface="Arial"/>
              </a:rPr>
              <a:t> </a:t>
            </a:r>
            <a:r>
              <a:rPr sz="1800" b="1" spc="-5" dirty="0">
                <a:solidFill>
                  <a:srgbClr val="00AFF0"/>
                </a:solidFill>
                <a:latin typeface="Arial"/>
                <a:cs typeface="Arial"/>
              </a:rPr>
              <a:t>poemas</a:t>
            </a:r>
            <a:r>
              <a:rPr sz="1800" b="1" spc="5" dirty="0">
                <a:solidFill>
                  <a:srgbClr val="00AFF0"/>
                </a:solidFill>
                <a:latin typeface="Arial"/>
                <a:cs typeface="Arial"/>
              </a:rPr>
              <a:t> </a:t>
            </a:r>
            <a:r>
              <a:rPr sz="1800" b="1" spc="-5" dirty="0">
                <a:solidFill>
                  <a:srgbClr val="00AFF0"/>
                </a:solidFill>
                <a:latin typeface="Arial"/>
                <a:cs typeface="Arial"/>
              </a:rPr>
              <a:t>y </a:t>
            </a:r>
            <a:r>
              <a:rPr sz="1800" b="1" dirty="0">
                <a:solidFill>
                  <a:srgbClr val="00AFF0"/>
                </a:solidFill>
                <a:latin typeface="Arial"/>
                <a:cs typeface="Arial"/>
              </a:rPr>
              <a:t>los </a:t>
            </a:r>
            <a:r>
              <a:rPr sz="1800" b="1" spc="-484" dirty="0">
                <a:solidFill>
                  <a:srgbClr val="00AFF0"/>
                </a:solidFill>
                <a:latin typeface="Arial"/>
                <a:cs typeface="Arial"/>
              </a:rPr>
              <a:t> </a:t>
            </a:r>
            <a:r>
              <a:rPr sz="1800" b="1" dirty="0">
                <a:solidFill>
                  <a:srgbClr val="00AFF0"/>
                </a:solidFill>
                <a:latin typeface="Arial"/>
                <a:cs typeface="Arial"/>
              </a:rPr>
              <a:t>dice</a:t>
            </a:r>
            <a:r>
              <a:rPr sz="1800" b="1" spc="-15" dirty="0">
                <a:solidFill>
                  <a:srgbClr val="00AFF0"/>
                </a:solidFill>
                <a:latin typeface="Arial"/>
                <a:cs typeface="Arial"/>
              </a:rPr>
              <a:t> </a:t>
            </a:r>
            <a:r>
              <a:rPr sz="1800" b="1" spc="-5" dirty="0">
                <a:solidFill>
                  <a:srgbClr val="00AFF0"/>
                </a:solidFill>
                <a:latin typeface="Arial"/>
                <a:cs typeface="Arial"/>
              </a:rPr>
              <a:t>frente</a:t>
            </a:r>
            <a:r>
              <a:rPr sz="1800" b="1" dirty="0">
                <a:solidFill>
                  <a:srgbClr val="00AFF0"/>
                </a:solidFill>
                <a:latin typeface="Arial"/>
                <a:cs typeface="Arial"/>
              </a:rPr>
              <a:t> </a:t>
            </a:r>
            <a:r>
              <a:rPr sz="1800" b="1" spc="-5" dirty="0">
                <a:solidFill>
                  <a:srgbClr val="00AFF0"/>
                </a:solidFill>
                <a:latin typeface="Arial"/>
                <a:cs typeface="Arial"/>
              </a:rPr>
              <a:t>a</a:t>
            </a:r>
            <a:r>
              <a:rPr sz="1800" b="1" spc="-10" dirty="0">
                <a:solidFill>
                  <a:srgbClr val="00AFF0"/>
                </a:solidFill>
                <a:latin typeface="Arial"/>
                <a:cs typeface="Arial"/>
              </a:rPr>
              <a:t> </a:t>
            </a:r>
            <a:r>
              <a:rPr sz="1800" b="1" spc="-5" dirty="0">
                <a:solidFill>
                  <a:srgbClr val="00AFF0"/>
                </a:solidFill>
                <a:latin typeface="Arial"/>
                <a:cs typeface="Arial"/>
              </a:rPr>
              <a:t>otras</a:t>
            </a:r>
            <a:r>
              <a:rPr sz="1800" b="1" dirty="0">
                <a:solidFill>
                  <a:srgbClr val="00AFF0"/>
                </a:solidFill>
                <a:latin typeface="Arial"/>
                <a:cs typeface="Arial"/>
              </a:rPr>
              <a:t> </a:t>
            </a:r>
            <a:r>
              <a:rPr sz="1800" b="1" spc="-5" dirty="0">
                <a:solidFill>
                  <a:srgbClr val="00AFF0"/>
                </a:solidFill>
                <a:latin typeface="Arial"/>
                <a:cs typeface="Arial"/>
              </a:rPr>
              <a:t>personas.</a:t>
            </a:r>
            <a:endParaRPr sz="1800">
              <a:latin typeface="Arial"/>
              <a:cs typeface="Arial"/>
            </a:endParaRPr>
          </a:p>
          <a:p>
            <a:pPr marL="299085" indent="-287020">
              <a:lnSpc>
                <a:spcPts val="2075"/>
              </a:lnSpc>
              <a:buFont typeface="Wingdings"/>
              <a:buChar char=""/>
              <a:tabLst>
                <a:tab pos="299720" algn="l"/>
              </a:tabLst>
            </a:pPr>
            <a:r>
              <a:rPr sz="1800" spc="-5" dirty="0">
                <a:latin typeface="Arial"/>
                <a:cs typeface="Arial"/>
              </a:rPr>
              <a:t>El alumno</a:t>
            </a:r>
            <a:r>
              <a:rPr sz="1800" spc="5" dirty="0">
                <a:latin typeface="Arial"/>
                <a:cs typeface="Arial"/>
              </a:rPr>
              <a:t> </a:t>
            </a:r>
            <a:r>
              <a:rPr sz="1800" spc="-5" dirty="0">
                <a:latin typeface="Arial"/>
                <a:cs typeface="Arial"/>
              </a:rPr>
              <a:t>se muestra</a:t>
            </a:r>
            <a:r>
              <a:rPr sz="1800" spc="5" dirty="0">
                <a:latin typeface="Arial"/>
                <a:cs typeface="Arial"/>
              </a:rPr>
              <a:t> </a:t>
            </a:r>
            <a:r>
              <a:rPr sz="1800" spc="-5" dirty="0">
                <a:latin typeface="Arial"/>
                <a:cs typeface="Arial"/>
              </a:rPr>
              <a:t>en</a:t>
            </a:r>
            <a:r>
              <a:rPr sz="1800" spc="-15"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nivel</a:t>
            </a:r>
            <a:endParaRPr sz="1800">
              <a:latin typeface="Arial"/>
              <a:cs typeface="Arial"/>
            </a:endParaRPr>
          </a:p>
          <a:p>
            <a:pPr marL="299085" marR="82550">
              <a:lnSpc>
                <a:spcPct val="100000"/>
              </a:lnSpc>
            </a:pPr>
            <a:r>
              <a:rPr sz="1800" spc="-5" dirty="0">
                <a:latin typeface="Arial"/>
                <a:cs typeface="Arial"/>
              </a:rPr>
              <a:t>sobresaliente</a:t>
            </a:r>
            <a:r>
              <a:rPr sz="1800" spc="20" dirty="0">
                <a:latin typeface="Arial"/>
                <a:cs typeface="Arial"/>
              </a:rPr>
              <a:t> </a:t>
            </a:r>
            <a:r>
              <a:rPr sz="1800" spc="-5" dirty="0">
                <a:latin typeface="Arial"/>
                <a:cs typeface="Arial"/>
              </a:rPr>
              <a:t>al</a:t>
            </a:r>
            <a:r>
              <a:rPr sz="1800" spc="5" dirty="0">
                <a:latin typeface="Arial"/>
                <a:cs typeface="Arial"/>
              </a:rPr>
              <a:t> </a:t>
            </a:r>
            <a:r>
              <a:rPr sz="1800" dirty="0">
                <a:latin typeface="Arial"/>
                <a:cs typeface="Arial"/>
              </a:rPr>
              <a:t>mostrar </a:t>
            </a:r>
            <a:r>
              <a:rPr sz="1800" spc="-10" dirty="0">
                <a:latin typeface="Arial"/>
                <a:cs typeface="Arial"/>
              </a:rPr>
              <a:t>habilidades </a:t>
            </a:r>
            <a:r>
              <a:rPr sz="1800" spc="-5" dirty="0">
                <a:latin typeface="Arial"/>
                <a:cs typeface="Arial"/>
              </a:rPr>
              <a:t> lingüísticas,</a:t>
            </a:r>
            <a:r>
              <a:rPr sz="1800" spc="10" dirty="0">
                <a:latin typeface="Arial"/>
                <a:cs typeface="Arial"/>
              </a:rPr>
              <a:t> </a:t>
            </a:r>
            <a:r>
              <a:rPr sz="1800" spc="-5" dirty="0">
                <a:latin typeface="Arial"/>
                <a:cs typeface="Arial"/>
              </a:rPr>
              <a:t>es</a:t>
            </a:r>
            <a:r>
              <a:rPr sz="1800" dirty="0">
                <a:latin typeface="Arial"/>
                <a:cs typeface="Arial"/>
              </a:rPr>
              <a:t> </a:t>
            </a:r>
            <a:r>
              <a:rPr sz="1800" spc="-5" dirty="0">
                <a:latin typeface="Arial"/>
                <a:cs typeface="Arial"/>
              </a:rPr>
              <a:t>decir</a:t>
            </a:r>
            <a:r>
              <a:rPr sz="1800" spc="10" dirty="0">
                <a:latin typeface="Arial"/>
                <a:cs typeface="Arial"/>
              </a:rPr>
              <a:t> </a:t>
            </a:r>
            <a:r>
              <a:rPr sz="1800" spc="-5" dirty="0">
                <a:latin typeface="Arial"/>
                <a:cs typeface="Arial"/>
              </a:rPr>
              <a:t>cumlpe</a:t>
            </a:r>
            <a:r>
              <a:rPr sz="1800" spc="5" dirty="0">
                <a:latin typeface="Arial"/>
                <a:cs typeface="Arial"/>
              </a:rPr>
              <a:t> </a:t>
            </a:r>
            <a:r>
              <a:rPr sz="1800" spc="-5" dirty="0">
                <a:latin typeface="Arial"/>
                <a:cs typeface="Arial"/>
              </a:rPr>
              <a:t>el</a:t>
            </a:r>
            <a:r>
              <a:rPr sz="1800" spc="-15" dirty="0">
                <a:latin typeface="Arial"/>
                <a:cs typeface="Arial"/>
              </a:rPr>
              <a:t> </a:t>
            </a:r>
            <a:r>
              <a:rPr sz="1800" spc="-5" dirty="0">
                <a:latin typeface="Arial"/>
                <a:cs typeface="Arial"/>
              </a:rPr>
              <a:t>aprendizaje </a:t>
            </a:r>
            <a:r>
              <a:rPr sz="1800" spc="-484" dirty="0">
                <a:latin typeface="Arial"/>
                <a:cs typeface="Arial"/>
              </a:rPr>
              <a:t> </a:t>
            </a:r>
            <a:r>
              <a:rPr sz="1800" spc="-5" dirty="0">
                <a:latin typeface="Arial"/>
                <a:cs typeface="Arial"/>
              </a:rPr>
              <a:t>debido</a:t>
            </a:r>
            <a:r>
              <a:rPr sz="1800" spc="10" dirty="0">
                <a:latin typeface="Arial"/>
                <a:cs typeface="Arial"/>
              </a:rPr>
              <a:t> </a:t>
            </a:r>
            <a:r>
              <a:rPr sz="1800" spc="-5" dirty="0">
                <a:latin typeface="Arial"/>
                <a:cs typeface="Arial"/>
              </a:rPr>
              <a:t>a</a:t>
            </a:r>
            <a:r>
              <a:rPr sz="1800" dirty="0">
                <a:latin typeface="Arial"/>
                <a:cs typeface="Arial"/>
              </a:rPr>
              <a:t> </a:t>
            </a:r>
            <a:r>
              <a:rPr sz="1800" spc="-5" dirty="0">
                <a:latin typeface="Arial"/>
                <a:cs typeface="Arial"/>
              </a:rPr>
              <a:t>que</a:t>
            </a:r>
            <a:r>
              <a:rPr sz="1800" spc="-10" dirty="0">
                <a:latin typeface="Arial"/>
                <a:cs typeface="Arial"/>
              </a:rPr>
              <a:t> </a:t>
            </a:r>
            <a:r>
              <a:rPr sz="1800" spc="-5" dirty="0">
                <a:latin typeface="Arial"/>
                <a:cs typeface="Arial"/>
              </a:rPr>
              <a:t>logra</a:t>
            </a:r>
            <a:r>
              <a:rPr sz="1800" dirty="0">
                <a:latin typeface="Arial"/>
                <a:cs typeface="Arial"/>
              </a:rPr>
              <a:t> </a:t>
            </a:r>
            <a:r>
              <a:rPr sz="1800" spc="-5" dirty="0">
                <a:latin typeface="Arial"/>
                <a:cs typeface="Arial"/>
              </a:rPr>
              <a:t>recitar</a:t>
            </a:r>
            <a:r>
              <a:rPr sz="1800" spc="10"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poema </a:t>
            </a:r>
            <a:r>
              <a:rPr sz="1800" dirty="0">
                <a:latin typeface="Arial"/>
                <a:cs typeface="Arial"/>
              </a:rPr>
              <a:t> </a:t>
            </a:r>
            <a:r>
              <a:rPr sz="1800" spc="-5" dirty="0">
                <a:latin typeface="Arial"/>
                <a:cs typeface="Arial"/>
              </a:rPr>
              <a:t>pequeño</a:t>
            </a:r>
            <a:r>
              <a:rPr sz="1800" spc="1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manera</a:t>
            </a:r>
            <a:r>
              <a:rPr sz="1800" spc="5" dirty="0">
                <a:latin typeface="Arial"/>
                <a:cs typeface="Arial"/>
              </a:rPr>
              <a:t> </a:t>
            </a:r>
            <a:r>
              <a:rPr sz="1800" spc="-5" dirty="0">
                <a:latin typeface="Arial"/>
                <a:cs typeface="Arial"/>
              </a:rPr>
              <a:t>clara,</a:t>
            </a:r>
            <a:r>
              <a:rPr sz="1800" spc="10" dirty="0">
                <a:latin typeface="Arial"/>
                <a:cs typeface="Arial"/>
              </a:rPr>
              <a:t> </a:t>
            </a:r>
            <a:r>
              <a:rPr sz="1800" spc="-10" dirty="0">
                <a:latin typeface="Arial"/>
                <a:cs typeface="Arial"/>
              </a:rPr>
              <a:t>precisa, </a:t>
            </a:r>
            <a:r>
              <a:rPr sz="1800" spc="-5" dirty="0">
                <a:latin typeface="Arial"/>
                <a:cs typeface="Arial"/>
              </a:rPr>
              <a:t> fomentando</a:t>
            </a:r>
            <a:r>
              <a:rPr sz="1800" spc="-10" dirty="0">
                <a:latin typeface="Arial"/>
                <a:cs typeface="Arial"/>
              </a:rPr>
              <a:t> </a:t>
            </a:r>
            <a:r>
              <a:rPr sz="1800" dirty="0">
                <a:latin typeface="Arial"/>
                <a:cs typeface="Arial"/>
              </a:rPr>
              <a:t>sus</a:t>
            </a:r>
            <a:r>
              <a:rPr sz="1800" spc="-10" dirty="0">
                <a:latin typeface="Arial"/>
                <a:cs typeface="Arial"/>
              </a:rPr>
              <a:t> </a:t>
            </a:r>
            <a:r>
              <a:rPr sz="1800" spc="-5" dirty="0">
                <a:latin typeface="Arial"/>
                <a:cs typeface="Arial"/>
              </a:rPr>
              <a:t>habilidades</a:t>
            </a:r>
            <a:r>
              <a:rPr sz="1800" spc="20" dirty="0">
                <a:latin typeface="Arial"/>
                <a:cs typeface="Arial"/>
              </a:rPr>
              <a:t> </a:t>
            </a:r>
            <a:r>
              <a:rPr sz="1800" spc="-5" dirty="0">
                <a:latin typeface="Arial"/>
                <a:cs typeface="Arial"/>
              </a:rPr>
              <a:t>de expresión </a:t>
            </a:r>
            <a:r>
              <a:rPr sz="1800" dirty="0">
                <a:latin typeface="Arial"/>
                <a:cs typeface="Arial"/>
              </a:rPr>
              <a:t> </a:t>
            </a:r>
            <a:r>
              <a:rPr sz="1800" spc="-5" dirty="0">
                <a:latin typeface="Arial"/>
                <a:cs typeface="Arial"/>
              </a:rPr>
              <a:t>oral.</a:t>
            </a:r>
            <a:endParaRPr sz="1800">
              <a:latin typeface="Arial"/>
              <a:cs typeface="Arial"/>
            </a:endParaRPr>
          </a:p>
          <a:p>
            <a:pPr marL="299085" marR="5080" indent="-287020">
              <a:lnSpc>
                <a:spcPct val="100000"/>
              </a:lnSpc>
              <a:buFont typeface="Wingdings"/>
              <a:buChar char=""/>
              <a:tabLst>
                <a:tab pos="299720" algn="l"/>
              </a:tabLst>
            </a:pPr>
            <a:r>
              <a:rPr sz="1800" spc="-5" dirty="0">
                <a:latin typeface="Arial"/>
                <a:cs typeface="Arial"/>
              </a:rPr>
              <a:t>Por </a:t>
            </a:r>
            <a:r>
              <a:rPr sz="1800" dirty="0">
                <a:latin typeface="Arial"/>
                <a:cs typeface="Arial"/>
              </a:rPr>
              <a:t>otra</a:t>
            </a:r>
            <a:r>
              <a:rPr sz="1800" spc="-10" dirty="0">
                <a:latin typeface="Arial"/>
                <a:cs typeface="Arial"/>
              </a:rPr>
              <a:t> </a:t>
            </a:r>
            <a:r>
              <a:rPr sz="1800" spc="-5" dirty="0">
                <a:latin typeface="Arial"/>
                <a:cs typeface="Arial"/>
              </a:rPr>
              <a:t>parte</a:t>
            </a:r>
            <a:r>
              <a:rPr sz="1800" dirty="0">
                <a:latin typeface="Arial"/>
                <a:cs typeface="Arial"/>
              </a:rPr>
              <a:t> </a:t>
            </a:r>
            <a:r>
              <a:rPr sz="1800" spc="-5" dirty="0">
                <a:latin typeface="Arial"/>
                <a:cs typeface="Arial"/>
              </a:rPr>
              <a:t>identifica</a:t>
            </a:r>
            <a:r>
              <a:rPr sz="1800" spc="10" dirty="0">
                <a:latin typeface="Arial"/>
                <a:cs typeface="Arial"/>
              </a:rPr>
              <a:t> </a:t>
            </a:r>
            <a:r>
              <a:rPr sz="1800" spc="-5" dirty="0">
                <a:latin typeface="Arial"/>
                <a:cs typeface="Arial"/>
              </a:rPr>
              <a:t>las</a:t>
            </a:r>
            <a:r>
              <a:rPr sz="1800" dirty="0">
                <a:latin typeface="Arial"/>
                <a:cs typeface="Arial"/>
              </a:rPr>
              <a:t> </a:t>
            </a:r>
            <a:r>
              <a:rPr sz="1800" spc="-5" dirty="0">
                <a:latin typeface="Arial"/>
                <a:cs typeface="Arial"/>
              </a:rPr>
              <a:t>partes</a:t>
            </a:r>
            <a:r>
              <a:rPr sz="1800" dirty="0">
                <a:latin typeface="Arial"/>
                <a:cs typeface="Arial"/>
              </a:rPr>
              <a:t> </a:t>
            </a:r>
            <a:r>
              <a:rPr sz="1800" spc="-5" dirty="0">
                <a:latin typeface="Arial"/>
                <a:cs typeface="Arial"/>
              </a:rPr>
              <a:t>de</a:t>
            </a:r>
            <a:r>
              <a:rPr sz="1800" spc="5" dirty="0">
                <a:latin typeface="Arial"/>
                <a:cs typeface="Arial"/>
              </a:rPr>
              <a:t> </a:t>
            </a:r>
            <a:r>
              <a:rPr sz="1800" spc="-5" dirty="0">
                <a:latin typeface="Arial"/>
                <a:cs typeface="Arial"/>
              </a:rPr>
              <a:t>un </a:t>
            </a:r>
            <a:r>
              <a:rPr sz="1800" dirty="0">
                <a:latin typeface="Arial"/>
                <a:cs typeface="Arial"/>
              </a:rPr>
              <a:t> </a:t>
            </a:r>
            <a:r>
              <a:rPr sz="1800" spc="-5" dirty="0">
                <a:latin typeface="Arial"/>
                <a:cs typeface="Arial"/>
              </a:rPr>
              <a:t>poema</a:t>
            </a:r>
            <a:r>
              <a:rPr sz="1800" dirty="0">
                <a:latin typeface="Arial"/>
                <a:cs typeface="Arial"/>
              </a:rPr>
              <a:t> y </a:t>
            </a:r>
            <a:r>
              <a:rPr sz="1800" spc="-5" dirty="0">
                <a:latin typeface="Arial"/>
                <a:cs typeface="Arial"/>
              </a:rPr>
              <a:t>fomenta</a:t>
            </a:r>
            <a:r>
              <a:rPr sz="1800" spc="-10" dirty="0">
                <a:latin typeface="Arial"/>
                <a:cs typeface="Arial"/>
              </a:rPr>
              <a:t> </a:t>
            </a:r>
            <a:r>
              <a:rPr sz="1800" spc="-5" dirty="0">
                <a:latin typeface="Arial"/>
                <a:cs typeface="Arial"/>
              </a:rPr>
              <a:t>su</a:t>
            </a:r>
            <a:r>
              <a:rPr sz="1800" dirty="0">
                <a:latin typeface="Arial"/>
                <a:cs typeface="Arial"/>
              </a:rPr>
              <a:t> </a:t>
            </a:r>
            <a:r>
              <a:rPr sz="1800" spc="-5" dirty="0">
                <a:latin typeface="Arial"/>
                <a:cs typeface="Arial"/>
              </a:rPr>
              <a:t>autonomía</a:t>
            </a:r>
            <a:r>
              <a:rPr sz="1800" spc="5" dirty="0">
                <a:latin typeface="Arial"/>
                <a:cs typeface="Arial"/>
              </a:rPr>
              <a:t> </a:t>
            </a:r>
            <a:r>
              <a:rPr sz="1800" spc="-5" dirty="0">
                <a:latin typeface="Arial"/>
                <a:cs typeface="Arial"/>
              </a:rPr>
              <a:t>en</a:t>
            </a:r>
            <a:r>
              <a:rPr sz="1800" spc="-10" dirty="0">
                <a:latin typeface="Arial"/>
                <a:cs typeface="Arial"/>
              </a:rPr>
              <a:t> </a:t>
            </a:r>
            <a:r>
              <a:rPr sz="1800" spc="-5" dirty="0">
                <a:latin typeface="Arial"/>
                <a:cs typeface="Arial"/>
              </a:rPr>
              <a:t>la </a:t>
            </a:r>
            <a:r>
              <a:rPr sz="1800" dirty="0">
                <a:latin typeface="Arial"/>
                <a:cs typeface="Arial"/>
              </a:rPr>
              <a:t> </a:t>
            </a:r>
            <a:r>
              <a:rPr sz="1800" spc="-5" dirty="0">
                <a:latin typeface="Arial"/>
                <a:cs typeface="Arial"/>
              </a:rPr>
              <a:t>búsqueda</a:t>
            </a:r>
            <a:r>
              <a:rPr sz="1800" spc="15" dirty="0">
                <a:latin typeface="Arial"/>
                <a:cs typeface="Arial"/>
              </a:rPr>
              <a:t> </a:t>
            </a:r>
            <a:r>
              <a:rPr sz="1800" dirty="0">
                <a:latin typeface="Arial"/>
                <a:cs typeface="Arial"/>
              </a:rPr>
              <a:t>y</a:t>
            </a:r>
            <a:r>
              <a:rPr sz="1800" spc="-5" dirty="0">
                <a:latin typeface="Arial"/>
                <a:cs typeface="Arial"/>
              </a:rPr>
              <a:t> selección</a:t>
            </a:r>
            <a:r>
              <a:rPr sz="1800" dirty="0">
                <a:latin typeface="Arial"/>
                <a:cs typeface="Arial"/>
              </a:rPr>
              <a:t> </a:t>
            </a:r>
            <a:r>
              <a:rPr sz="1800" spc="-5" dirty="0">
                <a:latin typeface="Arial"/>
                <a:cs typeface="Arial"/>
              </a:rPr>
              <a:t>de</a:t>
            </a:r>
            <a:r>
              <a:rPr sz="1800" dirty="0">
                <a:latin typeface="Arial"/>
                <a:cs typeface="Arial"/>
              </a:rPr>
              <a:t> </a:t>
            </a:r>
            <a:r>
              <a:rPr sz="1800" spc="-5" dirty="0">
                <a:latin typeface="Arial"/>
                <a:cs typeface="Arial"/>
              </a:rPr>
              <a:t>uno </a:t>
            </a:r>
            <a:r>
              <a:rPr sz="1800" spc="-10" dirty="0">
                <a:latin typeface="Arial"/>
                <a:cs typeface="Arial"/>
              </a:rPr>
              <a:t>de</a:t>
            </a:r>
            <a:r>
              <a:rPr sz="1800" dirty="0">
                <a:latin typeface="Arial"/>
                <a:cs typeface="Arial"/>
              </a:rPr>
              <a:t> </a:t>
            </a:r>
            <a:r>
              <a:rPr sz="1800" spc="-5" dirty="0">
                <a:latin typeface="Arial"/>
                <a:cs typeface="Arial"/>
              </a:rPr>
              <a:t>su agrado.</a:t>
            </a:r>
            <a:endParaRPr sz="1800">
              <a:latin typeface="Arial"/>
              <a:cs typeface="Arial"/>
            </a:endParaRPr>
          </a:p>
          <a:p>
            <a:pPr marL="299085" marR="536575" indent="-287020">
              <a:lnSpc>
                <a:spcPct val="100000"/>
              </a:lnSpc>
              <a:buFont typeface="Wingdings"/>
              <a:buChar char=""/>
              <a:tabLst>
                <a:tab pos="299720" algn="l"/>
              </a:tabLst>
            </a:pPr>
            <a:r>
              <a:rPr sz="1800" spc="-5" dirty="0">
                <a:latin typeface="Arial"/>
                <a:cs typeface="Arial"/>
              </a:rPr>
              <a:t>En</a:t>
            </a:r>
            <a:r>
              <a:rPr sz="1800" spc="-15" dirty="0">
                <a:latin typeface="Arial"/>
                <a:cs typeface="Arial"/>
              </a:rPr>
              <a:t> </a:t>
            </a:r>
            <a:r>
              <a:rPr sz="1800" spc="-5" dirty="0">
                <a:latin typeface="Arial"/>
                <a:cs typeface="Arial"/>
              </a:rPr>
              <a:t>general</a:t>
            </a:r>
            <a:r>
              <a:rPr sz="1800" spc="10" dirty="0">
                <a:latin typeface="Arial"/>
                <a:cs typeface="Arial"/>
              </a:rPr>
              <a:t> </a:t>
            </a:r>
            <a:r>
              <a:rPr sz="1800" spc="-5" dirty="0">
                <a:latin typeface="Arial"/>
                <a:cs typeface="Arial"/>
              </a:rPr>
              <a:t>hay una</a:t>
            </a:r>
            <a:r>
              <a:rPr sz="1800" dirty="0">
                <a:latin typeface="Arial"/>
                <a:cs typeface="Arial"/>
              </a:rPr>
              <a:t> </a:t>
            </a:r>
            <a:r>
              <a:rPr sz="1800" spc="-5" dirty="0">
                <a:latin typeface="Arial"/>
                <a:cs typeface="Arial"/>
              </a:rPr>
              <a:t>gran respuesta</a:t>
            </a:r>
            <a:r>
              <a:rPr sz="1800" dirty="0">
                <a:latin typeface="Arial"/>
                <a:cs typeface="Arial"/>
              </a:rPr>
              <a:t> </a:t>
            </a:r>
            <a:r>
              <a:rPr sz="1800" spc="-5" dirty="0">
                <a:latin typeface="Arial"/>
                <a:cs typeface="Arial"/>
              </a:rPr>
              <a:t>en </a:t>
            </a:r>
            <a:r>
              <a:rPr sz="1800" spc="-484" dirty="0">
                <a:latin typeface="Arial"/>
                <a:cs typeface="Arial"/>
              </a:rPr>
              <a:t> </a:t>
            </a:r>
            <a:r>
              <a:rPr sz="1800" spc="-5" dirty="0">
                <a:latin typeface="Arial"/>
                <a:cs typeface="Arial"/>
              </a:rPr>
              <a:t>casa.</a:t>
            </a:r>
            <a:endParaRPr sz="1800">
              <a:latin typeface="Arial"/>
              <a:cs typeface="Arial"/>
            </a:endParaRPr>
          </a:p>
        </p:txBody>
      </p:sp>
      <p:sp>
        <p:nvSpPr>
          <p:cNvPr id="6" name="object 6"/>
          <p:cNvSpPr txBox="1"/>
          <p:nvPr/>
        </p:nvSpPr>
        <p:spPr>
          <a:xfrm>
            <a:off x="7399782" y="1219961"/>
            <a:ext cx="3218815" cy="3602990"/>
          </a:xfrm>
          <a:prstGeom prst="rect">
            <a:avLst/>
          </a:prstGeom>
          <a:solidFill>
            <a:srgbClr val="FFFFFF"/>
          </a:solidFill>
          <a:ln w="38100">
            <a:solidFill>
              <a:srgbClr val="2E528E"/>
            </a:solidFill>
          </a:ln>
        </p:spPr>
        <p:txBody>
          <a:bodyPr vert="horz" wrap="square" lIns="0" tIns="6350" rIns="0" bIns="0" rtlCol="0">
            <a:spAutoFit/>
          </a:bodyPr>
          <a:lstStyle/>
          <a:p>
            <a:pPr>
              <a:lnSpc>
                <a:spcPct val="100000"/>
              </a:lnSpc>
              <a:spcBef>
                <a:spcPts val="50"/>
              </a:spcBef>
            </a:pPr>
            <a:endParaRPr sz="1800">
              <a:latin typeface="Times New Roman"/>
              <a:cs typeface="Times New Roman"/>
            </a:endParaRPr>
          </a:p>
          <a:p>
            <a:pPr marL="635" algn="ctr">
              <a:lnSpc>
                <a:spcPct val="100000"/>
              </a:lnSpc>
              <a:spcBef>
                <a:spcPts val="5"/>
              </a:spcBef>
            </a:pPr>
            <a:r>
              <a:rPr sz="2000" b="1" dirty="0">
                <a:latin typeface="Arial"/>
                <a:cs typeface="Arial"/>
              </a:rPr>
              <a:t>LINK</a:t>
            </a:r>
            <a:r>
              <a:rPr sz="2000" b="1" spc="-40" dirty="0">
                <a:latin typeface="Arial"/>
                <a:cs typeface="Arial"/>
              </a:rPr>
              <a:t> </a:t>
            </a:r>
            <a:r>
              <a:rPr sz="2000" b="1" dirty="0">
                <a:latin typeface="Arial"/>
                <a:cs typeface="Arial"/>
              </a:rPr>
              <a:t>DEL</a:t>
            </a:r>
            <a:r>
              <a:rPr sz="2000" b="1" spc="-60" dirty="0">
                <a:latin typeface="Arial"/>
                <a:cs typeface="Arial"/>
              </a:rPr>
              <a:t> </a:t>
            </a:r>
            <a:r>
              <a:rPr sz="2000" b="1" dirty="0">
                <a:latin typeface="Arial"/>
                <a:cs typeface="Arial"/>
              </a:rPr>
              <a:t>VIDEO:</a:t>
            </a:r>
            <a:endParaRPr sz="2000">
              <a:latin typeface="Arial"/>
              <a:cs typeface="Arial"/>
            </a:endParaRPr>
          </a:p>
          <a:p>
            <a:pPr>
              <a:lnSpc>
                <a:spcPct val="100000"/>
              </a:lnSpc>
              <a:spcBef>
                <a:spcPts val="25"/>
              </a:spcBef>
            </a:pPr>
            <a:endParaRPr sz="1800">
              <a:latin typeface="Arial"/>
              <a:cs typeface="Arial"/>
            </a:endParaRPr>
          </a:p>
          <a:p>
            <a:pPr marL="111760" marR="104139" algn="ctr">
              <a:lnSpc>
                <a:spcPct val="100000"/>
              </a:lnSpc>
            </a:pPr>
            <a:r>
              <a:rPr sz="1800" u="dashLong" spc="-10" dirty="0">
                <a:solidFill>
                  <a:srgbClr val="0462C1"/>
                </a:solidFill>
                <a:uFill>
                  <a:solidFill>
                    <a:srgbClr val="0462C1"/>
                  </a:solidFill>
                </a:uFill>
                <a:latin typeface="Calibri"/>
                <a:cs typeface="Calibri"/>
                <a:hlinkClick r:id="rId3"/>
              </a:rPr>
              <a:t>h</a:t>
            </a:r>
            <a:r>
              <a:rPr sz="1800" u="dashLong" spc="-30" dirty="0">
                <a:solidFill>
                  <a:srgbClr val="0462C1"/>
                </a:solidFill>
                <a:uFill>
                  <a:solidFill>
                    <a:srgbClr val="0462C1"/>
                  </a:solidFill>
                </a:uFill>
                <a:latin typeface="Calibri"/>
                <a:cs typeface="Calibri"/>
                <a:hlinkClick r:id="rId3"/>
              </a:rPr>
              <a:t>t</a:t>
            </a:r>
            <a:r>
              <a:rPr sz="1800" u="dashLong" dirty="0">
                <a:solidFill>
                  <a:srgbClr val="0462C1"/>
                </a:solidFill>
                <a:uFill>
                  <a:solidFill>
                    <a:srgbClr val="0462C1"/>
                  </a:solidFill>
                </a:uFill>
                <a:latin typeface="Calibri"/>
                <a:cs typeface="Calibri"/>
                <a:hlinkClick r:id="rId3"/>
              </a:rPr>
              <a:t>t</a:t>
            </a:r>
            <a:r>
              <a:rPr sz="1800" u="dashLong" spc="-15" dirty="0">
                <a:solidFill>
                  <a:srgbClr val="0462C1"/>
                </a:solidFill>
                <a:uFill>
                  <a:solidFill>
                    <a:srgbClr val="0462C1"/>
                  </a:solidFill>
                </a:uFill>
                <a:latin typeface="Calibri"/>
                <a:cs typeface="Calibri"/>
                <a:hlinkClick r:id="rId3"/>
              </a:rPr>
              <a:t>p</a:t>
            </a:r>
            <a:r>
              <a:rPr sz="1800" u="dashLong" spc="-5" dirty="0">
                <a:solidFill>
                  <a:srgbClr val="0462C1"/>
                </a:solidFill>
                <a:uFill>
                  <a:solidFill>
                    <a:srgbClr val="0462C1"/>
                  </a:solidFill>
                </a:uFill>
                <a:latin typeface="Calibri"/>
                <a:cs typeface="Calibri"/>
                <a:hlinkClick r:id="rId3"/>
              </a:rPr>
              <a:t>s://</a:t>
            </a:r>
            <a:r>
              <a:rPr sz="1800" u="dashLong" spc="5" dirty="0">
                <a:solidFill>
                  <a:srgbClr val="0462C1"/>
                </a:solidFill>
                <a:uFill>
                  <a:solidFill>
                    <a:srgbClr val="0462C1"/>
                  </a:solidFill>
                </a:uFill>
                <a:latin typeface="Calibri"/>
                <a:cs typeface="Calibri"/>
                <a:hlinkClick r:id="rId3"/>
              </a:rPr>
              <a:t>d</a:t>
            </a:r>
            <a:r>
              <a:rPr sz="1800" u="dashLong" dirty="0">
                <a:solidFill>
                  <a:srgbClr val="0462C1"/>
                </a:solidFill>
                <a:uFill>
                  <a:solidFill>
                    <a:srgbClr val="0462C1"/>
                  </a:solidFill>
                </a:uFill>
                <a:latin typeface="Calibri"/>
                <a:cs typeface="Calibri"/>
                <a:hlinkClick r:id="rId3"/>
              </a:rPr>
              <a:t>r</a:t>
            </a:r>
            <a:r>
              <a:rPr sz="1800" u="dashLong" spc="-10" dirty="0">
                <a:solidFill>
                  <a:srgbClr val="0462C1"/>
                </a:solidFill>
                <a:uFill>
                  <a:solidFill>
                    <a:srgbClr val="0462C1"/>
                  </a:solidFill>
                </a:uFill>
                <a:latin typeface="Calibri"/>
                <a:cs typeface="Calibri"/>
                <a:hlinkClick r:id="rId3"/>
              </a:rPr>
              <a:t>iv</a:t>
            </a:r>
            <a:r>
              <a:rPr sz="1800" u="dashLong" dirty="0">
                <a:solidFill>
                  <a:srgbClr val="0462C1"/>
                </a:solidFill>
                <a:uFill>
                  <a:solidFill>
                    <a:srgbClr val="0462C1"/>
                  </a:solidFill>
                </a:uFill>
                <a:latin typeface="Calibri"/>
                <a:cs typeface="Calibri"/>
                <a:hlinkClick r:id="rId3"/>
              </a:rPr>
              <a:t>e</a:t>
            </a:r>
            <a:r>
              <a:rPr sz="1800" u="dashLong" spc="25" dirty="0">
                <a:solidFill>
                  <a:srgbClr val="0462C1"/>
                </a:solidFill>
                <a:uFill>
                  <a:solidFill>
                    <a:srgbClr val="0462C1"/>
                  </a:solidFill>
                </a:uFill>
                <a:latin typeface="Calibri"/>
                <a:cs typeface="Calibri"/>
                <a:hlinkClick r:id="rId3"/>
              </a:rPr>
              <a:t>.</a:t>
            </a:r>
            <a:r>
              <a:rPr sz="1800" u="dashLong" spc="-10" dirty="0">
                <a:solidFill>
                  <a:srgbClr val="0462C1"/>
                </a:solidFill>
                <a:uFill>
                  <a:solidFill>
                    <a:srgbClr val="0462C1"/>
                  </a:solidFill>
                </a:uFill>
                <a:latin typeface="Calibri"/>
                <a:cs typeface="Calibri"/>
                <a:hlinkClick r:id="rId3"/>
              </a:rPr>
              <a:t>g</a:t>
            </a:r>
            <a:r>
              <a:rPr sz="1800" u="dashLong" spc="-5" dirty="0">
                <a:solidFill>
                  <a:srgbClr val="0462C1"/>
                </a:solidFill>
                <a:uFill>
                  <a:solidFill>
                    <a:srgbClr val="0462C1"/>
                  </a:solidFill>
                </a:uFill>
                <a:latin typeface="Calibri"/>
                <a:cs typeface="Calibri"/>
                <a:hlinkClick r:id="rId3"/>
              </a:rPr>
              <a:t>oog</a:t>
            </a:r>
            <a:r>
              <a:rPr sz="1800" u="dashLong" dirty="0">
                <a:solidFill>
                  <a:srgbClr val="0462C1"/>
                </a:solidFill>
                <a:uFill>
                  <a:solidFill>
                    <a:srgbClr val="0462C1"/>
                  </a:solidFill>
                </a:uFill>
                <a:latin typeface="Calibri"/>
                <a:cs typeface="Calibri"/>
                <a:hlinkClick r:id="rId3"/>
              </a:rPr>
              <a:t>le.</a:t>
            </a:r>
            <a:r>
              <a:rPr sz="1800" u="dashLong" spc="-15" dirty="0">
                <a:solidFill>
                  <a:srgbClr val="0462C1"/>
                </a:solidFill>
                <a:uFill>
                  <a:solidFill>
                    <a:srgbClr val="0462C1"/>
                  </a:solidFill>
                </a:uFill>
                <a:latin typeface="Calibri"/>
                <a:cs typeface="Calibri"/>
                <a:hlinkClick r:id="rId3"/>
              </a:rPr>
              <a:t>c</a:t>
            </a:r>
            <a:r>
              <a:rPr sz="1800" u="dashLong" spc="-5" dirty="0">
                <a:solidFill>
                  <a:srgbClr val="0462C1"/>
                </a:solidFill>
                <a:uFill>
                  <a:solidFill>
                    <a:srgbClr val="0462C1"/>
                  </a:solidFill>
                </a:uFill>
                <a:latin typeface="Calibri"/>
                <a:cs typeface="Calibri"/>
                <a:hlinkClick r:id="rId3"/>
              </a:rPr>
              <a:t>om/</a:t>
            </a:r>
            <a:r>
              <a:rPr sz="1800" u="dashLong" dirty="0">
                <a:solidFill>
                  <a:srgbClr val="0462C1"/>
                </a:solidFill>
                <a:uFill>
                  <a:solidFill>
                    <a:srgbClr val="0462C1"/>
                  </a:solidFill>
                </a:uFill>
                <a:latin typeface="Calibri"/>
                <a:cs typeface="Calibri"/>
                <a:hlinkClick r:id="rId3"/>
              </a:rPr>
              <a:t>f</a:t>
            </a:r>
            <a:r>
              <a:rPr sz="1800" u="dashLong" spc="-5" dirty="0">
                <a:solidFill>
                  <a:srgbClr val="0462C1"/>
                </a:solidFill>
                <a:uFill>
                  <a:solidFill>
                    <a:srgbClr val="0462C1"/>
                  </a:solidFill>
                </a:uFill>
                <a:latin typeface="Calibri"/>
                <a:cs typeface="Calibri"/>
                <a:hlinkClick r:id="rId3"/>
              </a:rPr>
              <a:t>il</a:t>
            </a:r>
            <a:r>
              <a:rPr sz="1800" u="dashLong" dirty="0">
                <a:solidFill>
                  <a:srgbClr val="0462C1"/>
                </a:solidFill>
                <a:uFill>
                  <a:solidFill>
                    <a:srgbClr val="0462C1"/>
                  </a:solidFill>
                </a:uFill>
                <a:latin typeface="Calibri"/>
                <a:cs typeface="Calibri"/>
                <a:hlinkClick r:id="rId3"/>
              </a:rPr>
              <a:t>e/</a:t>
            </a:r>
            <a:r>
              <a:rPr sz="1800" u="dashLong" spc="5" dirty="0">
                <a:solidFill>
                  <a:srgbClr val="0462C1"/>
                </a:solidFill>
                <a:uFill>
                  <a:solidFill>
                    <a:srgbClr val="0462C1"/>
                  </a:solidFill>
                </a:uFill>
                <a:latin typeface="Calibri"/>
                <a:cs typeface="Calibri"/>
                <a:hlinkClick r:id="rId3"/>
              </a:rPr>
              <a:t>d</a:t>
            </a:r>
            <a:r>
              <a:rPr sz="1800" u="dashLong" dirty="0">
                <a:solidFill>
                  <a:srgbClr val="0462C1"/>
                </a:solidFill>
                <a:uFill>
                  <a:solidFill>
                    <a:srgbClr val="0462C1"/>
                  </a:solidFill>
                </a:uFill>
                <a:latin typeface="Calibri"/>
                <a:cs typeface="Calibri"/>
                <a:hlinkClick r:id="rId3"/>
              </a:rPr>
              <a:t>/ </a:t>
            </a:r>
            <a:r>
              <a:rPr sz="1800" dirty="0">
                <a:solidFill>
                  <a:srgbClr val="0462C1"/>
                </a:solidFill>
                <a:latin typeface="Times New Roman"/>
                <a:cs typeface="Times New Roman"/>
                <a:hlinkClick r:id="rId3"/>
              </a:rPr>
              <a:t> </a:t>
            </a:r>
            <a:r>
              <a:rPr sz="1800" u="dashLong" spc="-5" dirty="0">
                <a:solidFill>
                  <a:srgbClr val="0462C1"/>
                </a:solidFill>
                <a:uFill>
                  <a:solidFill>
                    <a:srgbClr val="0462C1"/>
                  </a:solidFill>
                </a:uFill>
                <a:latin typeface="Calibri"/>
                <a:cs typeface="Calibri"/>
                <a:hlinkClick r:id="rId3"/>
              </a:rPr>
              <a:t>1AXxBRC71kQt1IuvBlj4DWDzMr </a:t>
            </a:r>
            <a:r>
              <a:rPr sz="1800" spc="-395" dirty="0">
                <a:solidFill>
                  <a:srgbClr val="0462C1"/>
                </a:solidFill>
                <a:latin typeface="Calibri"/>
                <a:cs typeface="Calibri"/>
                <a:hlinkClick r:id="rId3"/>
              </a:rPr>
              <a:t> </a:t>
            </a:r>
            <a:r>
              <a:rPr sz="1800" u="dashLong" spc="-5" dirty="0">
                <a:solidFill>
                  <a:srgbClr val="0462C1"/>
                </a:solidFill>
                <a:uFill>
                  <a:solidFill>
                    <a:srgbClr val="0462C1"/>
                  </a:solidFill>
                </a:uFill>
                <a:latin typeface="Calibri"/>
                <a:cs typeface="Calibri"/>
                <a:hlinkClick r:id="rId3"/>
              </a:rPr>
              <a:t>QMRcJ2O/view?usp=sharing</a:t>
            </a:r>
            <a:endParaRPr sz="1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5420614" y="412750"/>
            <a:ext cx="5607050"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Arial"/>
                <a:cs typeface="Arial"/>
              </a:rPr>
              <a:t>Jueves</a:t>
            </a:r>
            <a:r>
              <a:rPr sz="3200" b="1" spc="-25" dirty="0">
                <a:latin typeface="Arial"/>
                <a:cs typeface="Arial"/>
              </a:rPr>
              <a:t> </a:t>
            </a:r>
            <a:r>
              <a:rPr sz="3200" b="1" spc="-5" dirty="0">
                <a:latin typeface="Arial"/>
                <a:cs typeface="Arial"/>
              </a:rPr>
              <a:t>20</a:t>
            </a:r>
            <a:r>
              <a:rPr sz="3200" b="1" spc="-15" dirty="0">
                <a:latin typeface="Arial"/>
                <a:cs typeface="Arial"/>
              </a:rPr>
              <a:t> </a:t>
            </a:r>
            <a:r>
              <a:rPr sz="3200" b="1" spc="-5" dirty="0">
                <a:latin typeface="Arial"/>
                <a:cs typeface="Arial"/>
              </a:rPr>
              <a:t>de</a:t>
            </a:r>
            <a:r>
              <a:rPr sz="3200" b="1" spc="-20" dirty="0">
                <a:latin typeface="Arial"/>
                <a:cs typeface="Arial"/>
              </a:rPr>
              <a:t> </a:t>
            </a:r>
            <a:r>
              <a:rPr sz="3200" b="1" spc="-5" dirty="0">
                <a:latin typeface="Arial"/>
                <a:cs typeface="Arial"/>
              </a:rPr>
              <a:t>mayo</a:t>
            </a:r>
            <a:r>
              <a:rPr sz="3200" b="1" spc="-15" dirty="0">
                <a:latin typeface="Arial"/>
                <a:cs typeface="Arial"/>
              </a:rPr>
              <a:t> </a:t>
            </a:r>
            <a:r>
              <a:rPr sz="3200" b="1" dirty="0">
                <a:latin typeface="Arial"/>
                <a:cs typeface="Arial"/>
              </a:rPr>
              <a:t>del</a:t>
            </a:r>
            <a:r>
              <a:rPr sz="3200" b="1" spc="-30" dirty="0">
                <a:latin typeface="Arial"/>
                <a:cs typeface="Arial"/>
              </a:rPr>
              <a:t> </a:t>
            </a:r>
            <a:r>
              <a:rPr sz="3200" b="1" spc="-10" dirty="0">
                <a:latin typeface="Arial"/>
                <a:cs typeface="Arial"/>
              </a:rPr>
              <a:t>2021.</a:t>
            </a:r>
            <a:r>
              <a:rPr sz="1800" spc="-10" dirty="0">
                <a:latin typeface="Calibri"/>
                <a:cs typeface="Calibri"/>
              </a:rPr>
              <a:t>.</a:t>
            </a:r>
            <a:endParaRPr sz="1800">
              <a:latin typeface="Calibri"/>
              <a:cs typeface="Calibri"/>
            </a:endParaRPr>
          </a:p>
        </p:txBody>
      </p:sp>
      <p:sp>
        <p:nvSpPr>
          <p:cNvPr id="4" name="object 4"/>
          <p:cNvSpPr/>
          <p:nvPr/>
        </p:nvSpPr>
        <p:spPr>
          <a:xfrm>
            <a:off x="609351" y="1023096"/>
            <a:ext cx="4966335" cy="5089525"/>
          </a:xfrm>
          <a:custGeom>
            <a:avLst/>
            <a:gdLst/>
            <a:ahLst/>
            <a:cxnLst/>
            <a:rect l="l" t="t" r="r" b="b"/>
            <a:pathLst>
              <a:path w="4966335" h="5089525">
                <a:moveTo>
                  <a:pt x="20821" y="20081"/>
                </a:moveTo>
                <a:lnTo>
                  <a:pt x="75396" y="10085"/>
                </a:lnTo>
                <a:lnTo>
                  <a:pt x="121452" y="6143"/>
                </a:lnTo>
                <a:lnTo>
                  <a:pt x="160908" y="6904"/>
                </a:lnTo>
                <a:lnTo>
                  <a:pt x="195684" y="11016"/>
                </a:lnTo>
                <a:lnTo>
                  <a:pt x="227699" y="17126"/>
                </a:lnTo>
                <a:lnTo>
                  <a:pt x="258874" y="23885"/>
                </a:lnTo>
                <a:lnTo>
                  <a:pt x="291128" y="29939"/>
                </a:lnTo>
                <a:lnTo>
                  <a:pt x="326381" y="33937"/>
                </a:lnTo>
                <a:lnTo>
                  <a:pt x="366551" y="34528"/>
                </a:lnTo>
                <a:lnTo>
                  <a:pt x="413560" y="30360"/>
                </a:lnTo>
                <a:lnTo>
                  <a:pt x="469325" y="20081"/>
                </a:lnTo>
                <a:lnTo>
                  <a:pt x="533412" y="9118"/>
                </a:lnTo>
                <a:lnTo>
                  <a:pt x="592229" y="5365"/>
                </a:lnTo>
                <a:lnTo>
                  <a:pt x="646150" y="7031"/>
                </a:lnTo>
                <a:lnTo>
                  <a:pt x="695547" y="12326"/>
                </a:lnTo>
                <a:lnTo>
                  <a:pt x="740794" y="19461"/>
                </a:lnTo>
                <a:lnTo>
                  <a:pt x="782263" y="26646"/>
                </a:lnTo>
                <a:lnTo>
                  <a:pt x="820327" y="32090"/>
                </a:lnTo>
                <a:lnTo>
                  <a:pt x="855360" y="34004"/>
                </a:lnTo>
                <a:lnTo>
                  <a:pt x="887735" y="30597"/>
                </a:lnTo>
                <a:lnTo>
                  <a:pt x="917823" y="20081"/>
                </a:lnTo>
                <a:lnTo>
                  <a:pt x="949007" y="8487"/>
                </a:lnTo>
                <a:lnTo>
                  <a:pt x="984399" y="2329"/>
                </a:lnTo>
                <a:lnTo>
                  <a:pt x="1023969" y="534"/>
                </a:lnTo>
                <a:lnTo>
                  <a:pt x="1067689" y="2030"/>
                </a:lnTo>
                <a:lnTo>
                  <a:pt x="1115531" y="5745"/>
                </a:lnTo>
                <a:lnTo>
                  <a:pt x="1167464" y="10607"/>
                </a:lnTo>
                <a:lnTo>
                  <a:pt x="1223460" y="15544"/>
                </a:lnTo>
                <a:lnTo>
                  <a:pt x="1283490" y="19483"/>
                </a:lnTo>
                <a:lnTo>
                  <a:pt x="1347525" y="21353"/>
                </a:lnTo>
                <a:lnTo>
                  <a:pt x="1415536" y="20081"/>
                </a:lnTo>
                <a:lnTo>
                  <a:pt x="1477649" y="18566"/>
                </a:lnTo>
                <a:lnTo>
                  <a:pt x="1536832" y="19390"/>
                </a:lnTo>
                <a:lnTo>
                  <a:pt x="1593237" y="21874"/>
                </a:lnTo>
                <a:lnTo>
                  <a:pt x="1647014" y="25338"/>
                </a:lnTo>
                <a:lnTo>
                  <a:pt x="1698315" y="29106"/>
                </a:lnTo>
                <a:lnTo>
                  <a:pt x="1747288" y="32498"/>
                </a:lnTo>
                <a:lnTo>
                  <a:pt x="1794085" y="34836"/>
                </a:lnTo>
                <a:lnTo>
                  <a:pt x="1838857" y="35442"/>
                </a:lnTo>
                <a:lnTo>
                  <a:pt x="1881754" y="33637"/>
                </a:lnTo>
                <a:lnTo>
                  <a:pt x="1922927" y="28743"/>
                </a:lnTo>
                <a:lnTo>
                  <a:pt x="1962525" y="20081"/>
                </a:lnTo>
                <a:lnTo>
                  <a:pt x="2005082" y="11796"/>
                </a:lnTo>
                <a:lnTo>
                  <a:pt x="2047494" y="9583"/>
                </a:lnTo>
                <a:lnTo>
                  <a:pt x="2090008" y="11856"/>
                </a:lnTo>
                <a:lnTo>
                  <a:pt x="2132866" y="17026"/>
                </a:lnTo>
                <a:lnTo>
                  <a:pt x="2176314" y="23510"/>
                </a:lnTo>
                <a:lnTo>
                  <a:pt x="2220596" y="29718"/>
                </a:lnTo>
                <a:lnTo>
                  <a:pt x="2265958" y="34066"/>
                </a:lnTo>
                <a:lnTo>
                  <a:pt x="2312643" y="34967"/>
                </a:lnTo>
                <a:lnTo>
                  <a:pt x="2360896" y="30834"/>
                </a:lnTo>
                <a:lnTo>
                  <a:pt x="2410962" y="20081"/>
                </a:lnTo>
                <a:lnTo>
                  <a:pt x="2457600" y="9252"/>
                </a:lnTo>
                <a:lnTo>
                  <a:pt x="2504718" y="2804"/>
                </a:lnTo>
                <a:lnTo>
                  <a:pt x="2552362" y="0"/>
                </a:lnTo>
                <a:lnTo>
                  <a:pt x="2600578" y="99"/>
                </a:lnTo>
                <a:lnTo>
                  <a:pt x="2649412" y="2365"/>
                </a:lnTo>
                <a:lnTo>
                  <a:pt x="2698909" y="6057"/>
                </a:lnTo>
                <a:lnTo>
                  <a:pt x="2749116" y="10438"/>
                </a:lnTo>
                <a:lnTo>
                  <a:pt x="2800077" y="14770"/>
                </a:lnTo>
                <a:lnTo>
                  <a:pt x="2851840" y="18313"/>
                </a:lnTo>
                <a:lnTo>
                  <a:pt x="2904449" y="20330"/>
                </a:lnTo>
                <a:lnTo>
                  <a:pt x="2957951" y="20081"/>
                </a:lnTo>
                <a:lnTo>
                  <a:pt x="3020212" y="19173"/>
                </a:lnTo>
                <a:lnTo>
                  <a:pt x="3076101" y="20000"/>
                </a:lnTo>
                <a:lnTo>
                  <a:pt x="3127017" y="21915"/>
                </a:lnTo>
                <a:lnTo>
                  <a:pt x="3174357" y="24272"/>
                </a:lnTo>
                <a:lnTo>
                  <a:pt x="3219522" y="26425"/>
                </a:lnTo>
                <a:lnTo>
                  <a:pt x="3263908" y="27729"/>
                </a:lnTo>
                <a:lnTo>
                  <a:pt x="3308916" y="27536"/>
                </a:lnTo>
                <a:lnTo>
                  <a:pt x="3355943" y="25202"/>
                </a:lnTo>
                <a:lnTo>
                  <a:pt x="3406388" y="20081"/>
                </a:lnTo>
                <a:lnTo>
                  <a:pt x="3451203" y="16067"/>
                </a:lnTo>
                <a:lnTo>
                  <a:pt x="3499077" y="14645"/>
                </a:lnTo>
                <a:lnTo>
                  <a:pt x="3549320" y="15217"/>
                </a:lnTo>
                <a:lnTo>
                  <a:pt x="3601238" y="17187"/>
                </a:lnTo>
                <a:lnTo>
                  <a:pt x="3654138" y="19960"/>
                </a:lnTo>
                <a:lnTo>
                  <a:pt x="3707328" y="22940"/>
                </a:lnTo>
                <a:lnTo>
                  <a:pt x="3760115" y="25531"/>
                </a:lnTo>
                <a:lnTo>
                  <a:pt x="3811806" y="27136"/>
                </a:lnTo>
                <a:lnTo>
                  <a:pt x="3861709" y="27160"/>
                </a:lnTo>
                <a:lnTo>
                  <a:pt x="3909130" y="25007"/>
                </a:lnTo>
                <a:lnTo>
                  <a:pt x="3953377" y="20081"/>
                </a:lnTo>
                <a:lnTo>
                  <a:pt x="4001185" y="15822"/>
                </a:lnTo>
                <a:lnTo>
                  <a:pt x="4050896" y="16399"/>
                </a:lnTo>
                <a:lnTo>
                  <a:pt x="4101961" y="20353"/>
                </a:lnTo>
                <a:lnTo>
                  <a:pt x="4153828" y="26225"/>
                </a:lnTo>
                <a:lnTo>
                  <a:pt x="4205949" y="32558"/>
                </a:lnTo>
                <a:lnTo>
                  <a:pt x="4257772" y="37893"/>
                </a:lnTo>
                <a:lnTo>
                  <a:pt x="4308748" y="40771"/>
                </a:lnTo>
                <a:lnTo>
                  <a:pt x="4358327" y="39734"/>
                </a:lnTo>
                <a:lnTo>
                  <a:pt x="4405957" y="33323"/>
                </a:lnTo>
                <a:lnTo>
                  <a:pt x="4451090" y="20081"/>
                </a:lnTo>
                <a:lnTo>
                  <a:pt x="4490173" y="7952"/>
                </a:lnTo>
                <a:lnTo>
                  <a:pt x="4528405" y="1923"/>
                </a:lnTo>
                <a:lnTo>
                  <a:pt x="4566448" y="769"/>
                </a:lnTo>
                <a:lnTo>
                  <a:pt x="4604964" y="3265"/>
                </a:lnTo>
                <a:lnTo>
                  <a:pt x="4644613" y="8187"/>
                </a:lnTo>
                <a:lnTo>
                  <a:pt x="4686057" y="14310"/>
                </a:lnTo>
                <a:lnTo>
                  <a:pt x="4729957" y="20409"/>
                </a:lnTo>
                <a:lnTo>
                  <a:pt x="4776974" y="25261"/>
                </a:lnTo>
                <a:lnTo>
                  <a:pt x="4827770" y="27639"/>
                </a:lnTo>
                <a:lnTo>
                  <a:pt x="4883006" y="26321"/>
                </a:lnTo>
                <a:lnTo>
                  <a:pt x="4943342" y="20081"/>
                </a:lnTo>
                <a:lnTo>
                  <a:pt x="4951831" y="63944"/>
                </a:lnTo>
                <a:lnTo>
                  <a:pt x="4957554" y="109557"/>
                </a:lnTo>
                <a:lnTo>
                  <a:pt x="4960880" y="156764"/>
                </a:lnTo>
                <a:lnTo>
                  <a:pt x="4962178" y="205406"/>
                </a:lnTo>
                <a:lnTo>
                  <a:pt x="4961815" y="255327"/>
                </a:lnTo>
                <a:lnTo>
                  <a:pt x="4960160" y="306370"/>
                </a:lnTo>
                <a:lnTo>
                  <a:pt x="4957582" y="358377"/>
                </a:lnTo>
                <a:lnTo>
                  <a:pt x="4954448" y="411192"/>
                </a:lnTo>
                <a:lnTo>
                  <a:pt x="4951127" y="464657"/>
                </a:lnTo>
                <a:lnTo>
                  <a:pt x="4947988" y="518615"/>
                </a:lnTo>
                <a:lnTo>
                  <a:pt x="4945399" y="572909"/>
                </a:lnTo>
                <a:lnTo>
                  <a:pt x="4943727" y="627382"/>
                </a:lnTo>
                <a:lnTo>
                  <a:pt x="4943342" y="681878"/>
                </a:lnTo>
                <a:lnTo>
                  <a:pt x="4943181" y="748472"/>
                </a:lnTo>
                <a:lnTo>
                  <a:pt x="4941977" y="807660"/>
                </a:lnTo>
                <a:lnTo>
                  <a:pt x="4940134" y="860924"/>
                </a:lnTo>
                <a:lnTo>
                  <a:pt x="4938057" y="909742"/>
                </a:lnTo>
                <a:lnTo>
                  <a:pt x="4936151" y="955594"/>
                </a:lnTo>
                <a:lnTo>
                  <a:pt x="4934820" y="999961"/>
                </a:lnTo>
                <a:lnTo>
                  <a:pt x="4934469" y="1044321"/>
                </a:lnTo>
                <a:lnTo>
                  <a:pt x="4935503" y="1090155"/>
                </a:lnTo>
                <a:lnTo>
                  <a:pt x="4938326" y="1138943"/>
                </a:lnTo>
                <a:lnTo>
                  <a:pt x="4943342" y="1192164"/>
                </a:lnTo>
                <a:lnTo>
                  <a:pt x="4947232" y="1235848"/>
                </a:lnTo>
                <a:lnTo>
                  <a:pt x="4949470" y="1280835"/>
                </a:lnTo>
                <a:lnTo>
                  <a:pt x="4950329" y="1327098"/>
                </a:lnTo>
                <a:lnTo>
                  <a:pt x="4950085" y="1374611"/>
                </a:lnTo>
                <a:lnTo>
                  <a:pt x="4949010" y="1423345"/>
                </a:lnTo>
                <a:lnTo>
                  <a:pt x="4947377" y="1473274"/>
                </a:lnTo>
                <a:lnTo>
                  <a:pt x="4945462" y="1524371"/>
                </a:lnTo>
                <a:lnTo>
                  <a:pt x="4943537" y="1576608"/>
                </a:lnTo>
                <a:lnTo>
                  <a:pt x="4941875" y="1629960"/>
                </a:lnTo>
                <a:lnTo>
                  <a:pt x="4940752" y="1684398"/>
                </a:lnTo>
                <a:lnTo>
                  <a:pt x="4940439" y="1739895"/>
                </a:lnTo>
                <a:lnTo>
                  <a:pt x="4941211" y="1796425"/>
                </a:lnTo>
                <a:lnTo>
                  <a:pt x="4943342" y="1853961"/>
                </a:lnTo>
                <a:lnTo>
                  <a:pt x="4945939" y="1921136"/>
                </a:lnTo>
                <a:lnTo>
                  <a:pt x="4947078" y="1985366"/>
                </a:lnTo>
                <a:lnTo>
                  <a:pt x="4947073" y="2046555"/>
                </a:lnTo>
                <a:lnTo>
                  <a:pt x="4946236" y="2104603"/>
                </a:lnTo>
                <a:lnTo>
                  <a:pt x="4944880" y="2159413"/>
                </a:lnTo>
                <a:lnTo>
                  <a:pt x="4943317" y="2210887"/>
                </a:lnTo>
                <a:lnTo>
                  <a:pt x="4941860" y="2258928"/>
                </a:lnTo>
                <a:lnTo>
                  <a:pt x="4940821" y="2303436"/>
                </a:lnTo>
                <a:lnTo>
                  <a:pt x="4940514" y="2344315"/>
                </a:lnTo>
                <a:lnTo>
                  <a:pt x="4941250" y="2381467"/>
                </a:lnTo>
                <a:lnTo>
                  <a:pt x="4943342" y="2414793"/>
                </a:lnTo>
                <a:lnTo>
                  <a:pt x="4944372" y="2444750"/>
                </a:lnTo>
                <a:lnTo>
                  <a:pt x="4943003" y="2481008"/>
                </a:lnTo>
                <a:lnTo>
                  <a:pt x="4939841" y="2522799"/>
                </a:lnTo>
                <a:lnTo>
                  <a:pt x="4935495" y="2569358"/>
                </a:lnTo>
                <a:lnTo>
                  <a:pt x="4930572" y="2619920"/>
                </a:lnTo>
                <a:lnTo>
                  <a:pt x="4925680" y="2673717"/>
                </a:lnTo>
                <a:lnTo>
                  <a:pt x="4921426" y="2729985"/>
                </a:lnTo>
                <a:lnTo>
                  <a:pt x="4918419" y="2787958"/>
                </a:lnTo>
                <a:lnTo>
                  <a:pt x="4917265" y="2846870"/>
                </a:lnTo>
                <a:lnTo>
                  <a:pt x="4918573" y="2905955"/>
                </a:lnTo>
                <a:lnTo>
                  <a:pt x="4922950" y="2964447"/>
                </a:lnTo>
                <a:lnTo>
                  <a:pt x="4931004" y="3021580"/>
                </a:lnTo>
                <a:lnTo>
                  <a:pt x="4943342" y="3076590"/>
                </a:lnTo>
                <a:lnTo>
                  <a:pt x="4956172" y="3134184"/>
                </a:lnTo>
                <a:lnTo>
                  <a:pt x="4963486" y="3190443"/>
                </a:lnTo>
                <a:lnTo>
                  <a:pt x="4966238" y="3245176"/>
                </a:lnTo>
                <a:lnTo>
                  <a:pt x="4965384" y="3298191"/>
                </a:lnTo>
                <a:lnTo>
                  <a:pt x="4961879" y="3349295"/>
                </a:lnTo>
                <a:lnTo>
                  <a:pt x="4956677" y="3398297"/>
                </a:lnTo>
                <a:lnTo>
                  <a:pt x="4950735" y="3445005"/>
                </a:lnTo>
                <a:lnTo>
                  <a:pt x="4945007" y="3489227"/>
                </a:lnTo>
                <a:lnTo>
                  <a:pt x="4940449" y="3530771"/>
                </a:lnTo>
                <a:lnTo>
                  <a:pt x="4938015" y="3569447"/>
                </a:lnTo>
                <a:lnTo>
                  <a:pt x="4938661" y="3605061"/>
                </a:lnTo>
                <a:lnTo>
                  <a:pt x="4943342" y="3637422"/>
                </a:lnTo>
                <a:lnTo>
                  <a:pt x="4949129" y="3672029"/>
                </a:lnTo>
                <a:lnTo>
                  <a:pt x="4952691" y="3713692"/>
                </a:lnTo>
                <a:lnTo>
                  <a:pt x="4954379" y="3761185"/>
                </a:lnTo>
                <a:lnTo>
                  <a:pt x="4954547" y="3813284"/>
                </a:lnTo>
                <a:lnTo>
                  <a:pt x="4953544" y="3868762"/>
                </a:lnTo>
                <a:lnTo>
                  <a:pt x="4951724" y="3926394"/>
                </a:lnTo>
                <a:lnTo>
                  <a:pt x="4949439" y="3984955"/>
                </a:lnTo>
                <a:lnTo>
                  <a:pt x="4947039" y="4043220"/>
                </a:lnTo>
                <a:lnTo>
                  <a:pt x="4944878" y="4099962"/>
                </a:lnTo>
                <a:lnTo>
                  <a:pt x="4943307" y="4153956"/>
                </a:lnTo>
                <a:lnTo>
                  <a:pt x="4942678" y="4203977"/>
                </a:lnTo>
                <a:lnTo>
                  <a:pt x="4943342" y="4248800"/>
                </a:lnTo>
                <a:lnTo>
                  <a:pt x="4943898" y="4281509"/>
                </a:lnTo>
                <a:lnTo>
                  <a:pt x="4943540" y="4316884"/>
                </a:lnTo>
                <a:lnTo>
                  <a:pt x="4942450" y="4354882"/>
                </a:lnTo>
                <a:lnTo>
                  <a:pt x="4940806" y="4395459"/>
                </a:lnTo>
                <a:lnTo>
                  <a:pt x="4938789" y="4438572"/>
                </a:lnTo>
                <a:lnTo>
                  <a:pt x="4936578" y="4484175"/>
                </a:lnTo>
                <a:lnTo>
                  <a:pt x="4934353" y="4532225"/>
                </a:lnTo>
                <a:lnTo>
                  <a:pt x="4932293" y="4582679"/>
                </a:lnTo>
                <a:lnTo>
                  <a:pt x="4930579" y="4635493"/>
                </a:lnTo>
                <a:lnTo>
                  <a:pt x="4929390" y="4690622"/>
                </a:lnTo>
                <a:lnTo>
                  <a:pt x="4928905" y="4748023"/>
                </a:lnTo>
                <a:lnTo>
                  <a:pt x="4929305" y="4807652"/>
                </a:lnTo>
                <a:lnTo>
                  <a:pt x="4930769" y="4869465"/>
                </a:lnTo>
                <a:lnTo>
                  <a:pt x="4933477" y="4933418"/>
                </a:lnTo>
                <a:lnTo>
                  <a:pt x="4937608" y="4999468"/>
                </a:lnTo>
                <a:lnTo>
                  <a:pt x="4943342" y="5067570"/>
                </a:lnTo>
                <a:lnTo>
                  <a:pt x="4899156" y="5070535"/>
                </a:lnTo>
                <a:lnTo>
                  <a:pt x="4852932" y="5070473"/>
                </a:lnTo>
                <a:lnTo>
                  <a:pt x="4804872" y="5068473"/>
                </a:lnTo>
                <a:lnTo>
                  <a:pt x="4755176" y="5065626"/>
                </a:lnTo>
                <a:lnTo>
                  <a:pt x="4704045" y="5063022"/>
                </a:lnTo>
                <a:lnTo>
                  <a:pt x="4651681" y="5061751"/>
                </a:lnTo>
                <a:lnTo>
                  <a:pt x="4598284" y="5062904"/>
                </a:lnTo>
                <a:lnTo>
                  <a:pt x="4544054" y="5067570"/>
                </a:lnTo>
                <a:lnTo>
                  <a:pt x="4492924" y="5071384"/>
                </a:lnTo>
                <a:lnTo>
                  <a:pt x="4446983" y="5070468"/>
                </a:lnTo>
                <a:lnTo>
                  <a:pt x="4403809" y="5066642"/>
                </a:lnTo>
                <a:lnTo>
                  <a:pt x="4360984" y="5061726"/>
                </a:lnTo>
                <a:lnTo>
                  <a:pt x="4316087" y="5057541"/>
                </a:lnTo>
                <a:lnTo>
                  <a:pt x="4266698" y="5055906"/>
                </a:lnTo>
                <a:lnTo>
                  <a:pt x="4210398" y="5058642"/>
                </a:lnTo>
                <a:lnTo>
                  <a:pt x="4144766" y="5067570"/>
                </a:lnTo>
                <a:lnTo>
                  <a:pt x="4101460" y="5073106"/>
                </a:lnTo>
                <a:lnTo>
                  <a:pt x="4058799" y="5074717"/>
                </a:lnTo>
                <a:lnTo>
                  <a:pt x="4016491" y="5073221"/>
                </a:lnTo>
                <a:lnTo>
                  <a:pt x="3974246" y="5069437"/>
                </a:lnTo>
                <a:lnTo>
                  <a:pt x="3931770" y="5064184"/>
                </a:lnTo>
                <a:lnTo>
                  <a:pt x="3888772" y="5058282"/>
                </a:lnTo>
                <a:lnTo>
                  <a:pt x="3844959" y="5052549"/>
                </a:lnTo>
                <a:lnTo>
                  <a:pt x="3800040" y="5047804"/>
                </a:lnTo>
                <a:lnTo>
                  <a:pt x="3753723" y="5044867"/>
                </a:lnTo>
                <a:lnTo>
                  <a:pt x="3705715" y="5044556"/>
                </a:lnTo>
                <a:lnTo>
                  <a:pt x="3655725" y="5047690"/>
                </a:lnTo>
                <a:lnTo>
                  <a:pt x="3603460" y="5055088"/>
                </a:lnTo>
                <a:lnTo>
                  <a:pt x="3548628" y="5067570"/>
                </a:lnTo>
                <a:lnTo>
                  <a:pt x="3481953" y="5082542"/>
                </a:lnTo>
                <a:lnTo>
                  <a:pt x="3426708" y="5088989"/>
                </a:lnTo>
                <a:lnTo>
                  <a:pt x="3380836" y="5088862"/>
                </a:lnTo>
                <a:lnTo>
                  <a:pt x="3342279" y="5084109"/>
                </a:lnTo>
                <a:lnTo>
                  <a:pt x="3308979" y="5076678"/>
                </a:lnTo>
                <a:lnTo>
                  <a:pt x="3278880" y="5068518"/>
                </a:lnTo>
                <a:lnTo>
                  <a:pt x="3249924" y="5061579"/>
                </a:lnTo>
                <a:lnTo>
                  <a:pt x="3220054" y="5057808"/>
                </a:lnTo>
                <a:lnTo>
                  <a:pt x="3187212" y="5059156"/>
                </a:lnTo>
                <a:lnTo>
                  <a:pt x="3149340" y="5067570"/>
                </a:lnTo>
                <a:lnTo>
                  <a:pt x="3113641" y="5075570"/>
                </a:lnTo>
                <a:lnTo>
                  <a:pt x="3075011" y="5079168"/>
                </a:lnTo>
                <a:lnTo>
                  <a:pt x="3033566" y="5079247"/>
                </a:lnTo>
                <a:lnTo>
                  <a:pt x="2989424" y="5076693"/>
                </a:lnTo>
                <a:lnTo>
                  <a:pt x="2942701" y="5072390"/>
                </a:lnTo>
                <a:lnTo>
                  <a:pt x="2893515" y="5067222"/>
                </a:lnTo>
                <a:lnTo>
                  <a:pt x="2841981" y="5062073"/>
                </a:lnTo>
                <a:lnTo>
                  <a:pt x="2788218" y="5057828"/>
                </a:lnTo>
                <a:lnTo>
                  <a:pt x="2732342" y="5055370"/>
                </a:lnTo>
                <a:lnTo>
                  <a:pt x="2674469" y="5055585"/>
                </a:lnTo>
                <a:lnTo>
                  <a:pt x="2614717" y="5059357"/>
                </a:lnTo>
                <a:lnTo>
                  <a:pt x="2553202" y="5067570"/>
                </a:lnTo>
                <a:lnTo>
                  <a:pt x="2486051" y="5077760"/>
                </a:lnTo>
                <a:lnTo>
                  <a:pt x="2432453" y="5083202"/>
                </a:lnTo>
                <a:lnTo>
                  <a:pt x="2389594" y="5084828"/>
                </a:lnTo>
                <a:lnTo>
                  <a:pt x="2354662" y="5083569"/>
                </a:lnTo>
                <a:lnTo>
                  <a:pt x="2324840" y="5080356"/>
                </a:lnTo>
                <a:lnTo>
                  <a:pt x="2297317" y="5076120"/>
                </a:lnTo>
                <a:lnTo>
                  <a:pt x="2269276" y="5071792"/>
                </a:lnTo>
                <a:lnTo>
                  <a:pt x="2237905" y="5068304"/>
                </a:lnTo>
                <a:lnTo>
                  <a:pt x="2200389" y="5066586"/>
                </a:lnTo>
                <a:lnTo>
                  <a:pt x="2153914" y="5067570"/>
                </a:lnTo>
                <a:lnTo>
                  <a:pt x="2093221" y="5069015"/>
                </a:lnTo>
                <a:lnTo>
                  <a:pt x="2039555" y="5067568"/>
                </a:lnTo>
                <a:lnTo>
                  <a:pt x="1990943" y="5064469"/>
                </a:lnTo>
                <a:lnTo>
                  <a:pt x="1945412" y="5060958"/>
                </a:lnTo>
                <a:lnTo>
                  <a:pt x="1900988" y="5058273"/>
                </a:lnTo>
                <a:lnTo>
                  <a:pt x="1855698" y="5057653"/>
                </a:lnTo>
                <a:lnTo>
                  <a:pt x="1807569" y="5060339"/>
                </a:lnTo>
                <a:lnTo>
                  <a:pt x="1754626" y="5067570"/>
                </a:lnTo>
                <a:lnTo>
                  <a:pt x="1704252" y="5073552"/>
                </a:lnTo>
                <a:lnTo>
                  <a:pt x="1652991" y="5074797"/>
                </a:lnTo>
                <a:lnTo>
                  <a:pt x="1601281" y="5072695"/>
                </a:lnTo>
                <a:lnTo>
                  <a:pt x="1549562" y="5068634"/>
                </a:lnTo>
                <a:lnTo>
                  <a:pt x="1498272" y="5064003"/>
                </a:lnTo>
                <a:lnTo>
                  <a:pt x="1447851" y="5060192"/>
                </a:lnTo>
                <a:lnTo>
                  <a:pt x="1398737" y="5058590"/>
                </a:lnTo>
                <a:lnTo>
                  <a:pt x="1351370" y="5060586"/>
                </a:lnTo>
                <a:lnTo>
                  <a:pt x="1306189" y="5067570"/>
                </a:lnTo>
                <a:lnTo>
                  <a:pt x="1270175" y="5072715"/>
                </a:lnTo>
                <a:lnTo>
                  <a:pt x="1228702" y="5073855"/>
                </a:lnTo>
                <a:lnTo>
                  <a:pt x="1182662" y="5071910"/>
                </a:lnTo>
                <a:lnTo>
                  <a:pt x="1132947" y="5067801"/>
                </a:lnTo>
                <a:lnTo>
                  <a:pt x="1080449" y="5062450"/>
                </a:lnTo>
                <a:lnTo>
                  <a:pt x="1026059" y="5056778"/>
                </a:lnTo>
                <a:lnTo>
                  <a:pt x="970669" y="5051705"/>
                </a:lnTo>
                <a:lnTo>
                  <a:pt x="915170" y="5048152"/>
                </a:lnTo>
                <a:lnTo>
                  <a:pt x="860455" y="5047042"/>
                </a:lnTo>
                <a:lnTo>
                  <a:pt x="807414" y="5049294"/>
                </a:lnTo>
                <a:lnTo>
                  <a:pt x="756940" y="5055830"/>
                </a:lnTo>
                <a:lnTo>
                  <a:pt x="709924" y="5067570"/>
                </a:lnTo>
                <a:lnTo>
                  <a:pt x="672753" y="5076846"/>
                </a:lnTo>
                <a:lnTo>
                  <a:pt x="633327" y="5081711"/>
                </a:lnTo>
                <a:lnTo>
                  <a:pt x="591876" y="5082877"/>
                </a:lnTo>
                <a:lnTo>
                  <a:pt x="548634" y="5081055"/>
                </a:lnTo>
                <a:lnTo>
                  <a:pt x="503830" y="5076959"/>
                </a:lnTo>
                <a:lnTo>
                  <a:pt x="457696" y="5071300"/>
                </a:lnTo>
                <a:lnTo>
                  <a:pt x="410464" y="5064791"/>
                </a:lnTo>
                <a:lnTo>
                  <a:pt x="362365" y="5058143"/>
                </a:lnTo>
                <a:lnTo>
                  <a:pt x="313630" y="5052070"/>
                </a:lnTo>
                <a:lnTo>
                  <a:pt x="264490" y="5047283"/>
                </a:lnTo>
                <a:lnTo>
                  <a:pt x="215178" y="5044494"/>
                </a:lnTo>
                <a:lnTo>
                  <a:pt x="165923" y="5044416"/>
                </a:lnTo>
                <a:lnTo>
                  <a:pt x="116958" y="5047762"/>
                </a:lnTo>
                <a:lnTo>
                  <a:pt x="68513" y="5055242"/>
                </a:lnTo>
                <a:lnTo>
                  <a:pt x="20821" y="5067570"/>
                </a:lnTo>
                <a:lnTo>
                  <a:pt x="13593" y="5018473"/>
                </a:lnTo>
                <a:lnTo>
                  <a:pt x="10287" y="4973029"/>
                </a:lnTo>
                <a:lnTo>
                  <a:pt x="10202" y="4930395"/>
                </a:lnTo>
                <a:lnTo>
                  <a:pt x="12635" y="4889728"/>
                </a:lnTo>
                <a:lnTo>
                  <a:pt x="16882" y="4850185"/>
                </a:lnTo>
                <a:lnTo>
                  <a:pt x="22241" y="4810922"/>
                </a:lnTo>
                <a:lnTo>
                  <a:pt x="28010" y="4771098"/>
                </a:lnTo>
                <a:lnTo>
                  <a:pt x="33485" y="4729868"/>
                </a:lnTo>
                <a:lnTo>
                  <a:pt x="37964" y="4686390"/>
                </a:lnTo>
                <a:lnTo>
                  <a:pt x="40744" y="4639821"/>
                </a:lnTo>
                <a:lnTo>
                  <a:pt x="41122" y="4589318"/>
                </a:lnTo>
                <a:lnTo>
                  <a:pt x="38397" y="4534037"/>
                </a:lnTo>
                <a:lnTo>
                  <a:pt x="31864" y="4473136"/>
                </a:lnTo>
                <a:lnTo>
                  <a:pt x="20821" y="4405772"/>
                </a:lnTo>
                <a:lnTo>
                  <a:pt x="8714" y="4328738"/>
                </a:lnTo>
                <a:lnTo>
                  <a:pt x="3105" y="4262157"/>
                </a:lnTo>
                <a:lnTo>
                  <a:pt x="2706" y="4204774"/>
                </a:lnTo>
                <a:lnTo>
                  <a:pt x="6226" y="4155337"/>
                </a:lnTo>
                <a:lnTo>
                  <a:pt x="12377" y="4112592"/>
                </a:lnTo>
                <a:lnTo>
                  <a:pt x="19870" y="4075286"/>
                </a:lnTo>
                <a:lnTo>
                  <a:pt x="27416" y="4042165"/>
                </a:lnTo>
                <a:lnTo>
                  <a:pt x="33726" y="4011978"/>
                </a:lnTo>
                <a:lnTo>
                  <a:pt x="37511" y="3983469"/>
                </a:lnTo>
                <a:lnTo>
                  <a:pt x="37481" y="3955386"/>
                </a:lnTo>
                <a:lnTo>
                  <a:pt x="32347" y="3926476"/>
                </a:lnTo>
                <a:lnTo>
                  <a:pt x="20821" y="3895486"/>
                </a:lnTo>
                <a:lnTo>
                  <a:pt x="8735" y="3861223"/>
                </a:lnTo>
                <a:lnTo>
                  <a:pt x="2122" y="3823612"/>
                </a:lnTo>
                <a:lnTo>
                  <a:pt x="0" y="3782978"/>
                </a:lnTo>
                <a:lnTo>
                  <a:pt x="1385" y="3739643"/>
                </a:lnTo>
                <a:lnTo>
                  <a:pt x="5296" y="3693932"/>
                </a:lnTo>
                <a:lnTo>
                  <a:pt x="10749" y="3646169"/>
                </a:lnTo>
                <a:lnTo>
                  <a:pt x="16762" y="3596678"/>
                </a:lnTo>
                <a:lnTo>
                  <a:pt x="22352" y="3545784"/>
                </a:lnTo>
                <a:lnTo>
                  <a:pt x="26535" y="3493810"/>
                </a:lnTo>
                <a:lnTo>
                  <a:pt x="28330" y="3441081"/>
                </a:lnTo>
                <a:lnTo>
                  <a:pt x="26753" y="3387921"/>
                </a:lnTo>
                <a:lnTo>
                  <a:pt x="20821" y="3334654"/>
                </a:lnTo>
                <a:lnTo>
                  <a:pt x="13612" y="3277930"/>
                </a:lnTo>
                <a:lnTo>
                  <a:pt x="9926" y="3223642"/>
                </a:lnTo>
                <a:lnTo>
                  <a:pt x="9071" y="3171360"/>
                </a:lnTo>
                <a:lnTo>
                  <a:pt x="10351" y="3120656"/>
                </a:lnTo>
                <a:lnTo>
                  <a:pt x="13073" y="3071100"/>
                </a:lnTo>
                <a:lnTo>
                  <a:pt x="16544" y="3022262"/>
                </a:lnTo>
                <a:lnTo>
                  <a:pt x="20068" y="2973713"/>
                </a:lnTo>
                <a:lnTo>
                  <a:pt x="22951" y="2925024"/>
                </a:lnTo>
                <a:lnTo>
                  <a:pt x="24501" y="2875765"/>
                </a:lnTo>
                <a:lnTo>
                  <a:pt x="24022" y="2825508"/>
                </a:lnTo>
                <a:lnTo>
                  <a:pt x="20821" y="2773822"/>
                </a:lnTo>
                <a:lnTo>
                  <a:pt x="18211" y="2723857"/>
                </a:lnTo>
                <a:lnTo>
                  <a:pt x="18654" y="2670917"/>
                </a:lnTo>
                <a:lnTo>
                  <a:pt x="21376" y="2615840"/>
                </a:lnTo>
                <a:lnTo>
                  <a:pt x="25604" y="2559464"/>
                </a:lnTo>
                <a:lnTo>
                  <a:pt x="30565" y="2502631"/>
                </a:lnTo>
                <a:lnTo>
                  <a:pt x="35484" y="2446177"/>
                </a:lnTo>
                <a:lnTo>
                  <a:pt x="39589" y="2390944"/>
                </a:lnTo>
                <a:lnTo>
                  <a:pt x="42106" y="2337769"/>
                </a:lnTo>
                <a:lnTo>
                  <a:pt x="42261" y="2287493"/>
                </a:lnTo>
                <a:lnTo>
                  <a:pt x="39281" y="2240954"/>
                </a:lnTo>
                <a:lnTo>
                  <a:pt x="32392" y="2198991"/>
                </a:lnTo>
                <a:lnTo>
                  <a:pt x="20821" y="2162444"/>
                </a:lnTo>
                <a:lnTo>
                  <a:pt x="11177" y="2132530"/>
                </a:lnTo>
                <a:lnTo>
                  <a:pt x="6032" y="2100265"/>
                </a:lnTo>
                <a:lnTo>
                  <a:pt x="6225" y="2028365"/>
                </a:lnTo>
                <a:lnTo>
                  <a:pt x="10055" y="1988569"/>
                </a:lnTo>
                <a:lnTo>
                  <a:pt x="15369" y="1946103"/>
                </a:lnTo>
                <a:lnTo>
                  <a:pt x="21413" y="1900887"/>
                </a:lnTo>
                <a:lnTo>
                  <a:pt x="27432" y="1852841"/>
                </a:lnTo>
                <a:lnTo>
                  <a:pt x="32673" y="1801884"/>
                </a:lnTo>
                <a:lnTo>
                  <a:pt x="36383" y="1747937"/>
                </a:lnTo>
                <a:lnTo>
                  <a:pt x="37806" y="1690919"/>
                </a:lnTo>
                <a:lnTo>
                  <a:pt x="36190" y="1630752"/>
                </a:lnTo>
                <a:lnTo>
                  <a:pt x="30779" y="1567354"/>
                </a:lnTo>
                <a:lnTo>
                  <a:pt x="20821" y="1500647"/>
                </a:lnTo>
                <a:lnTo>
                  <a:pt x="9163" y="1428520"/>
                </a:lnTo>
                <a:lnTo>
                  <a:pt x="2702" y="1370314"/>
                </a:lnTo>
                <a:lnTo>
                  <a:pt x="514" y="1323926"/>
                </a:lnTo>
                <a:lnTo>
                  <a:pt x="1677" y="1287254"/>
                </a:lnTo>
                <a:lnTo>
                  <a:pt x="5268" y="1258194"/>
                </a:lnTo>
                <a:lnTo>
                  <a:pt x="10362" y="1234645"/>
                </a:lnTo>
                <a:lnTo>
                  <a:pt x="16038" y="1214504"/>
                </a:lnTo>
                <a:lnTo>
                  <a:pt x="21371" y="1195668"/>
                </a:lnTo>
                <a:lnTo>
                  <a:pt x="25439" y="1176035"/>
                </a:lnTo>
                <a:lnTo>
                  <a:pt x="27319" y="1153502"/>
                </a:lnTo>
                <a:lnTo>
                  <a:pt x="26087" y="1125966"/>
                </a:lnTo>
                <a:lnTo>
                  <a:pt x="20821" y="1091326"/>
                </a:lnTo>
                <a:lnTo>
                  <a:pt x="16942" y="1065821"/>
                </a:lnTo>
                <a:lnTo>
                  <a:pt x="13932" y="1034170"/>
                </a:lnTo>
                <a:lnTo>
                  <a:pt x="11714" y="996942"/>
                </a:lnTo>
                <a:lnTo>
                  <a:pt x="10212" y="954704"/>
                </a:lnTo>
                <a:lnTo>
                  <a:pt x="9351" y="908024"/>
                </a:lnTo>
                <a:lnTo>
                  <a:pt x="9055" y="857468"/>
                </a:lnTo>
                <a:lnTo>
                  <a:pt x="9248" y="803605"/>
                </a:lnTo>
                <a:lnTo>
                  <a:pt x="9854" y="747002"/>
                </a:lnTo>
                <a:lnTo>
                  <a:pt x="10797" y="688226"/>
                </a:lnTo>
                <a:lnTo>
                  <a:pt x="12002" y="627846"/>
                </a:lnTo>
                <a:lnTo>
                  <a:pt x="13392" y="566429"/>
                </a:lnTo>
                <a:lnTo>
                  <a:pt x="14892" y="504543"/>
                </a:lnTo>
                <a:lnTo>
                  <a:pt x="16426" y="442754"/>
                </a:lnTo>
                <a:lnTo>
                  <a:pt x="17919" y="381631"/>
                </a:lnTo>
                <a:lnTo>
                  <a:pt x="19293" y="321741"/>
                </a:lnTo>
                <a:lnTo>
                  <a:pt x="20474" y="263651"/>
                </a:lnTo>
                <a:lnTo>
                  <a:pt x="21386" y="207930"/>
                </a:lnTo>
                <a:lnTo>
                  <a:pt x="21952" y="155145"/>
                </a:lnTo>
                <a:lnTo>
                  <a:pt x="22097" y="105864"/>
                </a:lnTo>
                <a:lnTo>
                  <a:pt x="21745" y="60653"/>
                </a:lnTo>
                <a:lnTo>
                  <a:pt x="20821" y="20081"/>
                </a:lnTo>
                <a:close/>
              </a:path>
            </a:pathLst>
          </a:custGeom>
          <a:ln w="38100">
            <a:solidFill>
              <a:srgbClr val="00AFF0"/>
            </a:solidFill>
            <a:prstDash val="lgDash"/>
          </a:ln>
        </p:spPr>
        <p:txBody>
          <a:bodyPr wrap="square" lIns="0" tIns="0" rIns="0" bIns="0" rtlCol="0"/>
          <a:lstStyle/>
          <a:p>
            <a:endParaRPr/>
          </a:p>
        </p:txBody>
      </p:sp>
      <p:sp>
        <p:nvSpPr>
          <p:cNvPr id="5" name="object 5"/>
          <p:cNvSpPr txBox="1"/>
          <p:nvPr/>
        </p:nvSpPr>
        <p:spPr>
          <a:xfrm>
            <a:off x="708154" y="1069340"/>
            <a:ext cx="4728210" cy="493395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50" dirty="0">
                <a:latin typeface="Arial"/>
                <a:cs typeface="Arial"/>
              </a:rPr>
              <a:t> </a:t>
            </a:r>
            <a:r>
              <a:rPr sz="1800" spc="-5" dirty="0">
                <a:latin typeface="Arial"/>
                <a:cs typeface="Arial"/>
              </a:rPr>
              <a:t>Detectives</a:t>
            </a:r>
            <a:r>
              <a:rPr sz="1800" dirty="0">
                <a:latin typeface="Arial"/>
                <a:cs typeface="Arial"/>
              </a:rPr>
              <a:t> </a:t>
            </a:r>
            <a:r>
              <a:rPr sz="1800" spc="-5" dirty="0">
                <a:latin typeface="Arial"/>
                <a:cs typeface="Arial"/>
              </a:rPr>
              <a:t>de</a:t>
            </a:r>
            <a:r>
              <a:rPr sz="1800" dirty="0">
                <a:latin typeface="Arial"/>
                <a:cs typeface="Arial"/>
              </a:rPr>
              <a:t> </a:t>
            </a:r>
            <a:r>
              <a:rPr sz="1800" spc="-5" dirty="0">
                <a:latin typeface="Arial"/>
                <a:cs typeface="Arial"/>
              </a:rPr>
              <a:t>números.</a:t>
            </a:r>
            <a:endParaRPr sz="1800">
              <a:latin typeface="Arial"/>
              <a:cs typeface="Arial"/>
            </a:endParaRPr>
          </a:p>
          <a:p>
            <a:pPr marL="299085" indent="-287020">
              <a:lnSpc>
                <a:spcPts val="2155"/>
              </a:lnSpc>
              <a:buFont typeface="Wingdings"/>
              <a:buChar char=""/>
              <a:tabLst>
                <a:tab pos="299720" algn="l"/>
              </a:tabLst>
            </a:pPr>
            <a:r>
              <a:rPr sz="1800" b="1" u="heavy" spc="-5" dirty="0">
                <a:uFill>
                  <a:solidFill>
                    <a:srgbClr val="000000"/>
                  </a:solidFill>
                </a:uFill>
                <a:latin typeface="Arial"/>
                <a:cs typeface="Arial"/>
              </a:rPr>
              <a:t>Pensamiento</a:t>
            </a:r>
            <a:r>
              <a:rPr sz="1800" b="1" u="heavy" spc="-15" dirty="0">
                <a:uFill>
                  <a:solidFill>
                    <a:srgbClr val="000000"/>
                  </a:solidFill>
                </a:uFill>
                <a:latin typeface="Arial"/>
                <a:cs typeface="Arial"/>
              </a:rPr>
              <a:t> </a:t>
            </a:r>
            <a:r>
              <a:rPr sz="1800" b="1" u="heavy" spc="-5" dirty="0">
                <a:uFill>
                  <a:solidFill>
                    <a:srgbClr val="000000"/>
                  </a:solidFill>
                </a:uFill>
                <a:latin typeface="Arial"/>
                <a:cs typeface="Arial"/>
              </a:rPr>
              <a:t>Matemático.</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40" dirty="0">
                <a:latin typeface="Arial"/>
                <a:cs typeface="Arial"/>
              </a:rPr>
              <a:t> </a:t>
            </a:r>
            <a:r>
              <a:rPr sz="2000" b="1" spc="-5" dirty="0">
                <a:latin typeface="Arial"/>
                <a:cs typeface="Arial"/>
              </a:rPr>
              <a:t>E:</a:t>
            </a:r>
            <a:r>
              <a:rPr sz="1600" b="1" spc="-5" dirty="0">
                <a:solidFill>
                  <a:srgbClr val="FF0000"/>
                </a:solidFill>
                <a:latin typeface="Arial"/>
                <a:cs typeface="Arial"/>
              </a:rPr>
              <a:t>Identifica</a:t>
            </a:r>
            <a:r>
              <a:rPr sz="1600" b="1" spc="30" dirty="0">
                <a:solidFill>
                  <a:srgbClr val="FF0000"/>
                </a:solidFill>
                <a:latin typeface="Arial"/>
                <a:cs typeface="Arial"/>
              </a:rPr>
              <a:t> </a:t>
            </a:r>
            <a:r>
              <a:rPr sz="1600" b="1" spc="-5" dirty="0">
                <a:solidFill>
                  <a:srgbClr val="FF0000"/>
                </a:solidFill>
                <a:latin typeface="Arial"/>
                <a:cs typeface="Arial"/>
              </a:rPr>
              <a:t>algunos</a:t>
            </a:r>
            <a:r>
              <a:rPr sz="1600" b="1" spc="15" dirty="0">
                <a:solidFill>
                  <a:srgbClr val="FF0000"/>
                </a:solidFill>
                <a:latin typeface="Arial"/>
                <a:cs typeface="Arial"/>
              </a:rPr>
              <a:t> </a:t>
            </a:r>
            <a:r>
              <a:rPr sz="1600" b="1" spc="-5" dirty="0">
                <a:solidFill>
                  <a:srgbClr val="FF0000"/>
                </a:solidFill>
                <a:latin typeface="Arial"/>
                <a:cs typeface="Arial"/>
              </a:rPr>
              <a:t>usos</a:t>
            </a:r>
            <a:r>
              <a:rPr sz="1600" b="1" dirty="0">
                <a:solidFill>
                  <a:srgbClr val="FF0000"/>
                </a:solidFill>
                <a:latin typeface="Arial"/>
                <a:cs typeface="Arial"/>
              </a:rPr>
              <a:t> </a:t>
            </a:r>
            <a:r>
              <a:rPr sz="1600" b="1" spc="-5" dirty="0">
                <a:solidFill>
                  <a:srgbClr val="FF0000"/>
                </a:solidFill>
                <a:latin typeface="Arial"/>
                <a:cs typeface="Arial"/>
              </a:rPr>
              <a:t>de</a:t>
            </a:r>
            <a:endParaRPr sz="1600">
              <a:latin typeface="Arial"/>
              <a:cs typeface="Arial"/>
            </a:endParaRPr>
          </a:p>
          <a:p>
            <a:pPr marL="299085" marR="222250">
              <a:lnSpc>
                <a:spcPct val="100000"/>
              </a:lnSpc>
              <a:spcBef>
                <a:spcPts val="15"/>
              </a:spcBef>
            </a:pPr>
            <a:r>
              <a:rPr sz="1600" b="1" spc="-5" dirty="0">
                <a:solidFill>
                  <a:srgbClr val="FF0000"/>
                </a:solidFill>
                <a:latin typeface="Arial"/>
                <a:cs typeface="Arial"/>
              </a:rPr>
              <a:t>los</a:t>
            </a:r>
            <a:r>
              <a:rPr sz="1600" b="1" dirty="0">
                <a:solidFill>
                  <a:srgbClr val="FF0000"/>
                </a:solidFill>
                <a:latin typeface="Arial"/>
                <a:cs typeface="Arial"/>
              </a:rPr>
              <a:t> </a:t>
            </a:r>
            <a:r>
              <a:rPr sz="1600" b="1" spc="-5" dirty="0">
                <a:solidFill>
                  <a:srgbClr val="FF0000"/>
                </a:solidFill>
                <a:latin typeface="Arial"/>
                <a:cs typeface="Arial"/>
              </a:rPr>
              <a:t>números</a:t>
            </a:r>
            <a:r>
              <a:rPr sz="1600" b="1" spc="10" dirty="0">
                <a:solidFill>
                  <a:srgbClr val="FF0000"/>
                </a:solidFill>
                <a:latin typeface="Arial"/>
                <a:cs typeface="Arial"/>
              </a:rPr>
              <a:t> </a:t>
            </a:r>
            <a:r>
              <a:rPr sz="1600" b="1" spc="-5" dirty="0">
                <a:solidFill>
                  <a:srgbClr val="FF0000"/>
                </a:solidFill>
                <a:latin typeface="Arial"/>
                <a:cs typeface="Arial"/>
              </a:rPr>
              <a:t>en</a:t>
            </a:r>
            <a:r>
              <a:rPr sz="1600" b="1" dirty="0">
                <a:solidFill>
                  <a:srgbClr val="FF0000"/>
                </a:solidFill>
                <a:latin typeface="Arial"/>
                <a:cs typeface="Arial"/>
              </a:rPr>
              <a:t> </a:t>
            </a:r>
            <a:r>
              <a:rPr sz="1600" b="1" spc="-5" dirty="0">
                <a:solidFill>
                  <a:srgbClr val="FF0000"/>
                </a:solidFill>
                <a:latin typeface="Arial"/>
                <a:cs typeface="Arial"/>
              </a:rPr>
              <a:t>la</a:t>
            </a:r>
            <a:r>
              <a:rPr sz="1600" b="1" spc="5" dirty="0">
                <a:solidFill>
                  <a:srgbClr val="FF0000"/>
                </a:solidFill>
                <a:latin typeface="Arial"/>
                <a:cs typeface="Arial"/>
              </a:rPr>
              <a:t> </a:t>
            </a:r>
            <a:r>
              <a:rPr sz="1600" b="1" spc="-15" dirty="0">
                <a:solidFill>
                  <a:srgbClr val="FF0000"/>
                </a:solidFill>
                <a:latin typeface="Arial"/>
                <a:cs typeface="Arial"/>
              </a:rPr>
              <a:t>vida</a:t>
            </a:r>
            <a:r>
              <a:rPr sz="1600" b="1" spc="35" dirty="0">
                <a:solidFill>
                  <a:srgbClr val="FF0000"/>
                </a:solidFill>
                <a:latin typeface="Arial"/>
                <a:cs typeface="Arial"/>
              </a:rPr>
              <a:t> </a:t>
            </a:r>
            <a:r>
              <a:rPr sz="1600" b="1" spc="-5" dirty="0">
                <a:solidFill>
                  <a:srgbClr val="FF0000"/>
                </a:solidFill>
                <a:latin typeface="Arial"/>
                <a:cs typeface="Arial"/>
              </a:rPr>
              <a:t>cotidiana</a:t>
            </a:r>
            <a:r>
              <a:rPr sz="1600" b="1" spc="25" dirty="0">
                <a:solidFill>
                  <a:srgbClr val="FF0000"/>
                </a:solidFill>
                <a:latin typeface="Arial"/>
                <a:cs typeface="Arial"/>
              </a:rPr>
              <a:t> </a:t>
            </a:r>
            <a:r>
              <a:rPr sz="1600" b="1" spc="-5" dirty="0">
                <a:solidFill>
                  <a:srgbClr val="FF0000"/>
                </a:solidFill>
                <a:latin typeface="Arial"/>
                <a:cs typeface="Arial"/>
              </a:rPr>
              <a:t>y</a:t>
            </a:r>
            <a:r>
              <a:rPr sz="1600" b="1" spc="-10" dirty="0">
                <a:solidFill>
                  <a:srgbClr val="FF0000"/>
                </a:solidFill>
                <a:latin typeface="Arial"/>
                <a:cs typeface="Arial"/>
              </a:rPr>
              <a:t> </a:t>
            </a:r>
            <a:r>
              <a:rPr sz="1600" b="1" spc="-5" dirty="0">
                <a:solidFill>
                  <a:srgbClr val="FF0000"/>
                </a:solidFill>
                <a:latin typeface="Arial"/>
                <a:cs typeface="Arial"/>
              </a:rPr>
              <a:t>entiende </a:t>
            </a:r>
            <a:r>
              <a:rPr sz="1600" b="1" spc="-430" dirty="0">
                <a:solidFill>
                  <a:srgbClr val="FF0000"/>
                </a:solidFill>
                <a:latin typeface="Arial"/>
                <a:cs typeface="Arial"/>
              </a:rPr>
              <a:t> </a:t>
            </a:r>
            <a:r>
              <a:rPr sz="1600" b="1" spc="-10" dirty="0">
                <a:solidFill>
                  <a:srgbClr val="FF0000"/>
                </a:solidFill>
                <a:latin typeface="Arial"/>
                <a:cs typeface="Arial"/>
              </a:rPr>
              <a:t>qué</a:t>
            </a:r>
            <a:r>
              <a:rPr sz="1600" b="1" spc="5" dirty="0">
                <a:solidFill>
                  <a:srgbClr val="FF0000"/>
                </a:solidFill>
                <a:latin typeface="Arial"/>
                <a:cs typeface="Arial"/>
              </a:rPr>
              <a:t> </a:t>
            </a:r>
            <a:r>
              <a:rPr sz="1600" b="1" spc="-5" dirty="0">
                <a:solidFill>
                  <a:srgbClr val="FF0000"/>
                </a:solidFill>
                <a:latin typeface="Arial"/>
                <a:cs typeface="Arial"/>
              </a:rPr>
              <a:t>significan.</a:t>
            </a:r>
            <a:endParaRPr sz="1600">
              <a:latin typeface="Arial"/>
              <a:cs typeface="Arial"/>
            </a:endParaRPr>
          </a:p>
          <a:p>
            <a:pPr marL="299085" marR="193675" indent="-287020">
              <a:lnSpc>
                <a:spcPts val="2160"/>
              </a:lnSpc>
              <a:spcBef>
                <a:spcPts val="65"/>
              </a:spcBef>
              <a:buFont typeface="Wingdings"/>
              <a:buChar char=""/>
              <a:tabLst>
                <a:tab pos="299720" algn="l"/>
              </a:tabLst>
            </a:pPr>
            <a:r>
              <a:rPr sz="1800" spc="-5" dirty="0">
                <a:latin typeface="Arial"/>
                <a:cs typeface="Arial"/>
              </a:rPr>
              <a:t>El alumno</a:t>
            </a:r>
            <a:r>
              <a:rPr sz="1800" spc="5"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muestra</a:t>
            </a:r>
            <a:r>
              <a:rPr sz="1800" spc="5" dirty="0">
                <a:latin typeface="Arial"/>
                <a:cs typeface="Arial"/>
              </a:rPr>
              <a:t> </a:t>
            </a:r>
            <a:r>
              <a:rPr sz="1800" spc="-5" dirty="0">
                <a:latin typeface="Arial"/>
                <a:cs typeface="Arial"/>
              </a:rPr>
              <a:t>en</a:t>
            </a:r>
            <a:r>
              <a:rPr sz="1800" spc="-10"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nivel</a:t>
            </a:r>
            <a:r>
              <a:rPr sz="1800" spc="10" dirty="0">
                <a:latin typeface="Arial"/>
                <a:cs typeface="Arial"/>
              </a:rPr>
              <a:t> </a:t>
            </a:r>
            <a:r>
              <a:rPr sz="1800" spc="-5" dirty="0">
                <a:latin typeface="Arial"/>
                <a:cs typeface="Arial"/>
              </a:rPr>
              <a:t>sobre </a:t>
            </a:r>
            <a:r>
              <a:rPr sz="1800" dirty="0">
                <a:latin typeface="Arial"/>
                <a:cs typeface="Arial"/>
              </a:rPr>
              <a:t> </a:t>
            </a:r>
            <a:r>
              <a:rPr sz="1800" spc="-5" dirty="0">
                <a:latin typeface="Arial"/>
                <a:cs typeface="Arial"/>
              </a:rPr>
              <a:t>saliente</a:t>
            </a:r>
            <a:r>
              <a:rPr sz="1800" dirty="0">
                <a:latin typeface="Arial"/>
                <a:cs typeface="Arial"/>
              </a:rPr>
              <a:t> </a:t>
            </a:r>
            <a:r>
              <a:rPr sz="1800" spc="-5" dirty="0">
                <a:latin typeface="Arial"/>
                <a:cs typeface="Arial"/>
              </a:rPr>
              <a:t>debido</a:t>
            </a:r>
            <a:r>
              <a:rPr sz="1800" spc="15" dirty="0">
                <a:latin typeface="Arial"/>
                <a:cs typeface="Arial"/>
              </a:rPr>
              <a:t> </a:t>
            </a:r>
            <a:r>
              <a:rPr sz="1800" spc="-5" dirty="0">
                <a:latin typeface="Arial"/>
                <a:cs typeface="Arial"/>
              </a:rPr>
              <a:t>a que</a:t>
            </a:r>
            <a:r>
              <a:rPr sz="1800" spc="5" dirty="0">
                <a:latin typeface="Arial"/>
                <a:cs typeface="Arial"/>
              </a:rPr>
              <a:t> </a:t>
            </a:r>
            <a:r>
              <a:rPr sz="1800" spc="-5" dirty="0">
                <a:latin typeface="Arial"/>
                <a:cs typeface="Arial"/>
              </a:rPr>
              <a:t>logra</a:t>
            </a:r>
            <a:r>
              <a:rPr sz="1800" dirty="0">
                <a:latin typeface="Arial"/>
                <a:cs typeface="Arial"/>
              </a:rPr>
              <a:t> </a:t>
            </a:r>
            <a:r>
              <a:rPr sz="1800" spc="-5" dirty="0">
                <a:latin typeface="Arial"/>
                <a:cs typeface="Arial"/>
              </a:rPr>
              <a:t>identificar</a:t>
            </a:r>
            <a:r>
              <a:rPr sz="1800" spc="5" dirty="0">
                <a:latin typeface="Arial"/>
                <a:cs typeface="Arial"/>
              </a:rPr>
              <a:t> </a:t>
            </a:r>
            <a:r>
              <a:rPr sz="1800" spc="-5" dirty="0">
                <a:latin typeface="Arial"/>
                <a:cs typeface="Arial"/>
              </a:rPr>
              <a:t>que</a:t>
            </a:r>
            <a:endParaRPr sz="1800">
              <a:latin typeface="Arial"/>
              <a:cs typeface="Arial"/>
            </a:endParaRPr>
          </a:p>
          <a:p>
            <a:pPr marL="299085" marR="5080">
              <a:lnSpc>
                <a:spcPts val="2160"/>
              </a:lnSpc>
            </a:pPr>
            <a:r>
              <a:rPr sz="1800" spc="-5" dirty="0">
                <a:latin typeface="Arial"/>
                <a:cs typeface="Arial"/>
              </a:rPr>
              <a:t>es </a:t>
            </a:r>
            <a:r>
              <a:rPr sz="1800" spc="-10" dirty="0">
                <a:latin typeface="Arial"/>
                <a:cs typeface="Arial"/>
              </a:rPr>
              <a:t>el</a:t>
            </a:r>
            <a:r>
              <a:rPr sz="1800" dirty="0">
                <a:latin typeface="Arial"/>
                <a:cs typeface="Arial"/>
              </a:rPr>
              <a:t> </a:t>
            </a:r>
            <a:r>
              <a:rPr sz="1800" spc="-5" dirty="0">
                <a:latin typeface="Arial"/>
                <a:cs typeface="Arial"/>
              </a:rPr>
              <a:t>numero,</a:t>
            </a:r>
            <a:r>
              <a:rPr sz="1800" spc="10" dirty="0">
                <a:latin typeface="Arial"/>
                <a:cs typeface="Arial"/>
              </a:rPr>
              <a:t> </a:t>
            </a:r>
            <a:r>
              <a:rPr sz="1800" spc="-5" dirty="0">
                <a:latin typeface="Arial"/>
                <a:cs typeface="Arial"/>
              </a:rPr>
              <a:t>su</a:t>
            </a:r>
            <a:r>
              <a:rPr sz="1800" dirty="0">
                <a:latin typeface="Arial"/>
                <a:cs typeface="Arial"/>
              </a:rPr>
              <a:t> </a:t>
            </a:r>
            <a:r>
              <a:rPr sz="1800" spc="-5" dirty="0">
                <a:latin typeface="Arial"/>
                <a:cs typeface="Arial"/>
              </a:rPr>
              <a:t>función</a:t>
            </a:r>
            <a:r>
              <a:rPr sz="1800" dirty="0">
                <a:latin typeface="Arial"/>
                <a:cs typeface="Arial"/>
              </a:rPr>
              <a:t> y sus </a:t>
            </a:r>
            <a:r>
              <a:rPr sz="1800" spc="-5" dirty="0">
                <a:latin typeface="Arial"/>
                <a:cs typeface="Arial"/>
              </a:rPr>
              <a:t>diferentes </a:t>
            </a:r>
            <a:r>
              <a:rPr sz="1800" dirty="0">
                <a:latin typeface="Arial"/>
                <a:cs typeface="Arial"/>
              </a:rPr>
              <a:t> </a:t>
            </a:r>
            <a:r>
              <a:rPr sz="1800" spc="-5" dirty="0">
                <a:latin typeface="Arial"/>
                <a:cs typeface="Arial"/>
              </a:rPr>
              <a:t>interpretaciones</a:t>
            </a:r>
            <a:r>
              <a:rPr sz="1800" spc="20" dirty="0">
                <a:latin typeface="Arial"/>
                <a:cs typeface="Arial"/>
              </a:rPr>
              <a:t> </a:t>
            </a:r>
            <a:r>
              <a:rPr sz="1800" spc="-5" dirty="0">
                <a:latin typeface="Arial"/>
                <a:cs typeface="Arial"/>
              </a:rPr>
              <a:t>dentro</a:t>
            </a:r>
            <a:r>
              <a:rPr sz="1800" spc="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la</a:t>
            </a:r>
            <a:r>
              <a:rPr sz="1800" spc="5" dirty="0">
                <a:latin typeface="Arial"/>
                <a:cs typeface="Arial"/>
              </a:rPr>
              <a:t> </a:t>
            </a:r>
            <a:r>
              <a:rPr sz="1800" spc="-5" dirty="0">
                <a:latin typeface="Arial"/>
                <a:cs typeface="Arial"/>
              </a:rPr>
              <a:t>vida cotidiana, </a:t>
            </a:r>
            <a:r>
              <a:rPr sz="1800" spc="-484" dirty="0">
                <a:latin typeface="Arial"/>
                <a:cs typeface="Arial"/>
              </a:rPr>
              <a:t> </a:t>
            </a:r>
            <a:r>
              <a:rPr sz="1800" spc="-5" dirty="0">
                <a:latin typeface="Arial"/>
                <a:cs typeface="Arial"/>
              </a:rPr>
              <a:t>cabe</a:t>
            </a:r>
            <a:r>
              <a:rPr sz="1800" dirty="0">
                <a:latin typeface="Arial"/>
                <a:cs typeface="Arial"/>
              </a:rPr>
              <a:t> </a:t>
            </a:r>
            <a:r>
              <a:rPr sz="1800" spc="-5" dirty="0">
                <a:latin typeface="Arial"/>
                <a:cs typeface="Arial"/>
              </a:rPr>
              <a:t>destacar</a:t>
            </a:r>
            <a:r>
              <a:rPr sz="1800" dirty="0">
                <a:latin typeface="Arial"/>
                <a:cs typeface="Arial"/>
              </a:rPr>
              <a:t> </a:t>
            </a:r>
            <a:r>
              <a:rPr sz="1800" spc="-5" dirty="0">
                <a:latin typeface="Arial"/>
                <a:cs typeface="Arial"/>
              </a:rPr>
              <a:t>que</a:t>
            </a:r>
            <a:r>
              <a:rPr sz="1800" spc="5" dirty="0">
                <a:latin typeface="Arial"/>
                <a:cs typeface="Arial"/>
              </a:rPr>
              <a:t> </a:t>
            </a:r>
            <a:r>
              <a:rPr sz="1800" spc="-5" dirty="0">
                <a:latin typeface="Arial"/>
                <a:cs typeface="Arial"/>
              </a:rPr>
              <a:t>el</a:t>
            </a:r>
            <a:r>
              <a:rPr sz="1800" spc="-15" dirty="0">
                <a:latin typeface="Arial"/>
                <a:cs typeface="Arial"/>
              </a:rPr>
              <a:t> </a:t>
            </a:r>
            <a:r>
              <a:rPr sz="1800" spc="-5" dirty="0">
                <a:latin typeface="Arial"/>
                <a:cs typeface="Arial"/>
              </a:rPr>
              <a:t>alumno</a:t>
            </a:r>
            <a:r>
              <a:rPr sz="1800" spc="15" dirty="0">
                <a:latin typeface="Arial"/>
                <a:cs typeface="Arial"/>
              </a:rPr>
              <a:t> </a:t>
            </a:r>
            <a:r>
              <a:rPr sz="1800" spc="-5" dirty="0">
                <a:latin typeface="Arial"/>
                <a:cs typeface="Arial"/>
              </a:rPr>
              <a:t>es</a:t>
            </a:r>
            <a:r>
              <a:rPr sz="1800" dirty="0">
                <a:latin typeface="Arial"/>
                <a:cs typeface="Arial"/>
              </a:rPr>
              <a:t> </a:t>
            </a:r>
            <a:r>
              <a:rPr sz="1800" spc="-5" dirty="0">
                <a:latin typeface="Arial"/>
                <a:cs typeface="Arial"/>
              </a:rPr>
              <a:t>muy </a:t>
            </a:r>
            <a:r>
              <a:rPr sz="1800" dirty="0">
                <a:latin typeface="Arial"/>
                <a:cs typeface="Arial"/>
              </a:rPr>
              <a:t> </a:t>
            </a:r>
            <a:r>
              <a:rPr sz="1800" spc="-5" dirty="0">
                <a:latin typeface="Arial"/>
                <a:cs typeface="Arial"/>
              </a:rPr>
              <a:t>participativo</a:t>
            </a:r>
            <a:r>
              <a:rPr sz="1800" spc="15" dirty="0">
                <a:latin typeface="Arial"/>
                <a:cs typeface="Arial"/>
              </a:rPr>
              <a:t> </a:t>
            </a:r>
            <a:r>
              <a:rPr sz="1800" spc="-5" dirty="0">
                <a:latin typeface="Arial"/>
                <a:cs typeface="Arial"/>
              </a:rPr>
              <a:t>dentro</a:t>
            </a:r>
            <a:r>
              <a:rPr sz="1800" spc="-10" dirty="0">
                <a:latin typeface="Arial"/>
                <a:cs typeface="Arial"/>
              </a:rPr>
              <a:t> </a:t>
            </a:r>
            <a:r>
              <a:rPr sz="1800" spc="-5" dirty="0">
                <a:latin typeface="Arial"/>
                <a:cs typeface="Arial"/>
              </a:rPr>
              <a:t>de</a:t>
            </a:r>
            <a:r>
              <a:rPr sz="1800" spc="5" dirty="0">
                <a:latin typeface="Arial"/>
                <a:cs typeface="Arial"/>
              </a:rPr>
              <a:t> </a:t>
            </a:r>
            <a:r>
              <a:rPr sz="1800" spc="-5" dirty="0">
                <a:latin typeface="Arial"/>
                <a:cs typeface="Arial"/>
              </a:rPr>
              <a:t>clase,</a:t>
            </a:r>
            <a:r>
              <a:rPr sz="1800" dirty="0">
                <a:latin typeface="Arial"/>
                <a:cs typeface="Arial"/>
              </a:rPr>
              <a:t> </a:t>
            </a:r>
            <a:r>
              <a:rPr sz="1800" spc="-5" dirty="0">
                <a:latin typeface="Arial"/>
                <a:cs typeface="Arial"/>
              </a:rPr>
              <a:t>presenta </a:t>
            </a:r>
            <a:r>
              <a:rPr sz="1800" dirty="0">
                <a:latin typeface="Arial"/>
                <a:cs typeface="Arial"/>
              </a:rPr>
              <a:t> </a:t>
            </a:r>
            <a:r>
              <a:rPr sz="1800" spc="-5" dirty="0">
                <a:latin typeface="Arial"/>
                <a:cs typeface="Arial"/>
              </a:rPr>
              <a:t>principios</a:t>
            </a:r>
            <a:r>
              <a:rPr sz="1800" spc="1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conteo identificando</a:t>
            </a:r>
            <a:r>
              <a:rPr sz="1800" spc="20" dirty="0">
                <a:latin typeface="Arial"/>
                <a:cs typeface="Arial"/>
              </a:rPr>
              <a:t> </a:t>
            </a:r>
            <a:r>
              <a:rPr sz="1800" dirty="0">
                <a:latin typeface="Arial"/>
                <a:cs typeface="Arial"/>
              </a:rPr>
              <a:t>y</a:t>
            </a:r>
            <a:endParaRPr sz="1800">
              <a:latin typeface="Arial"/>
              <a:cs typeface="Arial"/>
            </a:endParaRPr>
          </a:p>
          <a:p>
            <a:pPr marL="299085" marR="26670">
              <a:lnSpc>
                <a:spcPts val="2160"/>
              </a:lnSpc>
              <a:spcBef>
                <a:spcPts val="5"/>
              </a:spcBef>
            </a:pPr>
            <a:r>
              <a:rPr sz="1800" spc="-5" dirty="0">
                <a:latin typeface="Arial"/>
                <a:cs typeface="Arial"/>
              </a:rPr>
              <a:t>clasificando</a:t>
            </a:r>
            <a:r>
              <a:rPr sz="1800" spc="20" dirty="0">
                <a:latin typeface="Arial"/>
                <a:cs typeface="Arial"/>
              </a:rPr>
              <a:t> </a:t>
            </a:r>
            <a:r>
              <a:rPr sz="1800" spc="-5" dirty="0">
                <a:latin typeface="Arial"/>
                <a:cs typeface="Arial"/>
              </a:rPr>
              <a:t>el</a:t>
            </a:r>
            <a:r>
              <a:rPr sz="1800" spc="-10" dirty="0">
                <a:latin typeface="Arial"/>
                <a:cs typeface="Arial"/>
              </a:rPr>
              <a:t> </a:t>
            </a:r>
            <a:r>
              <a:rPr sz="1800" spc="-5" dirty="0">
                <a:latin typeface="Arial"/>
                <a:cs typeface="Arial"/>
              </a:rPr>
              <a:t>numero</a:t>
            </a:r>
            <a:r>
              <a:rPr sz="1800" spc="5" dirty="0">
                <a:latin typeface="Arial"/>
                <a:cs typeface="Arial"/>
              </a:rPr>
              <a:t> </a:t>
            </a:r>
            <a:r>
              <a:rPr sz="1800" spc="-5" dirty="0">
                <a:latin typeface="Arial"/>
                <a:cs typeface="Arial"/>
              </a:rPr>
              <a:t>con</a:t>
            </a:r>
            <a:r>
              <a:rPr sz="1800" spc="5" dirty="0">
                <a:latin typeface="Arial"/>
                <a:cs typeface="Arial"/>
              </a:rPr>
              <a:t> </a:t>
            </a:r>
            <a:r>
              <a:rPr sz="1800" spc="-5" dirty="0">
                <a:latin typeface="Arial"/>
                <a:cs typeface="Arial"/>
              </a:rPr>
              <a:t>la</a:t>
            </a:r>
            <a:r>
              <a:rPr sz="1800" spc="-10" dirty="0">
                <a:latin typeface="Arial"/>
                <a:cs typeface="Arial"/>
              </a:rPr>
              <a:t> </a:t>
            </a:r>
            <a:r>
              <a:rPr sz="1800" spc="-5" dirty="0">
                <a:latin typeface="Arial"/>
                <a:cs typeface="Arial"/>
              </a:rPr>
              <a:t>cantidad</a:t>
            </a:r>
            <a:r>
              <a:rPr sz="1800" spc="10" dirty="0">
                <a:latin typeface="Arial"/>
                <a:cs typeface="Arial"/>
              </a:rPr>
              <a:t> </a:t>
            </a:r>
            <a:r>
              <a:rPr sz="1800" spc="-5" dirty="0">
                <a:latin typeface="Arial"/>
                <a:cs typeface="Arial"/>
              </a:rPr>
              <a:t>de </a:t>
            </a:r>
            <a:r>
              <a:rPr sz="1800" dirty="0">
                <a:latin typeface="Arial"/>
                <a:cs typeface="Arial"/>
              </a:rPr>
              <a:t> </a:t>
            </a:r>
            <a:r>
              <a:rPr sz="1800" spc="-5" dirty="0">
                <a:latin typeface="Arial"/>
                <a:cs typeface="Arial"/>
              </a:rPr>
              <a:t>letras</a:t>
            </a:r>
            <a:r>
              <a:rPr sz="1800" dirty="0">
                <a:latin typeface="Arial"/>
                <a:cs typeface="Arial"/>
              </a:rPr>
              <a:t> </a:t>
            </a:r>
            <a:r>
              <a:rPr sz="1800" spc="-5" dirty="0">
                <a:latin typeface="Arial"/>
                <a:cs typeface="Arial"/>
              </a:rPr>
              <a:t>dentro</a:t>
            </a:r>
            <a:r>
              <a:rPr sz="1800" spc="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la</a:t>
            </a:r>
            <a:r>
              <a:rPr sz="1800" spc="5" dirty="0">
                <a:latin typeface="Arial"/>
                <a:cs typeface="Arial"/>
              </a:rPr>
              <a:t> </a:t>
            </a:r>
            <a:r>
              <a:rPr sz="1800" spc="-5" dirty="0">
                <a:latin typeface="Arial"/>
                <a:cs typeface="Arial"/>
              </a:rPr>
              <a:t>hoja</a:t>
            </a:r>
            <a:r>
              <a:rPr sz="1800" spc="5" dirty="0">
                <a:latin typeface="Arial"/>
                <a:cs typeface="Arial"/>
              </a:rPr>
              <a:t> </a:t>
            </a:r>
            <a:r>
              <a:rPr sz="1800" spc="-5" dirty="0">
                <a:latin typeface="Arial"/>
                <a:cs typeface="Arial"/>
              </a:rPr>
              <a:t>de trabajo,</a:t>
            </a:r>
            <a:r>
              <a:rPr sz="1800" spc="10" dirty="0">
                <a:latin typeface="Arial"/>
                <a:cs typeface="Arial"/>
              </a:rPr>
              <a:t> </a:t>
            </a:r>
            <a:r>
              <a:rPr sz="1800" spc="-5" dirty="0">
                <a:latin typeface="Arial"/>
                <a:cs typeface="Arial"/>
              </a:rPr>
              <a:t>sin </a:t>
            </a:r>
            <a:r>
              <a:rPr sz="1800" dirty="0">
                <a:latin typeface="Arial"/>
                <a:cs typeface="Arial"/>
              </a:rPr>
              <a:t> </a:t>
            </a:r>
            <a:r>
              <a:rPr sz="1800" spc="-5" dirty="0">
                <a:latin typeface="Arial"/>
                <a:cs typeface="Arial"/>
              </a:rPr>
              <a:t>embargo</a:t>
            </a:r>
            <a:r>
              <a:rPr sz="1800" dirty="0">
                <a:latin typeface="Arial"/>
                <a:cs typeface="Arial"/>
              </a:rPr>
              <a:t> </a:t>
            </a:r>
            <a:r>
              <a:rPr sz="1800" spc="-5" dirty="0">
                <a:latin typeface="Arial"/>
                <a:cs typeface="Arial"/>
              </a:rPr>
              <a:t>no</a:t>
            </a:r>
            <a:r>
              <a:rPr sz="1800" spc="5"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envió</a:t>
            </a:r>
            <a:r>
              <a:rPr sz="1800" spc="5" dirty="0">
                <a:latin typeface="Arial"/>
                <a:cs typeface="Arial"/>
              </a:rPr>
              <a:t> </a:t>
            </a:r>
            <a:r>
              <a:rPr sz="1800" spc="-5" dirty="0">
                <a:latin typeface="Arial"/>
                <a:cs typeface="Arial"/>
              </a:rPr>
              <a:t>fotografía</a:t>
            </a:r>
            <a:r>
              <a:rPr sz="1800" dirty="0">
                <a:latin typeface="Arial"/>
                <a:cs typeface="Arial"/>
              </a:rPr>
              <a:t> </a:t>
            </a:r>
            <a:r>
              <a:rPr sz="1800" spc="-5" dirty="0">
                <a:latin typeface="Arial"/>
                <a:cs typeface="Arial"/>
              </a:rPr>
              <a:t>por</a:t>
            </a:r>
            <a:r>
              <a:rPr sz="1800" dirty="0">
                <a:latin typeface="Arial"/>
                <a:cs typeface="Arial"/>
              </a:rPr>
              <a:t> </a:t>
            </a:r>
            <a:r>
              <a:rPr sz="1800" spc="-5" dirty="0">
                <a:latin typeface="Arial"/>
                <a:cs typeface="Arial"/>
              </a:rPr>
              <a:t>medio </a:t>
            </a:r>
            <a:r>
              <a:rPr sz="1800" dirty="0">
                <a:latin typeface="Arial"/>
                <a:cs typeface="Arial"/>
              </a:rPr>
              <a:t> </a:t>
            </a:r>
            <a:r>
              <a:rPr sz="1800" spc="-5" dirty="0">
                <a:latin typeface="Arial"/>
                <a:cs typeface="Arial"/>
              </a:rPr>
              <a:t>del</a:t>
            </a:r>
            <a:r>
              <a:rPr sz="1800" spc="10" dirty="0">
                <a:latin typeface="Arial"/>
                <a:cs typeface="Arial"/>
              </a:rPr>
              <a:t> </a:t>
            </a:r>
            <a:r>
              <a:rPr sz="1800" spc="-5" dirty="0">
                <a:latin typeface="Arial"/>
                <a:cs typeface="Arial"/>
              </a:rPr>
              <a:t>grupo</a:t>
            </a:r>
            <a:r>
              <a:rPr sz="1800" spc="5" dirty="0">
                <a:latin typeface="Arial"/>
                <a:cs typeface="Arial"/>
              </a:rPr>
              <a:t> </a:t>
            </a:r>
            <a:r>
              <a:rPr sz="1800" spc="-5" dirty="0">
                <a:latin typeface="Arial"/>
                <a:cs typeface="Arial"/>
              </a:rPr>
              <a:t>de Facebook,</a:t>
            </a:r>
            <a:r>
              <a:rPr sz="1800" spc="10" dirty="0">
                <a:latin typeface="Arial"/>
                <a:cs typeface="Arial"/>
              </a:rPr>
              <a:t> </a:t>
            </a:r>
            <a:r>
              <a:rPr sz="1800" spc="-5" dirty="0">
                <a:latin typeface="Arial"/>
                <a:cs typeface="Arial"/>
              </a:rPr>
              <a:t>no obstante</a:t>
            </a:r>
            <a:r>
              <a:rPr sz="1800" spc="10" dirty="0">
                <a:latin typeface="Arial"/>
                <a:cs typeface="Arial"/>
              </a:rPr>
              <a:t> </a:t>
            </a:r>
            <a:r>
              <a:rPr sz="1800" spc="-5" dirty="0">
                <a:latin typeface="Arial"/>
                <a:cs typeface="Arial"/>
              </a:rPr>
              <a:t>esta</a:t>
            </a:r>
            <a:r>
              <a:rPr sz="1800" spc="-10" dirty="0">
                <a:latin typeface="Arial"/>
                <a:cs typeface="Arial"/>
              </a:rPr>
              <a:t> </a:t>
            </a:r>
            <a:r>
              <a:rPr sz="1800" spc="-5" dirty="0">
                <a:latin typeface="Arial"/>
                <a:cs typeface="Arial"/>
              </a:rPr>
              <a:t>la </a:t>
            </a:r>
            <a:r>
              <a:rPr sz="1800" spc="-484" dirty="0">
                <a:latin typeface="Arial"/>
                <a:cs typeface="Arial"/>
              </a:rPr>
              <a:t> </a:t>
            </a:r>
            <a:r>
              <a:rPr sz="1800" spc="-5" dirty="0">
                <a:latin typeface="Arial"/>
                <a:cs typeface="Arial"/>
              </a:rPr>
              <a:t>realizo durante</a:t>
            </a:r>
            <a:r>
              <a:rPr sz="1800" spc="5" dirty="0">
                <a:latin typeface="Arial"/>
                <a:cs typeface="Arial"/>
              </a:rPr>
              <a:t> </a:t>
            </a:r>
            <a:r>
              <a:rPr sz="1800" dirty="0">
                <a:latin typeface="Arial"/>
                <a:cs typeface="Arial"/>
              </a:rPr>
              <a:t>la</a:t>
            </a:r>
            <a:r>
              <a:rPr sz="1800" spc="-10" dirty="0">
                <a:latin typeface="Arial"/>
                <a:cs typeface="Arial"/>
              </a:rPr>
              <a:t> </a:t>
            </a:r>
            <a:r>
              <a:rPr sz="1800" spc="-5" dirty="0">
                <a:latin typeface="Arial"/>
                <a:cs typeface="Arial"/>
              </a:rPr>
              <a:t>clase</a:t>
            </a:r>
            <a:r>
              <a:rPr sz="1800" spc="-15" dirty="0">
                <a:latin typeface="Arial"/>
                <a:cs typeface="Arial"/>
              </a:rPr>
              <a:t> </a:t>
            </a:r>
            <a:r>
              <a:rPr sz="1800" spc="-5" dirty="0">
                <a:latin typeface="Arial"/>
                <a:cs typeface="Arial"/>
              </a:rPr>
              <a:t>zoom</a:t>
            </a:r>
            <a:r>
              <a:rPr sz="1800" spc="5" dirty="0">
                <a:latin typeface="Arial"/>
                <a:cs typeface="Arial"/>
              </a:rPr>
              <a:t> </a:t>
            </a:r>
            <a:r>
              <a:rPr sz="1800" spc="-5" dirty="0">
                <a:latin typeface="Arial"/>
                <a:cs typeface="Arial"/>
              </a:rPr>
              <a:t>mostrándose</a:t>
            </a:r>
            <a:endParaRPr sz="1800">
              <a:latin typeface="Arial"/>
              <a:cs typeface="Arial"/>
            </a:endParaRPr>
          </a:p>
          <a:p>
            <a:pPr marL="299085">
              <a:lnSpc>
                <a:spcPts val="2090"/>
              </a:lnSpc>
            </a:pPr>
            <a:r>
              <a:rPr sz="1800" spc="-5" dirty="0">
                <a:latin typeface="Arial"/>
                <a:cs typeface="Arial"/>
              </a:rPr>
              <a:t>muy participativo</a:t>
            </a:r>
            <a:r>
              <a:rPr sz="1800" spc="15" dirty="0">
                <a:latin typeface="Arial"/>
                <a:cs typeface="Arial"/>
              </a:rPr>
              <a:t> </a:t>
            </a:r>
            <a:r>
              <a:rPr sz="1800" spc="-5" dirty="0">
                <a:latin typeface="Arial"/>
                <a:cs typeface="Arial"/>
              </a:rPr>
              <a:t>de manera</a:t>
            </a:r>
            <a:r>
              <a:rPr sz="1800" spc="5" dirty="0">
                <a:latin typeface="Arial"/>
                <a:cs typeface="Arial"/>
              </a:rPr>
              <a:t> </a:t>
            </a:r>
            <a:r>
              <a:rPr sz="1800" spc="-5" dirty="0">
                <a:latin typeface="Arial"/>
                <a:cs typeface="Arial"/>
              </a:rPr>
              <a:t>voluntaria.</a:t>
            </a:r>
            <a:endParaRPr sz="1800">
              <a:latin typeface="Arial"/>
              <a:cs typeface="Arial"/>
            </a:endParaRPr>
          </a:p>
        </p:txBody>
      </p:sp>
      <p:grpSp>
        <p:nvGrpSpPr>
          <p:cNvPr id="6" name="object 6"/>
          <p:cNvGrpSpPr/>
          <p:nvPr/>
        </p:nvGrpSpPr>
        <p:grpSpPr>
          <a:xfrm>
            <a:off x="5824728" y="1042416"/>
            <a:ext cx="5331460" cy="5681980"/>
            <a:chOff x="5824728" y="1042416"/>
            <a:chExt cx="5331460" cy="5681980"/>
          </a:xfrm>
        </p:grpSpPr>
        <p:pic>
          <p:nvPicPr>
            <p:cNvPr id="7" name="object 7"/>
            <p:cNvPicPr/>
            <p:nvPr/>
          </p:nvPicPr>
          <p:blipFill>
            <a:blip r:embed="rId3" cstate="print"/>
            <a:stretch>
              <a:fillRect/>
            </a:stretch>
          </p:blipFill>
          <p:spPr>
            <a:xfrm>
              <a:off x="5824728" y="1042416"/>
              <a:ext cx="5330952" cy="3479291"/>
            </a:xfrm>
            <a:prstGeom prst="rect">
              <a:avLst/>
            </a:prstGeom>
          </p:spPr>
        </p:pic>
        <p:pic>
          <p:nvPicPr>
            <p:cNvPr id="8" name="object 8"/>
            <p:cNvPicPr/>
            <p:nvPr/>
          </p:nvPicPr>
          <p:blipFill>
            <a:blip r:embed="rId4" cstate="print"/>
            <a:stretch>
              <a:fillRect/>
            </a:stretch>
          </p:blipFill>
          <p:spPr>
            <a:xfrm>
              <a:off x="7155180" y="4587239"/>
              <a:ext cx="4000500" cy="2136648"/>
            </a:xfrm>
            <a:prstGeom prst="rect">
              <a:avLst/>
            </a:prstGeom>
          </p:spPr>
        </p:pic>
        <p:sp>
          <p:nvSpPr>
            <p:cNvPr id="9" name="object 9"/>
            <p:cNvSpPr/>
            <p:nvPr/>
          </p:nvSpPr>
          <p:spPr>
            <a:xfrm>
              <a:off x="8979408" y="4913375"/>
              <a:ext cx="628015" cy="594360"/>
            </a:xfrm>
            <a:custGeom>
              <a:avLst/>
              <a:gdLst/>
              <a:ahLst/>
              <a:cxnLst/>
              <a:rect l="l" t="t" r="r" b="b"/>
              <a:pathLst>
                <a:path w="628015" h="594360">
                  <a:moveTo>
                    <a:pt x="0" y="297180"/>
                  </a:moveTo>
                  <a:lnTo>
                    <a:pt x="4109" y="248986"/>
                  </a:lnTo>
                  <a:lnTo>
                    <a:pt x="16008" y="203265"/>
                  </a:lnTo>
                  <a:lnTo>
                    <a:pt x="35047" y="160628"/>
                  </a:lnTo>
                  <a:lnTo>
                    <a:pt x="60582" y="121688"/>
                  </a:lnTo>
                  <a:lnTo>
                    <a:pt x="91963" y="87058"/>
                  </a:lnTo>
                  <a:lnTo>
                    <a:pt x="128546" y="57351"/>
                  </a:lnTo>
                  <a:lnTo>
                    <a:pt x="169682" y="33179"/>
                  </a:lnTo>
                  <a:lnTo>
                    <a:pt x="214725" y="15154"/>
                  </a:lnTo>
                  <a:lnTo>
                    <a:pt x="263028" y="3890"/>
                  </a:lnTo>
                  <a:lnTo>
                    <a:pt x="313944" y="0"/>
                  </a:lnTo>
                  <a:lnTo>
                    <a:pt x="364859" y="3890"/>
                  </a:lnTo>
                  <a:lnTo>
                    <a:pt x="413162" y="15154"/>
                  </a:lnTo>
                  <a:lnTo>
                    <a:pt x="458205" y="33179"/>
                  </a:lnTo>
                  <a:lnTo>
                    <a:pt x="499341" y="57351"/>
                  </a:lnTo>
                  <a:lnTo>
                    <a:pt x="535924" y="87058"/>
                  </a:lnTo>
                  <a:lnTo>
                    <a:pt x="567305" y="121688"/>
                  </a:lnTo>
                  <a:lnTo>
                    <a:pt x="592840" y="160628"/>
                  </a:lnTo>
                  <a:lnTo>
                    <a:pt x="611879" y="203265"/>
                  </a:lnTo>
                  <a:lnTo>
                    <a:pt x="623778" y="248986"/>
                  </a:lnTo>
                  <a:lnTo>
                    <a:pt x="627888" y="297180"/>
                  </a:lnTo>
                  <a:lnTo>
                    <a:pt x="623778" y="345373"/>
                  </a:lnTo>
                  <a:lnTo>
                    <a:pt x="611879" y="391094"/>
                  </a:lnTo>
                  <a:lnTo>
                    <a:pt x="592840" y="433731"/>
                  </a:lnTo>
                  <a:lnTo>
                    <a:pt x="567305" y="472671"/>
                  </a:lnTo>
                  <a:lnTo>
                    <a:pt x="535924" y="507301"/>
                  </a:lnTo>
                  <a:lnTo>
                    <a:pt x="499341" y="537008"/>
                  </a:lnTo>
                  <a:lnTo>
                    <a:pt x="458205" y="561181"/>
                  </a:lnTo>
                  <a:lnTo>
                    <a:pt x="413162" y="579205"/>
                  </a:lnTo>
                  <a:lnTo>
                    <a:pt x="364859" y="590469"/>
                  </a:lnTo>
                  <a:lnTo>
                    <a:pt x="313944" y="594360"/>
                  </a:lnTo>
                  <a:lnTo>
                    <a:pt x="263028" y="590469"/>
                  </a:lnTo>
                  <a:lnTo>
                    <a:pt x="214725" y="579205"/>
                  </a:lnTo>
                  <a:lnTo>
                    <a:pt x="169682" y="561181"/>
                  </a:lnTo>
                  <a:lnTo>
                    <a:pt x="128546" y="537008"/>
                  </a:lnTo>
                  <a:lnTo>
                    <a:pt x="91963" y="507301"/>
                  </a:lnTo>
                  <a:lnTo>
                    <a:pt x="60582" y="472671"/>
                  </a:lnTo>
                  <a:lnTo>
                    <a:pt x="35047" y="433731"/>
                  </a:lnTo>
                  <a:lnTo>
                    <a:pt x="16008" y="391094"/>
                  </a:lnTo>
                  <a:lnTo>
                    <a:pt x="4109" y="345373"/>
                  </a:lnTo>
                  <a:lnTo>
                    <a:pt x="0" y="297180"/>
                  </a:lnTo>
                  <a:close/>
                </a:path>
              </a:pathLst>
            </a:custGeom>
            <a:ln w="76200">
              <a:solidFill>
                <a:srgbClr val="FF0000"/>
              </a:solidFill>
            </a:ln>
          </p:spPr>
          <p:txBody>
            <a:bodyPr wrap="square" lIns="0" tIns="0" rIns="0" bIns="0" rtlCol="0"/>
            <a:lstStyle/>
            <a:p>
              <a:endParaRPr/>
            </a:p>
          </p:txBody>
        </p:sp>
      </p:grpSp>
      <p:sp>
        <p:nvSpPr>
          <p:cNvPr id="10" name="object 10"/>
          <p:cNvSpPr txBox="1">
            <a:spLocks noGrp="1"/>
          </p:cNvSpPr>
          <p:nvPr>
            <p:ph type="title"/>
          </p:nvPr>
        </p:nvSpPr>
        <p:spPr>
          <a:xfrm>
            <a:off x="1525016" y="412750"/>
            <a:ext cx="312991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C00000"/>
                </a:solidFill>
              </a:rPr>
              <a:t>CLASE</a:t>
            </a:r>
            <a:r>
              <a:rPr sz="3600" spc="-60" dirty="0">
                <a:solidFill>
                  <a:srgbClr val="C00000"/>
                </a:solidFill>
              </a:rPr>
              <a:t> </a:t>
            </a:r>
            <a:r>
              <a:rPr sz="3600" spc="-5" dirty="0">
                <a:solidFill>
                  <a:srgbClr val="C00000"/>
                </a:solidFill>
              </a:rPr>
              <a:t>ZOOM</a:t>
            </a:r>
            <a:r>
              <a:rPr sz="1800" b="0" spc="-5" dirty="0">
                <a:latin typeface="Calibri"/>
                <a:cs typeface="Calibri"/>
              </a:rPr>
              <a:t>.</a:t>
            </a:r>
            <a:endParaRPr sz="1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948225" y="644629"/>
              <a:ext cx="4249420" cy="5712460"/>
            </a:xfrm>
            <a:custGeom>
              <a:avLst/>
              <a:gdLst/>
              <a:ahLst/>
              <a:cxnLst/>
              <a:rect l="l" t="t" r="r" b="b"/>
              <a:pathLst>
                <a:path w="4249420" h="5712460">
                  <a:moveTo>
                    <a:pt x="20279" y="28216"/>
                  </a:moveTo>
                  <a:lnTo>
                    <a:pt x="54836" y="16834"/>
                  </a:lnTo>
                  <a:lnTo>
                    <a:pt x="94148" y="11750"/>
                  </a:lnTo>
                  <a:lnTo>
                    <a:pt x="137439" y="11696"/>
                  </a:lnTo>
                  <a:lnTo>
                    <a:pt x="183933" y="15403"/>
                  </a:lnTo>
                  <a:lnTo>
                    <a:pt x="232853" y="21603"/>
                  </a:lnTo>
                  <a:lnTo>
                    <a:pt x="283424" y="29026"/>
                  </a:lnTo>
                  <a:lnTo>
                    <a:pt x="334870" y="36404"/>
                  </a:lnTo>
                  <a:lnTo>
                    <a:pt x="386415" y="42468"/>
                  </a:lnTo>
                  <a:lnTo>
                    <a:pt x="437282" y="45951"/>
                  </a:lnTo>
                  <a:lnTo>
                    <a:pt x="486696" y="45582"/>
                  </a:lnTo>
                  <a:lnTo>
                    <a:pt x="533881" y="40093"/>
                  </a:lnTo>
                  <a:lnTo>
                    <a:pt x="578060" y="28216"/>
                  </a:lnTo>
                  <a:lnTo>
                    <a:pt x="629390" y="14658"/>
                  </a:lnTo>
                  <a:lnTo>
                    <a:pt x="681228" y="9758"/>
                  </a:lnTo>
                  <a:lnTo>
                    <a:pt x="733056" y="11398"/>
                  </a:lnTo>
                  <a:lnTo>
                    <a:pt x="784353" y="17463"/>
                  </a:lnTo>
                  <a:lnTo>
                    <a:pt x="834600" y="25835"/>
                  </a:lnTo>
                  <a:lnTo>
                    <a:pt x="883278" y="34398"/>
                  </a:lnTo>
                  <a:lnTo>
                    <a:pt x="929866" y="41034"/>
                  </a:lnTo>
                  <a:lnTo>
                    <a:pt x="973845" y="43627"/>
                  </a:lnTo>
                  <a:lnTo>
                    <a:pt x="1014696" y="40060"/>
                  </a:lnTo>
                  <a:lnTo>
                    <a:pt x="1051897" y="28216"/>
                  </a:lnTo>
                  <a:lnTo>
                    <a:pt x="1078787" y="18117"/>
                  </a:lnTo>
                  <a:lnTo>
                    <a:pt x="1109148" y="11361"/>
                  </a:lnTo>
                  <a:lnTo>
                    <a:pt x="1142957" y="7501"/>
                  </a:lnTo>
                  <a:lnTo>
                    <a:pt x="1180190" y="6089"/>
                  </a:lnTo>
                  <a:lnTo>
                    <a:pt x="1220824" y="6679"/>
                  </a:lnTo>
                  <a:lnTo>
                    <a:pt x="1264835" y="8822"/>
                  </a:lnTo>
                  <a:lnTo>
                    <a:pt x="1312200" y="12071"/>
                  </a:lnTo>
                  <a:lnTo>
                    <a:pt x="1362894" y="15980"/>
                  </a:lnTo>
                  <a:lnTo>
                    <a:pt x="1416895" y="20100"/>
                  </a:lnTo>
                  <a:lnTo>
                    <a:pt x="1474178" y="23984"/>
                  </a:lnTo>
                  <a:lnTo>
                    <a:pt x="1534720" y="27185"/>
                  </a:lnTo>
                  <a:lnTo>
                    <a:pt x="1598498" y="29256"/>
                  </a:lnTo>
                  <a:lnTo>
                    <a:pt x="1665488" y="29749"/>
                  </a:lnTo>
                  <a:lnTo>
                    <a:pt x="1735665" y="28216"/>
                  </a:lnTo>
                  <a:lnTo>
                    <a:pt x="1806726" y="26510"/>
                  </a:lnTo>
                  <a:lnTo>
                    <a:pt x="1866533" y="26870"/>
                  </a:lnTo>
                  <a:lnTo>
                    <a:pt x="1916875" y="28809"/>
                  </a:lnTo>
                  <a:lnTo>
                    <a:pt x="1959543" y="31843"/>
                  </a:lnTo>
                  <a:lnTo>
                    <a:pt x="1996327" y="35486"/>
                  </a:lnTo>
                  <a:lnTo>
                    <a:pt x="2029017" y="39251"/>
                  </a:lnTo>
                  <a:lnTo>
                    <a:pt x="2059403" y="42652"/>
                  </a:lnTo>
                  <a:lnTo>
                    <a:pt x="2089275" y="45204"/>
                  </a:lnTo>
                  <a:lnTo>
                    <a:pt x="2120424" y="46421"/>
                  </a:lnTo>
                  <a:lnTo>
                    <a:pt x="2154638" y="45816"/>
                  </a:lnTo>
                  <a:lnTo>
                    <a:pt x="2193708" y="42905"/>
                  </a:lnTo>
                  <a:lnTo>
                    <a:pt x="2239424" y="37200"/>
                  </a:lnTo>
                  <a:lnTo>
                    <a:pt x="2293576" y="28216"/>
                  </a:lnTo>
                  <a:lnTo>
                    <a:pt x="2359324" y="17820"/>
                  </a:lnTo>
                  <a:lnTo>
                    <a:pt x="2418075" y="11646"/>
                  </a:lnTo>
                  <a:lnTo>
                    <a:pt x="2471160" y="8980"/>
                  </a:lnTo>
                  <a:lnTo>
                    <a:pt x="2519907" y="9108"/>
                  </a:lnTo>
                  <a:lnTo>
                    <a:pt x="2565646" y="11316"/>
                  </a:lnTo>
                  <a:lnTo>
                    <a:pt x="2609707" y="14888"/>
                  </a:lnTo>
                  <a:lnTo>
                    <a:pt x="2653419" y="19111"/>
                  </a:lnTo>
                  <a:lnTo>
                    <a:pt x="2698111" y="23270"/>
                  </a:lnTo>
                  <a:lnTo>
                    <a:pt x="2745112" y="26650"/>
                  </a:lnTo>
                  <a:lnTo>
                    <a:pt x="2795752" y="28537"/>
                  </a:lnTo>
                  <a:lnTo>
                    <a:pt x="2851360" y="28216"/>
                  </a:lnTo>
                  <a:lnTo>
                    <a:pt x="2898764" y="28000"/>
                  </a:lnTo>
                  <a:lnTo>
                    <a:pt x="2948619" y="29656"/>
                  </a:lnTo>
                  <a:lnTo>
                    <a:pt x="3000369" y="32725"/>
                  </a:lnTo>
                  <a:lnTo>
                    <a:pt x="3053454" y="36747"/>
                  </a:lnTo>
                  <a:lnTo>
                    <a:pt x="3107318" y="41262"/>
                  </a:lnTo>
                  <a:lnTo>
                    <a:pt x="3161403" y="45811"/>
                  </a:lnTo>
                  <a:lnTo>
                    <a:pt x="3215152" y="49933"/>
                  </a:lnTo>
                  <a:lnTo>
                    <a:pt x="3268006" y="53169"/>
                  </a:lnTo>
                  <a:lnTo>
                    <a:pt x="3319409" y="55058"/>
                  </a:lnTo>
                  <a:lnTo>
                    <a:pt x="3368802" y="55142"/>
                  </a:lnTo>
                  <a:lnTo>
                    <a:pt x="3415628" y="52959"/>
                  </a:lnTo>
                  <a:lnTo>
                    <a:pt x="3459330" y="48050"/>
                  </a:lnTo>
                  <a:lnTo>
                    <a:pt x="3499349" y="39956"/>
                  </a:lnTo>
                  <a:lnTo>
                    <a:pt x="3535128" y="28216"/>
                  </a:lnTo>
                  <a:lnTo>
                    <a:pt x="3570139" y="16397"/>
                  </a:lnTo>
                  <a:lnTo>
                    <a:pt x="3608088" y="8089"/>
                  </a:lnTo>
                  <a:lnTo>
                    <a:pt x="3648773" y="2869"/>
                  </a:lnTo>
                  <a:lnTo>
                    <a:pt x="3691991" y="313"/>
                  </a:lnTo>
                  <a:lnTo>
                    <a:pt x="3737539" y="0"/>
                  </a:lnTo>
                  <a:lnTo>
                    <a:pt x="3785216" y="1504"/>
                  </a:lnTo>
                  <a:lnTo>
                    <a:pt x="3834817" y="4404"/>
                  </a:lnTo>
                  <a:lnTo>
                    <a:pt x="3886140" y="8275"/>
                  </a:lnTo>
                  <a:lnTo>
                    <a:pt x="3938983" y="12696"/>
                  </a:lnTo>
                  <a:lnTo>
                    <a:pt x="3993143" y="17242"/>
                  </a:lnTo>
                  <a:lnTo>
                    <a:pt x="4048417" y="21490"/>
                  </a:lnTo>
                  <a:lnTo>
                    <a:pt x="4104602" y="25017"/>
                  </a:lnTo>
                  <a:lnTo>
                    <a:pt x="4161496" y="27400"/>
                  </a:lnTo>
                  <a:lnTo>
                    <a:pt x="4218896" y="28216"/>
                  </a:lnTo>
                  <a:lnTo>
                    <a:pt x="4231945" y="85099"/>
                  </a:lnTo>
                  <a:lnTo>
                    <a:pt x="4240997" y="136906"/>
                  </a:lnTo>
                  <a:lnTo>
                    <a:pt x="4246549" y="184588"/>
                  </a:lnTo>
                  <a:lnTo>
                    <a:pt x="4249099" y="229090"/>
                  </a:lnTo>
                  <a:lnTo>
                    <a:pt x="4249144" y="271362"/>
                  </a:lnTo>
                  <a:lnTo>
                    <a:pt x="4247182" y="312350"/>
                  </a:lnTo>
                  <a:lnTo>
                    <a:pt x="4243709" y="353003"/>
                  </a:lnTo>
                  <a:lnTo>
                    <a:pt x="4239224" y="394268"/>
                  </a:lnTo>
                  <a:lnTo>
                    <a:pt x="4234223" y="437093"/>
                  </a:lnTo>
                  <a:lnTo>
                    <a:pt x="4229205" y="482426"/>
                  </a:lnTo>
                  <a:lnTo>
                    <a:pt x="4224665" y="531215"/>
                  </a:lnTo>
                  <a:lnTo>
                    <a:pt x="4221102" y="584407"/>
                  </a:lnTo>
                  <a:lnTo>
                    <a:pt x="4219014" y="642951"/>
                  </a:lnTo>
                  <a:lnTo>
                    <a:pt x="4218896" y="707793"/>
                  </a:lnTo>
                  <a:lnTo>
                    <a:pt x="4219304" y="779836"/>
                  </a:lnTo>
                  <a:lnTo>
                    <a:pt x="4218367" y="838090"/>
                  </a:lnTo>
                  <a:lnTo>
                    <a:pt x="4216468" y="884821"/>
                  </a:lnTo>
                  <a:lnTo>
                    <a:pt x="4213986" y="922296"/>
                  </a:lnTo>
                  <a:lnTo>
                    <a:pt x="4211303" y="952781"/>
                  </a:lnTo>
                  <a:lnTo>
                    <a:pt x="4208800" y="978541"/>
                  </a:lnTo>
                  <a:lnTo>
                    <a:pt x="4206858" y="1001844"/>
                  </a:lnTo>
                  <a:lnTo>
                    <a:pt x="4205858" y="1024955"/>
                  </a:lnTo>
                  <a:lnTo>
                    <a:pt x="4206181" y="1050140"/>
                  </a:lnTo>
                  <a:lnTo>
                    <a:pt x="4208207" y="1079665"/>
                  </a:lnTo>
                  <a:lnTo>
                    <a:pt x="4212319" y="1115797"/>
                  </a:lnTo>
                  <a:lnTo>
                    <a:pt x="4218896" y="1160802"/>
                  </a:lnTo>
                  <a:lnTo>
                    <a:pt x="4226393" y="1223475"/>
                  </a:lnTo>
                  <a:lnTo>
                    <a:pt x="4228672" y="1278777"/>
                  </a:lnTo>
                  <a:lnTo>
                    <a:pt x="4227166" y="1328546"/>
                  </a:lnTo>
                  <a:lnTo>
                    <a:pt x="4223307" y="1374621"/>
                  </a:lnTo>
                  <a:lnTo>
                    <a:pt x="4218531" y="1418841"/>
                  </a:lnTo>
                  <a:lnTo>
                    <a:pt x="4214268" y="1463043"/>
                  </a:lnTo>
                  <a:lnTo>
                    <a:pt x="4211953" y="1509068"/>
                  </a:lnTo>
                  <a:lnTo>
                    <a:pt x="4213018" y="1558754"/>
                  </a:lnTo>
                  <a:lnTo>
                    <a:pt x="4218896" y="1613938"/>
                  </a:lnTo>
                  <a:lnTo>
                    <a:pt x="4224787" y="1662093"/>
                  </a:lnTo>
                  <a:lnTo>
                    <a:pt x="4228372" y="1710840"/>
                  </a:lnTo>
                  <a:lnTo>
                    <a:pt x="4230026" y="1760202"/>
                  </a:lnTo>
                  <a:lnTo>
                    <a:pt x="4230125" y="1810205"/>
                  </a:lnTo>
                  <a:lnTo>
                    <a:pt x="4229047" y="1860873"/>
                  </a:lnTo>
                  <a:lnTo>
                    <a:pt x="4227166" y="1912231"/>
                  </a:lnTo>
                  <a:lnTo>
                    <a:pt x="4224860" y="1964304"/>
                  </a:lnTo>
                  <a:lnTo>
                    <a:pt x="4222503" y="2017115"/>
                  </a:lnTo>
                  <a:lnTo>
                    <a:pt x="4220473" y="2070691"/>
                  </a:lnTo>
                  <a:lnTo>
                    <a:pt x="4219145" y="2125055"/>
                  </a:lnTo>
                  <a:lnTo>
                    <a:pt x="4218896" y="2180231"/>
                  </a:lnTo>
                  <a:lnTo>
                    <a:pt x="4218316" y="2226145"/>
                  </a:lnTo>
                  <a:lnTo>
                    <a:pt x="4216172" y="2270207"/>
                  </a:lnTo>
                  <a:lnTo>
                    <a:pt x="4212919" y="2313013"/>
                  </a:lnTo>
                  <a:lnTo>
                    <a:pt x="4209007" y="2355160"/>
                  </a:lnTo>
                  <a:lnTo>
                    <a:pt x="4204891" y="2397243"/>
                  </a:lnTo>
                  <a:lnTo>
                    <a:pt x="4201023" y="2439858"/>
                  </a:lnTo>
                  <a:lnTo>
                    <a:pt x="4197854" y="2483603"/>
                  </a:lnTo>
                  <a:lnTo>
                    <a:pt x="4195839" y="2529073"/>
                  </a:lnTo>
                  <a:lnTo>
                    <a:pt x="4195429" y="2576864"/>
                  </a:lnTo>
                  <a:lnTo>
                    <a:pt x="4197077" y="2627572"/>
                  </a:lnTo>
                  <a:lnTo>
                    <a:pt x="4201236" y="2681795"/>
                  </a:lnTo>
                  <a:lnTo>
                    <a:pt x="4208358" y="2740128"/>
                  </a:lnTo>
                  <a:lnTo>
                    <a:pt x="4218896" y="2803166"/>
                  </a:lnTo>
                  <a:lnTo>
                    <a:pt x="4230535" y="2872505"/>
                  </a:lnTo>
                  <a:lnTo>
                    <a:pt x="4236822" y="2927252"/>
                  </a:lnTo>
                  <a:lnTo>
                    <a:pt x="4238765" y="2970051"/>
                  </a:lnTo>
                  <a:lnTo>
                    <a:pt x="4237371" y="3003547"/>
                  </a:lnTo>
                  <a:lnTo>
                    <a:pt x="4233650" y="3030385"/>
                  </a:lnTo>
                  <a:lnTo>
                    <a:pt x="4228609" y="3053208"/>
                  </a:lnTo>
                  <a:lnTo>
                    <a:pt x="4223257" y="3074661"/>
                  </a:lnTo>
                  <a:lnTo>
                    <a:pt x="4218601" y="3097388"/>
                  </a:lnTo>
                  <a:lnTo>
                    <a:pt x="4215650" y="3124034"/>
                  </a:lnTo>
                  <a:lnTo>
                    <a:pt x="4215413" y="3157243"/>
                  </a:lnTo>
                  <a:lnTo>
                    <a:pt x="4218896" y="3199660"/>
                  </a:lnTo>
                  <a:lnTo>
                    <a:pt x="4222270" y="3244966"/>
                  </a:lnTo>
                  <a:lnTo>
                    <a:pt x="4222486" y="3292655"/>
                  </a:lnTo>
                  <a:lnTo>
                    <a:pt x="4220307" y="3342115"/>
                  </a:lnTo>
                  <a:lnTo>
                    <a:pt x="4216498" y="3392733"/>
                  </a:lnTo>
                  <a:lnTo>
                    <a:pt x="4211820" y="3443899"/>
                  </a:lnTo>
                  <a:lnTo>
                    <a:pt x="4207038" y="3494999"/>
                  </a:lnTo>
                  <a:lnTo>
                    <a:pt x="4202915" y="3545422"/>
                  </a:lnTo>
                  <a:lnTo>
                    <a:pt x="4200213" y="3594555"/>
                  </a:lnTo>
                  <a:lnTo>
                    <a:pt x="4199698" y="3641787"/>
                  </a:lnTo>
                  <a:lnTo>
                    <a:pt x="4202131" y="3686505"/>
                  </a:lnTo>
                  <a:lnTo>
                    <a:pt x="4208276" y="3728098"/>
                  </a:lnTo>
                  <a:lnTo>
                    <a:pt x="4218896" y="3765953"/>
                  </a:lnTo>
                  <a:lnTo>
                    <a:pt x="4230470" y="3807427"/>
                  </a:lnTo>
                  <a:lnTo>
                    <a:pt x="4237152" y="3853255"/>
                  </a:lnTo>
                  <a:lnTo>
                    <a:pt x="4239802" y="3902654"/>
                  </a:lnTo>
                  <a:lnTo>
                    <a:pt x="4239279" y="3954838"/>
                  </a:lnTo>
                  <a:lnTo>
                    <a:pt x="4236441" y="4009024"/>
                  </a:lnTo>
                  <a:lnTo>
                    <a:pt x="4232147" y="4064427"/>
                  </a:lnTo>
                  <a:lnTo>
                    <a:pt x="4227256" y="4120262"/>
                  </a:lnTo>
                  <a:lnTo>
                    <a:pt x="4222627" y="4175746"/>
                  </a:lnTo>
                  <a:lnTo>
                    <a:pt x="4219118" y="4230095"/>
                  </a:lnTo>
                  <a:lnTo>
                    <a:pt x="4217588" y="4282523"/>
                  </a:lnTo>
                  <a:lnTo>
                    <a:pt x="4218896" y="4332246"/>
                  </a:lnTo>
                  <a:lnTo>
                    <a:pt x="4220789" y="4380221"/>
                  </a:lnTo>
                  <a:lnTo>
                    <a:pt x="4220777" y="4428158"/>
                  </a:lnTo>
                  <a:lnTo>
                    <a:pt x="4219370" y="4476305"/>
                  </a:lnTo>
                  <a:lnTo>
                    <a:pt x="4217077" y="4524906"/>
                  </a:lnTo>
                  <a:lnTo>
                    <a:pt x="4214405" y="4574209"/>
                  </a:lnTo>
                  <a:lnTo>
                    <a:pt x="4211863" y="4624459"/>
                  </a:lnTo>
                  <a:lnTo>
                    <a:pt x="4209960" y="4675903"/>
                  </a:lnTo>
                  <a:lnTo>
                    <a:pt x="4209203" y="4728787"/>
                  </a:lnTo>
                  <a:lnTo>
                    <a:pt x="4210101" y="4783357"/>
                  </a:lnTo>
                  <a:lnTo>
                    <a:pt x="4213163" y="4839859"/>
                  </a:lnTo>
                  <a:lnTo>
                    <a:pt x="4218896" y="4898539"/>
                  </a:lnTo>
                  <a:lnTo>
                    <a:pt x="4223010" y="4939405"/>
                  </a:lnTo>
                  <a:lnTo>
                    <a:pt x="4225543" y="4979912"/>
                  </a:lnTo>
                  <a:lnTo>
                    <a:pt x="4226718" y="5020386"/>
                  </a:lnTo>
                  <a:lnTo>
                    <a:pt x="4226755" y="5061152"/>
                  </a:lnTo>
                  <a:lnTo>
                    <a:pt x="4225875" y="5102535"/>
                  </a:lnTo>
                  <a:lnTo>
                    <a:pt x="4224299" y="5144860"/>
                  </a:lnTo>
                  <a:lnTo>
                    <a:pt x="4222248" y="5188451"/>
                  </a:lnTo>
                  <a:lnTo>
                    <a:pt x="4219944" y="5233634"/>
                  </a:lnTo>
                  <a:lnTo>
                    <a:pt x="4217607" y="5280734"/>
                  </a:lnTo>
                  <a:lnTo>
                    <a:pt x="4215459" y="5330076"/>
                  </a:lnTo>
                  <a:lnTo>
                    <a:pt x="4213719" y="5381984"/>
                  </a:lnTo>
                  <a:lnTo>
                    <a:pt x="4212610" y="5436784"/>
                  </a:lnTo>
                  <a:lnTo>
                    <a:pt x="4212352" y="5494801"/>
                  </a:lnTo>
                  <a:lnTo>
                    <a:pt x="4213167" y="5556359"/>
                  </a:lnTo>
                  <a:lnTo>
                    <a:pt x="4215274" y="5621784"/>
                  </a:lnTo>
                  <a:lnTo>
                    <a:pt x="4218896" y="5691400"/>
                  </a:lnTo>
                  <a:lnTo>
                    <a:pt x="4163739" y="5700135"/>
                  </a:lnTo>
                  <a:lnTo>
                    <a:pt x="4114069" y="5705367"/>
                  </a:lnTo>
                  <a:lnTo>
                    <a:pt x="4068872" y="5707637"/>
                  </a:lnTo>
                  <a:lnTo>
                    <a:pt x="4027136" y="5707484"/>
                  </a:lnTo>
                  <a:lnTo>
                    <a:pt x="3987847" y="5705448"/>
                  </a:lnTo>
                  <a:lnTo>
                    <a:pt x="3949992" y="5702068"/>
                  </a:lnTo>
                  <a:lnTo>
                    <a:pt x="3912557" y="5697884"/>
                  </a:lnTo>
                  <a:lnTo>
                    <a:pt x="3874529" y="5693435"/>
                  </a:lnTo>
                  <a:lnTo>
                    <a:pt x="3834895" y="5689261"/>
                  </a:lnTo>
                  <a:lnTo>
                    <a:pt x="3792641" y="5685901"/>
                  </a:lnTo>
                  <a:lnTo>
                    <a:pt x="3746755" y="5683896"/>
                  </a:lnTo>
                  <a:lnTo>
                    <a:pt x="3696222" y="5683784"/>
                  </a:lnTo>
                  <a:lnTo>
                    <a:pt x="3640030" y="5686106"/>
                  </a:lnTo>
                  <a:lnTo>
                    <a:pt x="3577165" y="5691400"/>
                  </a:lnTo>
                  <a:lnTo>
                    <a:pt x="3506107" y="5697278"/>
                  </a:lnTo>
                  <a:lnTo>
                    <a:pt x="3447010" y="5699240"/>
                  </a:lnTo>
                  <a:lnTo>
                    <a:pt x="3398006" y="5698139"/>
                  </a:lnTo>
                  <a:lnTo>
                    <a:pt x="3357230" y="5694831"/>
                  </a:lnTo>
                  <a:lnTo>
                    <a:pt x="3322814" y="5690169"/>
                  </a:lnTo>
                  <a:lnTo>
                    <a:pt x="3292892" y="5685008"/>
                  </a:lnTo>
                  <a:lnTo>
                    <a:pt x="3265597" y="5680202"/>
                  </a:lnTo>
                  <a:lnTo>
                    <a:pt x="3239063" y="5676606"/>
                  </a:lnTo>
                  <a:lnTo>
                    <a:pt x="3211423" y="5675073"/>
                  </a:lnTo>
                  <a:lnTo>
                    <a:pt x="3180811" y="5676458"/>
                  </a:lnTo>
                  <a:lnTo>
                    <a:pt x="3145359" y="5681616"/>
                  </a:lnTo>
                  <a:lnTo>
                    <a:pt x="3103201" y="5691400"/>
                  </a:lnTo>
                  <a:lnTo>
                    <a:pt x="3054821" y="5701986"/>
                  </a:lnTo>
                  <a:lnTo>
                    <a:pt x="3009623" y="5707404"/>
                  </a:lnTo>
                  <a:lnTo>
                    <a:pt x="2966647" y="5708672"/>
                  </a:lnTo>
                  <a:lnTo>
                    <a:pt x="2924930" y="5706806"/>
                  </a:lnTo>
                  <a:lnTo>
                    <a:pt x="2883513" y="5702822"/>
                  </a:lnTo>
                  <a:lnTo>
                    <a:pt x="2841433" y="5697738"/>
                  </a:lnTo>
                  <a:lnTo>
                    <a:pt x="2797729" y="5692571"/>
                  </a:lnTo>
                  <a:lnTo>
                    <a:pt x="2751441" y="5688337"/>
                  </a:lnTo>
                  <a:lnTo>
                    <a:pt x="2701607" y="5686053"/>
                  </a:lnTo>
                  <a:lnTo>
                    <a:pt x="2647265" y="5686735"/>
                  </a:lnTo>
                  <a:lnTo>
                    <a:pt x="2587454" y="5691400"/>
                  </a:lnTo>
                  <a:lnTo>
                    <a:pt x="2539323" y="5695276"/>
                  </a:lnTo>
                  <a:lnTo>
                    <a:pt x="2493341" y="5696287"/>
                  </a:lnTo>
                  <a:lnTo>
                    <a:pt x="2448944" y="5695001"/>
                  </a:lnTo>
                  <a:lnTo>
                    <a:pt x="2405566" y="5691984"/>
                  </a:lnTo>
                  <a:lnTo>
                    <a:pt x="2362644" y="5687804"/>
                  </a:lnTo>
                  <a:lnTo>
                    <a:pt x="2319613" y="5683027"/>
                  </a:lnTo>
                  <a:lnTo>
                    <a:pt x="2275908" y="5678222"/>
                  </a:lnTo>
                  <a:lnTo>
                    <a:pt x="2230964" y="5673954"/>
                  </a:lnTo>
                  <a:lnTo>
                    <a:pt x="2184218" y="5670791"/>
                  </a:lnTo>
                  <a:lnTo>
                    <a:pt x="2135105" y="5669300"/>
                  </a:lnTo>
                  <a:lnTo>
                    <a:pt x="2083060" y="5670049"/>
                  </a:lnTo>
                  <a:lnTo>
                    <a:pt x="2027518" y="5673604"/>
                  </a:lnTo>
                  <a:lnTo>
                    <a:pt x="1967915" y="5680532"/>
                  </a:lnTo>
                  <a:lnTo>
                    <a:pt x="1903686" y="5691400"/>
                  </a:lnTo>
                  <a:lnTo>
                    <a:pt x="1841171" y="5701690"/>
                  </a:lnTo>
                  <a:lnTo>
                    <a:pt x="1786311" y="5707058"/>
                  </a:lnTo>
                  <a:lnTo>
                    <a:pt x="1737951" y="5708341"/>
                  </a:lnTo>
                  <a:lnTo>
                    <a:pt x="1694931" y="5706371"/>
                  </a:lnTo>
                  <a:lnTo>
                    <a:pt x="1656095" y="5701984"/>
                  </a:lnTo>
                  <a:lnTo>
                    <a:pt x="1620286" y="5696015"/>
                  </a:lnTo>
                  <a:lnTo>
                    <a:pt x="1586345" y="5689296"/>
                  </a:lnTo>
                  <a:lnTo>
                    <a:pt x="1553116" y="5682664"/>
                  </a:lnTo>
                  <a:lnTo>
                    <a:pt x="1519441" y="5676952"/>
                  </a:lnTo>
                  <a:lnTo>
                    <a:pt x="1484162" y="5672994"/>
                  </a:lnTo>
                  <a:lnTo>
                    <a:pt x="1446123" y="5671626"/>
                  </a:lnTo>
                  <a:lnTo>
                    <a:pt x="1404165" y="5673681"/>
                  </a:lnTo>
                  <a:lnTo>
                    <a:pt x="1357132" y="5679995"/>
                  </a:lnTo>
                  <a:lnTo>
                    <a:pt x="1303865" y="5691400"/>
                  </a:lnTo>
                  <a:lnTo>
                    <a:pt x="1241182" y="5704196"/>
                  </a:lnTo>
                  <a:lnTo>
                    <a:pt x="1185060" y="5710260"/>
                  </a:lnTo>
                  <a:lnTo>
                    <a:pt x="1134606" y="5710914"/>
                  </a:lnTo>
                  <a:lnTo>
                    <a:pt x="1088925" y="5707480"/>
                  </a:lnTo>
                  <a:lnTo>
                    <a:pt x="1047123" y="5701279"/>
                  </a:lnTo>
                  <a:lnTo>
                    <a:pt x="1008305" y="5693633"/>
                  </a:lnTo>
                  <a:lnTo>
                    <a:pt x="971577" y="5685862"/>
                  </a:lnTo>
                  <a:lnTo>
                    <a:pt x="936045" y="5679289"/>
                  </a:lnTo>
                  <a:lnTo>
                    <a:pt x="900815" y="5675235"/>
                  </a:lnTo>
                  <a:lnTo>
                    <a:pt x="864992" y="5675021"/>
                  </a:lnTo>
                  <a:lnTo>
                    <a:pt x="827682" y="5679969"/>
                  </a:lnTo>
                  <a:lnTo>
                    <a:pt x="787991" y="5691400"/>
                  </a:lnTo>
                  <a:lnTo>
                    <a:pt x="755236" y="5700990"/>
                  </a:lnTo>
                  <a:lnTo>
                    <a:pt x="718952" y="5707366"/>
                  </a:lnTo>
                  <a:lnTo>
                    <a:pt x="679461" y="5710942"/>
                  </a:lnTo>
                  <a:lnTo>
                    <a:pt x="637084" y="5712133"/>
                  </a:lnTo>
                  <a:lnTo>
                    <a:pt x="592142" y="5711354"/>
                  </a:lnTo>
                  <a:lnTo>
                    <a:pt x="544956" y="5709020"/>
                  </a:lnTo>
                  <a:lnTo>
                    <a:pt x="495847" y="5705546"/>
                  </a:lnTo>
                  <a:lnTo>
                    <a:pt x="445135" y="5701346"/>
                  </a:lnTo>
                  <a:lnTo>
                    <a:pt x="393142" y="5696835"/>
                  </a:lnTo>
                  <a:lnTo>
                    <a:pt x="340189" y="5692428"/>
                  </a:lnTo>
                  <a:lnTo>
                    <a:pt x="286597" y="5688541"/>
                  </a:lnTo>
                  <a:lnTo>
                    <a:pt x="232686" y="5685586"/>
                  </a:lnTo>
                  <a:lnTo>
                    <a:pt x="178778" y="5683980"/>
                  </a:lnTo>
                  <a:lnTo>
                    <a:pt x="125193" y="5684137"/>
                  </a:lnTo>
                  <a:lnTo>
                    <a:pt x="72253" y="5686473"/>
                  </a:lnTo>
                  <a:lnTo>
                    <a:pt x="20279" y="5691400"/>
                  </a:lnTo>
                  <a:lnTo>
                    <a:pt x="8878" y="5655835"/>
                  </a:lnTo>
                  <a:lnTo>
                    <a:pt x="5781" y="5617222"/>
                  </a:lnTo>
                  <a:lnTo>
                    <a:pt x="8465" y="5575086"/>
                  </a:lnTo>
                  <a:lnTo>
                    <a:pt x="14405" y="5528954"/>
                  </a:lnTo>
                  <a:lnTo>
                    <a:pt x="21080" y="5478352"/>
                  </a:lnTo>
                  <a:lnTo>
                    <a:pt x="25966" y="5422805"/>
                  </a:lnTo>
                  <a:lnTo>
                    <a:pt x="26540" y="5361839"/>
                  </a:lnTo>
                  <a:lnTo>
                    <a:pt x="20279" y="5294981"/>
                  </a:lnTo>
                  <a:lnTo>
                    <a:pt x="12411" y="5232166"/>
                  </a:lnTo>
                  <a:lnTo>
                    <a:pt x="9084" y="5181014"/>
                  </a:lnTo>
                  <a:lnTo>
                    <a:pt x="9152" y="5137589"/>
                  </a:lnTo>
                  <a:lnTo>
                    <a:pt x="11468" y="5097953"/>
                  </a:lnTo>
                  <a:lnTo>
                    <a:pt x="14885" y="5058167"/>
                  </a:lnTo>
                  <a:lnTo>
                    <a:pt x="18257" y="5014295"/>
                  </a:lnTo>
                  <a:lnTo>
                    <a:pt x="20437" y="4962398"/>
                  </a:lnTo>
                  <a:lnTo>
                    <a:pt x="20279" y="4898539"/>
                  </a:lnTo>
                  <a:lnTo>
                    <a:pt x="19964" y="4850950"/>
                  </a:lnTo>
                  <a:lnTo>
                    <a:pt x="21032" y="4802972"/>
                  </a:lnTo>
                  <a:lnTo>
                    <a:pt x="23086" y="4754486"/>
                  </a:lnTo>
                  <a:lnTo>
                    <a:pt x="25728" y="4705372"/>
                  </a:lnTo>
                  <a:lnTo>
                    <a:pt x="28560" y="4655513"/>
                  </a:lnTo>
                  <a:lnTo>
                    <a:pt x="31184" y="4604788"/>
                  </a:lnTo>
                  <a:lnTo>
                    <a:pt x="33202" y="4553079"/>
                  </a:lnTo>
                  <a:lnTo>
                    <a:pt x="34217" y="4500267"/>
                  </a:lnTo>
                  <a:lnTo>
                    <a:pt x="33830" y="4446233"/>
                  </a:lnTo>
                  <a:lnTo>
                    <a:pt x="31643" y="4390857"/>
                  </a:lnTo>
                  <a:lnTo>
                    <a:pt x="27259" y="4334020"/>
                  </a:lnTo>
                  <a:lnTo>
                    <a:pt x="20279" y="4275604"/>
                  </a:lnTo>
                  <a:lnTo>
                    <a:pt x="13396" y="4210175"/>
                  </a:lnTo>
                  <a:lnTo>
                    <a:pt x="11955" y="4154705"/>
                  </a:lnTo>
                  <a:lnTo>
                    <a:pt x="14490" y="4107138"/>
                  </a:lnTo>
                  <a:lnTo>
                    <a:pt x="19533" y="4065414"/>
                  </a:lnTo>
                  <a:lnTo>
                    <a:pt x="25616" y="4027478"/>
                  </a:lnTo>
                  <a:lnTo>
                    <a:pt x="31272" y="3991272"/>
                  </a:lnTo>
                  <a:lnTo>
                    <a:pt x="35034" y="3954738"/>
                  </a:lnTo>
                  <a:lnTo>
                    <a:pt x="35434" y="3915818"/>
                  </a:lnTo>
                  <a:lnTo>
                    <a:pt x="31005" y="3872457"/>
                  </a:lnTo>
                  <a:lnTo>
                    <a:pt x="20279" y="3822595"/>
                  </a:lnTo>
                  <a:lnTo>
                    <a:pt x="11485" y="3781715"/>
                  </a:lnTo>
                  <a:lnTo>
                    <a:pt x="5400" y="3736459"/>
                  </a:lnTo>
                  <a:lnTo>
                    <a:pt x="1684" y="3687626"/>
                  </a:lnTo>
                  <a:lnTo>
                    <a:pt x="0" y="3636017"/>
                  </a:lnTo>
                  <a:lnTo>
                    <a:pt x="6" y="3582430"/>
                  </a:lnTo>
                  <a:lnTo>
                    <a:pt x="1366" y="3527665"/>
                  </a:lnTo>
                  <a:lnTo>
                    <a:pt x="3740" y="3472520"/>
                  </a:lnTo>
                  <a:lnTo>
                    <a:pt x="6788" y="3417795"/>
                  </a:lnTo>
                  <a:lnTo>
                    <a:pt x="10173" y="3364289"/>
                  </a:lnTo>
                  <a:lnTo>
                    <a:pt x="13556" y="3312801"/>
                  </a:lnTo>
                  <a:lnTo>
                    <a:pt x="16596" y="3264131"/>
                  </a:lnTo>
                  <a:lnTo>
                    <a:pt x="18956" y="3219078"/>
                  </a:lnTo>
                  <a:lnTo>
                    <a:pt x="20297" y="3178441"/>
                  </a:lnTo>
                  <a:lnTo>
                    <a:pt x="20279" y="3143018"/>
                  </a:lnTo>
                  <a:lnTo>
                    <a:pt x="20771" y="3094825"/>
                  </a:lnTo>
                  <a:lnTo>
                    <a:pt x="23844" y="3042367"/>
                  </a:lnTo>
                  <a:lnTo>
                    <a:pt x="28491" y="2987013"/>
                  </a:lnTo>
                  <a:lnTo>
                    <a:pt x="33701" y="2930128"/>
                  </a:lnTo>
                  <a:lnTo>
                    <a:pt x="38465" y="2873080"/>
                  </a:lnTo>
                  <a:lnTo>
                    <a:pt x="41775" y="2817236"/>
                  </a:lnTo>
                  <a:lnTo>
                    <a:pt x="42620" y="2763963"/>
                  </a:lnTo>
                  <a:lnTo>
                    <a:pt x="39992" y="2714628"/>
                  </a:lnTo>
                  <a:lnTo>
                    <a:pt x="32882" y="2670598"/>
                  </a:lnTo>
                  <a:lnTo>
                    <a:pt x="20279" y="2633240"/>
                  </a:lnTo>
                  <a:lnTo>
                    <a:pt x="7978" y="2593570"/>
                  </a:lnTo>
                  <a:lnTo>
                    <a:pt x="4338" y="2549963"/>
                  </a:lnTo>
                  <a:lnTo>
                    <a:pt x="6965" y="2503639"/>
                  </a:lnTo>
                  <a:lnTo>
                    <a:pt x="13465" y="2455816"/>
                  </a:lnTo>
                  <a:lnTo>
                    <a:pt x="21445" y="2407713"/>
                  </a:lnTo>
                  <a:lnTo>
                    <a:pt x="28510" y="2360548"/>
                  </a:lnTo>
                  <a:lnTo>
                    <a:pt x="32266" y="2315540"/>
                  </a:lnTo>
                  <a:lnTo>
                    <a:pt x="30321" y="2273909"/>
                  </a:lnTo>
                  <a:lnTo>
                    <a:pt x="20279" y="2236873"/>
                  </a:lnTo>
                  <a:lnTo>
                    <a:pt x="11686" y="2208473"/>
                  </a:lnTo>
                  <a:lnTo>
                    <a:pt x="6217" y="2171734"/>
                  </a:lnTo>
                  <a:lnTo>
                    <a:pt x="3410" y="2128044"/>
                  </a:lnTo>
                  <a:lnTo>
                    <a:pt x="2804" y="2078789"/>
                  </a:lnTo>
                  <a:lnTo>
                    <a:pt x="3938" y="2025356"/>
                  </a:lnTo>
                  <a:lnTo>
                    <a:pt x="6350" y="1969132"/>
                  </a:lnTo>
                  <a:lnTo>
                    <a:pt x="9578" y="1911505"/>
                  </a:lnTo>
                  <a:lnTo>
                    <a:pt x="13163" y="1853862"/>
                  </a:lnTo>
                  <a:lnTo>
                    <a:pt x="16642" y="1797588"/>
                  </a:lnTo>
                  <a:lnTo>
                    <a:pt x="19555" y="1744072"/>
                  </a:lnTo>
                  <a:lnTo>
                    <a:pt x="21439" y="1694701"/>
                  </a:lnTo>
                  <a:lnTo>
                    <a:pt x="21834" y="1650860"/>
                  </a:lnTo>
                  <a:lnTo>
                    <a:pt x="20279" y="1613938"/>
                  </a:lnTo>
                  <a:lnTo>
                    <a:pt x="18730" y="1565598"/>
                  </a:lnTo>
                  <a:lnTo>
                    <a:pt x="20890" y="1516100"/>
                  </a:lnTo>
                  <a:lnTo>
                    <a:pt x="25335" y="1465725"/>
                  </a:lnTo>
                  <a:lnTo>
                    <a:pt x="30642" y="1414754"/>
                  </a:lnTo>
                  <a:lnTo>
                    <a:pt x="35388" y="1363468"/>
                  </a:lnTo>
                  <a:lnTo>
                    <a:pt x="38148" y="1312149"/>
                  </a:lnTo>
                  <a:lnTo>
                    <a:pt x="37499" y="1261077"/>
                  </a:lnTo>
                  <a:lnTo>
                    <a:pt x="32017" y="1210535"/>
                  </a:lnTo>
                  <a:lnTo>
                    <a:pt x="20279" y="1160802"/>
                  </a:lnTo>
                  <a:lnTo>
                    <a:pt x="11712" y="1125932"/>
                  </a:lnTo>
                  <a:lnTo>
                    <a:pt x="6844" y="1089349"/>
                  </a:lnTo>
                  <a:lnTo>
                    <a:pt x="5055" y="1050927"/>
                  </a:lnTo>
                  <a:lnTo>
                    <a:pt x="5726" y="1010540"/>
                  </a:lnTo>
                  <a:lnTo>
                    <a:pt x="8237" y="968063"/>
                  </a:lnTo>
                  <a:lnTo>
                    <a:pt x="11969" y="923368"/>
                  </a:lnTo>
                  <a:lnTo>
                    <a:pt x="16304" y="876332"/>
                  </a:lnTo>
                  <a:lnTo>
                    <a:pt x="20621" y="826826"/>
                  </a:lnTo>
                  <a:lnTo>
                    <a:pt x="24303" y="774727"/>
                  </a:lnTo>
                  <a:lnTo>
                    <a:pt x="26728" y="719907"/>
                  </a:lnTo>
                  <a:lnTo>
                    <a:pt x="27279" y="662241"/>
                  </a:lnTo>
                  <a:lnTo>
                    <a:pt x="25335" y="601603"/>
                  </a:lnTo>
                  <a:lnTo>
                    <a:pt x="20279" y="537867"/>
                  </a:lnTo>
                  <a:lnTo>
                    <a:pt x="14054" y="467722"/>
                  </a:lnTo>
                  <a:lnTo>
                    <a:pt x="11062" y="409938"/>
                  </a:lnTo>
                  <a:lnTo>
                    <a:pt x="10639" y="361982"/>
                  </a:lnTo>
                  <a:lnTo>
                    <a:pt x="12123" y="321321"/>
                  </a:lnTo>
                  <a:lnTo>
                    <a:pt x="14852" y="285423"/>
                  </a:lnTo>
                  <a:lnTo>
                    <a:pt x="18163" y="251755"/>
                  </a:lnTo>
                  <a:lnTo>
                    <a:pt x="21395" y="217784"/>
                  </a:lnTo>
                  <a:lnTo>
                    <a:pt x="23885" y="180977"/>
                  </a:lnTo>
                  <a:lnTo>
                    <a:pt x="24970" y="138802"/>
                  </a:lnTo>
                  <a:lnTo>
                    <a:pt x="23989" y="88726"/>
                  </a:lnTo>
                  <a:lnTo>
                    <a:pt x="20279" y="28216"/>
                  </a:lnTo>
                  <a:close/>
                </a:path>
              </a:pathLst>
            </a:custGeom>
            <a:ln w="38100">
              <a:solidFill>
                <a:srgbClr val="00AFF0"/>
              </a:solidFill>
              <a:prstDash val="lgDash"/>
            </a:ln>
          </p:spPr>
          <p:txBody>
            <a:bodyPr wrap="square" lIns="0" tIns="0" rIns="0" bIns="0" rtlCol="0"/>
            <a:lstStyle/>
            <a:p>
              <a:endParaRPr/>
            </a:p>
          </p:txBody>
        </p:sp>
      </p:grpSp>
      <p:sp>
        <p:nvSpPr>
          <p:cNvPr id="5" name="object 5"/>
          <p:cNvSpPr txBox="1"/>
          <p:nvPr/>
        </p:nvSpPr>
        <p:spPr>
          <a:xfrm>
            <a:off x="1046480" y="699642"/>
            <a:ext cx="4024629" cy="554355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Busquemos</a:t>
            </a:r>
            <a:r>
              <a:rPr sz="1800" dirty="0">
                <a:latin typeface="Arial"/>
                <a:cs typeface="Arial"/>
              </a:rPr>
              <a:t> </a:t>
            </a:r>
            <a:r>
              <a:rPr sz="1800" spc="-5" dirty="0">
                <a:latin typeface="Arial"/>
                <a:cs typeface="Arial"/>
              </a:rPr>
              <a:t>soluciones.</a:t>
            </a:r>
            <a:endParaRPr sz="1800">
              <a:latin typeface="Arial"/>
              <a:cs typeface="Arial"/>
            </a:endParaRPr>
          </a:p>
          <a:p>
            <a:pPr marL="657225" lvl="1" indent="-287020">
              <a:lnSpc>
                <a:spcPts val="2155"/>
              </a:lnSpc>
              <a:buFont typeface="Wingdings"/>
              <a:buChar char=""/>
              <a:tabLst>
                <a:tab pos="657860" algn="l"/>
              </a:tabLst>
            </a:pPr>
            <a:r>
              <a:rPr sz="1800" b="1" u="heavy" spc="-5" dirty="0">
                <a:uFill>
                  <a:solidFill>
                    <a:srgbClr val="000000"/>
                  </a:solidFill>
                </a:uFill>
                <a:latin typeface="Arial"/>
                <a:cs typeface="Arial"/>
              </a:rPr>
              <a:t>Educación</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socioemocional</a:t>
            </a:r>
            <a:r>
              <a:rPr sz="1800" dirty="0">
                <a:latin typeface="Arial"/>
                <a:cs typeface="Arial"/>
              </a:rPr>
              <a:t>.</a:t>
            </a:r>
            <a:endParaRPr sz="1800">
              <a:latin typeface="Arial"/>
              <a:cs typeface="Arial"/>
            </a:endParaRPr>
          </a:p>
          <a:p>
            <a:pPr marL="12700">
              <a:lnSpc>
                <a:spcPts val="2395"/>
              </a:lnSpc>
            </a:pPr>
            <a:r>
              <a:rPr sz="2000" b="1" dirty="0">
                <a:latin typeface="Arial"/>
                <a:cs typeface="Arial"/>
              </a:rPr>
              <a:t>Aprendizaje</a:t>
            </a:r>
            <a:r>
              <a:rPr sz="2000" b="1" spc="-35" dirty="0">
                <a:latin typeface="Arial"/>
                <a:cs typeface="Arial"/>
              </a:rPr>
              <a:t> </a:t>
            </a:r>
            <a:r>
              <a:rPr sz="2000" b="1" spc="-5" dirty="0">
                <a:latin typeface="Arial"/>
                <a:cs typeface="Arial"/>
              </a:rPr>
              <a:t>E:</a:t>
            </a:r>
            <a:r>
              <a:rPr sz="2000" b="1" spc="-10" dirty="0">
                <a:latin typeface="Arial"/>
                <a:cs typeface="Arial"/>
              </a:rPr>
              <a:t> </a:t>
            </a:r>
            <a:r>
              <a:rPr sz="1200" b="1" dirty="0">
                <a:solidFill>
                  <a:srgbClr val="FF6598"/>
                </a:solidFill>
                <a:latin typeface="Arial"/>
                <a:cs typeface="Arial"/>
              </a:rPr>
              <a:t>Habla</a:t>
            </a:r>
            <a:r>
              <a:rPr sz="1200" b="1" spc="-10" dirty="0">
                <a:solidFill>
                  <a:srgbClr val="FF6598"/>
                </a:solidFill>
                <a:latin typeface="Arial"/>
                <a:cs typeface="Arial"/>
              </a:rPr>
              <a:t> </a:t>
            </a:r>
            <a:r>
              <a:rPr sz="1200" b="1" dirty="0">
                <a:solidFill>
                  <a:srgbClr val="FF6598"/>
                </a:solidFill>
                <a:latin typeface="Arial"/>
                <a:cs typeface="Arial"/>
              </a:rPr>
              <a:t>sobre</a:t>
            </a:r>
            <a:r>
              <a:rPr sz="1200" b="1" spc="-10" dirty="0">
                <a:solidFill>
                  <a:srgbClr val="FF6598"/>
                </a:solidFill>
                <a:latin typeface="Arial"/>
                <a:cs typeface="Arial"/>
              </a:rPr>
              <a:t> </a:t>
            </a:r>
            <a:r>
              <a:rPr sz="1200" b="1" spc="-5" dirty="0">
                <a:solidFill>
                  <a:srgbClr val="FF6598"/>
                </a:solidFill>
                <a:latin typeface="Arial"/>
                <a:cs typeface="Arial"/>
              </a:rPr>
              <a:t>sus</a:t>
            </a:r>
            <a:r>
              <a:rPr sz="1200" b="1" spc="-15" dirty="0">
                <a:solidFill>
                  <a:srgbClr val="FF6598"/>
                </a:solidFill>
                <a:latin typeface="Arial"/>
                <a:cs typeface="Arial"/>
              </a:rPr>
              <a:t> </a:t>
            </a:r>
            <a:r>
              <a:rPr sz="1200" b="1" spc="-5" dirty="0">
                <a:solidFill>
                  <a:srgbClr val="FF6598"/>
                </a:solidFill>
                <a:latin typeface="Arial"/>
                <a:cs typeface="Arial"/>
              </a:rPr>
              <a:t>conductas y</a:t>
            </a:r>
            <a:endParaRPr sz="1200">
              <a:latin typeface="Arial"/>
              <a:cs typeface="Arial"/>
            </a:endParaRPr>
          </a:p>
          <a:p>
            <a:pPr marL="12700" marR="328295">
              <a:lnSpc>
                <a:spcPct val="100000"/>
              </a:lnSpc>
              <a:spcBef>
                <a:spcPts val="20"/>
              </a:spcBef>
            </a:pPr>
            <a:r>
              <a:rPr sz="1200" b="1" dirty="0">
                <a:solidFill>
                  <a:srgbClr val="FF6598"/>
                </a:solidFill>
                <a:latin typeface="Arial"/>
                <a:cs typeface="Arial"/>
              </a:rPr>
              <a:t>las</a:t>
            </a:r>
            <a:r>
              <a:rPr sz="1200" b="1" spc="-25" dirty="0">
                <a:solidFill>
                  <a:srgbClr val="FF6598"/>
                </a:solidFill>
                <a:latin typeface="Arial"/>
                <a:cs typeface="Arial"/>
              </a:rPr>
              <a:t> </a:t>
            </a:r>
            <a:r>
              <a:rPr sz="1200" b="1" dirty="0">
                <a:solidFill>
                  <a:srgbClr val="FF6598"/>
                </a:solidFill>
                <a:latin typeface="Arial"/>
                <a:cs typeface="Arial"/>
              </a:rPr>
              <a:t>de</a:t>
            </a:r>
            <a:r>
              <a:rPr sz="1200" b="1" spc="-20" dirty="0">
                <a:solidFill>
                  <a:srgbClr val="FF6598"/>
                </a:solidFill>
                <a:latin typeface="Arial"/>
                <a:cs typeface="Arial"/>
              </a:rPr>
              <a:t> </a:t>
            </a:r>
            <a:r>
              <a:rPr sz="1200" b="1" spc="-5" dirty="0">
                <a:solidFill>
                  <a:srgbClr val="FF6598"/>
                </a:solidFill>
                <a:latin typeface="Arial"/>
                <a:cs typeface="Arial"/>
              </a:rPr>
              <a:t>sus</a:t>
            </a:r>
            <a:r>
              <a:rPr sz="1200" b="1" spc="-20" dirty="0">
                <a:solidFill>
                  <a:srgbClr val="FF6598"/>
                </a:solidFill>
                <a:latin typeface="Arial"/>
                <a:cs typeface="Arial"/>
              </a:rPr>
              <a:t> </a:t>
            </a:r>
            <a:r>
              <a:rPr sz="1200" b="1" dirty="0">
                <a:solidFill>
                  <a:srgbClr val="FF6598"/>
                </a:solidFill>
                <a:latin typeface="Arial"/>
                <a:cs typeface="Arial"/>
              </a:rPr>
              <a:t>compañeros,</a:t>
            </a:r>
            <a:r>
              <a:rPr sz="1200" b="1" spc="-35" dirty="0">
                <a:solidFill>
                  <a:srgbClr val="FF6598"/>
                </a:solidFill>
                <a:latin typeface="Arial"/>
                <a:cs typeface="Arial"/>
              </a:rPr>
              <a:t> </a:t>
            </a:r>
            <a:r>
              <a:rPr sz="1200" b="1" dirty="0">
                <a:solidFill>
                  <a:srgbClr val="FF6598"/>
                </a:solidFill>
                <a:latin typeface="Arial"/>
                <a:cs typeface="Arial"/>
              </a:rPr>
              <a:t>explica</a:t>
            </a:r>
            <a:r>
              <a:rPr sz="1200" b="1" spc="-30" dirty="0">
                <a:solidFill>
                  <a:srgbClr val="FF6598"/>
                </a:solidFill>
                <a:latin typeface="Arial"/>
                <a:cs typeface="Arial"/>
              </a:rPr>
              <a:t> </a:t>
            </a:r>
            <a:r>
              <a:rPr sz="1200" b="1" dirty="0">
                <a:solidFill>
                  <a:srgbClr val="FF6598"/>
                </a:solidFill>
                <a:latin typeface="Arial"/>
                <a:cs typeface="Arial"/>
              </a:rPr>
              <a:t>las</a:t>
            </a:r>
            <a:r>
              <a:rPr sz="1200" b="1" spc="-20" dirty="0">
                <a:solidFill>
                  <a:srgbClr val="FF6598"/>
                </a:solidFill>
                <a:latin typeface="Arial"/>
                <a:cs typeface="Arial"/>
              </a:rPr>
              <a:t> </a:t>
            </a:r>
            <a:r>
              <a:rPr sz="1200" b="1" dirty="0">
                <a:solidFill>
                  <a:srgbClr val="FF6598"/>
                </a:solidFill>
                <a:latin typeface="Arial"/>
                <a:cs typeface="Arial"/>
              </a:rPr>
              <a:t>consecuencias </a:t>
            </a:r>
            <a:r>
              <a:rPr sz="1200" b="1" spc="-320" dirty="0">
                <a:solidFill>
                  <a:srgbClr val="FF6598"/>
                </a:solidFill>
                <a:latin typeface="Arial"/>
                <a:cs typeface="Arial"/>
              </a:rPr>
              <a:t> </a:t>
            </a:r>
            <a:r>
              <a:rPr sz="1200" b="1" dirty="0">
                <a:solidFill>
                  <a:srgbClr val="FF6598"/>
                </a:solidFill>
                <a:latin typeface="Arial"/>
                <a:cs typeface="Arial"/>
              </a:rPr>
              <a:t>de sus </a:t>
            </a:r>
            <a:r>
              <a:rPr sz="1200" b="1" spc="-5" dirty="0">
                <a:solidFill>
                  <a:srgbClr val="FF6598"/>
                </a:solidFill>
                <a:latin typeface="Arial"/>
                <a:cs typeface="Arial"/>
              </a:rPr>
              <a:t>actos y </a:t>
            </a:r>
            <a:r>
              <a:rPr sz="1200" b="1" dirty="0">
                <a:solidFill>
                  <a:srgbClr val="FF6598"/>
                </a:solidFill>
                <a:latin typeface="Arial"/>
                <a:cs typeface="Arial"/>
              </a:rPr>
              <a:t>reflexiona </a:t>
            </a:r>
            <a:r>
              <a:rPr sz="1200" b="1" spc="-5" dirty="0">
                <a:solidFill>
                  <a:srgbClr val="FF6598"/>
                </a:solidFill>
                <a:latin typeface="Arial"/>
                <a:cs typeface="Arial"/>
              </a:rPr>
              <a:t>ante </a:t>
            </a:r>
            <a:r>
              <a:rPr sz="1200" b="1" dirty="0">
                <a:solidFill>
                  <a:srgbClr val="FF6598"/>
                </a:solidFill>
                <a:latin typeface="Arial"/>
                <a:cs typeface="Arial"/>
              </a:rPr>
              <a:t>situaciones de </a:t>
            </a:r>
            <a:r>
              <a:rPr sz="1200" b="1" spc="5" dirty="0">
                <a:solidFill>
                  <a:srgbClr val="FF6598"/>
                </a:solidFill>
                <a:latin typeface="Arial"/>
                <a:cs typeface="Arial"/>
              </a:rPr>
              <a:t> </a:t>
            </a:r>
            <a:r>
              <a:rPr sz="1200" b="1" spc="-5" dirty="0">
                <a:solidFill>
                  <a:srgbClr val="FF6598"/>
                </a:solidFill>
                <a:latin typeface="Arial"/>
                <a:cs typeface="Arial"/>
              </a:rPr>
              <a:t>desacuerdo.</a:t>
            </a:r>
            <a:endParaRPr sz="1200">
              <a:latin typeface="Arial"/>
              <a:cs typeface="Arial"/>
            </a:endParaRPr>
          </a:p>
          <a:p>
            <a:pPr marL="12700" marR="92075">
              <a:lnSpc>
                <a:spcPts val="2160"/>
              </a:lnSpc>
              <a:spcBef>
                <a:spcPts val="60"/>
              </a:spcBef>
            </a:pPr>
            <a:r>
              <a:rPr sz="1800" spc="-5" dirty="0">
                <a:latin typeface="Arial"/>
                <a:cs typeface="Arial"/>
              </a:rPr>
              <a:t>El alumno</a:t>
            </a:r>
            <a:r>
              <a:rPr sz="1800" spc="5"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muestra</a:t>
            </a:r>
            <a:r>
              <a:rPr sz="1800" spc="5" dirty="0">
                <a:latin typeface="Arial"/>
                <a:cs typeface="Arial"/>
              </a:rPr>
              <a:t> </a:t>
            </a:r>
            <a:r>
              <a:rPr sz="1800" spc="-5" dirty="0">
                <a:latin typeface="Arial"/>
                <a:cs typeface="Arial"/>
              </a:rPr>
              <a:t>en</a:t>
            </a:r>
            <a:r>
              <a:rPr sz="1800" spc="-15"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nivel </a:t>
            </a:r>
            <a:r>
              <a:rPr sz="1800" dirty="0">
                <a:latin typeface="Arial"/>
                <a:cs typeface="Arial"/>
              </a:rPr>
              <a:t> </a:t>
            </a:r>
            <a:r>
              <a:rPr sz="1800" spc="-5" dirty="0">
                <a:latin typeface="Arial"/>
                <a:cs typeface="Arial"/>
              </a:rPr>
              <a:t>sobresaliente</a:t>
            </a:r>
            <a:r>
              <a:rPr sz="1800" spc="20" dirty="0">
                <a:latin typeface="Arial"/>
                <a:cs typeface="Arial"/>
              </a:rPr>
              <a:t> </a:t>
            </a:r>
            <a:r>
              <a:rPr sz="1800" spc="-5" dirty="0">
                <a:latin typeface="Arial"/>
                <a:cs typeface="Arial"/>
              </a:rPr>
              <a:t>debido</a:t>
            </a:r>
            <a:r>
              <a:rPr sz="1800" spc="10" dirty="0">
                <a:latin typeface="Arial"/>
                <a:cs typeface="Arial"/>
              </a:rPr>
              <a:t> </a:t>
            </a:r>
            <a:r>
              <a:rPr sz="1800" spc="-5" dirty="0">
                <a:latin typeface="Arial"/>
                <a:cs typeface="Arial"/>
              </a:rPr>
              <a:t>a que</a:t>
            </a:r>
            <a:r>
              <a:rPr sz="1800" spc="5" dirty="0">
                <a:latin typeface="Arial"/>
                <a:cs typeface="Arial"/>
              </a:rPr>
              <a:t> </a:t>
            </a:r>
            <a:r>
              <a:rPr sz="1800" spc="-5" dirty="0">
                <a:latin typeface="Arial"/>
                <a:cs typeface="Arial"/>
              </a:rPr>
              <a:t>logra </a:t>
            </a:r>
            <a:r>
              <a:rPr sz="1800" dirty="0">
                <a:latin typeface="Arial"/>
                <a:cs typeface="Arial"/>
              </a:rPr>
              <a:t> </a:t>
            </a:r>
            <a:r>
              <a:rPr sz="1800" spc="-5" dirty="0">
                <a:latin typeface="Arial"/>
                <a:cs typeface="Arial"/>
              </a:rPr>
              <a:t>identificar las</a:t>
            </a:r>
            <a:r>
              <a:rPr sz="1800" dirty="0">
                <a:latin typeface="Arial"/>
                <a:cs typeface="Arial"/>
              </a:rPr>
              <a:t> </a:t>
            </a:r>
            <a:r>
              <a:rPr sz="1800" spc="-5" dirty="0">
                <a:latin typeface="Arial"/>
                <a:cs typeface="Arial"/>
              </a:rPr>
              <a:t>consecuencias</a:t>
            </a:r>
            <a:r>
              <a:rPr sz="1800" spc="5" dirty="0">
                <a:latin typeface="Arial"/>
                <a:cs typeface="Arial"/>
              </a:rPr>
              <a:t> </a:t>
            </a:r>
            <a:r>
              <a:rPr sz="1800" spc="-10" dirty="0">
                <a:latin typeface="Arial"/>
                <a:cs typeface="Arial"/>
              </a:rPr>
              <a:t>que </a:t>
            </a:r>
            <a:r>
              <a:rPr sz="1800" spc="-5" dirty="0">
                <a:latin typeface="Arial"/>
                <a:cs typeface="Arial"/>
              </a:rPr>
              <a:t>tiene</a:t>
            </a:r>
            <a:endParaRPr sz="1800">
              <a:latin typeface="Arial"/>
              <a:cs typeface="Arial"/>
            </a:endParaRPr>
          </a:p>
          <a:p>
            <a:pPr marL="12700" marR="5080">
              <a:lnSpc>
                <a:spcPts val="2160"/>
              </a:lnSpc>
              <a:spcBef>
                <a:spcPts val="5"/>
              </a:spcBef>
            </a:pPr>
            <a:r>
              <a:rPr sz="1800" spc="-5" dirty="0">
                <a:latin typeface="Arial"/>
                <a:cs typeface="Arial"/>
              </a:rPr>
              <a:t>cada</a:t>
            </a:r>
            <a:r>
              <a:rPr sz="1800" dirty="0">
                <a:latin typeface="Arial"/>
                <a:cs typeface="Arial"/>
              </a:rPr>
              <a:t> </a:t>
            </a:r>
            <a:r>
              <a:rPr sz="1800" spc="-5" dirty="0">
                <a:latin typeface="Arial"/>
                <a:cs typeface="Arial"/>
              </a:rPr>
              <a:t>acción,</a:t>
            </a:r>
            <a:r>
              <a:rPr sz="1800" spc="490" dirty="0">
                <a:latin typeface="Arial"/>
                <a:cs typeface="Arial"/>
              </a:rPr>
              <a:t> </a:t>
            </a:r>
            <a:r>
              <a:rPr sz="1800" spc="-5" dirty="0">
                <a:latin typeface="Arial"/>
                <a:cs typeface="Arial"/>
              </a:rPr>
              <a:t>reflexionando </a:t>
            </a:r>
            <a:r>
              <a:rPr sz="1800" dirty="0">
                <a:latin typeface="Arial"/>
                <a:cs typeface="Arial"/>
              </a:rPr>
              <a:t> </a:t>
            </a:r>
            <a:r>
              <a:rPr sz="1800" spc="-5" dirty="0">
                <a:latin typeface="Arial"/>
                <a:cs typeface="Arial"/>
              </a:rPr>
              <a:t>previamente</a:t>
            </a:r>
            <a:r>
              <a:rPr sz="1800" spc="20" dirty="0">
                <a:latin typeface="Arial"/>
                <a:cs typeface="Arial"/>
              </a:rPr>
              <a:t> </a:t>
            </a:r>
            <a:r>
              <a:rPr sz="1800" spc="-5" dirty="0">
                <a:latin typeface="Arial"/>
                <a:cs typeface="Arial"/>
              </a:rPr>
              <a:t>la</a:t>
            </a:r>
            <a:r>
              <a:rPr sz="1800" spc="-10" dirty="0">
                <a:latin typeface="Arial"/>
                <a:cs typeface="Arial"/>
              </a:rPr>
              <a:t> </a:t>
            </a:r>
            <a:r>
              <a:rPr sz="1800" spc="-5" dirty="0">
                <a:latin typeface="Arial"/>
                <a:cs typeface="Arial"/>
              </a:rPr>
              <a:t>importancias</a:t>
            </a:r>
            <a:r>
              <a:rPr sz="1800" spc="25" dirty="0">
                <a:latin typeface="Arial"/>
                <a:cs typeface="Arial"/>
              </a:rPr>
              <a:t> </a:t>
            </a:r>
            <a:r>
              <a:rPr sz="1800" spc="-5" dirty="0">
                <a:latin typeface="Arial"/>
                <a:cs typeface="Arial"/>
              </a:rPr>
              <a:t>de</a:t>
            </a:r>
            <a:r>
              <a:rPr sz="1800" spc="-15" dirty="0">
                <a:latin typeface="Arial"/>
                <a:cs typeface="Arial"/>
              </a:rPr>
              <a:t> </a:t>
            </a:r>
            <a:r>
              <a:rPr sz="1800" spc="-5" dirty="0">
                <a:latin typeface="Arial"/>
                <a:cs typeface="Arial"/>
              </a:rPr>
              <a:t>meditar </a:t>
            </a:r>
            <a:r>
              <a:rPr sz="1800" spc="-484" dirty="0">
                <a:latin typeface="Arial"/>
                <a:cs typeface="Arial"/>
              </a:rPr>
              <a:t> </a:t>
            </a:r>
            <a:r>
              <a:rPr sz="1800" spc="-5" dirty="0">
                <a:latin typeface="Arial"/>
                <a:cs typeface="Arial"/>
              </a:rPr>
              <a:t>las decisiones</a:t>
            </a:r>
            <a:r>
              <a:rPr sz="1800" spc="15" dirty="0">
                <a:latin typeface="Arial"/>
                <a:cs typeface="Arial"/>
              </a:rPr>
              <a:t> </a:t>
            </a:r>
            <a:r>
              <a:rPr sz="1800" spc="-5" dirty="0">
                <a:latin typeface="Arial"/>
                <a:cs typeface="Arial"/>
              </a:rPr>
              <a:t>que</a:t>
            </a:r>
            <a:r>
              <a:rPr sz="1800" spc="5" dirty="0">
                <a:latin typeface="Arial"/>
                <a:cs typeface="Arial"/>
              </a:rPr>
              <a:t> </a:t>
            </a:r>
            <a:r>
              <a:rPr sz="1800" spc="-5" dirty="0">
                <a:latin typeface="Arial"/>
                <a:cs typeface="Arial"/>
              </a:rPr>
              <a:t>se tomen</a:t>
            </a:r>
            <a:r>
              <a:rPr sz="1800" dirty="0">
                <a:latin typeface="Arial"/>
                <a:cs typeface="Arial"/>
              </a:rPr>
              <a:t> y</a:t>
            </a:r>
            <a:r>
              <a:rPr sz="1800" spc="-5" dirty="0">
                <a:latin typeface="Arial"/>
                <a:cs typeface="Arial"/>
              </a:rPr>
              <a:t> como </a:t>
            </a:r>
            <a:r>
              <a:rPr sz="1800" dirty="0">
                <a:latin typeface="Arial"/>
                <a:cs typeface="Arial"/>
              </a:rPr>
              <a:t> </a:t>
            </a:r>
            <a:r>
              <a:rPr sz="1800" spc="-5" dirty="0">
                <a:latin typeface="Arial"/>
                <a:cs typeface="Arial"/>
              </a:rPr>
              <a:t>afectan</a:t>
            </a:r>
            <a:r>
              <a:rPr sz="1800" spc="-15" dirty="0">
                <a:latin typeface="Arial"/>
                <a:cs typeface="Arial"/>
              </a:rPr>
              <a:t> </a:t>
            </a:r>
            <a:r>
              <a:rPr sz="1800" spc="-5" dirty="0">
                <a:latin typeface="Arial"/>
                <a:cs typeface="Arial"/>
              </a:rPr>
              <a:t>a</a:t>
            </a:r>
            <a:r>
              <a:rPr sz="1800" dirty="0">
                <a:latin typeface="Arial"/>
                <a:cs typeface="Arial"/>
              </a:rPr>
              <a:t> </a:t>
            </a:r>
            <a:r>
              <a:rPr sz="1800" spc="-5" dirty="0">
                <a:latin typeface="Arial"/>
                <a:cs typeface="Arial"/>
              </a:rPr>
              <a:t>los</a:t>
            </a:r>
            <a:r>
              <a:rPr sz="1800" spc="10" dirty="0">
                <a:latin typeface="Arial"/>
                <a:cs typeface="Arial"/>
              </a:rPr>
              <a:t> </a:t>
            </a:r>
            <a:r>
              <a:rPr sz="1800" spc="-5" dirty="0">
                <a:latin typeface="Arial"/>
                <a:cs typeface="Arial"/>
              </a:rPr>
              <a:t>demás.</a:t>
            </a:r>
            <a:endParaRPr sz="1800">
              <a:latin typeface="Arial"/>
              <a:cs typeface="Arial"/>
            </a:endParaRPr>
          </a:p>
          <a:p>
            <a:pPr marL="12700">
              <a:lnSpc>
                <a:spcPts val="2090"/>
              </a:lnSpc>
            </a:pPr>
            <a:r>
              <a:rPr sz="1800" spc="-10" dirty="0">
                <a:latin typeface="Arial"/>
                <a:cs typeface="Arial"/>
              </a:rPr>
              <a:t>Cabe</a:t>
            </a:r>
            <a:r>
              <a:rPr sz="1800" dirty="0">
                <a:latin typeface="Arial"/>
                <a:cs typeface="Arial"/>
              </a:rPr>
              <a:t> </a:t>
            </a:r>
            <a:r>
              <a:rPr sz="1800" spc="-5" dirty="0">
                <a:latin typeface="Arial"/>
                <a:cs typeface="Arial"/>
              </a:rPr>
              <a:t>destacar</a:t>
            </a:r>
            <a:r>
              <a:rPr sz="1800" spc="5" dirty="0">
                <a:latin typeface="Arial"/>
                <a:cs typeface="Arial"/>
              </a:rPr>
              <a:t> </a:t>
            </a:r>
            <a:r>
              <a:rPr sz="1800" spc="-10" dirty="0">
                <a:latin typeface="Arial"/>
                <a:cs typeface="Arial"/>
              </a:rPr>
              <a:t>que </a:t>
            </a:r>
            <a:r>
              <a:rPr sz="1800" dirty="0">
                <a:latin typeface="Arial"/>
                <a:cs typeface="Arial"/>
              </a:rPr>
              <a:t>la</a:t>
            </a:r>
            <a:r>
              <a:rPr sz="1800" spc="5" dirty="0">
                <a:latin typeface="Arial"/>
                <a:cs typeface="Arial"/>
              </a:rPr>
              <a:t> </a:t>
            </a:r>
            <a:r>
              <a:rPr sz="1800" spc="-5" dirty="0">
                <a:latin typeface="Arial"/>
                <a:cs typeface="Arial"/>
              </a:rPr>
              <a:t>escritura</a:t>
            </a:r>
            <a:r>
              <a:rPr sz="1800" spc="-15" dirty="0">
                <a:latin typeface="Arial"/>
                <a:cs typeface="Arial"/>
              </a:rPr>
              <a:t> </a:t>
            </a:r>
            <a:r>
              <a:rPr sz="1800" dirty="0">
                <a:latin typeface="Arial"/>
                <a:cs typeface="Arial"/>
              </a:rPr>
              <a:t>es</a:t>
            </a:r>
            <a:endParaRPr sz="1800">
              <a:latin typeface="Arial"/>
              <a:cs typeface="Arial"/>
            </a:endParaRPr>
          </a:p>
          <a:p>
            <a:pPr marL="12700" marR="17145">
              <a:lnSpc>
                <a:spcPct val="100000"/>
              </a:lnSpc>
            </a:pPr>
            <a:r>
              <a:rPr sz="1800" spc="-5" dirty="0">
                <a:latin typeface="Arial"/>
                <a:cs typeface="Arial"/>
              </a:rPr>
              <a:t>empleada</a:t>
            </a:r>
            <a:r>
              <a:rPr sz="1800" spc="15" dirty="0">
                <a:latin typeface="Arial"/>
                <a:cs typeface="Arial"/>
              </a:rPr>
              <a:t> </a:t>
            </a:r>
            <a:r>
              <a:rPr sz="1800" spc="-5" dirty="0">
                <a:latin typeface="Arial"/>
                <a:cs typeface="Arial"/>
              </a:rPr>
              <a:t>correctamente</a:t>
            </a:r>
            <a:r>
              <a:rPr sz="1800" dirty="0">
                <a:latin typeface="Arial"/>
                <a:cs typeface="Arial"/>
              </a:rPr>
              <a:t> </a:t>
            </a:r>
            <a:r>
              <a:rPr sz="1800" spc="-5" dirty="0">
                <a:latin typeface="Arial"/>
                <a:cs typeface="Arial"/>
              </a:rPr>
              <a:t>para</a:t>
            </a:r>
            <a:r>
              <a:rPr sz="1800" spc="5" dirty="0">
                <a:latin typeface="Arial"/>
                <a:cs typeface="Arial"/>
              </a:rPr>
              <a:t> </a:t>
            </a:r>
            <a:r>
              <a:rPr sz="1800" spc="-5" dirty="0">
                <a:latin typeface="Arial"/>
                <a:cs typeface="Arial"/>
              </a:rPr>
              <a:t>el</a:t>
            </a:r>
            <a:r>
              <a:rPr sz="1800" spc="-15" dirty="0">
                <a:latin typeface="Arial"/>
                <a:cs typeface="Arial"/>
              </a:rPr>
              <a:t> </a:t>
            </a:r>
            <a:r>
              <a:rPr sz="1800" spc="-5" dirty="0">
                <a:latin typeface="Arial"/>
                <a:cs typeface="Arial"/>
              </a:rPr>
              <a:t>grado </a:t>
            </a:r>
            <a:r>
              <a:rPr sz="1800" spc="-484" dirty="0">
                <a:latin typeface="Arial"/>
                <a:cs typeface="Arial"/>
              </a:rPr>
              <a:t> </a:t>
            </a:r>
            <a:r>
              <a:rPr sz="1800" spc="-5" dirty="0">
                <a:latin typeface="Arial"/>
                <a:cs typeface="Arial"/>
              </a:rPr>
              <a:t>académico</a:t>
            </a:r>
            <a:r>
              <a:rPr sz="1800" spc="10" dirty="0">
                <a:latin typeface="Arial"/>
                <a:cs typeface="Arial"/>
              </a:rPr>
              <a:t> </a:t>
            </a:r>
            <a:r>
              <a:rPr sz="1800" spc="-5" dirty="0">
                <a:latin typeface="Arial"/>
                <a:cs typeface="Arial"/>
              </a:rPr>
              <a:t>al</a:t>
            </a:r>
            <a:r>
              <a:rPr sz="1800" spc="-15" dirty="0">
                <a:latin typeface="Arial"/>
                <a:cs typeface="Arial"/>
              </a:rPr>
              <a:t> </a:t>
            </a:r>
            <a:r>
              <a:rPr sz="1800" spc="-5" dirty="0">
                <a:latin typeface="Arial"/>
                <a:cs typeface="Arial"/>
              </a:rPr>
              <a:t>que</a:t>
            </a:r>
            <a:r>
              <a:rPr sz="1800" spc="5" dirty="0">
                <a:latin typeface="Arial"/>
                <a:cs typeface="Arial"/>
              </a:rPr>
              <a:t> </a:t>
            </a:r>
            <a:r>
              <a:rPr sz="1800" spc="-5" dirty="0">
                <a:latin typeface="Arial"/>
                <a:cs typeface="Arial"/>
              </a:rPr>
              <a:t>pertenece</a:t>
            </a:r>
            <a:r>
              <a:rPr sz="1800" dirty="0">
                <a:latin typeface="Arial"/>
                <a:cs typeface="Arial"/>
              </a:rPr>
              <a:t> </a:t>
            </a:r>
            <a:r>
              <a:rPr sz="1800" spc="-5" dirty="0">
                <a:latin typeface="Arial"/>
                <a:cs typeface="Arial"/>
              </a:rPr>
              <a:t>por</a:t>
            </a:r>
            <a:r>
              <a:rPr sz="1800" dirty="0">
                <a:latin typeface="Arial"/>
                <a:cs typeface="Arial"/>
              </a:rPr>
              <a:t> </a:t>
            </a:r>
            <a:r>
              <a:rPr sz="1800" spc="-5" dirty="0">
                <a:latin typeface="Arial"/>
                <a:cs typeface="Arial"/>
              </a:rPr>
              <a:t>lo</a:t>
            </a:r>
            <a:r>
              <a:rPr sz="1800" dirty="0">
                <a:latin typeface="Arial"/>
                <a:cs typeface="Arial"/>
              </a:rPr>
              <a:t> </a:t>
            </a:r>
            <a:r>
              <a:rPr sz="1800" spc="-5" dirty="0">
                <a:latin typeface="Arial"/>
                <a:cs typeface="Arial"/>
              </a:rPr>
              <a:t>cual </a:t>
            </a:r>
            <a:r>
              <a:rPr sz="1800" spc="-484" dirty="0">
                <a:latin typeface="Arial"/>
                <a:cs typeface="Arial"/>
              </a:rPr>
              <a:t> </a:t>
            </a:r>
            <a:r>
              <a:rPr sz="1800" spc="-5" dirty="0">
                <a:latin typeface="Arial"/>
                <a:cs typeface="Arial"/>
              </a:rPr>
              <a:t>es </a:t>
            </a:r>
            <a:r>
              <a:rPr sz="1800" spc="-10" dirty="0">
                <a:latin typeface="Arial"/>
                <a:cs typeface="Arial"/>
              </a:rPr>
              <a:t>un</a:t>
            </a:r>
            <a:r>
              <a:rPr sz="1800" dirty="0">
                <a:latin typeface="Arial"/>
                <a:cs typeface="Arial"/>
              </a:rPr>
              <a:t> </a:t>
            </a:r>
            <a:r>
              <a:rPr sz="1800" spc="-5" dirty="0">
                <a:latin typeface="Arial"/>
                <a:cs typeface="Arial"/>
              </a:rPr>
              <a:t>alumno</a:t>
            </a:r>
            <a:r>
              <a:rPr sz="1800" spc="10" dirty="0">
                <a:latin typeface="Arial"/>
                <a:cs typeface="Arial"/>
              </a:rPr>
              <a:t> </a:t>
            </a:r>
            <a:r>
              <a:rPr sz="1800" spc="-5" dirty="0">
                <a:latin typeface="Arial"/>
                <a:cs typeface="Arial"/>
              </a:rPr>
              <a:t>que</a:t>
            </a:r>
            <a:r>
              <a:rPr sz="1800" dirty="0">
                <a:latin typeface="Arial"/>
                <a:cs typeface="Arial"/>
              </a:rPr>
              <a:t> </a:t>
            </a:r>
            <a:r>
              <a:rPr sz="1800" spc="-5" dirty="0">
                <a:latin typeface="Arial"/>
                <a:cs typeface="Arial"/>
              </a:rPr>
              <a:t>destaca</a:t>
            </a:r>
            <a:r>
              <a:rPr sz="1800" dirty="0">
                <a:latin typeface="Arial"/>
                <a:cs typeface="Arial"/>
              </a:rPr>
              <a:t> </a:t>
            </a:r>
            <a:r>
              <a:rPr sz="1800" spc="-5" dirty="0">
                <a:latin typeface="Arial"/>
                <a:cs typeface="Arial"/>
              </a:rPr>
              <a:t>entre</a:t>
            </a:r>
            <a:r>
              <a:rPr sz="1800" dirty="0">
                <a:latin typeface="Arial"/>
                <a:cs typeface="Arial"/>
              </a:rPr>
              <a:t> </a:t>
            </a:r>
            <a:r>
              <a:rPr sz="1800" spc="-5" dirty="0">
                <a:latin typeface="Arial"/>
                <a:cs typeface="Arial"/>
              </a:rPr>
              <a:t>el </a:t>
            </a:r>
            <a:r>
              <a:rPr sz="1800" dirty="0">
                <a:latin typeface="Arial"/>
                <a:cs typeface="Arial"/>
              </a:rPr>
              <a:t> </a:t>
            </a:r>
            <a:r>
              <a:rPr sz="1800" spc="-5" dirty="0">
                <a:latin typeface="Arial"/>
                <a:cs typeface="Arial"/>
              </a:rPr>
              <a:t>grupo.</a:t>
            </a:r>
            <a:endParaRPr sz="1800">
              <a:latin typeface="Arial"/>
              <a:cs typeface="Arial"/>
            </a:endParaRPr>
          </a:p>
          <a:p>
            <a:pPr marL="12700" marR="247650">
              <a:lnSpc>
                <a:spcPct val="100000"/>
              </a:lnSpc>
            </a:pPr>
            <a:r>
              <a:rPr sz="1800" spc="-5" dirty="0">
                <a:latin typeface="Arial"/>
                <a:cs typeface="Arial"/>
              </a:rPr>
              <a:t>Sus </a:t>
            </a:r>
            <a:r>
              <a:rPr sz="1800" spc="-10" dirty="0">
                <a:latin typeface="Arial"/>
                <a:cs typeface="Arial"/>
              </a:rPr>
              <a:t>evidencias</a:t>
            </a:r>
            <a:r>
              <a:rPr sz="1800" spc="20" dirty="0">
                <a:latin typeface="Arial"/>
                <a:cs typeface="Arial"/>
              </a:rPr>
              <a:t> </a:t>
            </a:r>
            <a:r>
              <a:rPr sz="1800" spc="-5" dirty="0">
                <a:latin typeface="Arial"/>
                <a:cs typeface="Arial"/>
              </a:rPr>
              <a:t>son</a:t>
            </a:r>
            <a:r>
              <a:rPr sz="1800" spc="-10" dirty="0">
                <a:latin typeface="Arial"/>
                <a:cs typeface="Arial"/>
              </a:rPr>
              <a:t> </a:t>
            </a:r>
            <a:r>
              <a:rPr sz="1800" spc="-5" dirty="0">
                <a:latin typeface="Arial"/>
                <a:cs typeface="Arial"/>
              </a:rPr>
              <a:t>entregadas</a:t>
            </a:r>
            <a:r>
              <a:rPr sz="1800" spc="20" dirty="0">
                <a:latin typeface="Arial"/>
                <a:cs typeface="Arial"/>
              </a:rPr>
              <a:t> </a:t>
            </a:r>
            <a:r>
              <a:rPr sz="1800" dirty="0">
                <a:latin typeface="Arial"/>
                <a:cs typeface="Arial"/>
              </a:rPr>
              <a:t>a </a:t>
            </a:r>
            <a:r>
              <a:rPr sz="1800" spc="5" dirty="0">
                <a:latin typeface="Arial"/>
                <a:cs typeface="Arial"/>
              </a:rPr>
              <a:t> </a:t>
            </a:r>
            <a:r>
              <a:rPr sz="1800" spc="-5" dirty="0">
                <a:latin typeface="Arial"/>
                <a:cs typeface="Arial"/>
              </a:rPr>
              <a:t>tiempo</a:t>
            </a:r>
            <a:r>
              <a:rPr sz="1800" spc="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manera</a:t>
            </a:r>
            <a:r>
              <a:rPr sz="1800" spc="5" dirty="0">
                <a:latin typeface="Arial"/>
                <a:cs typeface="Arial"/>
              </a:rPr>
              <a:t> </a:t>
            </a:r>
            <a:r>
              <a:rPr sz="1800" spc="-5" dirty="0">
                <a:latin typeface="Arial"/>
                <a:cs typeface="Arial"/>
              </a:rPr>
              <a:t>continua,</a:t>
            </a:r>
            <a:r>
              <a:rPr sz="1800" spc="10" dirty="0">
                <a:latin typeface="Arial"/>
                <a:cs typeface="Arial"/>
              </a:rPr>
              <a:t> </a:t>
            </a:r>
            <a:r>
              <a:rPr sz="1800" spc="-5" dirty="0">
                <a:latin typeface="Arial"/>
                <a:cs typeface="Arial"/>
              </a:rPr>
              <a:t>con</a:t>
            </a:r>
            <a:r>
              <a:rPr sz="1800" spc="-10" dirty="0">
                <a:latin typeface="Arial"/>
                <a:cs typeface="Arial"/>
              </a:rPr>
              <a:t> </a:t>
            </a:r>
            <a:r>
              <a:rPr sz="1800" spc="-5" dirty="0">
                <a:latin typeface="Arial"/>
                <a:cs typeface="Arial"/>
              </a:rPr>
              <a:t>alta </a:t>
            </a:r>
            <a:r>
              <a:rPr sz="1800" dirty="0">
                <a:latin typeface="Arial"/>
                <a:cs typeface="Arial"/>
              </a:rPr>
              <a:t> </a:t>
            </a:r>
            <a:r>
              <a:rPr sz="1800" spc="-5" dirty="0">
                <a:latin typeface="Arial"/>
                <a:cs typeface="Arial"/>
              </a:rPr>
              <a:t>respuesta</a:t>
            </a:r>
            <a:r>
              <a:rPr sz="1800" spc="5" dirty="0">
                <a:latin typeface="Arial"/>
                <a:cs typeface="Arial"/>
              </a:rPr>
              <a:t> </a:t>
            </a:r>
            <a:r>
              <a:rPr sz="1800" spc="-5" dirty="0">
                <a:latin typeface="Arial"/>
                <a:cs typeface="Arial"/>
              </a:rPr>
              <a:t>por</a:t>
            </a:r>
            <a:r>
              <a:rPr sz="1800" dirty="0">
                <a:latin typeface="Arial"/>
                <a:cs typeface="Arial"/>
              </a:rPr>
              <a:t> </a:t>
            </a:r>
            <a:r>
              <a:rPr sz="1800" spc="-5" dirty="0">
                <a:latin typeface="Arial"/>
                <a:cs typeface="Arial"/>
              </a:rPr>
              <a:t>parte</a:t>
            </a:r>
            <a:r>
              <a:rPr sz="1800" spc="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los</a:t>
            </a:r>
            <a:r>
              <a:rPr sz="1800" dirty="0">
                <a:latin typeface="Arial"/>
                <a:cs typeface="Arial"/>
              </a:rPr>
              <a:t> </a:t>
            </a:r>
            <a:r>
              <a:rPr sz="1800" spc="-5" dirty="0">
                <a:latin typeface="Arial"/>
                <a:cs typeface="Arial"/>
              </a:rPr>
              <a:t>familiares.</a:t>
            </a:r>
            <a:endParaRPr sz="1800">
              <a:latin typeface="Arial"/>
              <a:cs typeface="Arial"/>
            </a:endParaRPr>
          </a:p>
        </p:txBody>
      </p:sp>
      <p:sp>
        <p:nvSpPr>
          <p:cNvPr id="6" name="object 6"/>
          <p:cNvSpPr txBox="1">
            <a:spLocks noGrp="1"/>
          </p:cNvSpPr>
          <p:nvPr>
            <p:ph type="title"/>
          </p:nvPr>
        </p:nvSpPr>
        <p:spPr>
          <a:xfrm>
            <a:off x="5702934" y="684400"/>
            <a:ext cx="5330825" cy="452120"/>
          </a:xfrm>
          <a:prstGeom prst="rect">
            <a:avLst/>
          </a:prstGeom>
        </p:spPr>
        <p:txBody>
          <a:bodyPr vert="horz" wrap="square" lIns="0" tIns="12065" rIns="0" bIns="0" rtlCol="0">
            <a:spAutoFit/>
          </a:bodyPr>
          <a:lstStyle/>
          <a:p>
            <a:pPr marL="12700">
              <a:lnSpc>
                <a:spcPct val="100000"/>
              </a:lnSpc>
              <a:spcBef>
                <a:spcPts val="95"/>
              </a:spcBef>
            </a:pPr>
            <a:r>
              <a:rPr sz="2800" b="0" spc="-10" dirty="0">
                <a:latin typeface="Arial Black"/>
                <a:cs typeface="Arial Black"/>
              </a:rPr>
              <a:t>Lunes</a:t>
            </a:r>
            <a:r>
              <a:rPr sz="2800" b="0" spc="5" dirty="0">
                <a:latin typeface="Arial Black"/>
                <a:cs typeface="Arial Black"/>
              </a:rPr>
              <a:t> </a:t>
            </a:r>
            <a:r>
              <a:rPr sz="2800" b="0" spc="-5" dirty="0">
                <a:latin typeface="Arial Black"/>
                <a:cs typeface="Arial Black"/>
              </a:rPr>
              <a:t>14</a:t>
            </a:r>
            <a:r>
              <a:rPr sz="2800" b="0" spc="-30" dirty="0">
                <a:latin typeface="Arial Black"/>
                <a:cs typeface="Arial Black"/>
              </a:rPr>
              <a:t> </a:t>
            </a:r>
            <a:r>
              <a:rPr sz="2800" b="0" spc="-5" dirty="0">
                <a:latin typeface="Arial Black"/>
                <a:cs typeface="Arial Black"/>
              </a:rPr>
              <a:t>de</a:t>
            </a:r>
            <a:r>
              <a:rPr sz="2800" b="0" spc="-10" dirty="0">
                <a:latin typeface="Arial Black"/>
                <a:cs typeface="Arial Black"/>
              </a:rPr>
              <a:t> </a:t>
            </a:r>
            <a:r>
              <a:rPr sz="2800" b="0" spc="-5" dirty="0">
                <a:latin typeface="Arial Black"/>
                <a:cs typeface="Arial Black"/>
              </a:rPr>
              <a:t>junio</a:t>
            </a:r>
            <a:r>
              <a:rPr sz="2800" b="0" spc="-10" dirty="0">
                <a:latin typeface="Arial Black"/>
                <a:cs typeface="Arial Black"/>
              </a:rPr>
              <a:t> del 2021.</a:t>
            </a:r>
            <a:endParaRPr sz="2800">
              <a:latin typeface="Arial Black"/>
              <a:cs typeface="Arial Black"/>
            </a:endParaRPr>
          </a:p>
        </p:txBody>
      </p:sp>
      <p:grpSp>
        <p:nvGrpSpPr>
          <p:cNvPr id="7" name="object 7"/>
          <p:cNvGrpSpPr/>
          <p:nvPr/>
        </p:nvGrpSpPr>
        <p:grpSpPr>
          <a:xfrm>
            <a:off x="5330952" y="1196339"/>
            <a:ext cx="5781040" cy="5661660"/>
            <a:chOff x="5330952" y="1196339"/>
            <a:chExt cx="5781040" cy="5661660"/>
          </a:xfrm>
        </p:grpSpPr>
        <p:pic>
          <p:nvPicPr>
            <p:cNvPr id="8" name="object 8"/>
            <p:cNvPicPr/>
            <p:nvPr/>
          </p:nvPicPr>
          <p:blipFill>
            <a:blip r:embed="rId3" cstate="print"/>
            <a:stretch>
              <a:fillRect/>
            </a:stretch>
          </p:blipFill>
          <p:spPr>
            <a:xfrm>
              <a:off x="5330952" y="1196339"/>
              <a:ext cx="5780532" cy="3823716"/>
            </a:xfrm>
            <a:prstGeom prst="rect">
              <a:avLst/>
            </a:prstGeom>
          </p:spPr>
        </p:pic>
        <p:pic>
          <p:nvPicPr>
            <p:cNvPr id="9" name="object 9"/>
            <p:cNvPicPr/>
            <p:nvPr/>
          </p:nvPicPr>
          <p:blipFill>
            <a:blip r:embed="rId4" cstate="print"/>
            <a:stretch>
              <a:fillRect/>
            </a:stretch>
          </p:blipFill>
          <p:spPr>
            <a:xfrm>
              <a:off x="9697211" y="5020054"/>
              <a:ext cx="1414272" cy="1837945"/>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660733" y="539473"/>
              <a:ext cx="4229100" cy="2337435"/>
            </a:xfrm>
            <a:custGeom>
              <a:avLst/>
              <a:gdLst/>
              <a:ahLst/>
              <a:cxnLst/>
              <a:rect l="l" t="t" r="r" b="b"/>
              <a:pathLst>
                <a:path w="4229100" h="2337435">
                  <a:moveTo>
                    <a:pt x="10591" y="28216"/>
                  </a:moveTo>
                  <a:lnTo>
                    <a:pt x="45148" y="16834"/>
                  </a:lnTo>
                  <a:lnTo>
                    <a:pt x="84462" y="11750"/>
                  </a:lnTo>
                  <a:lnTo>
                    <a:pt x="127755" y="11696"/>
                  </a:lnTo>
                  <a:lnTo>
                    <a:pt x="174251" y="15403"/>
                  </a:lnTo>
                  <a:lnTo>
                    <a:pt x="223175" y="21603"/>
                  </a:lnTo>
                  <a:lnTo>
                    <a:pt x="273750" y="29026"/>
                  </a:lnTo>
                  <a:lnTo>
                    <a:pt x="325199" y="36404"/>
                  </a:lnTo>
                  <a:lnTo>
                    <a:pt x="376748" y="42468"/>
                  </a:lnTo>
                  <a:lnTo>
                    <a:pt x="427619" y="45951"/>
                  </a:lnTo>
                  <a:lnTo>
                    <a:pt x="477037" y="45582"/>
                  </a:lnTo>
                  <a:lnTo>
                    <a:pt x="524225" y="40093"/>
                  </a:lnTo>
                  <a:lnTo>
                    <a:pt x="568408" y="28216"/>
                  </a:lnTo>
                  <a:lnTo>
                    <a:pt x="619727" y="14658"/>
                  </a:lnTo>
                  <a:lnTo>
                    <a:pt x="671558" y="9758"/>
                  </a:lnTo>
                  <a:lnTo>
                    <a:pt x="723380" y="11398"/>
                  </a:lnTo>
                  <a:lnTo>
                    <a:pt x="774673" y="17463"/>
                  </a:lnTo>
                  <a:lnTo>
                    <a:pt x="824917" y="25835"/>
                  </a:lnTo>
                  <a:lnTo>
                    <a:pt x="873592" y="34398"/>
                  </a:lnTo>
                  <a:lnTo>
                    <a:pt x="920179" y="41034"/>
                  </a:lnTo>
                  <a:lnTo>
                    <a:pt x="964157" y="43627"/>
                  </a:lnTo>
                  <a:lnTo>
                    <a:pt x="1005007" y="40060"/>
                  </a:lnTo>
                  <a:lnTo>
                    <a:pt x="1042209" y="28216"/>
                  </a:lnTo>
                  <a:lnTo>
                    <a:pt x="1069099" y="18117"/>
                  </a:lnTo>
                  <a:lnTo>
                    <a:pt x="1099460" y="11361"/>
                  </a:lnTo>
                  <a:lnTo>
                    <a:pt x="1133269" y="7501"/>
                  </a:lnTo>
                  <a:lnTo>
                    <a:pt x="1170502" y="6089"/>
                  </a:lnTo>
                  <a:lnTo>
                    <a:pt x="1211136" y="6679"/>
                  </a:lnTo>
                  <a:lnTo>
                    <a:pt x="1255147" y="8822"/>
                  </a:lnTo>
                  <a:lnTo>
                    <a:pt x="1302512" y="12071"/>
                  </a:lnTo>
                  <a:lnTo>
                    <a:pt x="1353206" y="15980"/>
                  </a:lnTo>
                  <a:lnTo>
                    <a:pt x="1407207" y="20100"/>
                  </a:lnTo>
                  <a:lnTo>
                    <a:pt x="1464490" y="23984"/>
                  </a:lnTo>
                  <a:lnTo>
                    <a:pt x="1525032" y="27185"/>
                  </a:lnTo>
                  <a:lnTo>
                    <a:pt x="1588810" y="29256"/>
                  </a:lnTo>
                  <a:lnTo>
                    <a:pt x="1655799" y="29749"/>
                  </a:lnTo>
                  <a:lnTo>
                    <a:pt x="1725977" y="28216"/>
                  </a:lnTo>
                  <a:lnTo>
                    <a:pt x="1797038" y="26508"/>
                  </a:lnTo>
                  <a:lnTo>
                    <a:pt x="1856844" y="26862"/>
                  </a:lnTo>
                  <a:lnTo>
                    <a:pt x="1907187" y="28794"/>
                  </a:lnTo>
                  <a:lnTo>
                    <a:pt x="1949855" y="31819"/>
                  </a:lnTo>
                  <a:lnTo>
                    <a:pt x="1986639" y="35451"/>
                  </a:lnTo>
                  <a:lnTo>
                    <a:pt x="2019329" y="39207"/>
                  </a:lnTo>
                  <a:lnTo>
                    <a:pt x="2049715" y="42601"/>
                  </a:lnTo>
                  <a:lnTo>
                    <a:pt x="2079587" y="45149"/>
                  </a:lnTo>
                  <a:lnTo>
                    <a:pt x="2110735" y="46365"/>
                  </a:lnTo>
                  <a:lnTo>
                    <a:pt x="2144949" y="45764"/>
                  </a:lnTo>
                  <a:lnTo>
                    <a:pt x="2184020" y="42863"/>
                  </a:lnTo>
                  <a:lnTo>
                    <a:pt x="2229736" y="37175"/>
                  </a:lnTo>
                  <a:lnTo>
                    <a:pt x="2283888" y="28216"/>
                  </a:lnTo>
                  <a:lnTo>
                    <a:pt x="2349635" y="17848"/>
                  </a:lnTo>
                  <a:lnTo>
                    <a:pt x="2408387" y="11692"/>
                  </a:lnTo>
                  <a:lnTo>
                    <a:pt x="2461471" y="9035"/>
                  </a:lnTo>
                  <a:lnTo>
                    <a:pt x="2510219" y="9165"/>
                  </a:lnTo>
                  <a:lnTo>
                    <a:pt x="2555958" y="11368"/>
                  </a:lnTo>
                  <a:lnTo>
                    <a:pt x="2600019" y="14931"/>
                  </a:lnTo>
                  <a:lnTo>
                    <a:pt x="2643731" y="19143"/>
                  </a:lnTo>
                  <a:lnTo>
                    <a:pt x="2688423" y="23290"/>
                  </a:lnTo>
                  <a:lnTo>
                    <a:pt x="2735424" y="26660"/>
                  </a:lnTo>
                  <a:lnTo>
                    <a:pt x="2786064" y="28540"/>
                  </a:lnTo>
                  <a:lnTo>
                    <a:pt x="2841672" y="28216"/>
                  </a:lnTo>
                  <a:lnTo>
                    <a:pt x="2889076" y="28000"/>
                  </a:lnTo>
                  <a:lnTo>
                    <a:pt x="2938931" y="29656"/>
                  </a:lnTo>
                  <a:lnTo>
                    <a:pt x="2990680" y="32725"/>
                  </a:lnTo>
                  <a:lnTo>
                    <a:pt x="3043766" y="36747"/>
                  </a:lnTo>
                  <a:lnTo>
                    <a:pt x="3097630" y="41262"/>
                  </a:lnTo>
                  <a:lnTo>
                    <a:pt x="3151715" y="45811"/>
                  </a:lnTo>
                  <a:lnTo>
                    <a:pt x="3205464" y="49933"/>
                  </a:lnTo>
                  <a:lnTo>
                    <a:pt x="3258318" y="53169"/>
                  </a:lnTo>
                  <a:lnTo>
                    <a:pt x="3309721" y="55058"/>
                  </a:lnTo>
                  <a:lnTo>
                    <a:pt x="3359114" y="55142"/>
                  </a:lnTo>
                  <a:lnTo>
                    <a:pt x="3405940" y="52959"/>
                  </a:lnTo>
                  <a:lnTo>
                    <a:pt x="3449642" y="48050"/>
                  </a:lnTo>
                  <a:lnTo>
                    <a:pt x="3489661" y="39956"/>
                  </a:lnTo>
                  <a:lnTo>
                    <a:pt x="3525440" y="28216"/>
                  </a:lnTo>
                  <a:lnTo>
                    <a:pt x="3560451" y="16397"/>
                  </a:lnTo>
                  <a:lnTo>
                    <a:pt x="3598400" y="8089"/>
                  </a:lnTo>
                  <a:lnTo>
                    <a:pt x="3639085" y="2869"/>
                  </a:lnTo>
                  <a:lnTo>
                    <a:pt x="3682303" y="313"/>
                  </a:lnTo>
                  <a:lnTo>
                    <a:pt x="3727851" y="0"/>
                  </a:lnTo>
                  <a:lnTo>
                    <a:pt x="3775527" y="1504"/>
                  </a:lnTo>
                  <a:lnTo>
                    <a:pt x="3825129" y="4404"/>
                  </a:lnTo>
                  <a:lnTo>
                    <a:pt x="3876452" y="8275"/>
                  </a:lnTo>
                  <a:lnTo>
                    <a:pt x="3929295" y="12696"/>
                  </a:lnTo>
                  <a:lnTo>
                    <a:pt x="3983455" y="17242"/>
                  </a:lnTo>
                  <a:lnTo>
                    <a:pt x="4038729" y="21490"/>
                  </a:lnTo>
                  <a:lnTo>
                    <a:pt x="4094914" y="25017"/>
                  </a:lnTo>
                  <a:lnTo>
                    <a:pt x="4151808" y="27400"/>
                  </a:lnTo>
                  <a:lnTo>
                    <a:pt x="4209208" y="28216"/>
                  </a:lnTo>
                  <a:lnTo>
                    <a:pt x="4220423" y="93239"/>
                  </a:lnTo>
                  <a:lnTo>
                    <a:pt x="4226571" y="152480"/>
                  </a:lnTo>
                  <a:lnTo>
                    <a:pt x="4228525" y="206712"/>
                  </a:lnTo>
                  <a:lnTo>
                    <a:pt x="4227157" y="256704"/>
                  </a:lnTo>
                  <a:lnTo>
                    <a:pt x="4223338" y="303228"/>
                  </a:lnTo>
                  <a:lnTo>
                    <a:pt x="4217941" y="347053"/>
                  </a:lnTo>
                  <a:lnTo>
                    <a:pt x="4211838" y="388952"/>
                  </a:lnTo>
                  <a:lnTo>
                    <a:pt x="4205899" y="429693"/>
                  </a:lnTo>
                  <a:lnTo>
                    <a:pt x="4200999" y="470048"/>
                  </a:lnTo>
                  <a:lnTo>
                    <a:pt x="4198007" y="510789"/>
                  </a:lnTo>
                  <a:lnTo>
                    <a:pt x="4197797" y="552684"/>
                  </a:lnTo>
                  <a:lnTo>
                    <a:pt x="4201240" y="596505"/>
                  </a:lnTo>
                  <a:lnTo>
                    <a:pt x="4209208" y="643023"/>
                  </a:lnTo>
                  <a:lnTo>
                    <a:pt x="4218354" y="698503"/>
                  </a:lnTo>
                  <a:lnTo>
                    <a:pt x="4221786" y="751473"/>
                  </a:lnTo>
                  <a:lnTo>
                    <a:pt x="4220798" y="802244"/>
                  </a:lnTo>
                  <a:lnTo>
                    <a:pt x="4216686" y="851128"/>
                  </a:lnTo>
                  <a:lnTo>
                    <a:pt x="4210745" y="898437"/>
                  </a:lnTo>
                  <a:lnTo>
                    <a:pt x="4204270" y="944482"/>
                  </a:lnTo>
                  <a:lnTo>
                    <a:pt x="4198556" y="989574"/>
                  </a:lnTo>
                  <a:lnTo>
                    <a:pt x="4194898" y="1034025"/>
                  </a:lnTo>
                  <a:lnTo>
                    <a:pt x="4194591" y="1078146"/>
                  </a:lnTo>
                  <a:lnTo>
                    <a:pt x="4198929" y="1122248"/>
                  </a:lnTo>
                  <a:lnTo>
                    <a:pt x="4209208" y="1166644"/>
                  </a:lnTo>
                  <a:lnTo>
                    <a:pt x="4219934" y="1210745"/>
                  </a:lnTo>
                  <a:lnTo>
                    <a:pt x="4225434" y="1254082"/>
                  </a:lnTo>
                  <a:lnTo>
                    <a:pt x="4226734" y="1297141"/>
                  </a:lnTo>
                  <a:lnTo>
                    <a:pt x="4224862" y="1340413"/>
                  </a:lnTo>
                  <a:lnTo>
                    <a:pt x="4220844" y="1384384"/>
                  </a:lnTo>
                  <a:lnTo>
                    <a:pt x="4215709" y="1429545"/>
                  </a:lnTo>
                  <a:lnTo>
                    <a:pt x="4210483" y="1476382"/>
                  </a:lnTo>
                  <a:lnTo>
                    <a:pt x="4206192" y="1525384"/>
                  </a:lnTo>
                  <a:lnTo>
                    <a:pt x="4203865" y="1577040"/>
                  </a:lnTo>
                  <a:lnTo>
                    <a:pt x="4204528" y="1631837"/>
                  </a:lnTo>
                  <a:lnTo>
                    <a:pt x="4209208" y="1690265"/>
                  </a:lnTo>
                  <a:lnTo>
                    <a:pt x="4214044" y="1743431"/>
                  </a:lnTo>
                  <a:lnTo>
                    <a:pt x="4216052" y="1792807"/>
                  </a:lnTo>
                  <a:lnTo>
                    <a:pt x="4215816" y="1839425"/>
                  </a:lnTo>
                  <a:lnTo>
                    <a:pt x="4213921" y="1884317"/>
                  </a:lnTo>
                  <a:lnTo>
                    <a:pt x="4210952" y="1928513"/>
                  </a:lnTo>
                  <a:lnTo>
                    <a:pt x="4207494" y="1973047"/>
                  </a:lnTo>
                  <a:lnTo>
                    <a:pt x="4204130" y="2018948"/>
                  </a:lnTo>
                  <a:lnTo>
                    <a:pt x="4201447" y="2067248"/>
                  </a:lnTo>
                  <a:lnTo>
                    <a:pt x="4200029" y="2118980"/>
                  </a:lnTo>
                  <a:lnTo>
                    <a:pt x="4200459" y="2175173"/>
                  </a:lnTo>
                  <a:lnTo>
                    <a:pt x="4203324" y="2236860"/>
                  </a:lnTo>
                  <a:lnTo>
                    <a:pt x="4209208" y="2305072"/>
                  </a:lnTo>
                  <a:lnTo>
                    <a:pt x="4140190" y="2307825"/>
                  </a:lnTo>
                  <a:lnTo>
                    <a:pt x="4076441" y="2307678"/>
                  </a:lnTo>
                  <a:lnTo>
                    <a:pt x="4017417" y="2305296"/>
                  </a:lnTo>
                  <a:lnTo>
                    <a:pt x="3962574" y="2301345"/>
                  </a:lnTo>
                  <a:lnTo>
                    <a:pt x="3911369" y="2296492"/>
                  </a:lnTo>
                  <a:lnTo>
                    <a:pt x="3863259" y="2291401"/>
                  </a:lnTo>
                  <a:lnTo>
                    <a:pt x="3817699" y="2286740"/>
                  </a:lnTo>
                  <a:lnTo>
                    <a:pt x="3774147" y="2283173"/>
                  </a:lnTo>
                  <a:lnTo>
                    <a:pt x="3732059" y="2281367"/>
                  </a:lnTo>
                  <a:lnTo>
                    <a:pt x="3690892" y="2281989"/>
                  </a:lnTo>
                  <a:lnTo>
                    <a:pt x="3650101" y="2285703"/>
                  </a:lnTo>
                  <a:lnTo>
                    <a:pt x="3609144" y="2293175"/>
                  </a:lnTo>
                  <a:lnTo>
                    <a:pt x="3567477" y="2305072"/>
                  </a:lnTo>
                  <a:lnTo>
                    <a:pt x="3527360" y="2315964"/>
                  </a:lnTo>
                  <a:lnTo>
                    <a:pt x="3485507" y="2322474"/>
                  </a:lnTo>
                  <a:lnTo>
                    <a:pt x="3442015" y="2325279"/>
                  </a:lnTo>
                  <a:lnTo>
                    <a:pt x="3396983" y="2325055"/>
                  </a:lnTo>
                  <a:lnTo>
                    <a:pt x="3350509" y="2322480"/>
                  </a:lnTo>
                  <a:lnTo>
                    <a:pt x="3302691" y="2318228"/>
                  </a:lnTo>
                  <a:lnTo>
                    <a:pt x="3253629" y="2312978"/>
                  </a:lnTo>
                  <a:lnTo>
                    <a:pt x="3203419" y="2307405"/>
                  </a:lnTo>
                  <a:lnTo>
                    <a:pt x="3152161" y="2302186"/>
                  </a:lnTo>
                  <a:lnTo>
                    <a:pt x="3099952" y="2297997"/>
                  </a:lnTo>
                  <a:lnTo>
                    <a:pt x="3046892" y="2295514"/>
                  </a:lnTo>
                  <a:lnTo>
                    <a:pt x="2993078" y="2295415"/>
                  </a:lnTo>
                  <a:lnTo>
                    <a:pt x="2938609" y="2298376"/>
                  </a:lnTo>
                  <a:lnTo>
                    <a:pt x="2883582" y="2305072"/>
                  </a:lnTo>
                  <a:lnTo>
                    <a:pt x="2828291" y="2311520"/>
                  </a:lnTo>
                  <a:lnTo>
                    <a:pt x="2773060" y="2313810"/>
                  </a:lnTo>
                  <a:lnTo>
                    <a:pt x="2718125" y="2312733"/>
                  </a:lnTo>
                  <a:lnTo>
                    <a:pt x="2663716" y="2309082"/>
                  </a:lnTo>
                  <a:lnTo>
                    <a:pt x="2610067" y="2303648"/>
                  </a:lnTo>
                  <a:lnTo>
                    <a:pt x="2557411" y="2297221"/>
                  </a:lnTo>
                  <a:lnTo>
                    <a:pt x="2505979" y="2290594"/>
                  </a:lnTo>
                  <a:lnTo>
                    <a:pt x="2456006" y="2284558"/>
                  </a:lnTo>
                  <a:lnTo>
                    <a:pt x="2407724" y="2279905"/>
                  </a:lnTo>
                  <a:lnTo>
                    <a:pt x="2361364" y="2277425"/>
                  </a:lnTo>
                  <a:lnTo>
                    <a:pt x="2317161" y="2277910"/>
                  </a:lnTo>
                  <a:lnTo>
                    <a:pt x="2275346" y="2282152"/>
                  </a:lnTo>
                  <a:lnTo>
                    <a:pt x="2236153" y="2290943"/>
                  </a:lnTo>
                  <a:lnTo>
                    <a:pt x="2199814" y="2305072"/>
                  </a:lnTo>
                  <a:lnTo>
                    <a:pt x="2156000" y="2322720"/>
                  </a:lnTo>
                  <a:lnTo>
                    <a:pt x="2112924" y="2333066"/>
                  </a:lnTo>
                  <a:lnTo>
                    <a:pt x="2070137" y="2337368"/>
                  </a:lnTo>
                  <a:lnTo>
                    <a:pt x="2027186" y="2336884"/>
                  </a:lnTo>
                  <a:lnTo>
                    <a:pt x="1983621" y="2332870"/>
                  </a:lnTo>
                  <a:lnTo>
                    <a:pt x="1938990" y="2326584"/>
                  </a:lnTo>
                  <a:lnTo>
                    <a:pt x="1892843" y="2319283"/>
                  </a:lnTo>
                  <a:lnTo>
                    <a:pt x="1844729" y="2312224"/>
                  </a:lnTo>
                  <a:lnTo>
                    <a:pt x="1794195" y="2306664"/>
                  </a:lnTo>
                  <a:lnTo>
                    <a:pt x="1740792" y="2303861"/>
                  </a:lnTo>
                  <a:lnTo>
                    <a:pt x="1684067" y="2305072"/>
                  </a:lnTo>
                  <a:lnTo>
                    <a:pt x="1629538" y="2306840"/>
                  </a:lnTo>
                  <a:lnTo>
                    <a:pt x="1573693" y="2305945"/>
                  </a:lnTo>
                  <a:lnTo>
                    <a:pt x="1517175" y="2303090"/>
                  </a:lnTo>
                  <a:lnTo>
                    <a:pt x="1460627" y="2298976"/>
                  </a:lnTo>
                  <a:lnTo>
                    <a:pt x="1404691" y="2294307"/>
                  </a:lnTo>
                  <a:lnTo>
                    <a:pt x="1350010" y="2289785"/>
                  </a:lnTo>
                  <a:lnTo>
                    <a:pt x="1297225" y="2286112"/>
                  </a:lnTo>
                  <a:lnTo>
                    <a:pt x="1246980" y="2283990"/>
                  </a:lnTo>
                  <a:lnTo>
                    <a:pt x="1199917" y="2284123"/>
                  </a:lnTo>
                  <a:lnTo>
                    <a:pt x="1156679" y="2287213"/>
                  </a:lnTo>
                  <a:lnTo>
                    <a:pt x="1117908" y="2293962"/>
                  </a:lnTo>
                  <a:lnTo>
                    <a:pt x="1084246" y="2305072"/>
                  </a:lnTo>
                  <a:lnTo>
                    <a:pt x="1063427" y="2312000"/>
                  </a:lnTo>
                  <a:lnTo>
                    <a:pt x="1036590" y="2317413"/>
                  </a:lnTo>
                  <a:lnTo>
                    <a:pt x="1004206" y="2321441"/>
                  </a:lnTo>
                  <a:lnTo>
                    <a:pt x="966748" y="2324213"/>
                  </a:lnTo>
                  <a:lnTo>
                    <a:pt x="924687" y="2325860"/>
                  </a:lnTo>
                  <a:lnTo>
                    <a:pt x="878495" y="2326510"/>
                  </a:lnTo>
                  <a:lnTo>
                    <a:pt x="828643" y="2326295"/>
                  </a:lnTo>
                  <a:lnTo>
                    <a:pt x="775603" y="2325344"/>
                  </a:lnTo>
                  <a:lnTo>
                    <a:pt x="719847" y="2323787"/>
                  </a:lnTo>
                  <a:lnTo>
                    <a:pt x="661847" y="2321753"/>
                  </a:lnTo>
                  <a:lnTo>
                    <a:pt x="602073" y="2319373"/>
                  </a:lnTo>
                  <a:lnTo>
                    <a:pt x="540998" y="2316776"/>
                  </a:lnTo>
                  <a:lnTo>
                    <a:pt x="479093" y="2314092"/>
                  </a:lnTo>
                  <a:lnTo>
                    <a:pt x="416831" y="2311451"/>
                  </a:lnTo>
                  <a:lnTo>
                    <a:pt x="354682" y="2308982"/>
                  </a:lnTo>
                  <a:lnTo>
                    <a:pt x="293119" y="2306817"/>
                  </a:lnTo>
                  <a:lnTo>
                    <a:pt x="232612" y="2305083"/>
                  </a:lnTo>
                  <a:lnTo>
                    <a:pt x="173635" y="2303913"/>
                  </a:lnTo>
                  <a:lnTo>
                    <a:pt x="116657" y="2303434"/>
                  </a:lnTo>
                  <a:lnTo>
                    <a:pt x="62152" y="2303777"/>
                  </a:lnTo>
                  <a:lnTo>
                    <a:pt x="10591" y="2305072"/>
                  </a:lnTo>
                  <a:lnTo>
                    <a:pt x="9847" y="2242906"/>
                  </a:lnTo>
                  <a:lnTo>
                    <a:pt x="9831" y="2181922"/>
                  </a:lnTo>
                  <a:lnTo>
                    <a:pt x="10349" y="2122421"/>
                  </a:lnTo>
                  <a:lnTo>
                    <a:pt x="11208" y="2064703"/>
                  </a:lnTo>
                  <a:lnTo>
                    <a:pt x="12217" y="2009069"/>
                  </a:lnTo>
                  <a:lnTo>
                    <a:pt x="13181" y="1955819"/>
                  </a:lnTo>
                  <a:lnTo>
                    <a:pt x="13909" y="1905255"/>
                  </a:lnTo>
                  <a:lnTo>
                    <a:pt x="14206" y="1857676"/>
                  </a:lnTo>
                  <a:lnTo>
                    <a:pt x="13881" y="1813383"/>
                  </a:lnTo>
                  <a:lnTo>
                    <a:pt x="12740" y="1772677"/>
                  </a:lnTo>
                  <a:lnTo>
                    <a:pt x="10591" y="1735858"/>
                  </a:lnTo>
                  <a:lnTo>
                    <a:pt x="8943" y="1693707"/>
                  </a:lnTo>
                  <a:lnTo>
                    <a:pt x="9519" y="1644862"/>
                  </a:lnTo>
                  <a:lnTo>
                    <a:pt x="11622" y="1590984"/>
                  </a:lnTo>
                  <a:lnTo>
                    <a:pt x="14555" y="1533731"/>
                  </a:lnTo>
                  <a:lnTo>
                    <a:pt x="17623" y="1474762"/>
                  </a:lnTo>
                  <a:lnTo>
                    <a:pt x="20127" y="1415736"/>
                  </a:lnTo>
                  <a:lnTo>
                    <a:pt x="21373" y="1358312"/>
                  </a:lnTo>
                  <a:lnTo>
                    <a:pt x="20663" y="1304148"/>
                  </a:lnTo>
                  <a:lnTo>
                    <a:pt x="17301" y="1254903"/>
                  </a:lnTo>
                  <a:lnTo>
                    <a:pt x="10591" y="1212237"/>
                  </a:lnTo>
                  <a:lnTo>
                    <a:pt x="3906" y="1172266"/>
                  </a:lnTo>
                  <a:lnTo>
                    <a:pt x="614" y="1129970"/>
                  </a:lnTo>
                  <a:lnTo>
                    <a:pt x="0" y="1085186"/>
                  </a:lnTo>
                  <a:lnTo>
                    <a:pt x="1347" y="1037754"/>
                  </a:lnTo>
                  <a:lnTo>
                    <a:pt x="3941" y="987511"/>
                  </a:lnTo>
                  <a:lnTo>
                    <a:pt x="7068" y="934296"/>
                  </a:lnTo>
                  <a:lnTo>
                    <a:pt x="10011" y="877948"/>
                  </a:lnTo>
                  <a:lnTo>
                    <a:pt x="12056" y="818306"/>
                  </a:lnTo>
                  <a:lnTo>
                    <a:pt x="12488" y="755206"/>
                  </a:lnTo>
                  <a:lnTo>
                    <a:pt x="10591" y="688489"/>
                  </a:lnTo>
                  <a:lnTo>
                    <a:pt x="8790" y="634667"/>
                  </a:lnTo>
                  <a:lnTo>
                    <a:pt x="8282" y="579114"/>
                  </a:lnTo>
                  <a:lnTo>
                    <a:pt x="8797" y="522441"/>
                  </a:lnTo>
                  <a:lnTo>
                    <a:pt x="10064" y="465257"/>
                  </a:lnTo>
                  <a:lnTo>
                    <a:pt x="11812" y="408172"/>
                  </a:lnTo>
                  <a:lnTo>
                    <a:pt x="13769" y="351795"/>
                  </a:lnTo>
                  <a:lnTo>
                    <a:pt x="15666" y="296736"/>
                  </a:lnTo>
                  <a:lnTo>
                    <a:pt x="17231" y="243606"/>
                  </a:lnTo>
                  <a:lnTo>
                    <a:pt x="18192" y="193014"/>
                  </a:lnTo>
                  <a:lnTo>
                    <a:pt x="18280" y="145569"/>
                  </a:lnTo>
                  <a:lnTo>
                    <a:pt x="17223" y="101881"/>
                  </a:lnTo>
                  <a:lnTo>
                    <a:pt x="14750" y="62560"/>
                  </a:lnTo>
                  <a:lnTo>
                    <a:pt x="10591" y="28216"/>
                  </a:lnTo>
                  <a:close/>
                </a:path>
              </a:pathLst>
            </a:custGeom>
            <a:ln w="38100">
              <a:solidFill>
                <a:srgbClr val="00AFF0"/>
              </a:solidFill>
              <a:prstDash val="lgDash"/>
            </a:ln>
          </p:spPr>
          <p:txBody>
            <a:bodyPr wrap="square" lIns="0" tIns="0" rIns="0" bIns="0" rtlCol="0"/>
            <a:lstStyle/>
            <a:p>
              <a:endParaRPr/>
            </a:p>
          </p:txBody>
        </p:sp>
      </p:grpSp>
      <p:sp>
        <p:nvSpPr>
          <p:cNvPr id="5" name="object 5"/>
          <p:cNvSpPr txBox="1"/>
          <p:nvPr/>
        </p:nvSpPr>
        <p:spPr>
          <a:xfrm>
            <a:off x="749300" y="593852"/>
            <a:ext cx="3767454" cy="212915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spc="-5" dirty="0">
                <a:latin typeface="Arial"/>
                <a:cs typeface="Arial"/>
              </a:rPr>
              <a:t>Lugares mágicos.</a:t>
            </a:r>
            <a:endParaRPr sz="1800">
              <a:latin typeface="Arial"/>
              <a:cs typeface="Arial"/>
            </a:endParaRPr>
          </a:p>
          <a:p>
            <a:pPr marL="299085" marR="69850" indent="-287020">
              <a:lnSpc>
                <a:spcPct val="100000"/>
              </a:lnSpc>
              <a:buFont typeface="Wingdings"/>
              <a:buChar char=""/>
              <a:tabLst>
                <a:tab pos="299720" algn="l"/>
              </a:tabLst>
            </a:pPr>
            <a:r>
              <a:rPr sz="1800" b="1" u="heavy" spc="-5" dirty="0">
                <a:uFill>
                  <a:solidFill>
                    <a:srgbClr val="000000"/>
                  </a:solidFill>
                </a:uFill>
                <a:latin typeface="Arial"/>
                <a:cs typeface="Arial"/>
              </a:rPr>
              <a:t>Exploración</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comprensión</a:t>
            </a:r>
            <a:r>
              <a:rPr sz="1800" b="1" u="heavy" dirty="0">
                <a:uFill>
                  <a:solidFill>
                    <a:srgbClr val="000000"/>
                  </a:solidFill>
                </a:uFill>
                <a:latin typeface="Arial"/>
                <a:cs typeface="Arial"/>
              </a:rPr>
              <a:t> del </a:t>
            </a:r>
            <a:r>
              <a:rPr sz="1800" b="1" spc="-484" dirty="0">
                <a:latin typeface="Arial"/>
                <a:cs typeface="Arial"/>
              </a:rPr>
              <a:t> </a:t>
            </a:r>
            <a:r>
              <a:rPr sz="1800" b="1" u="heavy" dirty="0">
                <a:uFill>
                  <a:solidFill>
                    <a:srgbClr val="000000"/>
                  </a:solidFill>
                </a:uFill>
                <a:latin typeface="Arial"/>
                <a:cs typeface="Arial"/>
              </a:rPr>
              <a:t>mundo</a:t>
            </a:r>
            <a:r>
              <a:rPr sz="1800" b="1" u="heavy" spc="-5" dirty="0">
                <a:uFill>
                  <a:solidFill>
                    <a:srgbClr val="000000"/>
                  </a:solidFill>
                </a:uFill>
                <a:latin typeface="Arial"/>
                <a:cs typeface="Arial"/>
              </a:rPr>
              <a:t> natural y</a:t>
            </a:r>
            <a:r>
              <a:rPr sz="1800" b="1" u="heavy" spc="-15" dirty="0">
                <a:uFill>
                  <a:solidFill>
                    <a:srgbClr val="000000"/>
                  </a:solidFill>
                </a:uFill>
                <a:latin typeface="Arial"/>
                <a:cs typeface="Arial"/>
              </a:rPr>
              <a:t> </a:t>
            </a:r>
            <a:r>
              <a:rPr sz="1800" b="1" u="heavy" dirty="0">
                <a:uFill>
                  <a:solidFill>
                    <a:srgbClr val="000000"/>
                  </a:solidFill>
                </a:uFill>
                <a:latin typeface="Arial"/>
                <a:cs typeface="Arial"/>
              </a:rPr>
              <a:t>social.</a:t>
            </a:r>
            <a:r>
              <a:rPr sz="1800" dirty="0">
                <a:latin typeface="Arial"/>
                <a:cs typeface="Arial"/>
              </a:rPr>
              <a:t>.</a:t>
            </a:r>
            <a:endParaRPr sz="1800">
              <a:latin typeface="Arial"/>
              <a:cs typeface="Arial"/>
            </a:endParaRPr>
          </a:p>
          <a:p>
            <a:pPr marL="12700">
              <a:lnSpc>
                <a:spcPts val="2390"/>
              </a:lnSpc>
            </a:pPr>
            <a:r>
              <a:rPr sz="2000" b="1" dirty="0">
                <a:latin typeface="Arial"/>
                <a:cs typeface="Arial"/>
              </a:rPr>
              <a:t>Aprendizaje</a:t>
            </a:r>
            <a:r>
              <a:rPr sz="2000" b="1" spc="-35" dirty="0">
                <a:latin typeface="Arial"/>
                <a:cs typeface="Arial"/>
              </a:rPr>
              <a:t> </a:t>
            </a:r>
            <a:r>
              <a:rPr sz="2000" b="1" spc="-5" dirty="0">
                <a:latin typeface="Arial"/>
                <a:cs typeface="Arial"/>
              </a:rPr>
              <a:t>E:</a:t>
            </a:r>
            <a:r>
              <a:rPr sz="2000" b="1" spc="-60" dirty="0">
                <a:latin typeface="Arial"/>
                <a:cs typeface="Arial"/>
              </a:rPr>
              <a:t> </a:t>
            </a:r>
            <a:r>
              <a:rPr sz="1400" b="1" spc="-5" dirty="0">
                <a:solidFill>
                  <a:srgbClr val="00AF50"/>
                </a:solidFill>
                <a:latin typeface="Arial"/>
                <a:cs typeface="Arial"/>
              </a:rPr>
              <a:t>Describe</a:t>
            </a:r>
            <a:r>
              <a:rPr sz="1400" b="1" spc="-40" dirty="0">
                <a:solidFill>
                  <a:srgbClr val="00AF50"/>
                </a:solidFill>
                <a:latin typeface="Arial"/>
                <a:cs typeface="Arial"/>
              </a:rPr>
              <a:t> </a:t>
            </a:r>
            <a:r>
              <a:rPr sz="1400" b="1" dirty="0">
                <a:solidFill>
                  <a:srgbClr val="00AF50"/>
                </a:solidFill>
                <a:latin typeface="Arial"/>
                <a:cs typeface="Arial"/>
              </a:rPr>
              <a:t>y</a:t>
            </a:r>
            <a:r>
              <a:rPr sz="1400" b="1" spc="-10" dirty="0">
                <a:solidFill>
                  <a:srgbClr val="00AF50"/>
                </a:solidFill>
                <a:latin typeface="Arial"/>
                <a:cs typeface="Arial"/>
              </a:rPr>
              <a:t> </a:t>
            </a:r>
            <a:r>
              <a:rPr sz="1400" b="1" dirty="0">
                <a:solidFill>
                  <a:srgbClr val="00AF50"/>
                </a:solidFill>
                <a:latin typeface="Arial"/>
                <a:cs typeface="Arial"/>
              </a:rPr>
              <a:t>explica</a:t>
            </a:r>
            <a:r>
              <a:rPr sz="1400" b="1" spc="-45" dirty="0">
                <a:solidFill>
                  <a:srgbClr val="00AF50"/>
                </a:solidFill>
                <a:latin typeface="Arial"/>
                <a:cs typeface="Arial"/>
              </a:rPr>
              <a:t> </a:t>
            </a:r>
            <a:r>
              <a:rPr sz="1400" b="1" dirty="0">
                <a:solidFill>
                  <a:srgbClr val="00AF50"/>
                </a:solidFill>
                <a:latin typeface="Arial"/>
                <a:cs typeface="Arial"/>
              </a:rPr>
              <a:t>las</a:t>
            </a:r>
            <a:endParaRPr sz="1400">
              <a:latin typeface="Arial"/>
              <a:cs typeface="Arial"/>
            </a:endParaRPr>
          </a:p>
          <a:p>
            <a:pPr marL="12700" marR="5080">
              <a:lnSpc>
                <a:spcPct val="100000"/>
              </a:lnSpc>
              <a:spcBef>
                <a:spcPts val="10"/>
              </a:spcBef>
            </a:pPr>
            <a:r>
              <a:rPr sz="1400" b="1" spc="-5" dirty="0">
                <a:solidFill>
                  <a:srgbClr val="00AF50"/>
                </a:solidFill>
                <a:latin typeface="Arial"/>
                <a:cs typeface="Arial"/>
              </a:rPr>
              <a:t>características comunes que identifica entre </a:t>
            </a:r>
            <a:r>
              <a:rPr sz="1400" b="1" spc="-375" dirty="0">
                <a:solidFill>
                  <a:srgbClr val="00AF50"/>
                </a:solidFill>
                <a:latin typeface="Arial"/>
                <a:cs typeface="Arial"/>
              </a:rPr>
              <a:t> </a:t>
            </a:r>
            <a:r>
              <a:rPr sz="1400" b="1" dirty="0">
                <a:solidFill>
                  <a:srgbClr val="00AF50"/>
                </a:solidFill>
                <a:latin typeface="Arial"/>
                <a:cs typeface="Arial"/>
              </a:rPr>
              <a:t>seres </a:t>
            </a:r>
            <a:r>
              <a:rPr sz="1400" b="1" spc="-10" dirty="0">
                <a:solidFill>
                  <a:srgbClr val="00AF50"/>
                </a:solidFill>
                <a:latin typeface="Arial"/>
                <a:cs typeface="Arial"/>
              </a:rPr>
              <a:t>vivos </a:t>
            </a:r>
            <a:r>
              <a:rPr sz="1400" b="1" dirty="0">
                <a:solidFill>
                  <a:srgbClr val="00AF50"/>
                </a:solidFill>
                <a:latin typeface="Arial"/>
                <a:cs typeface="Arial"/>
              </a:rPr>
              <a:t>y </a:t>
            </a:r>
            <a:r>
              <a:rPr sz="1400" b="1" spc="-5" dirty="0">
                <a:solidFill>
                  <a:srgbClr val="00AF50"/>
                </a:solidFill>
                <a:latin typeface="Arial"/>
                <a:cs typeface="Arial"/>
              </a:rPr>
              <a:t>elementos que observa </a:t>
            </a:r>
            <a:r>
              <a:rPr sz="1400" b="1" dirty="0">
                <a:solidFill>
                  <a:srgbClr val="00AF50"/>
                </a:solidFill>
                <a:latin typeface="Arial"/>
                <a:cs typeface="Arial"/>
              </a:rPr>
              <a:t>en la </a:t>
            </a:r>
            <a:r>
              <a:rPr sz="1400" b="1" spc="5" dirty="0">
                <a:solidFill>
                  <a:srgbClr val="00AF50"/>
                </a:solidFill>
                <a:latin typeface="Arial"/>
                <a:cs typeface="Arial"/>
              </a:rPr>
              <a:t> </a:t>
            </a:r>
            <a:r>
              <a:rPr sz="1400" b="1" spc="-5" dirty="0">
                <a:solidFill>
                  <a:srgbClr val="00AF50"/>
                </a:solidFill>
                <a:latin typeface="Arial"/>
                <a:cs typeface="Arial"/>
              </a:rPr>
              <a:t>naturaleza</a:t>
            </a:r>
            <a:r>
              <a:rPr sz="1800" b="1" spc="-5" dirty="0">
                <a:solidFill>
                  <a:srgbClr val="00AF50"/>
                </a:solidFill>
                <a:latin typeface="Arial"/>
                <a:cs typeface="Arial"/>
              </a:rPr>
              <a:t>.</a:t>
            </a:r>
            <a:endParaRPr sz="1800">
              <a:latin typeface="Arial"/>
              <a:cs typeface="Arial"/>
            </a:endParaRPr>
          </a:p>
          <a:p>
            <a:pPr marL="12700">
              <a:lnSpc>
                <a:spcPts val="2155"/>
              </a:lnSpc>
            </a:pPr>
            <a:r>
              <a:rPr sz="1800" spc="-5" dirty="0">
                <a:latin typeface="Arial"/>
                <a:cs typeface="Arial"/>
              </a:rPr>
              <a:t>El alumno</a:t>
            </a:r>
            <a:r>
              <a:rPr sz="1800" spc="5" dirty="0">
                <a:latin typeface="Arial"/>
                <a:cs typeface="Arial"/>
              </a:rPr>
              <a:t> </a:t>
            </a:r>
            <a:r>
              <a:rPr sz="1800" spc="-5" dirty="0">
                <a:latin typeface="Arial"/>
                <a:cs typeface="Arial"/>
              </a:rPr>
              <a:t>se muestra</a:t>
            </a:r>
            <a:r>
              <a:rPr sz="1800" spc="5" dirty="0">
                <a:latin typeface="Arial"/>
                <a:cs typeface="Arial"/>
              </a:rPr>
              <a:t> </a:t>
            </a:r>
            <a:r>
              <a:rPr sz="1800" spc="-5" dirty="0">
                <a:latin typeface="Arial"/>
                <a:cs typeface="Arial"/>
              </a:rPr>
              <a:t>en</a:t>
            </a:r>
            <a:r>
              <a:rPr sz="1800" spc="-15"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nivel</a:t>
            </a:r>
            <a:endParaRPr sz="1800">
              <a:latin typeface="Arial"/>
              <a:cs typeface="Arial"/>
            </a:endParaRPr>
          </a:p>
        </p:txBody>
      </p:sp>
      <p:sp>
        <p:nvSpPr>
          <p:cNvPr id="6" name="object 6"/>
          <p:cNvSpPr txBox="1">
            <a:spLocks noGrp="1"/>
          </p:cNvSpPr>
          <p:nvPr>
            <p:ph type="title"/>
          </p:nvPr>
        </p:nvSpPr>
        <p:spPr>
          <a:xfrm>
            <a:off x="5542915" y="455421"/>
            <a:ext cx="5033010" cy="513715"/>
          </a:xfrm>
          <a:prstGeom prst="rect">
            <a:avLst/>
          </a:prstGeom>
        </p:spPr>
        <p:txBody>
          <a:bodyPr vert="horz" wrap="square" lIns="0" tIns="13335" rIns="0" bIns="0" rtlCol="0">
            <a:spAutoFit/>
          </a:bodyPr>
          <a:lstStyle/>
          <a:p>
            <a:pPr marL="12700">
              <a:lnSpc>
                <a:spcPct val="100000"/>
              </a:lnSpc>
              <a:spcBef>
                <a:spcPts val="105"/>
              </a:spcBef>
            </a:pPr>
            <a:r>
              <a:rPr b="0" dirty="0">
                <a:latin typeface="Arial"/>
                <a:cs typeface="Arial"/>
              </a:rPr>
              <a:t>Martes</a:t>
            </a:r>
            <a:r>
              <a:rPr b="0" spc="-45" dirty="0">
                <a:latin typeface="Arial"/>
                <a:cs typeface="Arial"/>
              </a:rPr>
              <a:t> </a:t>
            </a:r>
            <a:r>
              <a:rPr b="0" dirty="0">
                <a:latin typeface="Arial"/>
                <a:cs typeface="Arial"/>
              </a:rPr>
              <a:t>15</a:t>
            </a:r>
            <a:r>
              <a:rPr b="0" spc="-25" dirty="0">
                <a:latin typeface="Arial"/>
                <a:cs typeface="Arial"/>
              </a:rPr>
              <a:t> </a:t>
            </a:r>
            <a:r>
              <a:rPr b="0" dirty="0">
                <a:latin typeface="Arial"/>
                <a:cs typeface="Arial"/>
              </a:rPr>
              <a:t>de</a:t>
            </a:r>
            <a:r>
              <a:rPr b="0" spc="-30" dirty="0">
                <a:latin typeface="Arial"/>
                <a:cs typeface="Arial"/>
              </a:rPr>
              <a:t> </a:t>
            </a:r>
            <a:r>
              <a:rPr b="0" spc="-5" dirty="0">
                <a:latin typeface="Arial"/>
                <a:cs typeface="Arial"/>
              </a:rPr>
              <a:t>junio</a:t>
            </a:r>
            <a:r>
              <a:rPr b="0" spc="-25" dirty="0">
                <a:latin typeface="Arial"/>
                <a:cs typeface="Arial"/>
              </a:rPr>
              <a:t> </a:t>
            </a:r>
            <a:r>
              <a:rPr b="0" dirty="0">
                <a:latin typeface="Arial"/>
                <a:cs typeface="Arial"/>
              </a:rPr>
              <a:t>del</a:t>
            </a:r>
            <a:r>
              <a:rPr b="0" spc="-15" dirty="0">
                <a:latin typeface="Arial"/>
                <a:cs typeface="Arial"/>
              </a:rPr>
              <a:t> </a:t>
            </a:r>
            <a:r>
              <a:rPr b="0" spc="-5" dirty="0">
                <a:latin typeface="Arial"/>
                <a:cs typeface="Arial"/>
              </a:rPr>
              <a:t>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sp>
          <p:nvSpPr>
            <p:cNvPr id="4" name="object 4"/>
            <p:cNvSpPr/>
            <p:nvPr/>
          </p:nvSpPr>
          <p:spPr>
            <a:xfrm>
              <a:off x="1909434" y="1238528"/>
              <a:ext cx="5645150" cy="4283710"/>
            </a:xfrm>
            <a:custGeom>
              <a:avLst/>
              <a:gdLst/>
              <a:ahLst/>
              <a:cxnLst/>
              <a:rect l="l" t="t" r="r" b="b"/>
              <a:pathLst>
                <a:path w="5645150" h="4283710">
                  <a:moveTo>
                    <a:pt x="103007" y="98781"/>
                  </a:moveTo>
                  <a:lnTo>
                    <a:pt x="167795" y="89692"/>
                  </a:lnTo>
                  <a:lnTo>
                    <a:pt x="233510" y="81102"/>
                  </a:lnTo>
                  <a:lnTo>
                    <a:pt x="300178" y="73001"/>
                  </a:lnTo>
                  <a:lnTo>
                    <a:pt x="367824" y="65381"/>
                  </a:lnTo>
                  <a:lnTo>
                    <a:pt x="436475" y="58233"/>
                  </a:lnTo>
                  <a:lnTo>
                    <a:pt x="506156" y="51548"/>
                  </a:lnTo>
                  <a:lnTo>
                    <a:pt x="576894" y="45316"/>
                  </a:lnTo>
                  <a:lnTo>
                    <a:pt x="648712" y="39530"/>
                  </a:lnTo>
                  <a:lnTo>
                    <a:pt x="721638" y="34179"/>
                  </a:lnTo>
                  <a:lnTo>
                    <a:pt x="795697" y="29255"/>
                  </a:lnTo>
                  <a:lnTo>
                    <a:pt x="870915" y="24749"/>
                  </a:lnTo>
                  <a:lnTo>
                    <a:pt x="908967" y="22650"/>
                  </a:lnTo>
                  <a:lnTo>
                    <a:pt x="947318" y="20652"/>
                  </a:lnTo>
                  <a:lnTo>
                    <a:pt x="985971" y="18754"/>
                  </a:lnTo>
                  <a:lnTo>
                    <a:pt x="1024931" y="16954"/>
                  </a:lnTo>
                  <a:lnTo>
                    <a:pt x="1064199" y="15253"/>
                  </a:lnTo>
                  <a:lnTo>
                    <a:pt x="1103779" y="13648"/>
                  </a:lnTo>
                  <a:lnTo>
                    <a:pt x="1143675" y="12139"/>
                  </a:lnTo>
                  <a:lnTo>
                    <a:pt x="1183890" y="10724"/>
                  </a:lnTo>
                  <a:lnTo>
                    <a:pt x="1224426" y="9402"/>
                  </a:lnTo>
                  <a:lnTo>
                    <a:pt x="1265287" y="8172"/>
                  </a:lnTo>
                  <a:lnTo>
                    <a:pt x="1306477" y="7034"/>
                  </a:lnTo>
                  <a:lnTo>
                    <a:pt x="1347998" y="5985"/>
                  </a:lnTo>
                  <a:lnTo>
                    <a:pt x="1389854" y="5025"/>
                  </a:lnTo>
                  <a:lnTo>
                    <a:pt x="1432048" y="4152"/>
                  </a:lnTo>
                  <a:lnTo>
                    <a:pt x="1474583" y="3366"/>
                  </a:lnTo>
                  <a:lnTo>
                    <a:pt x="1517462" y="2666"/>
                  </a:lnTo>
                  <a:lnTo>
                    <a:pt x="1560689" y="2049"/>
                  </a:lnTo>
                  <a:lnTo>
                    <a:pt x="1604267" y="1516"/>
                  </a:lnTo>
                  <a:lnTo>
                    <a:pt x="1648199" y="1065"/>
                  </a:lnTo>
                  <a:lnTo>
                    <a:pt x="1692488" y="695"/>
                  </a:lnTo>
                  <a:lnTo>
                    <a:pt x="1737137" y="404"/>
                  </a:lnTo>
                  <a:lnTo>
                    <a:pt x="1782151" y="192"/>
                  </a:lnTo>
                  <a:lnTo>
                    <a:pt x="1827531" y="58"/>
                  </a:lnTo>
                  <a:lnTo>
                    <a:pt x="1873281" y="0"/>
                  </a:lnTo>
                  <a:lnTo>
                    <a:pt x="1919404" y="17"/>
                  </a:lnTo>
                  <a:lnTo>
                    <a:pt x="1965904" y="108"/>
                  </a:lnTo>
                  <a:lnTo>
                    <a:pt x="2012783" y="272"/>
                  </a:lnTo>
                  <a:lnTo>
                    <a:pt x="2060046" y="509"/>
                  </a:lnTo>
                  <a:lnTo>
                    <a:pt x="2107695" y="816"/>
                  </a:lnTo>
                  <a:lnTo>
                    <a:pt x="2155733" y="1192"/>
                  </a:lnTo>
                  <a:lnTo>
                    <a:pt x="2204164" y="1638"/>
                  </a:lnTo>
                  <a:lnTo>
                    <a:pt x="2252990" y="2150"/>
                  </a:lnTo>
                  <a:lnTo>
                    <a:pt x="2302216" y="2729"/>
                  </a:lnTo>
                  <a:lnTo>
                    <a:pt x="2351844" y="3373"/>
                  </a:lnTo>
                  <a:lnTo>
                    <a:pt x="2401877" y="4081"/>
                  </a:lnTo>
                  <a:lnTo>
                    <a:pt x="2452319" y="4852"/>
                  </a:lnTo>
                  <a:lnTo>
                    <a:pt x="2503173" y="5685"/>
                  </a:lnTo>
                  <a:lnTo>
                    <a:pt x="2554442" y="6578"/>
                  </a:lnTo>
                  <a:lnTo>
                    <a:pt x="2606129" y="7531"/>
                  </a:lnTo>
                  <a:lnTo>
                    <a:pt x="2658238" y="8543"/>
                  </a:lnTo>
                  <a:lnTo>
                    <a:pt x="2710771" y="9611"/>
                  </a:lnTo>
                  <a:lnTo>
                    <a:pt x="2763733" y="10736"/>
                  </a:lnTo>
                  <a:lnTo>
                    <a:pt x="2817126" y="11916"/>
                  </a:lnTo>
                  <a:lnTo>
                    <a:pt x="2870953" y="13150"/>
                  </a:lnTo>
                  <a:lnTo>
                    <a:pt x="2925218" y="14436"/>
                  </a:lnTo>
                  <a:lnTo>
                    <a:pt x="2979923" y="15774"/>
                  </a:lnTo>
                  <a:lnTo>
                    <a:pt x="3035073" y="17163"/>
                  </a:lnTo>
                  <a:lnTo>
                    <a:pt x="3090670" y="18602"/>
                  </a:lnTo>
                  <a:lnTo>
                    <a:pt x="3146717" y="20088"/>
                  </a:lnTo>
                  <a:lnTo>
                    <a:pt x="3203218" y="21622"/>
                  </a:lnTo>
                  <a:lnTo>
                    <a:pt x="3260176" y="23202"/>
                  </a:lnTo>
                  <a:lnTo>
                    <a:pt x="3317594" y="24826"/>
                  </a:lnTo>
                  <a:lnTo>
                    <a:pt x="3375476" y="26495"/>
                  </a:lnTo>
                  <a:lnTo>
                    <a:pt x="3433824" y="28206"/>
                  </a:lnTo>
                  <a:lnTo>
                    <a:pt x="3492642" y="29959"/>
                  </a:lnTo>
                  <a:lnTo>
                    <a:pt x="3551933" y="31752"/>
                  </a:lnTo>
                  <a:lnTo>
                    <a:pt x="3611700" y="33584"/>
                  </a:lnTo>
                  <a:lnTo>
                    <a:pt x="3671946" y="35455"/>
                  </a:lnTo>
                  <a:lnTo>
                    <a:pt x="3732675" y="37363"/>
                  </a:lnTo>
                  <a:lnTo>
                    <a:pt x="3793890" y="39307"/>
                  </a:lnTo>
                  <a:lnTo>
                    <a:pt x="3855594" y="41285"/>
                  </a:lnTo>
                  <a:lnTo>
                    <a:pt x="3917790" y="43297"/>
                  </a:lnTo>
                  <a:lnTo>
                    <a:pt x="3980482" y="45342"/>
                  </a:lnTo>
                  <a:lnTo>
                    <a:pt x="4043673" y="47419"/>
                  </a:lnTo>
                  <a:lnTo>
                    <a:pt x="4107365" y="49525"/>
                  </a:lnTo>
                  <a:lnTo>
                    <a:pt x="4171563" y="51661"/>
                  </a:lnTo>
                  <a:lnTo>
                    <a:pt x="4236269" y="53825"/>
                  </a:lnTo>
                  <a:lnTo>
                    <a:pt x="4301486" y="56016"/>
                  </a:lnTo>
                  <a:lnTo>
                    <a:pt x="4367218" y="58233"/>
                  </a:lnTo>
                  <a:lnTo>
                    <a:pt x="4433469" y="60474"/>
                  </a:lnTo>
                  <a:lnTo>
                    <a:pt x="4500240" y="62739"/>
                  </a:lnTo>
                  <a:lnTo>
                    <a:pt x="4567536" y="65026"/>
                  </a:lnTo>
                  <a:lnTo>
                    <a:pt x="4635360" y="67335"/>
                  </a:lnTo>
                  <a:lnTo>
                    <a:pt x="4703714" y="69664"/>
                  </a:lnTo>
                  <a:lnTo>
                    <a:pt x="4772603" y="72012"/>
                  </a:lnTo>
                  <a:lnTo>
                    <a:pt x="4842029" y="74379"/>
                  </a:lnTo>
                  <a:lnTo>
                    <a:pt x="4911995" y="76762"/>
                  </a:lnTo>
                  <a:lnTo>
                    <a:pt x="4982506" y="79160"/>
                  </a:lnTo>
                  <a:lnTo>
                    <a:pt x="5053563" y="81574"/>
                  </a:lnTo>
                  <a:lnTo>
                    <a:pt x="5125170" y="84000"/>
                  </a:lnTo>
                  <a:lnTo>
                    <a:pt x="5197331" y="86440"/>
                  </a:lnTo>
                  <a:lnTo>
                    <a:pt x="5270048" y="88890"/>
                  </a:lnTo>
                  <a:lnTo>
                    <a:pt x="5343325" y="91350"/>
                  </a:lnTo>
                  <a:lnTo>
                    <a:pt x="5417165" y="93820"/>
                  </a:lnTo>
                  <a:lnTo>
                    <a:pt x="5491571" y="96297"/>
                  </a:lnTo>
                  <a:lnTo>
                    <a:pt x="5566547" y="98781"/>
                  </a:lnTo>
                  <a:lnTo>
                    <a:pt x="5570146" y="172629"/>
                  </a:lnTo>
                  <a:lnTo>
                    <a:pt x="5573664" y="244902"/>
                  </a:lnTo>
                  <a:lnTo>
                    <a:pt x="5577102" y="315639"/>
                  </a:lnTo>
                  <a:lnTo>
                    <a:pt x="5580460" y="384876"/>
                  </a:lnTo>
                  <a:lnTo>
                    <a:pt x="5583738" y="452652"/>
                  </a:lnTo>
                  <a:lnTo>
                    <a:pt x="5586934" y="519005"/>
                  </a:lnTo>
                  <a:lnTo>
                    <a:pt x="5590048" y="583972"/>
                  </a:lnTo>
                  <a:lnTo>
                    <a:pt x="5593081" y="647592"/>
                  </a:lnTo>
                  <a:lnTo>
                    <a:pt x="5596031" y="709903"/>
                  </a:lnTo>
                  <a:lnTo>
                    <a:pt x="5598899" y="770943"/>
                  </a:lnTo>
                  <a:lnTo>
                    <a:pt x="5601685" y="830749"/>
                  </a:lnTo>
                  <a:lnTo>
                    <a:pt x="5604387" y="889359"/>
                  </a:lnTo>
                  <a:lnTo>
                    <a:pt x="5607005" y="946812"/>
                  </a:lnTo>
                  <a:lnTo>
                    <a:pt x="5609540" y="1003146"/>
                  </a:lnTo>
                  <a:lnTo>
                    <a:pt x="5611990" y="1058397"/>
                  </a:lnTo>
                  <a:lnTo>
                    <a:pt x="5614356" y="1112605"/>
                  </a:lnTo>
                  <a:lnTo>
                    <a:pt x="5616637" y="1165807"/>
                  </a:lnTo>
                  <a:lnTo>
                    <a:pt x="5618833" y="1218040"/>
                  </a:lnTo>
                  <a:lnTo>
                    <a:pt x="5620943" y="1269344"/>
                  </a:lnTo>
                  <a:lnTo>
                    <a:pt x="5622967" y="1319756"/>
                  </a:lnTo>
                  <a:lnTo>
                    <a:pt x="5624906" y="1369314"/>
                  </a:lnTo>
                  <a:lnTo>
                    <a:pt x="5626757" y="1418055"/>
                  </a:lnTo>
                  <a:lnTo>
                    <a:pt x="5628522" y="1466019"/>
                  </a:lnTo>
                  <a:lnTo>
                    <a:pt x="5630199" y="1513242"/>
                  </a:lnTo>
                  <a:lnTo>
                    <a:pt x="5631789" y="1559762"/>
                  </a:lnTo>
                  <a:lnTo>
                    <a:pt x="5633290" y="1605618"/>
                  </a:lnTo>
                  <a:lnTo>
                    <a:pt x="5634704" y="1650848"/>
                  </a:lnTo>
                  <a:lnTo>
                    <a:pt x="5636029" y="1695489"/>
                  </a:lnTo>
                  <a:lnTo>
                    <a:pt x="5637265" y="1739580"/>
                  </a:lnTo>
                  <a:lnTo>
                    <a:pt x="5638411" y="1783157"/>
                  </a:lnTo>
                  <a:lnTo>
                    <a:pt x="5639468" y="1826260"/>
                  </a:lnTo>
                  <a:lnTo>
                    <a:pt x="5640435" y="1868927"/>
                  </a:lnTo>
                  <a:lnTo>
                    <a:pt x="5641312" y="1911194"/>
                  </a:lnTo>
                  <a:lnTo>
                    <a:pt x="5642098" y="1953100"/>
                  </a:lnTo>
                  <a:lnTo>
                    <a:pt x="5642793" y="1994684"/>
                  </a:lnTo>
                  <a:lnTo>
                    <a:pt x="5643397" y="2035982"/>
                  </a:lnTo>
                  <a:lnTo>
                    <a:pt x="5643909" y="2077033"/>
                  </a:lnTo>
                  <a:lnTo>
                    <a:pt x="5644329" y="2117875"/>
                  </a:lnTo>
                  <a:lnTo>
                    <a:pt x="5644656" y="2158546"/>
                  </a:lnTo>
                  <a:lnTo>
                    <a:pt x="5644891" y="2199083"/>
                  </a:lnTo>
                  <a:lnTo>
                    <a:pt x="5645033" y="2239525"/>
                  </a:lnTo>
                  <a:lnTo>
                    <a:pt x="5645082" y="2279910"/>
                  </a:lnTo>
                  <a:lnTo>
                    <a:pt x="5645037" y="2320275"/>
                  </a:lnTo>
                  <a:lnTo>
                    <a:pt x="5644897" y="2360658"/>
                  </a:lnTo>
                  <a:lnTo>
                    <a:pt x="5644664" y="2401098"/>
                  </a:lnTo>
                  <a:lnTo>
                    <a:pt x="5644335" y="2441632"/>
                  </a:lnTo>
                  <a:lnTo>
                    <a:pt x="5643912" y="2482298"/>
                  </a:lnTo>
                  <a:lnTo>
                    <a:pt x="5643393" y="2523134"/>
                  </a:lnTo>
                  <a:lnTo>
                    <a:pt x="5642778" y="2564179"/>
                  </a:lnTo>
                  <a:lnTo>
                    <a:pt x="5642067" y="2605470"/>
                  </a:lnTo>
                  <a:lnTo>
                    <a:pt x="5641260" y="2647044"/>
                  </a:lnTo>
                  <a:lnTo>
                    <a:pt x="5640356" y="2688941"/>
                  </a:lnTo>
                  <a:lnTo>
                    <a:pt x="5639355" y="2731197"/>
                  </a:lnTo>
                  <a:lnTo>
                    <a:pt x="5638256" y="2773851"/>
                  </a:lnTo>
                  <a:lnTo>
                    <a:pt x="5637060" y="2816941"/>
                  </a:lnTo>
                  <a:lnTo>
                    <a:pt x="5635766" y="2860504"/>
                  </a:lnTo>
                  <a:lnTo>
                    <a:pt x="5634373" y="2904579"/>
                  </a:lnTo>
                  <a:lnTo>
                    <a:pt x="5632881" y="2949204"/>
                  </a:lnTo>
                  <a:lnTo>
                    <a:pt x="5631290" y="2994416"/>
                  </a:lnTo>
                  <a:lnTo>
                    <a:pt x="5629599" y="3040253"/>
                  </a:lnTo>
                  <a:lnTo>
                    <a:pt x="5627809" y="3086754"/>
                  </a:lnTo>
                  <a:lnTo>
                    <a:pt x="5625918" y="3133956"/>
                  </a:lnTo>
                  <a:lnTo>
                    <a:pt x="5623927" y="3181897"/>
                  </a:lnTo>
                  <a:lnTo>
                    <a:pt x="5621836" y="3230616"/>
                  </a:lnTo>
                  <a:lnTo>
                    <a:pt x="5619642" y="3280149"/>
                  </a:lnTo>
                  <a:lnTo>
                    <a:pt x="5617348" y="3330535"/>
                  </a:lnTo>
                  <a:lnTo>
                    <a:pt x="5614951" y="3381813"/>
                  </a:lnTo>
                  <a:lnTo>
                    <a:pt x="5612453" y="3434019"/>
                  </a:lnTo>
                  <a:lnTo>
                    <a:pt x="5609851" y="3487192"/>
                  </a:lnTo>
                  <a:lnTo>
                    <a:pt x="5607147" y="3541370"/>
                  </a:lnTo>
                  <a:lnTo>
                    <a:pt x="5604340" y="3596591"/>
                  </a:lnTo>
                  <a:lnTo>
                    <a:pt x="5601429" y="3652892"/>
                  </a:lnTo>
                  <a:lnTo>
                    <a:pt x="5598414" y="3710312"/>
                  </a:lnTo>
                  <a:lnTo>
                    <a:pt x="5595295" y="3768888"/>
                  </a:lnTo>
                  <a:lnTo>
                    <a:pt x="5592071" y="3828659"/>
                  </a:lnTo>
                  <a:lnTo>
                    <a:pt x="5588742" y="3889662"/>
                  </a:lnTo>
                  <a:lnTo>
                    <a:pt x="5585308" y="3951936"/>
                  </a:lnTo>
                  <a:lnTo>
                    <a:pt x="5581769" y="4015517"/>
                  </a:lnTo>
                  <a:lnTo>
                    <a:pt x="5578123" y="4080445"/>
                  </a:lnTo>
                  <a:lnTo>
                    <a:pt x="5574371" y="4146757"/>
                  </a:lnTo>
                  <a:lnTo>
                    <a:pt x="5570513" y="4214491"/>
                  </a:lnTo>
                  <a:lnTo>
                    <a:pt x="5566547" y="4283685"/>
                  </a:lnTo>
                  <a:lnTo>
                    <a:pt x="5530652" y="4280770"/>
                  </a:lnTo>
                  <a:lnTo>
                    <a:pt x="5494632" y="4277902"/>
                  </a:lnTo>
                  <a:lnTo>
                    <a:pt x="5422204" y="4272307"/>
                  </a:lnTo>
                  <a:lnTo>
                    <a:pt x="5349230" y="4266903"/>
                  </a:lnTo>
                  <a:lnTo>
                    <a:pt x="5275674" y="4261691"/>
                  </a:lnTo>
                  <a:lnTo>
                    <a:pt x="5201504" y="4256673"/>
                  </a:lnTo>
                  <a:lnTo>
                    <a:pt x="5126684" y="4251851"/>
                  </a:lnTo>
                  <a:lnTo>
                    <a:pt x="5051181" y="4247226"/>
                  </a:lnTo>
                  <a:lnTo>
                    <a:pt x="4974961" y="4242799"/>
                  </a:lnTo>
                  <a:lnTo>
                    <a:pt x="4936571" y="4240661"/>
                  </a:lnTo>
                  <a:lnTo>
                    <a:pt x="4897989" y="4238574"/>
                  </a:lnTo>
                  <a:lnTo>
                    <a:pt x="4859211" y="4236537"/>
                  </a:lnTo>
                  <a:lnTo>
                    <a:pt x="4820232" y="4234551"/>
                  </a:lnTo>
                  <a:lnTo>
                    <a:pt x="4781048" y="4232616"/>
                  </a:lnTo>
                  <a:lnTo>
                    <a:pt x="4741655" y="4230732"/>
                  </a:lnTo>
                  <a:lnTo>
                    <a:pt x="4702048" y="4228899"/>
                  </a:lnTo>
                  <a:lnTo>
                    <a:pt x="4662224" y="4227119"/>
                  </a:lnTo>
                  <a:lnTo>
                    <a:pt x="4622177" y="4225390"/>
                  </a:lnTo>
                  <a:lnTo>
                    <a:pt x="4581905" y="4223713"/>
                  </a:lnTo>
                  <a:lnTo>
                    <a:pt x="4541401" y="4222088"/>
                  </a:lnTo>
                  <a:lnTo>
                    <a:pt x="4500663" y="4220516"/>
                  </a:lnTo>
                  <a:lnTo>
                    <a:pt x="4459686" y="4218997"/>
                  </a:lnTo>
                  <a:lnTo>
                    <a:pt x="4418466" y="4217531"/>
                  </a:lnTo>
                  <a:lnTo>
                    <a:pt x="4376998" y="4216118"/>
                  </a:lnTo>
                  <a:lnTo>
                    <a:pt x="4335278" y="4214758"/>
                  </a:lnTo>
                  <a:lnTo>
                    <a:pt x="4293301" y="4213451"/>
                  </a:lnTo>
                  <a:lnTo>
                    <a:pt x="4251065" y="4212199"/>
                  </a:lnTo>
                  <a:lnTo>
                    <a:pt x="4208564" y="4211000"/>
                  </a:lnTo>
                  <a:lnTo>
                    <a:pt x="4165794" y="4209856"/>
                  </a:lnTo>
                  <a:lnTo>
                    <a:pt x="4122750" y="4208766"/>
                  </a:lnTo>
                  <a:lnTo>
                    <a:pt x="4079430" y="4207731"/>
                  </a:lnTo>
                  <a:lnTo>
                    <a:pt x="4035827" y="4206750"/>
                  </a:lnTo>
                  <a:lnTo>
                    <a:pt x="3991938" y="4205825"/>
                  </a:lnTo>
                  <a:lnTo>
                    <a:pt x="3947760" y="4204955"/>
                  </a:lnTo>
                  <a:lnTo>
                    <a:pt x="3903286" y="4204140"/>
                  </a:lnTo>
                  <a:lnTo>
                    <a:pt x="3858514" y="4203382"/>
                  </a:lnTo>
                  <a:lnTo>
                    <a:pt x="3813439" y="4202679"/>
                  </a:lnTo>
                  <a:lnTo>
                    <a:pt x="3768056" y="4202032"/>
                  </a:lnTo>
                  <a:lnTo>
                    <a:pt x="3722362" y="4201441"/>
                  </a:lnTo>
                  <a:lnTo>
                    <a:pt x="3676352" y="4200907"/>
                  </a:lnTo>
                  <a:lnTo>
                    <a:pt x="3630022" y="4200430"/>
                  </a:lnTo>
                  <a:lnTo>
                    <a:pt x="3583367" y="4200010"/>
                  </a:lnTo>
                  <a:lnTo>
                    <a:pt x="3536384" y="4199646"/>
                  </a:lnTo>
                  <a:lnTo>
                    <a:pt x="3489068" y="4199341"/>
                  </a:lnTo>
                  <a:lnTo>
                    <a:pt x="3441415" y="4199093"/>
                  </a:lnTo>
                  <a:lnTo>
                    <a:pt x="3393420" y="4198902"/>
                  </a:lnTo>
                  <a:lnTo>
                    <a:pt x="3345079" y="4198770"/>
                  </a:lnTo>
                  <a:lnTo>
                    <a:pt x="3296389" y="4198696"/>
                  </a:lnTo>
                  <a:lnTo>
                    <a:pt x="3247344" y="4198680"/>
                  </a:lnTo>
                  <a:lnTo>
                    <a:pt x="3197940" y="4198723"/>
                  </a:lnTo>
                  <a:lnTo>
                    <a:pt x="3148174" y="4198825"/>
                  </a:lnTo>
                  <a:lnTo>
                    <a:pt x="3098041" y="4198986"/>
                  </a:lnTo>
                  <a:lnTo>
                    <a:pt x="3047536" y="4199207"/>
                  </a:lnTo>
                  <a:lnTo>
                    <a:pt x="2996656" y="4199487"/>
                  </a:lnTo>
                  <a:lnTo>
                    <a:pt x="2945396" y="4199826"/>
                  </a:lnTo>
                  <a:lnTo>
                    <a:pt x="2893752" y="4200226"/>
                  </a:lnTo>
                  <a:lnTo>
                    <a:pt x="2841719" y="4200686"/>
                  </a:lnTo>
                  <a:lnTo>
                    <a:pt x="2789294" y="4201206"/>
                  </a:lnTo>
                  <a:lnTo>
                    <a:pt x="2736472" y="4201786"/>
                  </a:lnTo>
                  <a:lnTo>
                    <a:pt x="2683248" y="4202428"/>
                  </a:lnTo>
                  <a:lnTo>
                    <a:pt x="2629619" y="4203130"/>
                  </a:lnTo>
                  <a:lnTo>
                    <a:pt x="2575581" y="4203894"/>
                  </a:lnTo>
                  <a:lnTo>
                    <a:pt x="2521128" y="4204719"/>
                  </a:lnTo>
                  <a:lnTo>
                    <a:pt x="2466257" y="4205605"/>
                  </a:lnTo>
                  <a:lnTo>
                    <a:pt x="2410964" y="4206554"/>
                  </a:lnTo>
                  <a:lnTo>
                    <a:pt x="2355244" y="4207565"/>
                  </a:lnTo>
                  <a:lnTo>
                    <a:pt x="2299093" y="4208638"/>
                  </a:lnTo>
                  <a:lnTo>
                    <a:pt x="2242506" y="4209773"/>
                  </a:lnTo>
                  <a:lnTo>
                    <a:pt x="2185480" y="4210971"/>
                  </a:lnTo>
                  <a:lnTo>
                    <a:pt x="2128010" y="4212232"/>
                  </a:lnTo>
                  <a:lnTo>
                    <a:pt x="2070092" y="4213556"/>
                  </a:lnTo>
                  <a:lnTo>
                    <a:pt x="2011721" y="4214944"/>
                  </a:lnTo>
                  <a:lnTo>
                    <a:pt x="1952894" y="4216395"/>
                  </a:lnTo>
                  <a:lnTo>
                    <a:pt x="1893606" y="4217909"/>
                  </a:lnTo>
                  <a:lnTo>
                    <a:pt x="1833853" y="4219488"/>
                  </a:lnTo>
                  <a:lnTo>
                    <a:pt x="1773630" y="4221131"/>
                  </a:lnTo>
                  <a:lnTo>
                    <a:pt x="1712933" y="4222838"/>
                  </a:lnTo>
                  <a:lnTo>
                    <a:pt x="1651759" y="4224610"/>
                  </a:lnTo>
                  <a:lnTo>
                    <a:pt x="1590102" y="4226447"/>
                  </a:lnTo>
                  <a:lnTo>
                    <a:pt x="1527959" y="4228349"/>
                  </a:lnTo>
                  <a:lnTo>
                    <a:pt x="1465325" y="4230316"/>
                  </a:lnTo>
                  <a:lnTo>
                    <a:pt x="1402196" y="4232348"/>
                  </a:lnTo>
                  <a:lnTo>
                    <a:pt x="1338567" y="4234446"/>
                  </a:lnTo>
                  <a:lnTo>
                    <a:pt x="1274435" y="4236610"/>
                  </a:lnTo>
                  <a:lnTo>
                    <a:pt x="1209795" y="4238841"/>
                  </a:lnTo>
                  <a:lnTo>
                    <a:pt x="1144643" y="4241137"/>
                  </a:lnTo>
                  <a:lnTo>
                    <a:pt x="1078975" y="4243500"/>
                  </a:lnTo>
                  <a:lnTo>
                    <a:pt x="1012786" y="4245930"/>
                  </a:lnTo>
                  <a:lnTo>
                    <a:pt x="946072" y="4248426"/>
                  </a:lnTo>
                  <a:lnTo>
                    <a:pt x="878829" y="4250990"/>
                  </a:lnTo>
                  <a:lnTo>
                    <a:pt x="811052" y="4253621"/>
                  </a:lnTo>
                  <a:lnTo>
                    <a:pt x="742738" y="4256320"/>
                  </a:lnTo>
                  <a:lnTo>
                    <a:pt x="673881" y="4259087"/>
                  </a:lnTo>
                  <a:lnTo>
                    <a:pt x="604479" y="4261921"/>
                  </a:lnTo>
                  <a:lnTo>
                    <a:pt x="534526" y="4264824"/>
                  </a:lnTo>
                  <a:lnTo>
                    <a:pt x="464018" y="4267795"/>
                  </a:lnTo>
                  <a:lnTo>
                    <a:pt x="392951" y="4270835"/>
                  </a:lnTo>
                  <a:lnTo>
                    <a:pt x="321321" y="4273944"/>
                  </a:lnTo>
                  <a:lnTo>
                    <a:pt x="249123" y="4277122"/>
                  </a:lnTo>
                  <a:lnTo>
                    <a:pt x="176353" y="4280369"/>
                  </a:lnTo>
                  <a:lnTo>
                    <a:pt x="103007" y="4283685"/>
                  </a:lnTo>
                  <a:lnTo>
                    <a:pt x="98140" y="4209062"/>
                  </a:lnTo>
                  <a:lnTo>
                    <a:pt x="93390" y="4135629"/>
                  </a:lnTo>
                  <a:lnTo>
                    <a:pt x="88757" y="4063366"/>
                  </a:lnTo>
                  <a:lnTo>
                    <a:pt x="84241" y="3992250"/>
                  </a:lnTo>
                  <a:lnTo>
                    <a:pt x="79841" y="3922259"/>
                  </a:lnTo>
                  <a:lnTo>
                    <a:pt x="75559" y="3853370"/>
                  </a:lnTo>
                  <a:lnTo>
                    <a:pt x="71395" y="3785561"/>
                  </a:lnTo>
                  <a:lnTo>
                    <a:pt x="67347" y="3718810"/>
                  </a:lnTo>
                  <a:lnTo>
                    <a:pt x="63417" y="3653095"/>
                  </a:lnTo>
                  <a:lnTo>
                    <a:pt x="59604" y="3588393"/>
                  </a:lnTo>
                  <a:lnTo>
                    <a:pt x="55909" y="3524682"/>
                  </a:lnTo>
                  <a:lnTo>
                    <a:pt x="52331" y="3461940"/>
                  </a:lnTo>
                  <a:lnTo>
                    <a:pt x="48871" y="3400144"/>
                  </a:lnTo>
                  <a:lnTo>
                    <a:pt x="45529" y="3339273"/>
                  </a:lnTo>
                  <a:lnTo>
                    <a:pt x="42304" y="3279304"/>
                  </a:lnTo>
                  <a:lnTo>
                    <a:pt x="39197" y="3220215"/>
                  </a:lnTo>
                  <a:lnTo>
                    <a:pt x="36208" y="3161983"/>
                  </a:lnTo>
                  <a:lnTo>
                    <a:pt x="33337" y="3104586"/>
                  </a:lnTo>
                  <a:lnTo>
                    <a:pt x="30585" y="3048002"/>
                  </a:lnTo>
                  <a:lnTo>
                    <a:pt x="27950" y="2992209"/>
                  </a:lnTo>
                  <a:lnTo>
                    <a:pt x="25433" y="2937185"/>
                  </a:lnTo>
                  <a:lnTo>
                    <a:pt x="23035" y="2882906"/>
                  </a:lnTo>
                  <a:lnTo>
                    <a:pt x="20754" y="2829352"/>
                  </a:lnTo>
                  <a:lnTo>
                    <a:pt x="18593" y="2776499"/>
                  </a:lnTo>
                  <a:lnTo>
                    <a:pt x="16549" y="2724325"/>
                  </a:lnTo>
                  <a:lnTo>
                    <a:pt x="14625" y="2672809"/>
                  </a:lnTo>
                  <a:lnTo>
                    <a:pt x="12818" y="2621928"/>
                  </a:lnTo>
                  <a:lnTo>
                    <a:pt x="11131" y="2571659"/>
                  </a:lnTo>
                  <a:lnTo>
                    <a:pt x="9562" y="2521980"/>
                  </a:lnTo>
                  <a:lnTo>
                    <a:pt x="8112" y="2472869"/>
                  </a:lnTo>
                  <a:lnTo>
                    <a:pt x="6780" y="2424305"/>
                  </a:lnTo>
                  <a:lnTo>
                    <a:pt x="5568" y="2376263"/>
                  </a:lnTo>
                  <a:lnTo>
                    <a:pt x="4475" y="2328724"/>
                  </a:lnTo>
                  <a:lnTo>
                    <a:pt x="3500" y="2281663"/>
                  </a:lnTo>
                  <a:lnTo>
                    <a:pt x="2645" y="2235058"/>
                  </a:lnTo>
                  <a:lnTo>
                    <a:pt x="1909" y="2188889"/>
                  </a:lnTo>
                  <a:lnTo>
                    <a:pt x="1292" y="2143131"/>
                  </a:lnTo>
                  <a:lnTo>
                    <a:pt x="795" y="2097763"/>
                  </a:lnTo>
                  <a:lnTo>
                    <a:pt x="417" y="2052763"/>
                  </a:lnTo>
                  <a:lnTo>
                    <a:pt x="158" y="2008109"/>
                  </a:lnTo>
                  <a:lnTo>
                    <a:pt x="19" y="1963777"/>
                  </a:lnTo>
                  <a:lnTo>
                    <a:pt x="0" y="1919747"/>
                  </a:lnTo>
                  <a:lnTo>
                    <a:pt x="100" y="1875995"/>
                  </a:lnTo>
                  <a:lnTo>
                    <a:pt x="320" y="1832499"/>
                  </a:lnTo>
                  <a:lnTo>
                    <a:pt x="659" y="1789238"/>
                  </a:lnTo>
                  <a:lnTo>
                    <a:pt x="1119" y="1746188"/>
                  </a:lnTo>
                  <a:lnTo>
                    <a:pt x="1698" y="1703328"/>
                  </a:lnTo>
                  <a:lnTo>
                    <a:pt x="2398" y="1660635"/>
                  </a:lnTo>
                  <a:lnTo>
                    <a:pt x="3217" y="1618088"/>
                  </a:lnTo>
                  <a:lnTo>
                    <a:pt x="4157" y="1575663"/>
                  </a:lnTo>
                  <a:lnTo>
                    <a:pt x="5217" y="1533338"/>
                  </a:lnTo>
                  <a:lnTo>
                    <a:pt x="6397" y="1491092"/>
                  </a:lnTo>
                  <a:lnTo>
                    <a:pt x="7697" y="1448901"/>
                  </a:lnTo>
                  <a:lnTo>
                    <a:pt x="9118" y="1406745"/>
                  </a:lnTo>
                  <a:lnTo>
                    <a:pt x="10660" y="1364599"/>
                  </a:lnTo>
                  <a:lnTo>
                    <a:pt x="12322" y="1322443"/>
                  </a:lnTo>
                  <a:lnTo>
                    <a:pt x="14104" y="1280254"/>
                  </a:lnTo>
                  <a:lnTo>
                    <a:pt x="16007" y="1238010"/>
                  </a:lnTo>
                  <a:lnTo>
                    <a:pt x="18031" y="1195688"/>
                  </a:lnTo>
                  <a:lnTo>
                    <a:pt x="20176" y="1153266"/>
                  </a:lnTo>
                  <a:lnTo>
                    <a:pt x="22442" y="1110722"/>
                  </a:lnTo>
                  <a:lnTo>
                    <a:pt x="24828" y="1068033"/>
                  </a:lnTo>
                  <a:lnTo>
                    <a:pt x="27336" y="1025178"/>
                  </a:lnTo>
                  <a:lnTo>
                    <a:pt x="29965" y="982134"/>
                  </a:lnTo>
                  <a:lnTo>
                    <a:pt x="32715" y="938878"/>
                  </a:lnTo>
                  <a:lnTo>
                    <a:pt x="35586" y="895389"/>
                  </a:lnTo>
                  <a:lnTo>
                    <a:pt x="38578" y="851645"/>
                  </a:lnTo>
                  <a:lnTo>
                    <a:pt x="41692" y="807622"/>
                  </a:lnTo>
                  <a:lnTo>
                    <a:pt x="44927" y="763299"/>
                  </a:lnTo>
                  <a:lnTo>
                    <a:pt x="48284" y="718654"/>
                  </a:lnTo>
                  <a:lnTo>
                    <a:pt x="51762" y="673663"/>
                  </a:lnTo>
                  <a:lnTo>
                    <a:pt x="55362" y="628306"/>
                  </a:lnTo>
                  <a:lnTo>
                    <a:pt x="59083" y="582559"/>
                  </a:lnTo>
                  <a:lnTo>
                    <a:pt x="62927" y="536401"/>
                  </a:lnTo>
                  <a:lnTo>
                    <a:pt x="66892" y="489809"/>
                  </a:lnTo>
                  <a:lnTo>
                    <a:pt x="70979" y="442761"/>
                  </a:lnTo>
                  <a:lnTo>
                    <a:pt x="75188" y="395234"/>
                  </a:lnTo>
                  <a:lnTo>
                    <a:pt x="79519" y="347207"/>
                  </a:lnTo>
                  <a:lnTo>
                    <a:pt x="83972" y="298657"/>
                  </a:lnTo>
                  <a:lnTo>
                    <a:pt x="88547" y="249561"/>
                  </a:lnTo>
                  <a:lnTo>
                    <a:pt x="93245" y="199898"/>
                  </a:lnTo>
                  <a:lnTo>
                    <a:pt x="98065" y="149646"/>
                  </a:lnTo>
                  <a:lnTo>
                    <a:pt x="103007" y="98781"/>
                  </a:lnTo>
                  <a:close/>
                </a:path>
              </a:pathLst>
            </a:custGeom>
            <a:ln w="38100">
              <a:solidFill>
                <a:srgbClr val="FF6598"/>
              </a:solidFill>
              <a:prstDash val="lgDash"/>
            </a:ln>
          </p:spPr>
          <p:txBody>
            <a:bodyPr wrap="square" lIns="0" tIns="0" rIns="0" bIns="0" rtlCol="0"/>
            <a:lstStyle/>
            <a:p>
              <a:endParaRPr/>
            </a:p>
          </p:txBody>
        </p:sp>
      </p:grpSp>
      <p:sp>
        <p:nvSpPr>
          <p:cNvPr id="5" name="object 5"/>
          <p:cNvSpPr txBox="1"/>
          <p:nvPr/>
        </p:nvSpPr>
        <p:spPr>
          <a:xfrm>
            <a:off x="2090671" y="1343659"/>
            <a:ext cx="5038725" cy="3291204"/>
          </a:xfrm>
          <a:prstGeom prst="rect">
            <a:avLst/>
          </a:prstGeom>
        </p:spPr>
        <p:txBody>
          <a:bodyPr vert="horz" wrap="square" lIns="0" tIns="13335" rIns="0" bIns="0" rtlCol="0">
            <a:spAutoFit/>
          </a:bodyPr>
          <a:lstStyle/>
          <a:p>
            <a:pPr marL="267335" algn="ctr">
              <a:lnSpc>
                <a:spcPts val="3835"/>
              </a:lnSpc>
              <a:spcBef>
                <a:spcPts val="105"/>
              </a:spcBef>
            </a:pPr>
            <a:r>
              <a:rPr sz="3200" spc="-20" dirty="0">
                <a:latin typeface="Arial Black"/>
                <a:cs typeface="Arial Black"/>
              </a:rPr>
              <a:t>ALUMNA:</a:t>
            </a:r>
            <a:endParaRPr sz="3200">
              <a:latin typeface="Arial Black"/>
              <a:cs typeface="Arial Black"/>
            </a:endParaRPr>
          </a:p>
          <a:p>
            <a:pPr marL="12700">
              <a:lnSpc>
                <a:spcPts val="3835"/>
              </a:lnSpc>
            </a:pPr>
            <a:r>
              <a:rPr sz="3200" b="1" u="sng" dirty="0">
                <a:uFill>
                  <a:solidFill>
                    <a:srgbClr val="000000"/>
                  </a:solidFill>
                </a:uFill>
                <a:latin typeface="Book Antiqua"/>
                <a:cs typeface="Book Antiqua"/>
              </a:rPr>
              <a:t>Leiza</a:t>
            </a:r>
            <a:r>
              <a:rPr sz="3200" b="1" u="sng" spc="-45" dirty="0">
                <a:uFill>
                  <a:solidFill>
                    <a:srgbClr val="000000"/>
                  </a:solidFill>
                </a:uFill>
                <a:latin typeface="Book Antiqua"/>
                <a:cs typeface="Book Antiqua"/>
              </a:rPr>
              <a:t> </a:t>
            </a:r>
            <a:r>
              <a:rPr sz="3200" b="1" u="sng" dirty="0">
                <a:uFill>
                  <a:solidFill>
                    <a:srgbClr val="000000"/>
                  </a:solidFill>
                </a:uFill>
                <a:latin typeface="Book Antiqua"/>
                <a:cs typeface="Book Antiqua"/>
              </a:rPr>
              <a:t>Sarabi</a:t>
            </a:r>
            <a:r>
              <a:rPr sz="3200" b="1" u="sng" spc="-40" dirty="0">
                <a:uFill>
                  <a:solidFill>
                    <a:srgbClr val="000000"/>
                  </a:solidFill>
                </a:uFill>
                <a:latin typeface="Book Antiqua"/>
                <a:cs typeface="Book Antiqua"/>
              </a:rPr>
              <a:t> </a:t>
            </a:r>
            <a:r>
              <a:rPr sz="3200" b="1" u="sng" dirty="0">
                <a:uFill>
                  <a:solidFill>
                    <a:srgbClr val="000000"/>
                  </a:solidFill>
                </a:uFill>
                <a:latin typeface="Book Antiqua"/>
                <a:cs typeface="Book Antiqua"/>
              </a:rPr>
              <a:t>Quiroz.</a:t>
            </a:r>
            <a:endParaRPr sz="3200">
              <a:latin typeface="Book Antiqua"/>
              <a:cs typeface="Book Antiqua"/>
            </a:endParaRPr>
          </a:p>
          <a:p>
            <a:pPr>
              <a:lnSpc>
                <a:spcPct val="100000"/>
              </a:lnSpc>
              <a:spcBef>
                <a:spcPts val="25"/>
              </a:spcBef>
            </a:pPr>
            <a:endParaRPr sz="3950">
              <a:latin typeface="Book Antiqua"/>
              <a:cs typeface="Book Antiqua"/>
            </a:endParaRPr>
          </a:p>
          <a:p>
            <a:pPr marL="469900" indent="-457200">
              <a:lnSpc>
                <a:spcPct val="100000"/>
              </a:lnSpc>
              <a:buFont typeface="Wingdings"/>
              <a:buChar char=""/>
              <a:tabLst>
                <a:tab pos="469900" algn="l"/>
              </a:tabLst>
            </a:pPr>
            <a:r>
              <a:rPr sz="3200" spc="10" dirty="0">
                <a:latin typeface="Arial Black"/>
                <a:cs typeface="Arial Black"/>
              </a:rPr>
              <a:t>Grado</a:t>
            </a:r>
            <a:r>
              <a:rPr sz="3200" spc="-35" dirty="0">
                <a:latin typeface="Arial Black"/>
                <a:cs typeface="Arial Black"/>
              </a:rPr>
              <a:t> </a:t>
            </a:r>
            <a:r>
              <a:rPr sz="3200" dirty="0">
                <a:latin typeface="Arial Black"/>
                <a:cs typeface="Arial Black"/>
              </a:rPr>
              <a:t>y</a:t>
            </a:r>
            <a:r>
              <a:rPr sz="3200" spc="-30" dirty="0">
                <a:latin typeface="Arial Black"/>
                <a:cs typeface="Arial Black"/>
              </a:rPr>
              <a:t> </a:t>
            </a:r>
            <a:r>
              <a:rPr sz="3200" dirty="0">
                <a:latin typeface="Arial Black"/>
                <a:cs typeface="Arial Black"/>
              </a:rPr>
              <a:t>sección:</a:t>
            </a:r>
            <a:r>
              <a:rPr sz="3200" spc="-35" dirty="0">
                <a:latin typeface="Arial Black"/>
                <a:cs typeface="Arial Black"/>
              </a:rPr>
              <a:t> </a:t>
            </a:r>
            <a:r>
              <a:rPr sz="3200" dirty="0">
                <a:latin typeface="Book Antiqua"/>
                <a:cs typeface="Book Antiqua"/>
              </a:rPr>
              <a:t>1º</a:t>
            </a:r>
            <a:r>
              <a:rPr sz="3200" spc="-25" dirty="0">
                <a:latin typeface="Book Antiqua"/>
                <a:cs typeface="Book Antiqua"/>
              </a:rPr>
              <a:t> </a:t>
            </a:r>
            <a:r>
              <a:rPr sz="3200" dirty="0">
                <a:latin typeface="Book Antiqua"/>
                <a:cs typeface="Book Antiqua"/>
              </a:rPr>
              <a:t>B</a:t>
            </a:r>
            <a:endParaRPr sz="3200">
              <a:latin typeface="Book Antiqua"/>
              <a:cs typeface="Book Antiqua"/>
            </a:endParaRPr>
          </a:p>
          <a:p>
            <a:pPr marL="469900" indent="-457200">
              <a:lnSpc>
                <a:spcPct val="100000"/>
              </a:lnSpc>
              <a:spcBef>
                <a:spcPts val="770"/>
              </a:spcBef>
              <a:buFont typeface="Wingdings"/>
              <a:buChar char=""/>
              <a:tabLst>
                <a:tab pos="469900" algn="l"/>
              </a:tabLst>
            </a:pPr>
            <a:r>
              <a:rPr sz="3200" spc="5" dirty="0">
                <a:latin typeface="Arial Black"/>
                <a:cs typeface="Arial Black"/>
              </a:rPr>
              <a:t>Jardín</a:t>
            </a:r>
            <a:r>
              <a:rPr sz="3200" spc="-45" dirty="0">
                <a:latin typeface="Arial Black"/>
                <a:cs typeface="Arial Black"/>
              </a:rPr>
              <a:t> </a:t>
            </a:r>
            <a:r>
              <a:rPr sz="3200" dirty="0">
                <a:latin typeface="Arial Black"/>
                <a:cs typeface="Arial Black"/>
              </a:rPr>
              <a:t>de</a:t>
            </a:r>
            <a:r>
              <a:rPr sz="3200" spc="-30" dirty="0">
                <a:latin typeface="Arial Black"/>
                <a:cs typeface="Arial Black"/>
              </a:rPr>
              <a:t> </a:t>
            </a:r>
            <a:r>
              <a:rPr sz="3200" dirty="0">
                <a:latin typeface="Arial Black"/>
                <a:cs typeface="Arial Black"/>
              </a:rPr>
              <a:t>niños:</a:t>
            </a:r>
            <a:endParaRPr sz="3200">
              <a:latin typeface="Arial Black"/>
              <a:cs typeface="Arial Black"/>
            </a:endParaRPr>
          </a:p>
          <a:p>
            <a:pPr marL="12700">
              <a:lnSpc>
                <a:spcPct val="100000"/>
              </a:lnSpc>
              <a:spcBef>
                <a:spcPts val="960"/>
              </a:spcBef>
            </a:pPr>
            <a:r>
              <a:rPr sz="3200" dirty="0">
                <a:latin typeface="Book Antiqua"/>
                <a:cs typeface="Book Antiqua"/>
              </a:rPr>
              <a:t>Elia</a:t>
            </a:r>
            <a:r>
              <a:rPr sz="3200" spc="-5" dirty="0">
                <a:latin typeface="Book Antiqua"/>
                <a:cs typeface="Book Antiqua"/>
              </a:rPr>
              <a:t> </a:t>
            </a:r>
            <a:r>
              <a:rPr sz="3200" dirty="0">
                <a:latin typeface="Book Antiqua"/>
                <a:cs typeface="Book Antiqua"/>
              </a:rPr>
              <a:t>Emma</a:t>
            </a:r>
            <a:r>
              <a:rPr sz="3200" spc="-40" dirty="0">
                <a:latin typeface="Book Antiqua"/>
                <a:cs typeface="Book Antiqua"/>
              </a:rPr>
              <a:t> </a:t>
            </a:r>
            <a:r>
              <a:rPr sz="3200" dirty="0">
                <a:latin typeface="Book Antiqua"/>
                <a:cs typeface="Book Antiqua"/>
              </a:rPr>
              <a:t>Badillo</a:t>
            </a:r>
            <a:r>
              <a:rPr sz="3200" spc="-35" dirty="0">
                <a:latin typeface="Book Antiqua"/>
                <a:cs typeface="Book Antiqua"/>
              </a:rPr>
              <a:t> </a:t>
            </a:r>
            <a:r>
              <a:rPr sz="3200" dirty="0">
                <a:latin typeface="Book Antiqua"/>
                <a:cs typeface="Book Antiqua"/>
              </a:rPr>
              <a:t>T.M.</a:t>
            </a:r>
            <a:endParaRPr sz="3200">
              <a:latin typeface="Book Antiqua"/>
              <a:cs typeface="Book Antiqu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7772400" y="1633727"/>
              <a:ext cx="3662172" cy="4881372"/>
            </a:xfrm>
            <a:prstGeom prst="rect">
              <a:avLst/>
            </a:prstGeom>
          </p:spPr>
        </p:pic>
      </p:grpSp>
      <p:sp>
        <p:nvSpPr>
          <p:cNvPr id="5" name="object 5"/>
          <p:cNvSpPr txBox="1">
            <a:spLocks noGrp="1"/>
          </p:cNvSpPr>
          <p:nvPr>
            <p:ph type="title"/>
          </p:nvPr>
        </p:nvSpPr>
        <p:spPr>
          <a:xfrm>
            <a:off x="5257038" y="685622"/>
            <a:ext cx="6050915" cy="574675"/>
          </a:xfrm>
          <a:prstGeom prst="rect">
            <a:avLst/>
          </a:prstGeom>
        </p:spPr>
        <p:txBody>
          <a:bodyPr vert="horz" wrap="square" lIns="0" tIns="12700" rIns="0" bIns="0" rtlCol="0">
            <a:spAutoFit/>
          </a:bodyPr>
          <a:lstStyle/>
          <a:p>
            <a:pPr marL="12700">
              <a:lnSpc>
                <a:spcPct val="100000"/>
              </a:lnSpc>
              <a:spcBef>
                <a:spcPts val="100"/>
              </a:spcBef>
            </a:pPr>
            <a:r>
              <a:rPr sz="3600" dirty="0"/>
              <a:t>Lunes</a:t>
            </a:r>
            <a:r>
              <a:rPr sz="3600" spc="-15" dirty="0"/>
              <a:t> </a:t>
            </a:r>
            <a:r>
              <a:rPr sz="3600" dirty="0"/>
              <a:t>10</a:t>
            </a:r>
            <a:r>
              <a:rPr sz="3600" spc="-25" dirty="0"/>
              <a:t> </a:t>
            </a:r>
            <a:r>
              <a:rPr sz="3600" dirty="0"/>
              <a:t>de</a:t>
            </a:r>
            <a:r>
              <a:rPr sz="3600" spc="-10" dirty="0"/>
              <a:t> </a:t>
            </a:r>
            <a:r>
              <a:rPr sz="3600" dirty="0"/>
              <a:t>mayo</a:t>
            </a:r>
            <a:r>
              <a:rPr sz="3600" spc="-30" dirty="0"/>
              <a:t> </a:t>
            </a:r>
            <a:r>
              <a:rPr sz="3600" dirty="0"/>
              <a:t>del</a:t>
            </a:r>
            <a:r>
              <a:rPr sz="3600" spc="-10" dirty="0"/>
              <a:t> </a:t>
            </a:r>
            <a:r>
              <a:rPr sz="3600" dirty="0"/>
              <a:t>2021.</a:t>
            </a:r>
            <a:endParaRPr sz="3600"/>
          </a:p>
        </p:txBody>
      </p:sp>
      <p:sp>
        <p:nvSpPr>
          <p:cNvPr id="6" name="object 6"/>
          <p:cNvSpPr/>
          <p:nvPr/>
        </p:nvSpPr>
        <p:spPr>
          <a:xfrm>
            <a:off x="745189" y="1516438"/>
            <a:ext cx="6273165" cy="4145915"/>
          </a:xfrm>
          <a:custGeom>
            <a:avLst/>
            <a:gdLst/>
            <a:ahLst/>
            <a:cxnLst/>
            <a:rect l="l" t="t" r="r" b="b"/>
            <a:pathLst>
              <a:path w="6273165" h="4145915">
                <a:moveTo>
                  <a:pt x="13764" y="34993"/>
                </a:moveTo>
                <a:lnTo>
                  <a:pt x="68839" y="35895"/>
                </a:lnTo>
                <a:lnTo>
                  <a:pt x="123663" y="36729"/>
                </a:lnTo>
                <a:lnTo>
                  <a:pt x="178242" y="37498"/>
                </a:lnTo>
                <a:lnTo>
                  <a:pt x="232579" y="38203"/>
                </a:lnTo>
                <a:lnTo>
                  <a:pt x="286680" y="38845"/>
                </a:lnTo>
                <a:lnTo>
                  <a:pt x="340547" y="39425"/>
                </a:lnTo>
                <a:lnTo>
                  <a:pt x="394188" y="39944"/>
                </a:lnTo>
                <a:lnTo>
                  <a:pt x="447604" y="40405"/>
                </a:lnTo>
                <a:lnTo>
                  <a:pt x="500802" y="40807"/>
                </a:lnTo>
                <a:lnTo>
                  <a:pt x="553786" y="41153"/>
                </a:lnTo>
                <a:lnTo>
                  <a:pt x="606559" y="41444"/>
                </a:lnTo>
                <a:lnTo>
                  <a:pt x="659128" y="41681"/>
                </a:lnTo>
                <a:lnTo>
                  <a:pt x="711495" y="41865"/>
                </a:lnTo>
                <a:lnTo>
                  <a:pt x="763666" y="41997"/>
                </a:lnTo>
                <a:lnTo>
                  <a:pt x="815645" y="42080"/>
                </a:lnTo>
                <a:lnTo>
                  <a:pt x="867437" y="42114"/>
                </a:lnTo>
                <a:lnTo>
                  <a:pt x="919047" y="42100"/>
                </a:lnTo>
                <a:lnTo>
                  <a:pt x="970478" y="42040"/>
                </a:lnTo>
                <a:lnTo>
                  <a:pt x="1021735" y="41935"/>
                </a:lnTo>
                <a:lnTo>
                  <a:pt x="1072822" y="41786"/>
                </a:lnTo>
                <a:lnTo>
                  <a:pt x="1123745" y="41595"/>
                </a:lnTo>
                <a:lnTo>
                  <a:pt x="1174508" y="41363"/>
                </a:lnTo>
                <a:lnTo>
                  <a:pt x="1225115" y="41091"/>
                </a:lnTo>
                <a:lnTo>
                  <a:pt x="1275571" y="40781"/>
                </a:lnTo>
                <a:lnTo>
                  <a:pt x="1325880" y="40434"/>
                </a:lnTo>
                <a:lnTo>
                  <a:pt x="1376046" y="40050"/>
                </a:lnTo>
                <a:lnTo>
                  <a:pt x="1426075" y="39632"/>
                </a:lnTo>
                <a:lnTo>
                  <a:pt x="1475971" y="39181"/>
                </a:lnTo>
                <a:lnTo>
                  <a:pt x="1525738" y="38698"/>
                </a:lnTo>
                <a:lnTo>
                  <a:pt x="1575381" y="38184"/>
                </a:lnTo>
                <a:lnTo>
                  <a:pt x="1624904" y="37641"/>
                </a:lnTo>
                <a:lnTo>
                  <a:pt x="1674311" y="37069"/>
                </a:lnTo>
                <a:lnTo>
                  <a:pt x="1723609" y="36471"/>
                </a:lnTo>
                <a:lnTo>
                  <a:pt x="1772799" y="35847"/>
                </a:lnTo>
                <a:lnTo>
                  <a:pt x="1821889" y="35199"/>
                </a:lnTo>
                <a:lnTo>
                  <a:pt x="1870880" y="34528"/>
                </a:lnTo>
                <a:lnTo>
                  <a:pt x="1919780" y="33835"/>
                </a:lnTo>
                <a:lnTo>
                  <a:pt x="1968591" y="33122"/>
                </a:lnTo>
                <a:lnTo>
                  <a:pt x="2017318" y="32389"/>
                </a:lnTo>
                <a:lnTo>
                  <a:pt x="2065966" y="31639"/>
                </a:lnTo>
                <a:lnTo>
                  <a:pt x="2114540" y="30873"/>
                </a:lnTo>
                <a:lnTo>
                  <a:pt x="2163043" y="30091"/>
                </a:lnTo>
                <a:lnTo>
                  <a:pt x="2211481" y="29295"/>
                </a:lnTo>
                <a:lnTo>
                  <a:pt x="2259858" y="28487"/>
                </a:lnTo>
                <a:lnTo>
                  <a:pt x="2308178" y="27667"/>
                </a:lnTo>
                <a:lnTo>
                  <a:pt x="2356445" y="26837"/>
                </a:lnTo>
                <a:lnTo>
                  <a:pt x="2404666" y="25999"/>
                </a:lnTo>
                <a:lnTo>
                  <a:pt x="2452843" y="25153"/>
                </a:lnTo>
                <a:lnTo>
                  <a:pt x="2500981" y="24301"/>
                </a:lnTo>
                <a:lnTo>
                  <a:pt x="2549085" y="23444"/>
                </a:lnTo>
                <a:lnTo>
                  <a:pt x="2597160" y="22584"/>
                </a:lnTo>
                <a:lnTo>
                  <a:pt x="2645210" y="21721"/>
                </a:lnTo>
                <a:lnTo>
                  <a:pt x="2693239" y="20857"/>
                </a:lnTo>
                <a:lnTo>
                  <a:pt x="2741252" y="19993"/>
                </a:lnTo>
                <a:lnTo>
                  <a:pt x="2789253" y="19132"/>
                </a:lnTo>
                <a:lnTo>
                  <a:pt x="2837247" y="18273"/>
                </a:lnTo>
                <a:lnTo>
                  <a:pt x="2885239" y="17418"/>
                </a:lnTo>
                <a:lnTo>
                  <a:pt x="2933233" y="16568"/>
                </a:lnTo>
                <a:lnTo>
                  <a:pt x="2981233" y="15726"/>
                </a:lnTo>
                <a:lnTo>
                  <a:pt x="3029244" y="14891"/>
                </a:lnTo>
                <a:lnTo>
                  <a:pt x="3077270" y="14066"/>
                </a:lnTo>
                <a:lnTo>
                  <a:pt x="3125317" y="13251"/>
                </a:lnTo>
                <a:lnTo>
                  <a:pt x="3173388" y="12449"/>
                </a:lnTo>
                <a:lnTo>
                  <a:pt x="3221487" y="11659"/>
                </a:lnTo>
                <a:lnTo>
                  <a:pt x="3269621" y="10884"/>
                </a:lnTo>
                <a:lnTo>
                  <a:pt x="3317792" y="10125"/>
                </a:lnTo>
                <a:lnTo>
                  <a:pt x="3366006" y="9383"/>
                </a:lnTo>
                <a:lnTo>
                  <a:pt x="3414267" y="8659"/>
                </a:lnTo>
                <a:lnTo>
                  <a:pt x="3462579" y="7955"/>
                </a:lnTo>
                <a:lnTo>
                  <a:pt x="3510947" y="7272"/>
                </a:lnTo>
                <a:lnTo>
                  <a:pt x="3559376" y="6612"/>
                </a:lnTo>
                <a:lnTo>
                  <a:pt x="3607870" y="5974"/>
                </a:lnTo>
                <a:lnTo>
                  <a:pt x="3656434" y="5362"/>
                </a:lnTo>
                <a:lnTo>
                  <a:pt x="3705071" y="4776"/>
                </a:lnTo>
                <a:lnTo>
                  <a:pt x="3753787" y="4217"/>
                </a:lnTo>
                <a:lnTo>
                  <a:pt x="3802586" y="3687"/>
                </a:lnTo>
                <a:lnTo>
                  <a:pt x="3851473" y="3187"/>
                </a:lnTo>
                <a:lnTo>
                  <a:pt x="3900451" y="2719"/>
                </a:lnTo>
                <a:lnTo>
                  <a:pt x="3949526" y="2283"/>
                </a:lnTo>
                <a:lnTo>
                  <a:pt x="3998703" y="1880"/>
                </a:lnTo>
                <a:lnTo>
                  <a:pt x="4047984" y="1513"/>
                </a:lnTo>
                <a:lnTo>
                  <a:pt x="4097376" y="1183"/>
                </a:lnTo>
                <a:lnTo>
                  <a:pt x="4146883" y="890"/>
                </a:lnTo>
                <a:lnTo>
                  <a:pt x="4196508" y="637"/>
                </a:lnTo>
                <a:lnTo>
                  <a:pt x="4246257" y="423"/>
                </a:lnTo>
                <a:lnTo>
                  <a:pt x="4296135" y="252"/>
                </a:lnTo>
                <a:lnTo>
                  <a:pt x="4346145" y="123"/>
                </a:lnTo>
                <a:lnTo>
                  <a:pt x="4396291" y="38"/>
                </a:lnTo>
                <a:lnTo>
                  <a:pt x="4446580" y="0"/>
                </a:lnTo>
                <a:lnTo>
                  <a:pt x="4497015" y="7"/>
                </a:lnTo>
                <a:lnTo>
                  <a:pt x="4547600" y="63"/>
                </a:lnTo>
                <a:lnTo>
                  <a:pt x="4598341" y="169"/>
                </a:lnTo>
                <a:lnTo>
                  <a:pt x="4649241" y="325"/>
                </a:lnTo>
                <a:lnTo>
                  <a:pt x="4700305" y="533"/>
                </a:lnTo>
                <a:lnTo>
                  <a:pt x="4751538" y="794"/>
                </a:lnTo>
                <a:lnTo>
                  <a:pt x="4802944" y="1110"/>
                </a:lnTo>
                <a:lnTo>
                  <a:pt x="4854528" y="1482"/>
                </a:lnTo>
                <a:lnTo>
                  <a:pt x="4906294" y="1911"/>
                </a:lnTo>
                <a:lnTo>
                  <a:pt x="4958247" y="2399"/>
                </a:lnTo>
                <a:lnTo>
                  <a:pt x="5010390" y="2946"/>
                </a:lnTo>
                <a:lnTo>
                  <a:pt x="5062730" y="3554"/>
                </a:lnTo>
                <a:lnTo>
                  <a:pt x="5115270" y="4225"/>
                </a:lnTo>
                <a:lnTo>
                  <a:pt x="5168014" y="4959"/>
                </a:lnTo>
                <a:lnTo>
                  <a:pt x="5220968" y="5758"/>
                </a:lnTo>
                <a:lnTo>
                  <a:pt x="5274135" y="6623"/>
                </a:lnTo>
                <a:lnTo>
                  <a:pt x="5327521" y="7556"/>
                </a:lnTo>
                <a:lnTo>
                  <a:pt x="5381129" y="8558"/>
                </a:lnTo>
                <a:lnTo>
                  <a:pt x="5434964" y="9629"/>
                </a:lnTo>
                <a:lnTo>
                  <a:pt x="5489032" y="10772"/>
                </a:lnTo>
                <a:lnTo>
                  <a:pt x="5543335" y="11988"/>
                </a:lnTo>
                <a:lnTo>
                  <a:pt x="5597880" y="13278"/>
                </a:lnTo>
                <a:lnTo>
                  <a:pt x="5652669" y="14643"/>
                </a:lnTo>
                <a:lnTo>
                  <a:pt x="5707708" y="16084"/>
                </a:lnTo>
                <a:lnTo>
                  <a:pt x="5763002" y="17603"/>
                </a:lnTo>
                <a:lnTo>
                  <a:pt x="5818554" y="19202"/>
                </a:lnTo>
                <a:lnTo>
                  <a:pt x="5874370" y="20881"/>
                </a:lnTo>
                <a:lnTo>
                  <a:pt x="5930453" y="22641"/>
                </a:lnTo>
                <a:lnTo>
                  <a:pt x="5986809" y="24485"/>
                </a:lnTo>
                <a:lnTo>
                  <a:pt x="6043442" y="26413"/>
                </a:lnTo>
                <a:lnTo>
                  <a:pt x="6100355" y="28426"/>
                </a:lnTo>
                <a:lnTo>
                  <a:pt x="6157555" y="30527"/>
                </a:lnTo>
                <a:lnTo>
                  <a:pt x="6215045" y="32715"/>
                </a:lnTo>
                <a:lnTo>
                  <a:pt x="6272830" y="34993"/>
                </a:lnTo>
                <a:lnTo>
                  <a:pt x="6272076" y="92172"/>
                </a:lnTo>
                <a:lnTo>
                  <a:pt x="6271293" y="149865"/>
                </a:lnTo>
                <a:lnTo>
                  <a:pt x="6270483" y="208048"/>
                </a:lnTo>
                <a:lnTo>
                  <a:pt x="6269647" y="266694"/>
                </a:lnTo>
                <a:lnTo>
                  <a:pt x="6268788" y="325775"/>
                </a:lnTo>
                <a:lnTo>
                  <a:pt x="6267906" y="385267"/>
                </a:lnTo>
                <a:lnTo>
                  <a:pt x="6267005" y="445141"/>
                </a:lnTo>
                <a:lnTo>
                  <a:pt x="6266085" y="505373"/>
                </a:lnTo>
                <a:lnTo>
                  <a:pt x="6265149" y="565935"/>
                </a:lnTo>
                <a:lnTo>
                  <a:pt x="6264198" y="626801"/>
                </a:lnTo>
                <a:lnTo>
                  <a:pt x="6263235" y="687945"/>
                </a:lnTo>
                <a:lnTo>
                  <a:pt x="6262262" y="749341"/>
                </a:lnTo>
                <a:lnTo>
                  <a:pt x="6261279" y="810961"/>
                </a:lnTo>
                <a:lnTo>
                  <a:pt x="6260290" y="872779"/>
                </a:lnTo>
                <a:lnTo>
                  <a:pt x="6259295" y="934769"/>
                </a:lnTo>
                <a:lnTo>
                  <a:pt x="6258297" y="996905"/>
                </a:lnTo>
                <a:lnTo>
                  <a:pt x="6257297" y="1059160"/>
                </a:lnTo>
                <a:lnTo>
                  <a:pt x="6256299" y="1121508"/>
                </a:lnTo>
                <a:lnTo>
                  <a:pt x="6255302" y="1183923"/>
                </a:lnTo>
                <a:lnTo>
                  <a:pt x="6254310" y="1246377"/>
                </a:lnTo>
                <a:lnTo>
                  <a:pt x="6253323" y="1308844"/>
                </a:lnTo>
                <a:lnTo>
                  <a:pt x="6252345" y="1371299"/>
                </a:lnTo>
                <a:lnTo>
                  <a:pt x="6251376" y="1433714"/>
                </a:lnTo>
                <a:lnTo>
                  <a:pt x="6250419" y="1496064"/>
                </a:lnTo>
                <a:lnTo>
                  <a:pt x="6249475" y="1558321"/>
                </a:lnTo>
                <a:lnTo>
                  <a:pt x="6248547" y="1620460"/>
                </a:lnTo>
                <a:lnTo>
                  <a:pt x="6247636" y="1682454"/>
                </a:lnTo>
                <a:lnTo>
                  <a:pt x="6246744" y="1744276"/>
                </a:lnTo>
                <a:lnTo>
                  <a:pt x="6245873" y="1805900"/>
                </a:lnTo>
                <a:lnTo>
                  <a:pt x="6245025" y="1867300"/>
                </a:lnTo>
                <a:lnTo>
                  <a:pt x="6244201" y="1928450"/>
                </a:lnTo>
                <a:lnTo>
                  <a:pt x="6243404" y="1989322"/>
                </a:lnTo>
                <a:lnTo>
                  <a:pt x="6242636" y="2049891"/>
                </a:lnTo>
                <a:lnTo>
                  <a:pt x="6241897" y="2110130"/>
                </a:lnTo>
                <a:lnTo>
                  <a:pt x="6241191" y="2170012"/>
                </a:lnTo>
                <a:lnTo>
                  <a:pt x="6240519" y="2229512"/>
                </a:lnTo>
                <a:lnTo>
                  <a:pt x="6239882" y="2288602"/>
                </a:lnTo>
                <a:lnTo>
                  <a:pt x="6239283" y="2347257"/>
                </a:lnTo>
                <a:lnTo>
                  <a:pt x="6238724" y="2405449"/>
                </a:lnTo>
                <a:lnTo>
                  <a:pt x="6238206" y="2463154"/>
                </a:lnTo>
                <a:lnTo>
                  <a:pt x="6237732" y="2520343"/>
                </a:lnTo>
                <a:lnTo>
                  <a:pt x="6237302" y="2576991"/>
                </a:lnTo>
                <a:lnTo>
                  <a:pt x="6236920" y="2633072"/>
                </a:lnTo>
                <a:lnTo>
                  <a:pt x="6236586" y="2688558"/>
                </a:lnTo>
                <a:lnTo>
                  <a:pt x="6236304" y="2743423"/>
                </a:lnTo>
                <a:lnTo>
                  <a:pt x="6236073" y="2797642"/>
                </a:lnTo>
                <a:lnTo>
                  <a:pt x="6235898" y="2851187"/>
                </a:lnTo>
                <a:lnTo>
                  <a:pt x="6235778" y="2904033"/>
                </a:lnTo>
                <a:lnTo>
                  <a:pt x="6235717" y="2956152"/>
                </a:lnTo>
                <a:lnTo>
                  <a:pt x="6235716" y="3007519"/>
                </a:lnTo>
                <a:lnTo>
                  <a:pt x="6235776" y="3058106"/>
                </a:lnTo>
                <a:lnTo>
                  <a:pt x="6235901" y="3107888"/>
                </a:lnTo>
                <a:lnTo>
                  <a:pt x="6236091" y="3156838"/>
                </a:lnTo>
                <a:lnTo>
                  <a:pt x="6236348" y="3204930"/>
                </a:lnTo>
                <a:lnTo>
                  <a:pt x="6236675" y="3252137"/>
                </a:lnTo>
                <a:lnTo>
                  <a:pt x="6237073" y="3298433"/>
                </a:lnTo>
                <a:lnTo>
                  <a:pt x="6237544" y="3343791"/>
                </a:lnTo>
                <a:lnTo>
                  <a:pt x="6238090" y="3388186"/>
                </a:lnTo>
                <a:lnTo>
                  <a:pt x="6238713" y="3431590"/>
                </a:lnTo>
                <a:lnTo>
                  <a:pt x="6239415" y="3473977"/>
                </a:lnTo>
                <a:lnTo>
                  <a:pt x="6240197" y="3515320"/>
                </a:lnTo>
                <a:lnTo>
                  <a:pt x="6241061" y="3555594"/>
                </a:lnTo>
                <a:lnTo>
                  <a:pt x="6242010" y="3594772"/>
                </a:lnTo>
                <a:lnTo>
                  <a:pt x="6244167" y="3669735"/>
                </a:lnTo>
                <a:lnTo>
                  <a:pt x="6246684" y="3739995"/>
                </a:lnTo>
                <a:lnTo>
                  <a:pt x="6249575" y="3805343"/>
                </a:lnTo>
                <a:lnTo>
                  <a:pt x="6252855" y="3865567"/>
                </a:lnTo>
                <a:lnTo>
                  <a:pt x="6256539" y="3920456"/>
                </a:lnTo>
                <a:lnTo>
                  <a:pt x="6260642" y="3969797"/>
                </a:lnTo>
                <a:lnTo>
                  <a:pt x="6265179" y="4013381"/>
                </a:lnTo>
                <a:lnTo>
                  <a:pt x="6272830" y="4067497"/>
                </a:lnTo>
                <a:lnTo>
                  <a:pt x="6217241" y="4068402"/>
                </a:lnTo>
                <a:lnTo>
                  <a:pt x="6161874" y="4069339"/>
                </a:lnTo>
                <a:lnTo>
                  <a:pt x="6106724" y="4070306"/>
                </a:lnTo>
                <a:lnTo>
                  <a:pt x="6051789" y="4071303"/>
                </a:lnTo>
                <a:lnTo>
                  <a:pt x="5997063" y="4072329"/>
                </a:lnTo>
                <a:lnTo>
                  <a:pt x="5942545" y="4073381"/>
                </a:lnTo>
                <a:lnTo>
                  <a:pt x="5888230" y="4074460"/>
                </a:lnTo>
                <a:lnTo>
                  <a:pt x="5834115" y="4075564"/>
                </a:lnTo>
                <a:lnTo>
                  <a:pt x="5780196" y="4076691"/>
                </a:lnTo>
                <a:lnTo>
                  <a:pt x="5726470" y="4077841"/>
                </a:lnTo>
                <a:lnTo>
                  <a:pt x="5672933" y="4079012"/>
                </a:lnTo>
                <a:lnTo>
                  <a:pt x="5619581" y="4080204"/>
                </a:lnTo>
                <a:lnTo>
                  <a:pt x="5566411" y="4081415"/>
                </a:lnTo>
                <a:lnTo>
                  <a:pt x="5513420" y="4082643"/>
                </a:lnTo>
                <a:lnTo>
                  <a:pt x="5460603" y="4083889"/>
                </a:lnTo>
                <a:lnTo>
                  <a:pt x="5407957" y="4085150"/>
                </a:lnTo>
                <a:lnTo>
                  <a:pt x="5355479" y="4086426"/>
                </a:lnTo>
                <a:lnTo>
                  <a:pt x="5303166" y="4087715"/>
                </a:lnTo>
                <a:lnTo>
                  <a:pt x="5251012" y="4089016"/>
                </a:lnTo>
                <a:lnTo>
                  <a:pt x="5199016" y="4090328"/>
                </a:lnTo>
                <a:lnTo>
                  <a:pt x="5147172" y="4091650"/>
                </a:lnTo>
                <a:lnTo>
                  <a:pt x="5095479" y="4092981"/>
                </a:lnTo>
                <a:lnTo>
                  <a:pt x="5043931" y="4094319"/>
                </a:lnTo>
                <a:lnTo>
                  <a:pt x="4992527" y="4095664"/>
                </a:lnTo>
                <a:lnTo>
                  <a:pt x="4941261" y="4097014"/>
                </a:lnTo>
                <a:lnTo>
                  <a:pt x="4890131" y="4098367"/>
                </a:lnTo>
                <a:lnTo>
                  <a:pt x="4839132" y="4099724"/>
                </a:lnTo>
                <a:lnTo>
                  <a:pt x="4788262" y="4101083"/>
                </a:lnTo>
                <a:lnTo>
                  <a:pt x="4737517" y="4102442"/>
                </a:lnTo>
                <a:lnTo>
                  <a:pt x="4686893" y="4103801"/>
                </a:lnTo>
                <a:lnTo>
                  <a:pt x="4636386" y="4105158"/>
                </a:lnTo>
                <a:lnTo>
                  <a:pt x="4585993" y="4106512"/>
                </a:lnTo>
                <a:lnTo>
                  <a:pt x="4535711" y="4107862"/>
                </a:lnTo>
                <a:lnTo>
                  <a:pt x="4485536" y="4109207"/>
                </a:lnTo>
                <a:lnTo>
                  <a:pt x="4435464" y="4110545"/>
                </a:lnTo>
                <a:lnTo>
                  <a:pt x="4385491" y="4111876"/>
                </a:lnTo>
                <a:lnTo>
                  <a:pt x="4335615" y="4113199"/>
                </a:lnTo>
                <a:lnTo>
                  <a:pt x="4285831" y="4114511"/>
                </a:lnTo>
                <a:lnTo>
                  <a:pt x="4236137" y="4115813"/>
                </a:lnTo>
                <a:lnTo>
                  <a:pt x="4186528" y="4117102"/>
                </a:lnTo>
                <a:lnTo>
                  <a:pt x="4137000" y="4118378"/>
                </a:lnTo>
                <a:lnTo>
                  <a:pt x="4087551" y="4119640"/>
                </a:lnTo>
                <a:lnTo>
                  <a:pt x="4038177" y="4120886"/>
                </a:lnTo>
                <a:lnTo>
                  <a:pt x="3988873" y="4122115"/>
                </a:lnTo>
                <a:lnTo>
                  <a:pt x="3939638" y="4123327"/>
                </a:lnTo>
                <a:lnTo>
                  <a:pt x="3890466" y="4124519"/>
                </a:lnTo>
                <a:lnTo>
                  <a:pt x="3841354" y="4125691"/>
                </a:lnTo>
                <a:lnTo>
                  <a:pt x="3792300" y="4126842"/>
                </a:lnTo>
                <a:lnTo>
                  <a:pt x="3743299" y="4127970"/>
                </a:lnTo>
                <a:lnTo>
                  <a:pt x="3694347" y="4129074"/>
                </a:lnTo>
                <a:lnTo>
                  <a:pt x="3645442" y="4130154"/>
                </a:lnTo>
                <a:lnTo>
                  <a:pt x="3596579" y="4131207"/>
                </a:lnTo>
                <a:lnTo>
                  <a:pt x="3547755" y="4132233"/>
                </a:lnTo>
                <a:lnTo>
                  <a:pt x="3498966" y="4133231"/>
                </a:lnTo>
                <a:lnTo>
                  <a:pt x="3450209" y="4134200"/>
                </a:lnTo>
                <a:lnTo>
                  <a:pt x="3401481" y="4135138"/>
                </a:lnTo>
                <a:lnTo>
                  <a:pt x="3352777" y="4136044"/>
                </a:lnTo>
                <a:lnTo>
                  <a:pt x="3304094" y="4136917"/>
                </a:lnTo>
                <a:lnTo>
                  <a:pt x="3255429" y="4137756"/>
                </a:lnTo>
                <a:lnTo>
                  <a:pt x="3206777" y="4138559"/>
                </a:lnTo>
                <a:lnTo>
                  <a:pt x="3158136" y="4139327"/>
                </a:lnTo>
                <a:lnTo>
                  <a:pt x="3109502" y="4140056"/>
                </a:lnTo>
                <a:lnTo>
                  <a:pt x="3060871" y="4140747"/>
                </a:lnTo>
                <a:lnTo>
                  <a:pt x="3012240" y="4141398"/>
                </a:lnTo>
                <a:lnTo>
                  <a:pt x="2963605" y="4142008"/>
                </a:lnTo>
                <a:lnTo>
                  <a:pt x="2914962" y="4142575"/>
                </a:lnTo>
                <a:lnTo>
                  <a:pt x="2866308" y="4143100"/>
                </a:lnTo>
                <a:lnTo>
                  <a:pt x="2817640" y="4143579"/>
                </a:lnTo>
                <a:lnTo>
                  <a:pt x="2768953" y="4144013"/>
                </a:lnTo>
                <a:lnTo>
                  <a:pt x="2720245" y="4144401"/>
                </a:lnTo>
                <a:lnTo>
                  <a:pt x="2671511" y="4144740"/>
                </a:lnTo>
                <a:lnTo>
                  <a:pt x="2622748" y="4145030"/>
                </a:lnTo>
                <a:lnTo>
                  <a:pt x="2573953" y="4145269"/>
                </a:lnTo>
                <a:lnTo>
                  <a:pt x="2525122" y="4145457"/>
                </a:lnTo>
                <a:lnTo>
                  <a:pt x="2476251" y="4145593"/>
                </a:lnTo>
                <a:lnTo>
                  <a:pt x="2427336" y="4145675"/>
                </a:lnTo>
                <a:lnTo>
                  <a:pt x="2378375" y="4145701"/>
                </a:lnTo>
                <a:lnTo>
                  <a:pt x="2329364" y="4145672"/>
                </a:lnTo>
                <a:lnTo>
                  <a:pt x="2280299" y="4145585"/>
                </a:lnTo>
                <a:lnTo>
                  <a:pt x="2231176" y="4145440"/>
                </a:lnTo>
                <a:lnTo>
                  <a:pt x="2181992" y="4145235"/>
                </a:lnTo>
                <a:lnTo>
                  <a:pt x="2132743" y="4144970"/>
                </a:lnTo>
                <a:lnTo>
                  <a:pt x="2083426" y="4144643"/>
                </a:lnTo>
                <a:lnTo>
                  <a:pt x="2034038" y="4144252"/>
                </a:lnTo>
                <a:lnTo>
                  <a:pt x="1984574" y="4143798"/>
                </a:lnTo>
                <a:lnTo>
                  <a:pt x="1935031" y="4143278"/>
                </a:lnTo>
                <a:lnTo>
                  <a:pt x="1885405" y="4142691"/>
                </a:lnTo>
                <a:lnTo>
                  <a:pt x="1835693" y="4142037"/>
                </a:lnTo>
                <a:lnTo>
                  <a:pt x="1785892" y="4141314"/>
                </a:lnTo>
                <a:lnTo>
                  <a:pt x="1735997" y="4140521"/>
                </a:lnTo>
                <a:lnTo>
                  <a:pt x="1686006" y="4139656"/>
                </a:lnTo>
                <a:lnTo>
                  <a:pt x="1635914" y="4138720"/>
                </a:lnTo>
                <a:lnTo>
                  <a:pt x="1585718" y="4137710"/>
                </a:lnTo>
                <a:lnTo>
                  <a:pt x="1535414" y="4136625"/>
                </a:lnTo>
                <a:lnTo>
                  <a:pt x="1485000" y="4135464"/>
                </a:lnTo>
                <a:lnTo>
                  <a:pt x="1434470" y="4134227"/>
                </a:lnTo>
                <a:lnTo>
                  <a:pt x="1383823" y="4132911"/>
                </a:lnTo>
                <a:lnTo>
                  <a:pt x="1333053" y="4131516"/>
                </a:lnTo>
                <a:lnTo>
                  <a:pt x="1282159" y="4130041"/>
                </a:lnTo>
                <a:lnTo>
                  <a:pt x="1231135" y="4128484"/>
                </a:lnTo>
                <a:lnTo>
                  <a:pt x="1179978" y="4126845"/>
                </a:lnTo>
                <a:lnTo>
                  <a:pt x="1128686" y="4125121"/>
                </a:lnTo>
                <a:lnTo>
                  <a:pt x="1077254" y="4123313"/>
                </a:lnTo>
                <a:lnTo>
                  <a:pt x="1025678" y="4121418"/>
                </a:lnTo>
                <a:lnTo>
                  <a:pt x="973956" y="4119436"/>
                </a:lnTo>
                <a:lnTo>
                  <a:pt x="922083" y="4117365"/>
                </a:lnTo>
                <a:lnTo>
                  <a:pt x="870056" y="4115205"/>
                </a:lnTo>
                <a:lnTo>
                  <a:pt x="817871" y="4112953"/>
                </a:lnTo>
                <a:lnTo>
                  <a:pt x="765526" y="4110610"/>
                </a:lnTo>
                <a:lnTo>
                  <a:pt x="713015" y="4108174"/>
                </a:lnTo>
                <a:lnTo>
                  <a:pt x="660337" y="4105643"/>
                </a:lnTo>
                <a:lnTo>
                  <a:pt x="607486" y="4103017"/>
                </a:lnTo>
                <a:lnTo>
                  <a:pt x="554460" y="4100294"/>
                </a:lnTo>
                <a:lnTo>
                  <a:pt x="501255" y="4097474"/>
                </a:lnTo>
                <a:lnTo>
                  <a:pt x="447868" y="4094554"/>
                </a:lnTo>
                <a:lnTo>
                  <a:pt x="394294" y="4091535"/>
                </a:lnTo>
                <a:lnTo>
                  <a:pt x="340530" y="4088414"/>
                </a:lnTo>
                <a:lnTo>
                  <a:pt x="286573" y="4085190"/>
                </a:lnTo>
                <a:lnTo>
                  <a:pt x="232420" y="4081864"/>
                </a:lnTo>
                <a:lnTo>
                  <a:pt x="178065" y="4078432"/>
                </a:lnTo>
                <a:lnTo>
                  <a:pt x="123507" y="4074894"/>
                </a:lnTo>
                <a:lnTo>
                  <a:pt x="68741" y="4071250"/>
                </a:lnTo>
                <a:lnTo>
                  <a:pt x="13764" y="4067497"/>
                </a:lnTo>
                <a:lnTo>
                  <a:pt x="11517" y="4017798"/>
                </a:lnTo>
                <a:lnTo>
                  <a:pt x="9492" y="3968529"/>
                </a:lnTo>
                <a:lnTo>
                  <a:pt x="7681" y="3919674"/>
                </a:lnTo>
                <a:lnTo>
                  <a:pt x="6079" y="3871214"/>
                </a:lnTo>
                <a:lnTo>
                  <a:pt x="4679" y="3823134"/>
                </a:lnTo>
                <a:lnTo>
                  <a:pt x="3474" y="3775415"/>
                </a:lnTo>
                <a:lnTo>
                  <a:pt x="2460" y="3728041"/>
                </a:lnTo>
                <a:lnTo>
                  <a:pt x="1629" y="3680994"/>
                </a:lnTo>
                <a:lnTo>
                  <a:pt x="974" y="3634257"/>
                </a:lnTo>
                <a:lnTo>
                  <a:pt x="490" y="3587812"/>
                </a:lnTo>
                <a:lnTo>
                  <a:pt x="171" y="3541643"/>
                </a:lnTo>
                <a:lnTo>
                  <a:pt x="9" y="3495732"/>
                </a:lnTo>
                <a:lnTo>
                  <a:pt x="0" y="3450062"/>
                </a:lnTo>
                <a:lnTo>
                  <a:pt x="135" y="3404615"/>
                </a:lnTo>
                <a:lnTo>
                  <a:pt x="410" y="3359375"/>
                </a:lnTo>
                <a:lnTo>
                  <a:pt x="817" y="3314324"/>
                </a:lnTo>
                <a:lnTo>
                  <a:pt x="1350" y="3269445"/>
                </a:lnTo>
                <a:lnTo>
                  <a:pt x="2004" y="3224721"/>
                </a:lnTo>
                <a:lnTo>
                  <a:pt x="2771" y="3180133"/>
                </a:lnTo>
                <a:lnTo>
                  <a:pt x="3646" y="3135666"/>
                </a:lnTo>
                <a:lnTo>
                  <a:pt x="4622" y="3091302"/>
                </a:lnTo>
                <a:lnTo>
                  <a:pt x="5693" y="3047024"/>
                </a:lnTo>
                <a:lnTo>
                  <a:pt x="6852" y="3002814"/>
                </a:lnTo>
                <a:lnTo>
                  <a:pt x="8094" y="2958655"/>
                </a:lnTo>
                <a:lnTo>
                  <a:pt x="9411" y="2914529"/>
                </a:lnTo>
                <a:lnTo>
                  <a:pt x="10798" y="2870421"/>
                </a:lnTo>
                <a:lnTo>
                  <a:pt x="12247" y="2826312"/>
                </a:lnTo>
                <a:lnTo>
                  <a:pt x="13754" y="2782184"/>
                </a:lnTo>
                <a:lnTo>
                  <a:pt x="15312" y="2738022"/>
                </a:lnTo>
                <a:lnTo>
                  <a:pt x="16913" y="2693808"/>
                </a:lnTo>
                <a:lnTo>
                  <a:pt x="18553" y="2649523"/>
                </a:lnTo>
                <a:lnTo>
                  <a:pt x="20224" y="2605152"/>
                </a:lnTo>
                <a:lnTo>
                  <a:pt x="21920" y="2560677"/>
                </a:lnTo>
                <a:lnTo>
                  <a:pt x="23636" y="2516080"/>
                </a:lnTo>
                <a:lnTo>
                  <a:pt x="25364" y="2471345"/>
                </a:lnTo>
                <a:lnTo>
                  <a:pt x="27098" y="2426453"/>
                </a:lnTo>
                <a:lnTo>
                  <a:pt x="28833" y="2381389"/>
                </a:lnTo>
                <a:lnTo>
                  <a:pt x="30561" y="2336134"/>
                </a:lnTo>
                <a:lnTo>
                  <a:pt x="32276" y="2290671"/>
                </a:lnTo>
                <a:lnTo>
                  <a:pt x="33973" y="2244984"/>
                </a:lnTo>
                <a:lnTo>
                  <a:pt x="35644" y="2199054"/>
                </a:lnTo>
                <a:lnTo>
                  <a:pt x="37284" y="2152865"/>
                </a:lnTo>
                <a:lnTo>
                  <a:pt x="38886" y="2106399"/>
                </a:lnTo>
                <a:lnTo>
                  <a:pt x="40443" y="2059639"/>
                </a:lnTo>
                <a:lnTo>
                  <a:pt x="41950" y="2012568"/>
                </a:lnTo>
                <a:lnTo>
                  <a:pt x="43400" y="1965169"/>
                </a:lnTo>
                <a:lnTo>
                  <a:pt x="44787" y="1917424"/>
                </a:lnTo>
                <a:lnTo>
                  <a:pt x="46105" y="1869316"/>
                </a:lnTo>
                <a:lnTo>
                  <a:pt x="47347" y="1820828"/>
                </a:lnTo>
                <a:lnTo>
                  <a:pt x="48506" y="1771942"/>
                </a:lnTo>
                <a:lnTo>
                  <a:pt x="49577" y="1722642"/>
                </a:lnTo>
                <a:lnTo>
                  <a:pt x="50554" y="1672910"/>
                </a:lnTo>
                <a:lnTo>
                  <a:pt x="51429" y="1622728"/>
                </a:lnTo>
                <a:lnTo>
                  <a:pt x="52197" y="1572081"/>
                </a:lnTo>
                <a:lnTo>
                  <a:pt x="52851" y="1520949"/>
                </a:lnTo>
                <a:lnTo>
                  <a:pt x="53385" y="1469316"/>
                </a:lnTo>
                <a:lnTo>
                  <a:pt x="53793" y="1417166"/>
                </a:lnTo>
                <a:lnTo>
                  <a:pt x="54068" y="1364479"/>
                </a:lnTo>
                <a:lnTo>
                  <a:pt x="54204" y="1311241"/>
                </a:lnTo>
                <a:lnTo>
                  <a:pt x="54195" y="1257432"/>
                </a:lnTo>
                <a:lnTo>
                  <a:pt x="54034" y="1203036"/>
                </a:lnTo>
                <a:lnTo>
                  <a:pt x="53715" y="1148035"/>
                </a:lnTo>
                <a:lnTo>
                  <a:pt x="53232" y="1092413"/>
                </a:lnTo>
                <a:lnTo>
                  <a:pt x="52579" y="1036151"/>
                </a:lnTo>
                <a:lnTo>
                  <a:pt x="51748" y="979234"/>
                </a:lnTo>
                <a:lnTo>
                  <a:pt x="50734" y="921643"/>
                </a:lnTo>
                <a:lnTo>
                  <a:pt x="49531" y="863361"/>
                </a:lnTo>
                <a:lnTo>
                  <a:pt x="48132" y="804372"/>
                </a:lnTo>
                <a:lnTo>
                  <a:pt x="46530" y="744657"/>
                </a:lnTo>
                <a:lnTo>
                  <a:pt x="44721" y="684199"/>
                </a:lnTo>
                <a:lnTo>
                  <a:pt x="42696" y="622982"/>
                </a:lnTo>
                <a:lnTo>
                  <a:pt x="40450" y="560988"/>
                </a:lnTo>
                <a:lnTo>
                  <a:pt x="37977" y="498200"/>
                </a:lnTo>
                <a:lnTo>
                  <a:pt x="35270" y="434600"/>
                </a:lnTo>
                <a:lnTo>
                  <a:pt x="32323" y="370171"/>
                </a:lnTo>
                <a:lnTo>
                  <a:pt x="29129" y="304897"/>
                </a:lnTo>
                <a:lnTo>
                  <a:pt x="25683" y="238759"/>
                </a:lnTo>
                <a:lnTo>
                  <a:pt x="21977" y="171740"/>
                </a:lnTo>
                <a:lnTo>
                  <a:pt x="18007" y="103824"/>
                </a:lnTo>
                <a:lnTo>
                  <a:pt x="13764" y="34993"/>
                </a:lnTo>
                <a:close/>
              </a:path>
            </a:pathLst>
          </a:custGeom>
          <a:ln w="57912">
            <a:solidFill>
              <a:srgbClr val="FF5050"/>
            </a:solidFill>
            <a:prstDash val="lgDash"/>
          </a:ln>
        </p:spPr>
        <p:txBody>
          <a:bodyPr wrap="square" lIns="0" tIns="0" rIns="0" bIns="0" rtlCol="0"/>
          <a:lstStyle/>
          <a:p>
            <a:endParaRPr/>
          </a:p>
        </p:txBody>
      </p:sp>
      <p:sp>
        <p:nvSpPr>
          <p:cNvPr id="7" name="object 7"/>
          <p:cNvSpPr txBox="1"/>
          <p:nvPr/>
        </p:nvSpPr>
        <p:spPr>
          <a:xfrm>
            <a:off x="837079" y="1578990"/>
            <a:ext cx="6105525" cy="392684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70" dirty="0">
                <a:latin typeface="Arial"/>
                <a:cs typeface="Arial"/>
              </a:rPr>
              <a:t> </a:t>
            </a:r>
            <a:r>
              <a:rPr sz="1800" spc="-20" dirty="0">
                <a:latin typeface="Arial"/>
                <a:cs typeface="Arial"/>
              </a:rPr>
              <a:t>AYUDAMOS.</a:t>
            </a:r>
            <a:endParaRPr sz="1800">
              <a:latin typeface="Arial"/>
              <a:cs typeface="Arial"/>
            </a:endParaRPr>
          </a:p>
          <a:p>
            <a:pPr marL="12700" marR="294640" lvl="1" indent="1389380">
              <a:lnSpc>
                <a:spcPct val="100000"/>
              </a:lnSpc>
              <a:buFont typeface="Wingdings"/>
              <a:buChar char=""/>
              <a:tabLst>
                <a:tab pos="1689100" algn="l"/>
              </a:tabLst>
            </a:pPr>
            <a:r>
              <a:rPr sz="1800" b="1" u="heavy" spc="-5" dirty="0">
                <a:uFill>
                  <a:solidFill>
                    <a:srgbClr val="000000"/>
                  </a:solidFill>
                </a:uFill>
                <a:latin typeface="Arial"/>
                <a:cs typeface="Arial"/>
              </a:rPr>
              <a:t>Educación </a:t>
            </a:r>
            <a:r>
              <a:rPr sz="1800" b="1" u="heavy" dirty="0">
                <a:uFill>
                  <a:solidFill>
                    <a:srgbClr val="000000"/>
                  </a:solidFill>
                </a:uFill>
                <a:latin typeface="Arial"/>
                <a:cs typeface="Arial"/>
              </a:rPr>
              <a:t>socioemocional</a:t>
            </a:r>
            <a:r>
              <a:rPr sz="1800" dirty="0">
                <a:latin typeface="Arial"/>
                <a:cs typeface="Arial"/>
              </a:rPr>
              <a:t>. </a:t>
            </a:r>
            <a:r>
              <a:rPr sz="1800" spc="5" dirty="0">
                <a:latin typeface="Arial"/>
                <a:cs typeface="Arial"/>
              </a:rPr>
              <a:t> </a:t>
            </a:r>
            <a:r>
              <a:rPr sz="2000" b="1" dirty="0">
                <a:latin typeface="Arial"/>
                <a:cs typeface="Arial"/>
              </a:rPr>
              <a:t>Aprendizaje</a:t>
            </a:r>
            <a:r>
              <a:rPr sz="2000" b="1" spc="-30" dirty="0">
                <a:latin typeface="Arial"/>
                <a:cs typeface="Arial"/>
              </a:rPr>
              <a:t> </a:t>
            </a:r>
            <a:r>
              <a:rPr sz="2000" b="1" dirty="0">
                <a:latin typeface="Arial"/>
                <a:cs typeface="Arial"/>
              </a:rPr>
              <a:t>E:</a:t>
            </a:r>
            <a:r>
              <a:rPr sz="2000" b="1" spc="-15" dirty="0">
                <a:latin typeface="Arial"/>
                <a:cs typeface="Arial"/>
              </a:rPr>
              <a:t> </a:t>
            </a:r>
            <a:r>
              <a:rPr sz="2000" dirty="0">
                <a:solidFill>
                  <a:srgbClr val="FF6598"/>
                </a:solidFill>
                <a:latin typeface="Arial"/>
                <a:cs typeface="Arial"/>
              </a:rPr>
              <a:t>Reconoce</a:t>
            </a:r>
            <a:r>
              <a:rPr sz="2000" spc="-40" dirty="0">
                <a:solidFill>
                  <a:srgbClr val="FF6598"/>
                </a:solidFill>
                <a:latin typeface="Arial"/>
                <a:cs typeface="Arial"/>
              </a:rPr>
              <a:t> </a:t>
            </a:r>
            <a:r>
              <a:rPr sz="2000" dirty="0">
                <a:solidFill>
                  <a:srgbClr val="FF6598"/>
                </a:solidFill>
                <a:latin typeface="Arial"/>
                <a:cs typeface="Arial"/>
              </a:rPr>
              <a:t>cuando</a:t>
            </a:r>
            <a:r>
              <a:rPr sz="2000" spc="-25" dirty="0">
                <a:solidFill>
                  <a:srgbClr val="FF6598"/>
                </a:solidFill>
                <a:latin typeface="Arial"/>
                <a:cs typeface="Arial"/>
              </a:rPr>
              <a:t> </a:t>
            </a:r>
            <a:r>
              <a:rPr sz="2000" dirty="0">
                <a:solidFill>
                  <a:srgbClr val="FF6598"/>
                </a:solidFill>
                <a:latin typeface="Arial"/>
                <a:cs typeface="Arial"/>
              </a:rPr>
              <a:t>alguien</a:t>
            </a:r>
            <a:r>
              <a:rPr sz="2000" spc="-15" dirty="0">
                <a:solidFill>
                  <a:srgbClr val="FF6598"/>
                </a:solidFill>
                <a:latin typeface="Arial"/>
                <a:cs typeface="Arial"/>
              </a:rPr>
              <a:t> </a:t>
            </a:r>
            <a:r>
              <a:rPr sz="2000" dirty="0">
                <a:solidFill>
                  <a:srgbClr val="FF6598"/>
                </a:solidFill>
                <a:latin typeface="Arial"/>
                <a:cs typeface="Arial"/>
              </a:rPr>
              <a:t>necesita </a:t>
            </a:r>
            <a:r>
              <a:rPr sz="2000" spc="-540" dirty="0">
                <a:solidFill>
                  <a:srgbClr val="FF6598"/>
                </a:solidFill>
                <a:latin typeface="Arial"/>
                <a:cs typeface="Arial"/>
              </a:rPr>
              <a:t> </a:t>
            </a:r>
            <a:r>
              <a:rPr sz="2000" dirty="0">
                <a:solidFill>
                  <a:srgbClr val="FF6598"/>
                </a:solidFill>
                <a:latin typeface="Arial"/>
                <a:cs typeface="Arial"/>
              </a:rPr>
              <a:t>ayuda</a:t>
            </a:r>
            <a:r>
              <a:rPr sz="2000" spc="-20" dirty="0">
                <a:solidFill>
                  <a:srgbClr val="FF6598"/>
                </a:solidFill>
                <a:latin typeface="Arial"/>
                <a:cs typeface="Arial"/>
              </a:rPr>
              <a:t> </a:t>
            </a:r>
            <a:r>
              <a:rPr sz="2000" dirty="0">
                <a:solidFill>
                  <a:srgbClr val="FF6598"/>
                </a:solidFill>
                <a:latin typeface="Arial"/>
                <a:cs typeface="Arial"/>
              </a:rPr>
              <a:t>y</a:t>
            </a:r>
            <a:r>
              <a:rPr sz="2000" spc="-10" dirty="0">
                <a:solidFill>
                  <a:srgbClr val="FF6598"/>
                </a:solidFill>
                <a:latin typeface="Arial"/>
                <a:cs typeface="Arial"/>
              </a:rPr>
              <a:t> </a:t>
            </a:r>
            <a:r>
              <a:rPr sz="2000" spc="-5" dirty="0">
                <a:solidFill>
                  <a:srgbClr val="FF6598"/>
                </a:solidFill>
                <a:latin typeface="Arial"/>
                <a:cs typeface="Arial"/>
              </a:rPr>
              <a:t>la</a:t>
            </a:r>
            <a:r>
              <a:rPr sz="2000" dirty="0">
                <a:solidFill>
                  <a:srgbClr val="FF6598"/>
                </a:solidFill>
                <a:latin typeface="Arial"/>
                <a:cs typeface="Arial"/>
              </a:rPr>
              <a:t> proporciona.</a:t>
            </a:r>
            <a:endParaRPr sz="2000">
              <a:latin typeface="Arial"/>
              <a:cs typeface="Arial"/>
            </a:endParaRPr>
          </a:p>
          <a:p>
            <a:pPr marL="12700" marR="5715" algn="just">
              <a:lnSpc>
                <a:spcPts val="2400"/>
              </a:lnSpc>
              <a:spcBef>
                <a:spcPts val="75"/>
              </a:spcBef>
            </a:pPr>
            <a:r>
              <a:rPr sz="2000" dirty="0">
                <a:latin typeface="Arial"/>
                <a:cs typeface="Arial"/>
              </a:rPr>
              <a:t>La alumna se </a:t>
            </a:r>
            <a:r>
              <a:rPr sz="2000" spc="-5" dirty="0">
                <a:latin typeface="Arial"/>
                <a:cs typeface="Arial"/>
              </a:rPr>
              <a:t>muestra </a:t>
            </a:r>
            <a:r>
              <a:rPr sz="2000" dirty="0">
                <a:latin typeface="Arial"/>
                <a:cs typeface="Arial"/>
              </a:rPr>
              <a:t>en </a:t>
            </a:r>
            <a:r>
              <a:rPr sz="2000" spc="-10" dirty="0">
                <a:latin typeface="Arial"/>
                <a:cs typeface="Arial"/>
              </a:rPr>
              <a:t>un </a:t>
            </a:r>
            <a:r>
              <a:rPr sz="2000" dirty="0">
                <a:latin typeface="Arial"/>
                <a:cs typeface="Arial"/>
              </a:rPr>
              <a:t>nivel </a:t>
            </a:r>
            <a:r>
              <a:rPr sz="2000" spc="-5" dirty="0">
                <a:latin typeface="Arial"/>
                <a:cs typeface="Arial"/>
              </a:rPr>
              <a:t>satisfactorio </a:t>
            </a:r>
            <a:r>
              <a:rPr sz="2000" dirty="0">
                <a:latin typeface="Arial"/>
                <a:cs typeface="Arial"/>
              </a:rPr>
              <a:t>debido </a:t>
            </a:r>
            <a:r>
              <a:rPr sz="2000" spc="-545" dirty="0">
                <a:latin typeface="Arial"/>
                <a:cs typeface="Arial"/>
              </a:rPr>
              <a:t> </a:t>
            </a:r>
            <a:r>
              <a:rPr sz="2000" dirty="0">
                <a:latin typeface="Arial"/>
                <a:cs typeface="Arial"/>
              </a:rPr>
              <a:t>a</a:t>
            </a:r>
            <a:r>
              <a:rPr sz="2000" spc="5" dirty="0">
                <a:latin typeface="Arial"/>
                <a:cs typeface="Arial"/>
              </a:rPr>
              <a:t> </a:t>
            </a:r>
            <a:r>
              <a:rPr sz="2000" dirty="0">
                <a:latin typeface="Arial"/>
                <a:cs typeface="Arial"/>
              </a:rPr>
              <a:t>que</a:t>
            </a:r>
            <a:r>
              <a:rPr sz="2000" spc="5" dirty="0">
                <a:latin typeface="Arial"/>
                <a:cs typeface="Arial"/>
              </a:rPr>
              <a:t> </a:t>
            </a:r>
            <a:r>
              <a:rPr sz="2000" dirty="0">
                <a:latin typeface="Arial"/>
                <a:cs typeface="Arial"/>
              </a:rPr>
              <a:t>reconoce</a:t>
            </a:r>
            <a:r>
              <a:rPr sz="2000" spc="5" dirty="0">
                <a:latin typeface="Arial"/>
                <a:cs typeface="Arial"/>
              </a:rPr>
              <a:t> </a:t>
            </a:r>
            <a:r>
              <a:rPr sz="2000" spc="-5" dirty="0">
                <a:latin typeface="Arial"/>
                <a:cs typeface="Arial"/>
              </a:rPr>
              <a:t>la</a:t>
            </a:r>
            <a:r>
              <a:rPr sz="2000" dirty="0">
                <a:latin typeface="Arial"/>
                <a:cs typeface="Arial"/>
              </a:rPr>
              <a:t> </a:t>
            </a:r>
            <a:r>
              <a:rPr sz="2000" spc="-5" dirty="0">
                <a:latin typeface="Arial"/>
                <a:cs typeface="Arial"/>
              </a:rPr>
              <a:t>importancia</a:t>
            </a:r>
            <a:r>
              <a:rPr sz="2000" dirty="0">
                <a:latin typeface="Arial"/>
                <a:cs typeface="Arial"/>
              </a:rPr>
              <a:t> de</a:t>
            </a:r>
            <a:r>
              <a:rPr sz="2000" spc="5" dirty="0">
                <a:latin typeface="Arial"/>
                <a:cs typeface="Arial"/>
              </a:rPr>
              <a:t> </a:t>
            </a:r>
            <a:r>
              <a:rPr sz="2000" dirty="0">
                <a:latin typeface="Arial"/>
                <a:cs typeface="Arial"/>
              </a:rPr>
              <a:t>ayudar</a:t>
            </a:r>
            <a:r>
              <a:rPr sz="2000" spc="5" dirty="0">
                <a:latin typeface="Arial"/>
                <a:cs typeface="Arial"/>
              </a:rPr>
              <a:t> </a:t>
            </a:r>
            <a:r>
              <a:rPr sz="2000" dirty="0">
                <a:latin typeface="Arial"/>
                <a:cs typeface="Arial"/>
              </a:rPr>
              <a:t>y</a:t>
            </a:r>
            <a:r>
              <a:rPr sz="2000" spc="555" dirty="0">
                <a:latin typeface="Arial"/>
                <a:cs typeface="Arial"/>
              </a:rPr>
              <a:t> </a:t>
            </a:r>
            <a:r>
              <a:rPr sz="2000" spc="5" dirty="0">
                <a:latin typeface="Arial"/>
                <a:cs typeface="Arial"/>
              </a:rPr>
              <a:t>su </a:t>
            </a:r>
            <a:r>
              <a:rPr sz="2000" spc="10" dirty="0">
                <a:latin typeface="Arial"/>
                <a:cs typeface="Arial"/>
              </a:rPr>
              <a:t> </a:t>
            </a:r>
            <a:r>
              <a:rPr sz="2000" spc="-5" dirty="0">
                <a:latin typeface="Arial"/>
                <a:cs typeface="Arial"/>
              </a:rPr>
              <a:t>principal </a:t>
            </a:r>
            <a:r>
              <a:rPr sz="2000" dirty="0">
                <a:latin typeface="Arial"/>
                <a:cs typeface="Arial"/>
              </a:rPr>
              <a:t>propósito, no </a:t>
            </a:r>
            <a:r>
              <a:rPr sz="2000" spc="-5" dirty="0">
                <a:latin typeface="Arial"/>
                <a:cs typeface="Arial"/>
              </a:rPr>
              <a:t>obstante muestra iniciativa </a:t>
            </a:r>
            <a:r>
              <a:rPr sz="2000" dirty="0">
                <a:latin typeface="Arial"/>
                <a:cs typeface="Arial"/>
              </a:rPr>
              <a:t>al </a:t>
            </a:r>
            <a:r>
              <a:rPr sz="2000" spc="5" dirty="0">
                <a:latin typeface="Arial"/>
                <a:cs typeface="Arial"/>
              </a:rPr>
              <a:t> </a:t>
            </a:r>
            <a:r>
              <a:rPr sz="2000" spc="-5" dirty="0">
                <a:latin typeface="Arial"/>
                <a:cs typeface="Arial"/>
              </a:rPr>
              <a:t>reconocer</a:t>
            </a:r>
            <a:r>
              <a:rPr sz="2000" spc="165" dirty="0">
                <a:latin typeface="Arial"/>
                <a:cs typeface="Arial"/>
              </a:rPr>
              <a:t> </a:t>
            </a:r>
            <a:r>
              <a:rPr sz="2000" dirty="0">
                <a:latin typeface="Arial"/>
                <a:cs typeface="Arial"/>
              </a:rPr>
              <a:t>las</a:t>
            </a:r>
            <a:r>
              <a:rPr sz="2000" spc="175" dirty="0">
                <a:latin typeface="Arial"/>
                <a:cs typeface="Arial"/>
              </a:rPr>
              <a:t> </a:t>
            </a:r>
            <a:r>
              <a:rPr sz="2000" dirty="0">
                <a:latin typeface="Arial"/>
                <a:cs typeface="Arial"/>
              </a:rPr>
              <a:t>principales</a:t>
            </a:r>
            <a:r>
              <a:rPr sz="2000" spc="165" dirty="0">
                <a:latin typeface="Arial"/>
                <a:cs typeface="Arial"/>
              </a:rPr>
              <a:t> </a:t>
            </a:r>
            <a:r>
              <a:rPr sz="2000" dirty="0">
                <a:latin typeface="Arial"/>
                <a:cs typeface="Arial"/>
              </a:rPr>
              <a:t>actividades</a:t>
            </a:r>
            <a:r>
              <a:rPr sz="2000" spc="165" dirty="0">
                <a:latin typeface="Arial"/>
                <a:cs typeface="Arial"/>
              </a:rPr>
              <a:t> </a:t>
            </a:r>
            <a:r>
              <a:rPr sz="2000" spc="-5" dirty="0">
                <a:latin typeface="Arial"/>
                <a:cs typeface="Arial"/>
              </a:rPr>
              <a:t>con</a:t>
            </a:r>
            <a:r>
              <a:rPr sz="2000" spc="175" dirty="0">
                <a:latin typeface="Arial"/>
                <a:cs typeface="Arial"/>
              </a:rPr>
              <a:t> </a:t>
            </a:r>
            <a:r>
              <a:rPr sz="2000" dirty="0">
                <a:latin typeface="Arial"/>
                <a:cs typeface="Arial"/>
              </a:rPr>
              <a:t>las</a:t>
            </a:r>
            <a:r>
              <a:rPr sz="2000" spc="160" dirty="0">
                <a:latin typeface="Arial"/>
                <a:cs typeface="Arial"/>
              </a:rPr>
              <a:t> </a:t>
            </a:r>
            <a:r>
              <a:rPr sz="2000" spc="-5" dirty="0">
                <a:latin typeface="Arial"/>
                <a:cs typeface="Arial"/>
              </a:rPr>
              <a:t>que</a:t>
            </a:r>
            <a:endParaRPr sz="2000">
              <a:latin typeface="Arial"/>
              <a:cs typeface="Arial"/>
            </a:endParaRPr>
          </a:p>
          <a:p>
            <a:pPr marL="12700" marR="7620" algn="just">
              <a:lnSpc>
                <a:spcPts val="2400"/>
              </a:lnSpc>
            </a:pPr>
            <a:r>
              <a:rPr sz="2000" dirty="0">
                <a:latin typeface="Arial"/>
                <a:cs typeface="Arial"/>
              </a:rPr>
              <a:t>puede colaborar en el </a:t>
            </a:r>
            <a:r>
              <a:rPr sz="2000" spc="-20" dirty="0">
                <a:latin typeface="Arial"/>
                <a:cs typeface="Arial"/>
              </a:rPr>
              <a:t>hogar,</a:t>
            </a:r>
            <a:r>
              <a:rPr sz="2000" spc="-15" dirty="0">
                <a:latin typeface="Arial"/>
                <a:cs typeface="Arial"/>
              </a:rPr>
              <a:t> </a:t>
            </a:r>
            <a:r>
              <a:rPr sz="2000" dirty="0">
                <a:latin typeface="Arial"/>
                <a:cs typeface="Arial"/>
              </a:rPr>
              <a:t>los dibujos dejan </a:t>
            </a:r>
            <a:r>
              <a:rPr sz="2000" spc="-15" dirty="0">
                <a:latin typeface="Arial"/>
                <a:cs typeface="Arial"/>
              </a:rPr>
              <a:t>en </a:t>
            </a:r>
            <a:r>
              <a:rPr sz="2000" spc="-10" dirty="0">
                <a:latin typeface="Arial"/>
                <a:cs typeface="Arial"/>
              </a:rPr>
              <a:t> </a:t>
            </a:r>
            <a:r>
              <a:rPr sz="2000" dirty="0">
                <a:latin typeface="Arial"/>
                <a:cs typeface="Arial"/>
              </a:rPr>
              <a:t>evidencia</a:t>
            </a:r>
            <a:r>
              <a:rPr sz="2000" spc="5" dirty="0">
                <a:latin typeface="Arial"/>
                <a:cs typeface="Arial"/>
              </a:rPr>
              <a:t> </a:t>
            </a:r>
            <a:r>
              <a:rPr sz="2000" dirty="0">
                <a:latin typeface="Arial"/>
                <a:cs typeface="Arial"/>
              </a:rPr>
              <a:t>sus</a:t>
            </a:r>
            <a:r>
              <a:rPr sz="2000" spc="5" dirty="0">
                <a:latin typeface="Arial"/>
                <a:cs typeface="Arial"/>
              </a:rPr>
              <a:t> </a:t>
            </a:r>
            <a:r>
              <a:rPr sz="2000" spc="-5" dirty="0">
                <a:latin typeface="Arial"/>
                <a:cs typeface="Arial"/>
              </a:rPr>
              <a:t>emociones</a:t>
            </a:r>
            <a:r>
              <a:rPr sz="2000" dirty="0">
                <a:latin typeface="Arial"/>
                <a:cs typeface="Arial"/>
              </a:rPr>
              <a:t> </a:t>
            </a:r>
            <a:r>
              <a:rPr sz="2000" spc="-5" dirty="0">
                <a:latin typeface="Arial"/>
                <a:cs typeface="Arial"/>
              </a:rPr>
              <a:t>ante</a:t>
            </a:r>
            <a:r>
              <a:rPr sz="2000" dirty="0">
                <a:latin typeface="Arial"/>
                <a:cs typeface="Arial"/>
              </a:rPr>
              <a:t> </a:t>
            </a:r>
            <a:r>
              <a:rPr sz="2000" spc="-5" dirty="0">
                <a:latin typeface="Arial"/>
                <a:cs typeface="Arial"/>
              </a:rPr>
              <a:t>la</a:t>
            </a:r>
            <a:r>
              <a:rPr sz="2000" dirty="0">
                <a:latin typeface="Arial"/>
                <a:cs typeface="Arial"/>
              </a:rPr>
              <a:t> situación</a:t>
            </a:r>
            <a:r>
              <a:rPr sz="2000" spc="5" dirty="0">
                <a:latin typeface="Arial"/>
                <a:cs typeface="Arial"/>
              </a:rPr>
              <a:t> </a:t>
            </a:r>
            <a:r>
              <a:rPr sz="2000" spc="-15" dirty="0">
                <a:latin typeface="Arial"/>
                <a:cs typeface="Arial"/>
              </a:rPr>
              <a:t>que </a:t>
            </a:r>
            <a:r>
              <a:rPr sz="2000" spc="-550" dirty="0">
                <a:latin typeface="Arial"/>
                <a:cs typeface="Arial"/>
              </a:rPr>
              <a:t> </a:t>
            </a:r>
            <a:r>
              <a:rPr sz="2000" dirty="0">
                <a:latin typeface="Arial"/>
                <a:cs typeface="Arial"/>
              </a:rPr>
              <a:t>representa</a:t>
            </a:r>
            <a:r>
              <a:rPr sz="2000" spc="-45" dirty="0">
                <a:latin typeface="Arial"/>
                <a:cs typeface="Arial"/>
              </a:rPr>
              <a:t> </a:t>
            </a:r>
            <a:r>
              <a:rPr sz="2000" dirty="0">
                <a:latin typeface="Arial"/>
                <a:cs typeface="Arial"/>
              </a:rPr>
              <a:t>colaborar</a:t>
            </a:r>
            <a:r>
              <a:rPr sz="2000" spc="-40" dirty="0">
                <a:latin typeface="Arial"/>
                <a:cs typeface="Arial"/>
              </a:rPr>
              <a:t> </a:t>
            </a:r>
            <a:r>
              <a:rPr sz="2000" dirty="0">
                <a:latin typeface="Arial"/>
                <a:cs typeface="Arial"/>
              </a:rPr>
              <a:t>con</a:t>
            </a:r>
            <a:r>
              <a:rPr sz="2000" spc="-15" dirty="0">
                <a:latin typeface="Arial"/>
                <a:cs typeface="Arial"/>
              </a:rPr>
              <a:t> </a:t>
            </a:r>
            <a:r>
              <a:rPr sz="2000" dirty="0">
                <a:latin typeface="Arial"/>
                <a:cs typeface="Arial"/>
              </a:rPr>
              <a:t>el</a:t>
            </a:r>
            <a:r>
              <a:rPr sz="2000" spc="-5" dirty="0">
                <a:latin typeface="Arial"/>
                <a:cs typeface="Arial"/>
              </a:rPr>
              <a:t> </a:t>
            </a:r>
            <a:r>
              <a:rPr sz="2000" dirty="0">
                <a:latin typeface="Arial"/>
                <a:cs typeface="Arial"/>
              </a:rPr>
              <a:t>resto</a:t>
            </a:r>
            <a:r>
              <a:rPr sz="2000" spc="-30" dirty="0">
                <a:latin typeface="Arial"/>
                <a:cs typeface="Arial"/>
              </a:rPr>
              <a:t> </a:t>
            </a:r>
            <a:r>
              <a:rPr sz="2000" dirty="0">
                <a:latin typeface="Arial"/>
                <a:cs typeface="Arial"/>
              </a:rPr>
              <a:t>de</a:t>
            </a:r>
            <a:r>
              <a:rPr sz="2000" spc="-15" dirty="0">
                <a:latin typeface="Arial"/>
                <a:cs typeface="Arial"/>
              </a:rPr>
              <a:t> </a:t>
            </a:r>
            <a:r>
              <a:rPr sz="2000" spc="-5" dirty="0">
                <a:latin typeface="Arial"/>
                <a:cs typeface="Arial"/>
              </a:rPr>
              <a:t>la </a:t>
            </a:r>
            <a:r>
              <a:rPr sz="2000" dirty="0">
                <a:latin typeface="Arial"/>
                <a:cs typeface="Arial"/>
              </a:rPr>
              <a:t>familia.</a:t>
            </a:r>
            <a:endParaRPr sz="2000">
              <a:latin typeface="Arial"/>
              <a:cs typeface="Arial"/>
            </a:endParaRPr>
          </a:p>
          <a:p>
            <a:pPr marL="12700" marR="5080" algn="just">
              <a:lnSpc>
                <a:spcPts val="2400"/>
              </a:lnSpc>
            </a:pPr>
            <a:r>
              <a:rPr sz="2000" spc="-5" dirty="0">
                <a:latin typeface="Arial"/>
                <a:cs typeface="Arial"/>
              </a:rPr>
              <a:t>Se muestra gran apoyo </a:t>
            </a:r>
            <a:r>
              <a:rPr sz="2000" dirty="0">
                <a:latin typeface="Arial"/>
                <a:cs typeface="Arial"/>
              </a:rPr>
              <a:t>por </a:t>
            </a:r>
            <a:r>
              <a:rPr sz="2000" spc="-5" dirty="0">
                <a:latin typeface="Arial"/>
                <a:cs typeface="Arial"/>
              </a:rPr>
              <a:t>parte </a:t>
            </a:r>
            <a:r>
              <a:rPr sz="2000" dirty="0">
                <a:latin typeface="Arial"/>
                <a:cs typeface="Arial"/>
              </a:rPr>
              <a:t>de los </a:t>
            </a:r>
            <a:r>
              <a:rPr sz="2000" spc="-5" dirty="0">
                <a:latin typeface="Arial"/>
                <a:cs typeface="Arial"/>
              </a:rPr>
              <a:t>padres </a:t>
            </a:r>
            <a:r>
              <a:rPr sz="2000" dirty="0">
                <a:latin typeface="Arial"/>
                <a:cs typeface="Arial"/>
              </a:rPr>
              <a:t>de </a:t>
            </a:r>
            <a:r>
              <a:rPr sz="2000" spc="5" dirty="0">
                <a:latin typeface="Arial"/>
                <a:cs typeface="Arial"/>
              </a:rPr>
              <a:t> </a:t>
            </a:r>
            <a:r>
              <a:rPr sz="2000" dirty="0">
                <a:latin typeface="Arial"/>
                <a:cs typeface="Arial"/>
              </a:rPr>
              <a:t>familia</a:t>
            </a:r>
            <a:r>
              <a:rPr sz="1800" dirty="0">
                <a:latin typeface="Arial"/>
                <a:cs typeface="Arial"/>
              </a:rPr>
              <a:t>.</a:t>
            </a:r>
            <a:endParaRPr sz="18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7377683" y="1447799"/>
              <a:ext cx="4037076" cy="5410200"/>
            </a:xfrm>
            <a:prstGeom prst="rect">
              <a:avLst/>
            </a:prstGeom>
          </p:spPr>
        </p:pic>
        <p:sp>
          <p:nvSpPr>
            <p:cNvPr id="5" name="object 5"/>
            <p:cNvSpPr/>
            <p:nvPr/>
          </p:nvSpPr>
          <p:spPr>
            <a:xfrm>
              <a:off x="760362" y="1188697"/>
              <a:ext cx="4238625" cy="5526405"/>
            </a:xfrm>
            <a:custGeom>
              <a:avLst/>
              <a:gdLst/>
              <a:ahLst/>
              <a:cxnLst/>
              <a:rect l="l" t="t" r="r" b="b"/>
              <a:pathLst>
                <a:path w="4238625" h="5526405">
                  <a:moveTo>
                    <a:pt x="17642" y="28216"/>
                  </a:moveTo>
                  <a:lnTo>
                    <a:pt x="52200" y="16834"/>
                  </a:lnTo>
                  <a:lnTo>
                    <a:pt x="91513" y="11750"/>
                  </a:lnTo>
                  <a:lnTo>
                    <a:pt x="134806" y="11696"/>
                  </a:lnTo>
                  <a:lnTo>
                    <a:pt x="181301" y="15403"/>
                  </a:lnTo>
                  <a:lnTo>
                    <a:pt x="230224" y="21603"/>
                  </a:lnTo>
                  <a:lnTo>
                    <a:pt x="280796" y="29026"/>
                  </a:lnTo>
                  <a:lnTo>
                    <a:pt x="332244" y="36404"/>
                  </a:lnTo>
                  <a:lnTo>
                    <a:pt x="383789" y="42468"/>
                  </a:lnTo>
                  <a:lnTo>
                    <a:pt x="434656" y="45951"/>
                  </a:lnTo>
                  <a:lnTo>
                    <a:pt x="484068" y="45582"/>
                  </a:lnTo>
                  <a:lnTo>
                    <a:pt x="531249" y="40093"/>
                  </a:lnTo>
                  <a:lnTo>
                    <a:pt x="575423" y="28216"/>
                  </a:lnTo>
                  <a:lnTo>
                    <a:pt x="626753" y="14658"/>
                  </a:lnTo>
                  <a:lnTo>
                    <a:pt x="678591" y="9758"/>
                  </a:lnTo>
                  <a:lnTo>
                    <a:pt x="730419" y="11398"/>
                  </a:lnTo>
                  <a:lnTo>
                    <a:pt x="781716" y="17463"/>
                  </a:lnTo>
                  <a:lnTo>
                    <a:pt x="831963" y="25835"/>
                  </a:lnTo>
                  <a:lnTo>
                    <a:pt x="880641" y="34398"/>
                  </a:lnTo>
                  <a:lnTo>
                    <a:pt x="927229" y="41034"/>
                  </a:lnTo>
                  <a:lnTo>
                    <a:pt x="971208" y="43627"/>
                  </a:lnTo>
                  <a:lnTo>
                    <a:pt x="1012059" y="40060"/>
                  </a:lnTo>
                  <a:lnTo>
                    <a:pt x="1049260" y="28216"/>
                  </a:lnTo>
                  <a:lnTo>
                    <a:pt x="1076150" y="18117"/>
                  </a:lnTo>
                  <a:lnTo>
                    <a:pt x="1106511" y="11361"/>
                  </a:lnTo>
                  <a:lnTo>
                    <a:pt x="1140320" y="7501"/>
                  </a:lnTo>
                  <a:lnTo>
                    <a:pt x="1177553" y="6089"/>
                  </a:lnTo>
                  <a:lnTo>
                    <a:pt x="1218187" y="6679"/>
                  </a:lnTo>
                  <a:lnTo>
                    <a:pt x="1262198" y="8822"/>
                  </a:lnTo>
                  <a:lnTo>
                    <a:pt x="1309563" y="12071"/>
                  </a:lnTo>
                  <a:lnTo>
                    <a:pt x="1360257" y="15980"/>
                  </a:lnTo>
                  <a:lnTo>
                    <a:pt x="1414258" y="20100"/>
                  </a:lnTo>
                  <a:lnTo>
                    <a:pt x="1471541" y="23984"/>
                  </a:lnTo>
                  <a:lnTo>
                    <a:pt x="1532083" y="27185"/>
                  </a:lnTo>
                  <a:lnTo>
                    <a:pt x="1595861" y="29256"/>
                  </a:lnTo>
                  <a:lnTo>
                    <a:pt x="1662851" y="29749"/>
                  </a:lnTo>
                  <a:lnTo>
                    <a:pt x="1733028" y="28216"/>
                  </a:lnTo>
                  <a:lnTo>
                    <a:pt x="1804089" y="26510"/>
                  </a:lnTo>
                  <a:lnTo>
                    <a:pt x="1863896" y="26870"/>
                  </a:lnTo>
                  <a:lnTo>
                    <a:pt x="1914238" y="28809"/>
                  </a:lnTo>
                  <a:lnTo>
                    <a:pt x="1956906" y="31843"/>
                  </a:lnTo>
                  <a:lnTo>
                    <a:pt x="1993690" y="35486"/>
                  </a:lnTo>
                  <a:lnTo>
                    <a:pt x="2026380" y="39251"/>
                  </a:lnTo>
                  <a:lnTo>
                    <a:pt x="2056767" y="42652"/>
                  </a:lnTo>
                  <a:lnTo>
                    <a:pt x="2086639" y="45204"/>
                  </a:lnTo>
                  <a:lnTo>
                    <a:pt x="2117787" y="46421"/>
                  </a:lnTo>
                  <a:lnTo>
                    <a:pt x="2152001" y="45816"/>
                  </a:lnTo>
                  <a:lnTo>
                    <a:pt x="2191071" y="42905"/>
                  </a:lnTo>
                  <a:lnTo>
                    <a:pt x="2236787" y="37200"/>
                  </a:lnTo>
                  <a:lnTo>
                    <a:pt x="2290939" y="28216"/>
                  </a:lnTo>
                  <a:lnTo>
                    <a:pt x="2356687" y="17820"/>
                  </a:lnTo>
                  <a:lnTo>
                    <a:pt x="2415438" y="11646"/>
                  </a:lnTo>
                  <a:lnTo>
                    <a:pt x="2468523" y="8980"/>
                  </a:lnTo>
                  <a:lnTo>
                    <a:pt x="2517270" y="9108"/>
                  </a:lnTo>
                  <a:lnTo>
                    <a:pt x="2563010" y="11316"/>
                  </a:lnTo>
                  <a:lnTo>
                    <a:pt x="2607070" y="14888"/>
                  </a:lnTo>
                  <a:lnTo>
                    <a:pt x="2650782" y="19111"/>
                  </a:lnTo>
                  <a:lnTo>
                    <a:pt x="2695474" y="23270"/>
                  </a:lnTo>
                  <a:lnTo>
                    <a:pt x="2742475" y="26650"/>
                  </a:lnTo>
                  <a:lnTo>
                    <a:pt x="2793115" y="28537"/>
                  </a:lnTo>
                  <a:lnTo>
                    <a:pt x="2848723" y="28216"/>
                  </a:lnTo>
                  <a:lnTo>
                    <a:pt x="2896127" y="28000"/>
                  </a:lnTo>
                  <a:lnTo>
                    <a:pt x="2945983" y="29656"/>
                  </a:lnTo>
                  <a:lnTo>
                    <a:pt x="2997732" y="32725"/>
                  </a:lnTo>
                  <a:lnTo>
                    <a:pt x="3050817" y="36747"/>
                  </a:lnTo>
                  <a:lnTo>
                    <a:pt x="3104681" y="41262"/>
                  </a:lnTo>
                  <a:lnTo>
                    <a:pt x="3158766" y="45811"/>
                  </a:lnTo>
                  <a:lnTo>
                    <a:pt x="3212515" y="49933"/>
                  </a:lnTo>
                  <a:lnTo>
                    <a:pt x="3265369" y="53169"/>
                  </a:lnTo>
                  <a:lnTo>
                    <a:pt x="3316772" y="55058"/>
                  </a:lnTo>
                  <a:lnTo>
                    <a:pt x="3366165" y="55142"/>
                  </a:lnTo>
                  <a:lnTo>
                    <a:pt x="3412991" y="52959"/>
                  </a:lnTo>
                  <a:lnTo>
                    <a:pt x="3456693" y="48050"/>
                  </a:lnTo>
                  <a:lnTo>
                    <a:pt x="3496712" y="39956"/>
                  </a:lnTo>
                  <a:lnTo>
                    <a:pt x="3532492" y="28216"/>
                  </a:lnTo>
                  <a:lnTo>
                    <a:pt x="3567502" y="16397"/>
                  </a:lnTo>
                  <a:lnTo>
                    <a:pt x="3605451" y="8089"/>
                  </a:lnTo>
                  <a:lnTo>
                    <a:pt x="3646136" y="2869"/>
                  </a:lnTo>
                  <a:lnTo>
                    <a:pt x="3689354" y="313"/>
                  </a:lnTo>
                  <a:lnTo>
                    <a:pt x="3734902" y="0"/>
                  </a:lnTo>
                  <a:lnTo>
                    <a:pt x="3782579" y="1504"/>
                  </a:lnTo>
                  <a:lnTo>
                    <a:pt x="3832180" y="4404"/>
                  </a:lnTo>
                  <a:lnTo>
                    <a:pt x="3883503" y="8275"/>
                  </a:lnTo>
                  <a:lnTo>
                    <a:pt x="3936346" y="12696"/>
                  </a:lnTo>
                  <a:lnTo>
                    <a:pt x="3990506" y="17242"/>
                  </a:lnTo>
                  <a:lnTo>
                    <a:pt x="4045780" y="21490"/>
                  </a:lnTo>
                  <a:lnTo>
                    <a:pt x="4101965" y="25017"/>
                  </a:lnTo>
                  <a:lnTo>
                    <a:pt x="4158859" y="27400"/>
                  </a:lnTo>
                  <a:lnTo>
                    <a:pt x="4216260" y="28216"/>
                  </a:lnTo>
                  <a:lnTo>
                    <a:pt x="4222054" y="70379"/>
                  </a:lnTo>
                  <a:lnTo>
                    <a:pt x="4224264" y="112708"/>
                  </a:lnTo>
                  <a:lnTo>
                    <a:pt x="4223563" y="155345"/>
                  </a:lnTo>
                  <a:lnTo>
                    <a:pt x="4220625" y="198433"/>
                  </a:lnTo>
                  <a:lnTo>
                    <a:pt x="4216122" y="242114"/>
                  </a:lnTo>
                  <a:lnTo>
                    <a:pt x="4210728" y="286531"/>
                  </a:lnTo>
                  <a:lnTo>
                    <a:pt x="4205115" y="331826"/>
                  </a:lnTo>
                  <a:lnTo>
                    <a:pt x="4199958" y="378141"/>
                  </a:lnTo>
                  <a:lnTo>
                    <a:pt x="4195928" y="425619"/>
                  </a:lnTo>
                  <a:lnTo>
                    <a:pt x="4193699" y="474403"/>
                  </a:lnTo>
                  <a:lnTo>
                    <a:pt x="4193945" y="524634"/>
                  </a:lnTo>
                  <a:lnTo>
                    <a:pt x="4197338" y="576456"/>
                  </a:lnTo>
                  <a:lnTo>
                    <a:pt x="4204552" y="630011"/>
                  </a:lnTo>
                  <a:lnTo>
                    <a:pt x="4216260" y="685441"/>
                  </a:lnTo>
                  <a:lnTo>
                    <a:pt x="4230294" y="750635"/>
                  </a:lnTo>
                  <a:lnTo>
                    <a:pt x="4237256" y="804038"/>
                  </a:lnTo>
                  <a:lnTo>
                    <a:pt x="4238566" y="847891"/>
                  </a:lnTo>
                  <a:lnTo>
                    <a:pt x="4229922" y="915905"/>
                  </a:lnTo>
                  <a:lnTo>
                    <a:pt x="4215739" y="972600"/>
                  </a:lnTo>
                  <a:lnTo>
                    <a:pt x="4210125" y="1002304"/>
                  </a:lnTo>
                  <a:lnTo>
                    <a:pt x="4207392" y="1035897"/>
                  </a:lnTo>
                  <a:lnTo>
                    <a:pt x="4208963" y="1075622"/>
                  </a:lnTo>
                  <a:lnTo>
                    <a:pt x="4216260" y="1123718"/>
                  </a:lnTo>
                  <a:lnTo>
                    <a:pt x="4226516" y="1186471"/>
                  </a:lnTo>
                  <a:lnTo>
                    <a:pt x="4231940" y="1245304"/>
                  </a:lnTo>
                  <a:lnTo>
                    <a:pt x="4233503" y="1300389"/>
                  </a:lnTo>
                  <a:lnTo>
                    <a:pt x="4232179" y="1351900"/>
                  </a:lnTo>
                  <a:lnTo>
                    <a:pt x="4228939" y="1400009"/>
                  </a:lnTo>
                  <a:lnTo>
                    <a:pt x="4224754" y="1444887"/>
                  </a:lnTo>
                  <a:lnTo>
                    <a:pt x="4220598" y="1486708"/>
                  </a:lnTo>
                  <a:lnTo>
                    <a:pt x="4217443" y="1525645"/>
                  </a:lnTo>
                  <a:lnTo>
                    <a:pt x="4216260" y="1561868"/>
                  </a:lnTo>
                  <a:lnTo>
                    <a:pt x="4215444" y="1594099"/>
                  </a:lnTo>
                  <a:lnTo>
                    <a:pt x="4213153" y="1632952"/>
                  </a:lnTo>
                  <a:lnTo>
                    <a:pt x="4209932" y="1677390"/>
                  </a:lnTo>
                  <a:lnTo>
                    <a:pt x="4206329" y="1726377"/>
                  </a:lnTo>
                  <a:lnTo>
                    <a:pt x="4202889" y="1778878"/>
                  </a:lnTo>
                  <a:lnTo>
                    <a:pt x="4200158" y="1833854"/>
                  </a:lnTo>
                  <a:lnTo>
                    <a:pt x="4198683" y="1890271"/>
                  </a:lnTo>
                  <a:lnTo>
                    <a:pt x="4199009" y="1947093"/>
                  </a:lnTo>
                  <a:lnTo>
                    <a:pt x="4201683" y="2003282"/>
                  </a:lnTo>
                  <a:lnTo>
                    <a:pt x="4207251" y="2057803"/>
                  </a:lnTo>
                  <a:lnTo>
                    <a:pt x="4216260" y="2109619"/>
                  </a:lnTo>
                  <a:lnTo>
                    <a:pt x="4224246" y="2157410"/>
                  </a:lnTo>
                  <a:lnTo>
                    <a:pt x="4228633" y="2208408"/>
                  </a:lnTo>
                  <a:lnTo>
                    <a:pt x="4230065" y="2261783"/>
                  </a:lnTo>
                  <a:lnTo>
                    <a:pt x="4229185" y="2316705"/>
                  </a:lnTo>
                  <a:lnTo>
                    <a:pt x="4226639" y="2372342"/>
                  </a:lnTo>
                  <a:lnTo>
                    <a:pt x="4223070" y="2427865"/>
                  </a:lnTo>
                  <a:lnTo>
                    <a:pt x="4219123" y="2482444"/>
                  </a:lnTo>
                  <a:lnTo>
                    <a:pt x="4215441" y="2535248"/>
                  </a:lnTo>
                  <a:lnTo>
                    <a:pt x="4212670" y="2585447"/>
                  </a:lnTo>
                  <a:lnTo>
                    <a:pt x="4211453" y="2632210"/>
                  </a:lnTo>
                  <a:lnTo>
                    <a:pt x="4212435" y="2674707"/>
                  </a:lnTo>
                  <a:lnTo>
                    <a:pt x="4216260" y="2712107"/>
                  </a:lnTo>
                  <a:lnTo>
                    <a:pt x="4220937" y="2761055"/>
                  </a:lnTo>
                  <a:lnTo>
                    <a:pt x="4220010" y="2805627"/>
                  </a:lnTo>
                  <a:lnTo>
                    <a:pt x="4215612" y="2847865"/>
                  </a:lnTo>
                  <a:lnTo>
                    <a:pt x="4209878" y="2889812"/>
                  </a:lnTo>
                  <a:lnTo>
                    <a:pt x="4204941" y="2933509"/>
                  </a:lnTo>
                  <a:lnTo>
                    <a:pt x="4202936" y="2980998"/>
                  </a:lnTo>
                  <a:lnTo>
                    <a:pt x="4205998" y="3034321"/>
                  </a:lnTo>
                  <a:lnTo>
                    <a:pt x="4216260" y="3095520"/>
                  </a:lnTo>
                  <a:lnTo>
                    <a:pt x="4224664" y="3143793"/>
                  </a:lnTo>
                  <a:lnTo>
                    <a:pt x="4229172" y="3192783"/>
                  </a:lnTo>
                  <a:lnTo>
                    <a:pt x="4230522" y="3242353"/>
                  </a:lnTo>
                  <a:lnTo>
                    <a:pt x="4229452" y="3292364"/>
                  </a:lnTo>
                  <a:lnTo>
                    <a:pt x="4226702" y="3342677"/>
                  </a:lnTo>
                  <a:lnTo>
                    <a:pt x="4223009" y="3393154"/>
                  </a:lnTo>
                  <a:lnTo>
                    <a:pt x="4219113" y="3443656"/>
                  </a:lnTo>
                  <a:lnTo>
                    <a:pt x="4215751" y="3494044"/>
                  </a:lnTo>
                  <a:lnTo>
                    <a:pt x="4213663" y="3544181"/>
                  </a:lnTo>
                  <a:lnTo>
                    <a:pt x="4213586" y="3593927"/>
                  </a:lnTo>
                  <a:lnTo>
                    <a:pt x="4216260" y="3643144"/>
                  </a:lnTo>
                  <a:lnTo>
                    <a:pt x="4219125" y="3692634"/>
                  </a:lnTo>
                  <a:lnTo>
                    <a:pt x="4219547" y="3743031"/>
                  </a:lnTo>
                  <a:lnTo>
                    <a:pt x="4218149" y="3794054"/>
                  </a:lnTo>
                  <a:lnTo>
                    <a:pt x="4215554" y="3845420"/>
                  </a:lnTo>
                  <a:lnTo>
                    <a:pt x="4212387" y="3896848"/>
                  </a:lnTo>
                  <a:lnTo>
                    <a:pt x="4209269" y="3948055"/>
                  </a:lnTo>
                  <a:lnTo>
                    <a:pt x="4206826" y="3998758"/>
                  </a:lnTo>
                  <a:lnTo>
                    <a:pt x="4205680" y="4048676"/>
                  </a:lnTo>
                  <a:lnTo>
                    <a:pt x="4206454" y="4097527"/>
                  </a:lnTo>
                  <a:lnTo>
                    <a:pt x="4209773" y="4145027"/>
                  </a:lnTo>
                  <a:lnTo>
                    <a:pt x="4216260" y="4190895"/>
                  </a:lnTo>
                  <a:lnTo>
                    <a:pt x="4222886" y="4237253"/>
                  </a:lnTo>
                  <a:lnTo>
                    <a:pt x="4226570" y="4285971"/>
                  </a:lnTo>
                  <a:lnTo>
                    <a:pt x="4227849" y="4336490"/>
                  </a:lnTo>
                  <a:lnTo>
                    <a:pt x="4227264" y="4388255"/>
                  </a:lnTo>
                  <a:lnTo>
                    <a:pt x="4225354" y="4440707"/>
                  </a:lnTo>
                  <a:lnTo>
                    <a:pt x="4222657" y="4493290"/>
                  </a:lnTo>
                  <a:lnTo>
                    <a:pt x="4219714" y="4545446"/>
                  </a:lnTo>
                  <a:lnTo>
                    <a:pt x="4217063" y="4596618"/>
                  </a:lnTo>
                  <a:lnTo>
                    <a:pt x="4215244" y="4646249"/>
                  </a:lnTo>
                  <a:lnTo>
                    <a:pt x="4214797" y="4693783"/>
                  </a:lnTo>
                  <a:lnTo>
                    <a:pt x="4216260" y="4738660"/>
                  </a:lnTo>
                  <a:lnTo>
                    <a:pt x="4217638" y="4771506"/>
                  </a:lnTo>
                  <a:lnTo>
                    <a:pt x="4218076" y="4806513"/>
                  </a:lnTo>
                  <a:lnTo>
                    <a:pt x="4217747" y="4843783"/>
                  </a:lnTo>
                  <a:lnTo>
                    <a:pt x="4216821" y="4883422"/>
                  </a:lnTo>
                  <a:lnTo>
                    <a:pt x="4215469" y="4925533"/>
                  </a:lnTo>
                  <a:lnTo>
                    <a:pt x="4213864" y="4970220"/>
                  </a:lnTo>
                  <a:lnTo>
                    <a:pt x="4212176" y="5017586"/>
                  </a:lnTo>
                  <a:lnTo>
                    <a:pt x="4210576" y="5067737"/>
                  </a:lnTo>
                  <a:lnTo>
                    <a:pt x="4209237" y="5120776"/>
                  </a:lnTo>
                  <a:lnTo>
                    <a:pt x="4208329" y="5176806"/>
                  </a:lnTo>
                  <a:lnTo>
                    <a:pt x="4208024" y="5235932"/>
                  </a:lnTo>
                  <a:lnTo>
                    <a:pt x="4208493" y="5298258"/>
                  </a:lnTo>
                  <a:lnTo>
                    <a:pt x="4209908" y="5363887"/>
                  </a:lnTo>
                  <a:lnTo>
                    <a:pt x="4212440" y="5432924"/>
                  </a:lnTo>
                  <a:lnTo>
                    <a:pt x="4216260" y="5505472"/>
                  </a:lnTo>
                  <a:lnTo>
                    <a:pt x="4161102" y="5514205"/>
                  </a:lnTo>
                  <a:lnTo>
                    <a:pt x="4111432" y="5519437"/>
                  </a:lnTo>
                  <a:lnTo>
                    <a:pt x="4066235" y="5521707"/>
                  </a:lnTo>
                  <a:lnTo>
                    <a:pt x="4024499" y="5521554"/>
                  </a:lnTo>
                  <a:lnTo>
                    <a:pt x="3985210" y="5519518"/>
                  </a:lnTo>
                  <a:lnTo>
                    <a:pt x="3947355" y="5516139"/>
                  </a:lnTo>
                  <a:lnTo>
                    <a:pt x="3909920" y="5511956"/>
                  </a:lnTo>
                  <a:lnTo>
                    <a:pt x="3871892" y="5507508"/>
                  </a:lnTo>
                  <a:lnTo>
                    <a:pt x="3832258" y="5503335"/>
                  </a:lnTo>
                  <a:lnTo>
                    <a:pt x="3790004" y="5499976"/>
                  </a:lnTo>
                  <a:lnTo>
                    <a:pt x="3744118" y="5497971"/>
                  </a:lnTo>
                  <a:lnTo>
                    <a:pt x="3693585" y="5497859"/>
                  </a:lnTo>
                  <a:lnTo>
                    <a:pt x="3637393" y="5500180"/>
                  </a:lnTo>
                  <a:lnTo>
                    <a:pt x="3574529" y="5505472"/>
                  </a:lnTo>
                  <a:lnTo>
                    <a:pt x="3503470" y="5511349"/>
                  </a:lnTo>
                  <a:lnTo>
                    <a:pt x="3444373" y="5513309"/>
                  </a:lnTo>
                  <a:lnTo>
                    <a:pt x="3395369" y="5512209"/>
                  </a:lnTo>
                  <a:lnTo>
                    <a:pt x="3354593" y="5508902"/>
                  </a:lnTo>
                  <a:lnTo>
                    <a:pt x="3320177" y="5504241"/>
                  </a:lnTo>
                  <a:lnTo>
                    <a:pt x="3290255" y="5499082"/>
                  </a:lnTo>
                  <a:lnTo>
                    <a:pt x="3262960" y="5494278"/>
                  </a:lnTo>
                  <a:lnTo>
                    <a:pt x="3236426" y="5490682"/>
                  </a:lnTo>
                  <a:lnTo>
                    <a:pt x="3208786" y="5489150"/>
                  </a:lnTo>
                  <a:lnTo>
                    <a:pt x="3178174" y="5490535"/>
                  </a:lnTo>
                  <a:lnTo>
                    <a:pt x="3142722" y="5495691"/>
                  </a:lnTo>
                  <a:lnTo>
                    <a:pt x="3100565" y="5505472"/>
                  </a:lnTo>
                  <a:lnTo>
                    <a:pt x="3052184" y="5516056"/>
                  </a:lnTo>
                  <a:lnTo>
                    <a:pt x="3006986" y="5521473"/>
                  </a:lnTo>
                  <a:lnTo>
                    <a:pt x="2964010" y="5522740"/>
                  </a:lnTo>
                  <a:lnTo>
                    <a:pt x="2922294" y="5520873"/>
                  </a:lnTo>
                  <a:lnTo>
                    <a:pt x="2880876" y="5516890"/>
                  </a:lnTo>
                  <a:lnTo>
                    <a:pt x="2838796" y="5511807"/>
                  </a:lnTo>
                  <a:lnTo>
                    <a:pt x="2795092" y="5506641"/>
                  </a:lnTo>
                  <a:lnTo>
                    <a:pt x="2748804" y="5502407"/>
                  </a:lnTo>
                  <a:lnTo>
                    <a:pt x="2698970" y="5500124"/>
                  </a:lnTo>
                  <a:lnTo>
                    <a:pt x="2644628" y="5500807"/>
                  </a:lnTo>
                  <a:lnTo>
                    <a:pt x="2584817" y="5505472"/>
                  </a:lnTo>
                  <a:lnTo>
                    <a:pt x="2536686" y="5509348"/>
                  </a:lnTo>
                  <a:lnTo>
                    <a:pt x="2490704" y="5510360"/>
                  </a:lnTo>
                  <a:lnTo>
                    <a:pt x="2446307" y="5509074"/>
                  </a:lnTo>
                  <a:lnTo>
                    <a:pt x="2402929" y="5506059"/>
                  </a:lnTo>
                  <a:lnTo>
                    <a:pt x="2360007" y="5501879"/>
                  </a:lnTo>
                  <a:lnTo>
                    <a:pt x="2316976" y="5497104"/>
                  </a:lnTo>
                  <a:lnTo>
                    <a:pt x="2273271" y="5492299"/>
                  </a:lnTo>
                  <a:lnTo>
                    <a:pt x="2228327" y="5488032"/>
                  </a:lnTo>
                  <a:lnTo>
                    <a:pt x="2181581" y="5484870"/>
                  </a:lnTo>
                  <a:lnTo>
                    <a:pt x="2132468" y="5483379"/>
                  </a:lnTo>
                  <a:lnTo>
                    <a:pt x="2080423" y="5484127"/>
                  </a:lnTo>
                  <a:lnTo>
                    <a:pt x="2024881" y="5487681"/>
                  </a:lnTo>
                  <a:lnTo>
                    <a:pt x="1965278" y="5494607"/>
                  </a:lnTo>
                  <a:lnTo>
                    <a:pt x="1901049" y="5505472"/>
                  </a:lnTo>
                  <a:lnTo>
                    <a:pt x="1838534" y="5515760"/>
                  </a:lnTo>
                  <a:lnTo>
                    <a:pt x="1783674" y="5521128"/>
                  </a:lnTo>
                  <a:lnTo>
                    <a:pt x="1735314" y="5522410"/>
                  </a:lnTo>
                  <a:lnTo>
                    <a:pt x="1692294" y="5520441"/>
                  </a:lnTo>
                  <a:lnTo>
                    <a:pt x="1653458" y="5516055"/>
                  </a:lnTo>
                  <a:lnTo>
                    <a:pt x="1617649" y="5510086"/>
                  </a:lnTo>
                  <a:lnTo>
                    <a:pt x="1583708" y="5503368"/>
                  </a:lnTo>
                  <a:lnTo>
                    <a:pt x="1550479" y="5496737"/>
                  </a:lnTo>
                  <a:lnTo>
                    <a:pt x="1516804" y="5491026"/>
                  </a:lnTo>
                  <a:lnTo>
                    <a:pt x="1481526" y="5487069"/>
                  </a:lnTo>
                  <a:lnTo>
                    <a:pt x="1443486" y="5485701"/>
                  </a:lnTo>
                  <a:lnTo>
                    <a:pt x="1401528" y="5487756"/>
                  </a:lnTo>
                  <a:lnTo>
                    <a:pt x="1354495" y="5494068"/>
                  </a:lnTo>
                  <a:lnTo>
                    <a:pt x="1301228" y="5505472"/>
                  </a:lnTo>
                  <a:lnTo>
                    <a:pt x="1238545" y="5518266"/>
                  </a:lnTo>
                  <a:lnTo>
                    <a:pt x="1182424" y="5524330"/>
                  </a:lnTo>
                  <a:lnTo>
                    <a:pt x="1131969" y="5524984"/>
                  </a:lnTo>
                  <a:lnTo>
                    <a:pt x="1086288" y="5521551"/>
                  </a:lnTo>
                  <a:lnTo>
                    <a:pt x="1044486" y="5515352"/>
                  </a:lnTo>
                  <a:lnTo>
                    <a:pt x="1005668" y="5507707"/>
                  </a:lnTo>
                  <a:lnTo>
                    <a:pt x="968940" y="5499937"/>
                  </a:lnTo>
                  <a:lnTo>
                    <a:pt x="933408" y="5493365"/>
                  </a:lnTo>
                  <a:lnTo>
                    <a:pt x="898178" y="5489312"/>
                  </a:lnTo>
                  <a:lnTo>
                    <a:pt x="862355" y="5489097"/>
                  </a:lnTo>
                  <a:lnTo>
                    <a:pt x="825045" y="5494044"/>
                  </a:lnTo>
                  <a:lnTo>
                    <a:pt x="785354" y="5505472"/>
                  </a:lnTo>
                  <a:lnTo>
                    <a:pt x="752599" y="5515060"/>
                  </a:lnTo>
                  <a:lnTo>
                    <a:pt x="716315" y="5521434"/>
                  </a:lnTo>
                  <a:lnTo>
                    <a:pt x="676824" y="5525009"/>
                  </a:lnTo>
                  <a:lnTo>
                    <a:pt x="634447" y="5526200"/>
                  </a:lnTo>
                  <a:lnTo>
                    <a:pt x="589505" y="5525421"/>
                  </a:lnTo>
                  <a:lnTo>
                    <a:pt x="542319" y="5523088"/>
                  </a:lnTo>
                  <a:lnTo>
                    <a:pt x="493210" y="5519615"/>
                  </a:lnTo>
                  <a:lnTo>
                    <a:pt x="442498" y="5515416"/>
                  </a:lnTo>
                  <a:lnTo>
                    <a:pt x="390505" y="5510906"/>
                  </a:lnTo>
                  <a:lnTo>
                    <a:pt x="337552" y="5506501"/>
                  </a:lnTo>
                  <a:lnTo>
                    <a:pt x="283960" y="5502614"/>
                  </a:lnTo>
                  <a:lnTo>
                    <a:pt x="230049" y="5499660"/>
                  </a:lnTo>
                  <a:lnTo>
                    <a:pt x="176141" y="5498055"/>
                  </a:lnTo>
                  <a:lnTo>
                    <a:pt x="122556" y="5498212"/>
                  </a:lnTo>
                  <a:lnTo>
                    <a:pt x="69616" y="5500546"/>
                  </a:lnTo>
                  <a:lnTo>
                    <a:pt x="17642" y="5505472"/>
                  </a:lnTo>
                  <a:lnTo>
                    <a:pt x="5926" y="5468126"/>
                  </a:lnTo>
                  <a:lnTo>
                    <a:pt x="543" y="5427618"/>
                  </a:lnTo>
                  <a:lnTo>
                    <a:pt x="0" y="5384019"/>
                  </a:lnTo>
                  <a:lnTo>
                    <a:pt x="2803" y="5337397"/>
                  </a:lnTo>
                  <a:lnTo>
                    <a:pt x="7462" y="5287821"/>
                  </a:lnTo>
                  <a:lnTo>
                    <a:pt x="12483" y="5235361"/>
                  </a:lnTo>
                  <a:lnTo>
                    <a:pt x="16374" y="5180085"/>
                  </a:lnTo>
                  <a:lnTo>
                    <a:pt x="17642" y="5122062"/>
                  </a:lnTo>
                  <a:lnTo>
                    <a:pt x="19005" y="5064149"/>
                  </a:lnTo>
                  <a:lnTo>
                    <a:pt x="23129" y="5009134"/>
                  </a:lnTo>
                  <a:lnTo>
                    <a:pt x="28440" y="4956995"/>
                  </a:lnTo>
                  <a:lnTo>
                    <a:pt x="33362" y="4907709"/>
                  </a:lnTo>
                  <a:lnTo>
                    <a:pt x="36318" y="4861255"/>
                  </a:lnTo>
                  <a:lnTo>
                    <a:pt x="35734" y="4817611"/>
                  </a:lnTo>
                  <a:lnTo>
                    <a:pt x="30034" y="4776753"/>
                  </a:lnTo>
                  <a:lnTo>
                    <a:pt x="17642" y="4738660"/>
                  </a:lnTo>
                  <a:lnTo>
                    <a:pt x="8969" y="4709786"/>
                  </a:lnTo>
                  <a:lnTo>
                    <a:pt x="4175" y="4672942"/>
                  </a:lnTo>
                  <a:lnTo>
                    <a:pt x="2571" y="4629356"/>
                  </a:lnTo>
                  <a:lnTo>
                    <a:pt x="3464" y="4580254"/>
                  </a:lnTo>
                  <a:lnTo>
                    <a:pt x="6165" y="4526863"/>
                  </a:lnTo>
                  <a:lnTo>
                    <a:pt x="9982" y="4470412"/>
                  </a:lnTo>
                  <a:lnTo>
                    <a:pt x="14225" y="4412128"/>
                  </a:lnTo>
                  <a:lnTo>
                    <a:pt x="18203" y="4353237"/>
                  </a:lnTo>
                  <a:lnTo>
                    <a:pt x="21224" y="4294968"/>
                  </a:lnTo>
                  <a:lnTo>
                    <a:pt x="22598" y="4238546"/>
                  </a:lnTo>
                  <a:lnTo>
                    <a:pt x="21635" y="4185201"/>
                  </a:lnTo>
                  <a:lnTo>
                    <a:pt x="17642" y="4136158"/>
                  </a:lnTo>
                  <a:lnTo>
                    <a:pt x="11938" y="4077361"/>
                  </a:lnTo>
                  <a:lnTo>
                    <a:pt x="9579" y="4024070"/>
                  </a:lnTo>
                  <a:lnTo>
                    <a:pt x="9741" y="3975009"/>
                  </a:lnTo>
                  <a:lnTo>
                    <a:pt x="11604" y="3928903"/>
                  </a:lnTo>
                  <a:lnTo>
                    <a:pt x="14345" y="3884474"/>
                  </a:lnTo>
                  <a:lnTo>
                    <a:pt x="17141" y="3840446"/>
                  </a:lnTo>
                  <a:lnTo>
                    <a:pt x="19171" y="3795543"/>
                  </a:lnTo>
                  <a:lnTo>
                    <a:pt x="19612" y="3748490"/>
                  </a:lnTo>
                  <a:lnTo>
                    <a:pt x="17642" y="3698008"/>
                  </a:lnTo>
                  <a:lnTo>
                    <a:pt x="15828" y="3660113"/>
                  </a:lnTo>
                  <a:lnTo>
                    <a:pt x="15034" y="3619463"/>
                  </a:lnTo>
                  <a:lnTo>
                    <a:pt x="15065" y="3576233"/>
                  </a:lnTo>
                  <a:lnTo>
                    <a:pt x="15725" y="3530599"/>
                  </a:lnTo>
                  <a:lnTo>
                    <a:pt x="16818" y="3482736"/>
                  </a:lnTo>
                  <a:lnTo>
                    <a:pt x="18147" y="3432820"/>
                  </a:lnTo>
                  <a:lnTo>
                    <a:pt x="19518" y="3381026"/>
                  </a:lnTo>
                  <a:lnTo>
                    <a:pt x="20734" y="3327529"/>
                  </a:lnTo>
                  <a:lnTo>
                    <a:pt x="21600" y="3272506"/>
                  </a:lnTo>
                  <a:lnTo>
                    <a:pt x="21920" y="3216132"/>
                  </a:lnTo>
                  <a:lnTo>
                    <a:pt x="21497" y="3158582"/>
                  </a:lnTo>
                  <a:lnTo>
                    <a:pt x="20136" y="3100032"/>
                  </a:lnTo>
                  <a:lnTo>
                    <a:pt x="17642" y="3040656"/>
                  </a:lnTo>
                  <a:lnTo>
                    <a:pt x="15736" y="2975527"/>
                  </a:lnTo>
                  <a:lnTo>
                    <a:pt x="16830" y="2920015"/>
                  </a:lnTo>
                  <a:lnTo>
                    <a:pt x="20051" y="2872269"/>
                  </a:lnTo>
                  <a:lnTo>
                    <a:pt x="24526" y="2830439"/>
                  </a:lnTo>
                  <a:lnTo>
                    <a:pt x="29382" y="2792672"/>
                  </a:lnTo>
                  <a:lnTo>
                    <a:pt x="33746" y="2757118"/>
                  </a:lnTo>
                  <a:lnTo>
                    <a:pt x="36746" y="2721927"/>
                  </a:lnTo>
                  <a:lnTo>
                    <a:pt x="37508" y="2685248"/>
                  </a:lnTo>
                  <a:lnTo>
                    <a:pt x="35160" y="2645229"/>
                  </a:lnTo>
                  <a:lnTo>
                    <a:pt x="28829" y="2600020"/>
                  </a:lnTo>
                  <a:lnTo>
                    <a:pt x="17642" y="2547769"/>
                  </a:lnTo>
                  <a:lnTo>
                    <a:pt x="5632" y="2484448"/>
                  </a:lnTo>
                  <a:lnTo>
                    <a:pt x="2048" y="2430984"/>
                  </a:lnTo>
                  <a:lnTo>
                    <a:pt x="4567" y="2385374"/>
                  </a:lnTo>
                  <a:lnTo>
                    <a:pt x="10862" y="2345612"/>
                  </a:lnTo>
                  <a:lnTo>
                    <a:pt x="18611" y="2309693"/>
                  </a:lnTo>
                  <a:lnTo>
                    <a:pt x="25487" y="2275613"/>
                  </a:lnTo>
                  <a:lnTo>
                    <a:pt x="29168" y="2241367"/>
                  </a:lnTo>
                  <a:lnTo>
                    <a:pt x="27328" y="2204949"/>
                  </a:lnTo>
                  <a:lnTo>
                    <a:pt x="17642" y="2164356"/>
                  </a:lnTo>
                  <a:lnTo>
                    <a:pt x="8963" y="2129160"/>
                  </a:lnTo>
                  <a:lnTo>
                    <a:pt x="4064" y="2089036"/>
                  </a:lnTo>
                  <a:lnTo>
                    <a:pt x="2284" y="2044643"/>
                  </a:lnTo>
                  <a:lnTo>
                    <a:pt x="2963" y="1996641"/>
                  </a:lnTo>
                  <a:lnTo>
                    <a:pt x="5440" y="1945690"/>
                  </a:lnTo>
                  <a:lnTo>
                    <a:pt x="9054" y="1892449"/>
                  </a:lnTo>
                  <a:lnTo>
                    <a:pt x="13146" y="1837579"/>
                  </a:lnTo>
                  <a:lnTo>
                    <a:pt x="17054" y="1781738"/>
                  </a:lnTo>
                  <a:lnTo>
                    <a:pt x="20118" y="1725587"/>
                  </a:lnTo>
                  <a:lnTo>
                    <a:pt x="21678" y="1669785"/>
                  </a:lnTo>
                  <a:lnTo>
                    <a:pt x="21073" y="1614993"/>
                  </a:lnTo>
                  <a:lnTo>
                    <a:pt x="17642" y="1561868"/>
                  </a:lnTo>
                  <a:lnTo>
                    <a:pt x="13483" y="1498497"/>
                  </a:lnTo>
                  <a:lnTo>
                    <a:pt x="13593" y="1445361"/>
                  </a:lnTo>
                  <a:lnTo>
                    <a:pt x="16586" y="1399647"/>
                  </a:lnTo>
                  <a:lnTo>
                    <a:pt x="21081" y="1358543"/>
                  </a:lnTo>
                  <a:lnTo>
                    <a:pt x="25693" y="1319236"/>
                  </a:lnTo>
                  <a:lnTo>
                    <a:pt x="29039" y="1278912"/>
                  </a:lnTo>
                  <a:lnTo>
                    <a:pt x="29734" y="1234760"/>
                  </a:lnTo>
                  <a:lnTo>
                    <a:pt x="26397" y="1183966"/>
                  </a:lnTo>
                  <a:lnTo>
                    <a:pt x="17642" y="1123718"/>
                  </a:lnTo>
                  <a:lnTo>
                    <a:pt x="10646" y="1075692"/>
                  </a:lnTo>
                  <a:lnTo>
                    <a:pt x="7111" y="1029948"/>
                  </a:lnTo>
                  <a:lnTo>
                    <a:pt x="6379" y="985681"/>
                  </a:lnTo>
                  <a:lnTo>
                    <a:pt x="7794" y="942089"/>
                  </a:lnTo>
                  <a:lnTo>
                    <a:pt x="10700" y="898369"/>
                  </a:lnTo>
                  <a:lnTo>
                    <a:pt x="14440" y="853716"/>
                  </a:lnTo>
                  <a:lnTo>
                    <a:pt x="18358" y="807328"/>
                  </a:lnTo>
                  <a:lnTo>
                    <a:pt x="21798" y="758400"/>
                  </a:lnTo>
                  <a:lnTo>
                    <a:pt x="24103" y="706130"/>
                  </a:lnTo>
                  <a:lnTo>
                    <a:pt x="24616" y="649714"/>
                  </a:lnTo>
                  <a:lnTo>
                    <a:pt x="22681" y="588349"/>
                  </a:lnTo>
                  <a:lnTo>
                    <a:pt x="17642" y="521230"/>
                  </a:lnTo>
                  <a:lnTo>
                    <a:pt x="11182" y="444888"/>
                  </a:lnTo>
                  <a:lnTo>
                    <a:pt x="7753" y="382565"/>
                  </a:lnTo>
                  <a:lnTo>
                    <a:pt x="6756" y="331257"/>
                  </a:lnTo>
                  <a:lnTo>
                    <a:pt x="7593" y="287961"/>
                  </a:lnTo>
                  <a:lnTo>
                    <a:pt x="9666" y="249673"/>
                  </a:lnTo>
                  <a:lnTo>
                    <a:pt x="12377" y="213388"/>
                  </a:lnTo>
                  <a:lnTo>
                    <a:pt x="15129" y="176104"/>
                  </a:lnTo>
                  <a:lnTo>
                    <a:pt x="17322" y="134817"/>
                  </a:lnTo>
                  <a:lnTo>
                    <a:pt x="18359" y="86522"/>
                  </a:lnTo>
                  <a:lnTo>
                    <a:pt x="17642" y="28216"/>
                  </a:lnTo>
                  <a:close/>
                </a:path>
              </a:pathLst>
            </a:custGeom>
            <a:ln w="38100">
              <a:solidFill>
                <a:srgbClr val="00AFF0"/>
              </a:solidFill>
              <a:prstDash val="lgDash"/>
            </a:ln>
          </p:spPr>
          <p:txBody>
            <a:bodyPr wrap="square" lIns="0" tIns="0" rIns="0" bIns="0" rtlCol="0"/>
            <a:lstStyle/>
            <a:p>
              <a:endParaRPr/>
            </a:p>
          </p:txBody>
        </p:sp>
      </p:grpSp>
      <p:sp>
        <p:nvSpPr>
          <p:cNvPr id="6" name="object 6"/>
          <p:cNvSpPr txBox="1"/>
          <p:nvPr/>
        </p:nvSpPr>
        <p:spPr>
          <a:xfrm>
            <a:off x="855980" y="1242821"/>
            <a:ext cx="4040504" cy="200660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dirty="0">
                <a:latin typeface="Arial"/>
                <a:cs typeface="Arial"/>
              </a:rPr>
              <a:t>¿Cómo</a:t>
            </a:r>
            <a:r>
              <a:rPr sz="1800" spc="-20" dirty="0">
                <a:latin typeface="Arial"/>
                <a:cs typeface="Arial"/>
              </a:rPr>
              <a:t> </a:t>
            </a:r>
            <a:r>
              <a:rPr sz="1800" spc="-5" dirty="0">
                <a:latin typeface="Arial"/>
                <a:cs typeface="Arial"/>
              </a:rPr>
              <a:t>nos </a:t>
            </a:r>
            <a:r>
              <a:rPr sz="1800" spc="-10" dirty="0">
                <a:latin typeface="Arial"/>
                <a:cs typeface="Arial"/>
              </a:rPr>
              <a:t>ayuda?.</a:t>
            </a:r>
            <a:endParaRPr sz="1800">
              <a:latin typeface="Arial"/>
              <a:cs typeface="Arial"/>
            </a:endParaRPr>
          </a:p>
          <a:p>
            <a:pPr marL="299085" indent="-287020">
              <a:lnSpc>
                <a:spcPct val="100000"/>
              </a:lnSpc>
              <a:buFont typeface="Wingdings"/>
              <a:buChar char=""/>
              <a:tabLst>
                <a:tab pos="299720" algn="l"/>
              </a:tabLst>
            </a:pPr>
            <a:r>
              <a:rPr sz="1800" b="1" u="heavy" spc="-5" dirty="0">
                <a:uFill>
                  <a:solidFill>
                    <a:srgbClr val="000000"/>
                  </a:solidFill>
                </a:uFill>
                <a:latin typeface="Arial"/>
                <a:cs typeface="Arial"/>
              </a:rPr>
              <a:t>Exploración</a:t>
            </a:r>
            <a:r>
              <a:rPr sz="1800" b="1" u="heavy" spc="-15" dirty="0">
                <a:uFill>
                  <a:solidFill>
                    <a:srgbClr val="000000"/>
                  </a:solidFill>
                </a:uFill>
                <a:latin typeface="Arial"/>
                <a:cs typeface="Arial"/>
              </a:rPr>
              <a:t> </a:t>
            </a:r>
            <a:r>
              <a:rPr sz="1800" b="1" u="heavy" dirty="0">
                <a:uFill>
                  <a:solidFill>
                    <a:srgbClr val="000000"/>
                  </a:solidFill>
                </a:uFill>
                <a:latin typeface="Arial"/>
                <a:cs typeface="Arial"/>
              </a:rPr>
              <a:t>y</a:t>
            </a:r>
            <a:r>
              <a:rPr sz="1800" b="1" u="heavy" spc="-5" dirty="0">
                <a:uFill>
                  <a:solidFill>
                    <a:srgbClr val="000000"/>
                  </a:solidFill>
                </a:uFill>
                <a:latin typeface="Arial"/>
                <a:cs typeface="Arial"/>
              </a:rPr>
              <a:t> comprensión</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del</a:t>
            </a:r>
            <a:endParaRPr sz="1800">
              <a:latin typeface="Arial"/>
              <a:cs typeface="Arial"/>
            </a:endParaRPr>
          </a:p>
          <a:p>
            <a:pPr marL="299085">
              <a:lnSpc>
                <a:spcPts val="2155"/>
              </a:lnSpc>
            </a:pPr>
            <a:r>
              <a:rPr sz="1800" b="1" u="heavy" dirty="0">
                <a:uFill>
                  <a:solidFill>
                    <a:srgbClr val="000000"/>
                  </a:solidFill>
                </a:uFill>
                <a:latin typeface="Arial"/>
                <a:cs typeface="Arial"/>
              </a:rPr>
              <a:t>mundo</a:t>
            </a:r>
            <a:r>
              <a:rPr sz="1800" b="1" u="heavy" spc="-20" dirty="0">
                <a:uFill>
                  <a:solidFill>
                    <a:srgbClr val="000000"/>
                  </a:solidFill>
                </a:uFill>
                <a:latin typeface="Arial"/>
                <a:cs typeface="Arial"/>
              </a:rPr>
              <a:t> </a:t>
            </a:r>
            <a:r>
              <a:rPr sz="1800" b="1" u="heavy" dirty="0">
                <a:uFill>
                  <a:solidFill>
                    <a:srgbClr val="000000"/>
                  </a:solidFill>
                </a:uFill>
                <a:latin typeface="Arial"/>
                <a:cs typeface="Arial"/>
              </a:rPr>
              <a:t>natural</a:t>
            </a:r>
            <a:r>
              <a:rPr sz="1800" b="1" u="heavy" spc="-2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15" dirty="0">
                <a:uFill>
                  <a:solidFill>
                    <a:srgbClr val="000000"/>
                  </a:solidFill>
                </a:uFill>
                <a:latin typeface="Arial"/>
                <a:cs typeface="Arial"/>
              </a:rPr>
              <a:t> </a:t>
            </a:r>
            <a:r>
              <a:rPr sz="1800" b="1" u="heavy" spc="-5" dirty="0">
                <a:uFill>
                  <a:solidFill>
                    <a:srgbClr val="000000"/>
                  </a:solidFill>
                </a:uFill>
                <a:latin typeface="Arial"/>
                <a:cs typeface="Arial"/>
              </a:rPr>
              <a:t>social.</a:t>
            </a:r>
            <a:r>
              <a:rPr sz="1800" spc="-5" dirty="0">
                <a:latin typeface="Arial"/>
                <a:cs typeface="Arial"/>
              </a:rPr>
              <a:t>.</a:t>
            </a:r>
            <a:endParaRPr sz="1800">
              <a:latin typeface="Arial"/>
              <a:cs typeface="Arial"/>
            </a:endParaRPr>
          </a:p>
          <a:p>
            <a:pPr marL="12700">
              <a:lnSpc>
                <a:spcPts val="2395"/>
              </a:lnSpc>
            </a:pPr>
            <a:r>
              <a:rPr sz="2000" b="1" dirty="0">
                <a:latin typeface="Arial"/>
                <a:cs typeface="Arial"/>
              </a:rPr>
              <a:t>Aprendizaje</a:t>
            </a:r>
            <a:r>
              <a:rPr sz="2000" b="1" spc="-40" dirty="0">
                <a:latin typeface="Arial"/>
                <a:cs typeface="Arial"/>
              </a:rPr>
              <a:t> </a:t>
            </a:r>
            <a:r>
              <a:rPr sz="2000" b="1" dirty="0">
                <a:latin typeface="Arial"/>
                <a:cs typeface="Arial"/>
              </a:rPr>
              <a:t>E:</a:t>
            </a:r>
            <a:r>
              <a:rPr sz="2000" b="1" spc="-70" dirty="0">
                <a:latin typeface="Arial"/>
                <a:cs typeface="Arial"/>
              </a:rPr>
              <a:t> </a:t>
            </a:r>
            <a:r>
              <a:rPr sz="1800" spc="-5" dirty="0">
                <a:solidFill>
                  <a:srgbClr val="00AF50"/>
                </a:solidFill>
                <a:latin typeface="Arial"/>
                <a:cs typeface="Arial"/>
              </a:rPr>
              <a:t>Explica</a:t>
            </a:r>
            <a:r>
              <a:rPr sz="1800" spc="5" dirty="0">
                <a:solidFill>
                  <a:srgbClr val="00AF50"/>
                </a:solidFill>
                <a:latin typeface="Arial"/>
                <a:cs typeface="Arial"/>
              </a:rPr>
              <a:t> </a:t>
            </a:r>
            <a:r>
              <a:rPr sz="1800" spc="-5" dirty="0">
                <a:solidFill>
                  <a:srgbClr val="00AF50"/>
                </a:solidFill>
                <a:latin typeface="Arial"/>
                <a:cs typeface="Arial"/>
              </a:rPr>
              <a:t>los</a:t>
            </a:r>
            <a:r>
              <a:rPr sz="1800" spc="-10" dirty="0">
                <a:solidFill>
                  <a:srgbClr val="00AF50"/>
                </a:solidFill>
                <a:latin typeface="Arial"/>
                <a:cs typeface="Arial"/>
              </a:rPr>
              <a:t> </a:t>
            </a:r>
            <a:r>
              <a:rPr sz="1800" spc="-5" dirty="0">
                <a:solidFill>
                  <a:srgbClr val="00AF50"/>
                </a:solidFill>
                <a:latin typeface="Arial"/>
                <a:cs typeface="Arial"/>
              </a:rPr>
              <a:t>beneficios</a:t>
            </a:r>
            <a:endParaRPr sz="1800">
              <a:latin typeface="Arial"/>
              <a:cs typeface="Arial"/>
            </a:endParaRPr>
          </a:p>
          <a:p>
            <a:pPr marL="12700" marR="210820">
              <a:lnSpc>
                <a:spcPct val="100000"/>
              </a:lnSpc>
              <a:spcBef>
                <a:spcPts val="10"/>
              </a:spcBef>
            </a:pPr>
            <a:r>
              <a:rPr sz="1800" spc="-5" dirty="0">
                <a:solidFill>
                  <a:srgbClr val="00AF50"/>
                </a:solidFill>
                <a:latin typeface="Arial"/>
                <a:cs typeface="Arial"/>
              </a:rPr>
              <a:t>de</a:t>
            </a:r>
            <a:r>
              <a:rPr sz="1800" spc="-15" dirty="0">
                <a:solidFill>
                  <a:srgbClr val="00AF50"/>
                </a:solidFill>
                <a:latin typeface="Arial"/>
                <a:cs typeface="Arial"/>
              </a:rPr>
              <a:t> </a:t>
            </a:r>
            <a:r>
              <a:rPr sz="1800" spc="-5" dirty="0">
                <a:solidFill>
                  <a:srgbClr val="00AF50"/>
                </a:solidFill>
                <a:latin typeface="Arial"/>
                <a:cs typeface="Arial"/>
              </a:rPr>
              <a:t>los</a:t>
            </a:r>
            <a:r>
              <a:rPr sz="1800" spc="5" dirty="0">
                <a:solidFill>
                  <a:srgbClr val="00AF50"/>
                </a:solidFill>
                <a:latin typeface="Arial"/>
                <a:cs typeface="Arial"/>
              </a:rPr>
              <a:t> </a:t>
            </a:r>
            <a:r>
              <a:rPr sz="1800" spc="-5" dirty="0">
                <a:solidFill>
                  <a:srgbClr val="00AF50"/>
                </a:solidFill>
                <a:latin typeface="Arial"/>
                <a:cs typeface="Arial"/>
              </a:rPr>
              <a:t>servicios</a:t>
            </a:r>
            <a:r>
              <a:rPr sz="1800" spc="10" dirty="0">
                <a:solidFill>
                  <a:srgbClr val="00AF50"/>
                </a:solidFill>
                <a:latin typeface="Arial"/>
                <a:cs typeface="Arial"/>
              </a:rPr>
              <a:t> </a:t>
            </a:r>
            <a:r>
              <a:rPr sz="1800" spc="-5" dirty="0">
                <a:solidFill>
                  <a:srgbClr val="00AF50"/>
                </a:solidFill>
                <a:latin typeface="Arial"/>
                <a:cs typeface="Arial"/>
              </a:rPr>
              <a:t>con</a:t>
            </a:r>
            <a:r>
              <a:rPr sz="1800" spc="-10" dirty="0">
                <a:solidFill>
                  <a:srgbClr val="00AF50"/>
                </a:solidFill>
                <a:latin typeface="Arial"/>
                <a:cs typeface="Arial"/>
              </a:rPr>
              <a:t> </a:t>
            </a:r>
            <a:r>
              <a:rPr sz="1800" spc="-5" dirty="0">
                <a:solidFill>
                  <a:srgbClr val="00AF50"/>
                </a:solidFill>
                <a:latin typeface="Arial"/>
                <a:cs typeface="Arial"/>
              </a:rPr>
              <a:t>que</a:t>
            </a:r>
            <a:r>
              <a:rPr sz="1800" spc="5" dirty="0">
                <a:solidFill>
                  <a:srgbClr val="00AF50"/>
                </a:solidFill>
                <a:latin typeface="Arial"/>
                <a:cs typeface="Arial"/>
              </a:rPr>
              <a:t> </a:t>
            </a:r>
            <a:r>
              <a:rPr sz="1800" spc="-5" dirty="0">
                <a:solidFill>
                  <a:srgbClr val="00AF50"/>
                </a:solidFill>
                <a:latin typeface="Arial"/>
                <a:cs typeface="Arial"/>
              </a:rPr>
              <a:t>se</a:t>
            </a:r>
            <a:r>
              <a:rPr sz="1800" dirty="0">
                <a:solidFill>
                  <a:srgbClr val="00AF50"/>
                </a:solidFill>
                <a:latin typeface="Arial"/>
                <a:cs typeface="Arial"/>
              </a:rPr>
              <a:t> </a:t>
            </a:r>
            <a:r>
              <a:rPr sz="1800" spc="-5" dirty="0">
                <a:solidFill>
                  <a:srgbClr val="00AF50"/>
                </a:solidFill>
                <a:latin typeface="Arial"/>
                <a:cs typeface="Arial"/>
              </a:rPr>
              <a:t>cuenta</a:t>
            </a:r>
            <a:r>
              <a:rPr sz="1800" dirty="0">
                <a:solidFill>
                  <a:srgbClr val="00AF50"/>
                </a:solidFill>
                <a:latin typeface="Arial"/>
                <a:cs typeface="Arial"/>
              </a:rPr>
              <a:t> </a:t>
            </a:r>
            <a:r>
              <a:rPr sz="1800" spc="-5" dirty="0">
                <a:solidFill>
                  <a:srgbClr val="00AF50"/>
                </a:solidFill>
                <a:latin typeface="Arial"/>
                <a:cs typeface="Arial"/>
              </a:rPr>
              <a:t>en </a:t>
            </a:r>
            <a:r>
              <a:rPr sz="1800" spc="-490" dirty="0">
                <a:solidFill>
                  <a:srgbClr val="00AF50"/>
                </a:solidFill>
                <a:latin typeface="Arial"/>
                <a:cs typeface="Arial"/>
              </a:rPr>
              <a:t> </a:t>
            </a:r>
            <a:r>
              <a:rPr sz="1800" spc="-5" dirty="0">
                <a:solidFill>
                  <a:srgbClr val="00AF50"/>
                </a:solidFill>
                <a:latin typeface="Arial"/>
                <a:cs typeface="Arial"/>
              </a:rPr>
              <a:t>su localidad.</a:t>
            </a:r>
            <a:endParaRPr sz="1800">
              <a:latin typeface="Arial"/>
              <a:cs typeface="Arial"/>
            </a:endParaRPr>
          </a:p>
          <a:p>
            <a:pPr marL="12700">
              <a:lnSpc>
                <a:spcPts val="2390"/>
              </a:lnSpc>
            </a:pPr>
            <a:r>
              <a:rPr sz="2000" dirty="0">
                <a:latin typeface="Arial"/>
                <a:cs typeface="Arial"/>
              </a:rPr>
              <a:t>La</a:t>
            </a:r>
            <a:r>
              <a:rPr sz="2000" spc="250" dirty="0">
                <a:latin typeface="Arial"/>
                <a:cs typeface="Arial"/>
              </a:rPr>
              <a:t> </a:t>
            </a:r>
            <a:r>
              <a:rPr sz="2000" dirty="0">
                <a:latin typeface="Arial"/>
                <a:cs typeface="Arial"/>
              </a:rPr>
              <a:t>alumna</a:t>
            </a:r>
            <a:r>
              <a:rPr sz="2000" spc="240" dirty="0">
                <a:latin typeface="Arial"/>
                <a:cs typeface="Arial"/>
              </a:rPr>
              <a:t> </a:t>
            </a:r>
            <a:r>
              <a:rPr sz="2000" spc="-5" dirty="0">
                <a:latin typeface="Arial"/>
                <a:cs typeface="Arial"/>
              </a:rPr>
              <a:t>se</a:t>
            </a:r>
            <a:r>
              <a:rPr sz="2000" spc="260" dirty="0">
                <a:latin typeface="Arial"/>
                <a:cs typeface="Arial"/>
              </a:rPr>
              <a:t> </a:t>
            </a:r>
            <a:r>
              <a:rPr sz="2000" spc="-5" dirty="0">
                <a:latin typeface="Arial"/>
                <a:cs typeface="Arial"/>
              </a:rPr>
              <a:t>muestra</a:t>
            </a:r>
            <a:r>
              <a:rPr sz="2000" spc="260" dirty="0">
                <a:latin typeface="Arial"/>
                <a:cs typeface="Arial"/>
              </a:rPr>
              <a:t> </a:t>
            </a:r>
            <a:r>
              <a:rPr sz="2000" dirty="0">
                <a:latin typeface="Arial"/>
                <a:cs typeface="Arial"/>
              </a:rPr>
              <a:t>en</a:t>
            </a:r>
            <a:r>
              <a:rPr sz="2000" spc="250" dirty="0">
                <a:latin typeface="Arial"/>
                <a:cs typeface="Arial"/>
              </a:rPr>
              <a:t> </a:t>
            </a:r>
            <a:r>
              <a:rPr sz="2000" dirty="0">
                <a:latin typeface="Arial"/>
                <a:cs typeface="Arial"/>
              </a:rPr>
              <a:t>un</a:t>
            </a:r>
            <a:r>
              <a:rPr sz="2000" spc="254" dirty="0">
                <a:latin typeface="Arial"/>
                <a:cs typeface="Arial"/>
              </a:rPr>
              <a:t> </a:t>
            </a:r>
            <a:r>
              <a:rPr sz="2000" dirty="0">
                <a:latin typeface="Arial"/>
                <a:cs typeface="Arial"/>
              </a:rPr>
              <a:t>nivel</a:t>
            </a:r>
            <a:endParaRPr sz="2000">
              <a:latin typeface="Arial"/>
              <a:cs typeface="Arial"/>
            </a:endParaRPr>
          </a:p>
        </p:txBody>
      </p:sp>
      <p:sp>
        <p:nvSpPr>
          <p:cNvPr id="7" name="object 7"/>
          <p:cNvSpPr txBox="1"/>
          <p:nvPr/>
        </p:nvSpPr>
        <p:spPr>
          <a:xfrm>
            <a:off x="855978" y="3223004"/>
            <a:ext cx="3420110" cy="330835"/>
          </a:xfrm>
          <a:prstGeom prst="rect">
            <a:avLst/>
          </a:prstGeom>
        </p:spPr>
        <p:txBody>
          <a:bodyPr vert="horz" wrap="square" lIns="0" tIns="13335" rIns="0" bIns="0" rtlCol="0">
            <a:spAutoFit/>
          </a:bodyPr>
          <a:lstStyle/>
          <a:p>
            <a:pPr marL="12700">
              <a:lnSpc>
                <a:spcPct val="100000"/>
              </a:lnSpc>
              <a:spcBef>
                <a:spcPts val="105"/>
              </a:spcBef>
              <a:tabLst>
                <a:tab pos="1821814" algn="l"/>
                <a:tab pos="2317115" algn="l"/>
              </a:tabLst>
            </a:pPr>
            <a:r>
              <a:rPr sz="2000" dirty="0">
                <a:latin typeface="Arial"/>
                <a:cs typeface="Arial"/>
              </a:rPr>
              <a:t>s</a:t>
            </a:r>
            <a:r>
              <a:rPr sz="2000" spc="5" dirty="0">
                <a:latin typeface="Arial"/>
                <a:cs typeface="Arial"/>
              </a:rPr>
              <a:t>o</a:t>
            </a:r>
            <a:r>
              <a:rPr sz="2000" spc="-10" dirty="0">
                <a:latin typeface="Arial"/>
                <a:cs typeface="Arial"/>
              </a:rPr>
              <a:t>b</a:t>
            </a:r>
            <a:r>
              <a:rPr sz="2000" dirty="0">
                <a:latin typeface="Arial"/>
                <a:cs typeface="Arial"/>
              </a:rPr>
              <a:t>resaliente	al	identi</a:t>
            </a:r>
            <a:r>
              <a:rPr sz="2000" spc="-10" dirty="0">
                <a:latin typeface="Arial"/>
                <a:cs typeface="Arial"/>
              </a:rPr>
              <a:t>f</a:t>
            </a:r>
            <a:r>
              <a:rPr sz="2000" spc="10" dirty="0">
                <a:latin typeface="Arial"/>
                <a:cs typeface="Arial"/>
              </a:rPr>
              <a:t>i</a:t>
            </a:r>
            <a:r>
              <a:rPr sz="2000" dirty="0">
                <a:latin typeface="Arial"/>
                <a:cs typeface="Arial"/>
              </a:rPr>
              <a:t>car</a:t>
            </a:r>
            <a:endParaRPr sz="2000">
              <a:latin typeface="Arial"/>
              <a:cs typeface="Arial"/>
            </a:endParaRPr>
          </a:p>
        </p:txBody>
      </p:sp>
      <p:sp>
        <p:nvSpPr>
          <p:cNvPr id="8" name="object 8"/>
          <p:cNvSpPr txBox="1"/>
          <p:nvPr/>
        </p:nvSpPr>
        <p:spPr>
          <a:xfrm>
            <a:off x="855978" y="3223004"/>
            <a:ext cx="4042410" cy="635635"/>
          </a:xfrm>
          <a:prstGeom prst="rect">
            <a:avLst/>
          </a:prstGeom>
        </p:spPr>
        <p:txBody>
          <a:bodyPr vert="horz" wrap="square" lIns="0" tIns="13335" rIns="0" bIns="0" rtlCol="0">
            <a:spAutoFit/>
          </a:bodyPr>
          <a:lstStyle/>
          <a:p>
            <a:pPr marL="12700" marR="5080" indent="3691254">
              <a:lnSpc>
                <a:spcPct val="100000"/>
              </a:lnSpc>
              <a:spcBef>
                <a:spcPts val="105"/>
              </a:spcBef>
              <a:tabLst>
                <a:tab pos="1649095" algn="l"/>
                <a:tab pos="3056255" algn="l"/>
                <a:tab pos="3759200" algn="l"/>
              </a:tabLst>
            </a:pPr>
            <a:r>
              <a:rPr sz="2000" dirty="0">
                <a:latin typeface="Arial"/>
                <a:cs typeface="Arial"/>
              </a:rPr>
              <a:t>l</a:t>
            </a:r>
            <a:r>
              <a:rPr sz="2000" spc="-15" dirty="0">
                <a:latin typeface="Arial"/>
                <a:cs typeface="Arial"/>
              </a:rPr>
              <a:t>o</a:t>
            </a:r>
            <a:r>
              <a:rPr sz="2000" dirty="0">
                <a:latin typeface="Arial"/>
                <a:cs typeface="Arial"/>
              </a:rPr>
              <a:t>s  pri</a:t>
            </a:r>
            <a:r>
              <a:rPr sz="2000" spc="-15" dirty="0">
                <a:latin typeface="Arial"/>
                <a:cs typeface="Arial"/>
              </a:rPr>
              <a:t>n</a:t>
            </a:r>
            <a:r>
              <a:rPr sz="2000" dirty="0">
                <a:latin typeface="Arial"/>
                <a:cs typeface="Arial"/>
              </a:rPr>
              <a:t>cipales	serv</a:t>
            </a:r>
            <a:r>
              <a:rPr sz="2000" spc="-10" dirty="0">
                <a:latin typeface="Arial"/>
                <a:cs typeface="Arial"/>
              </a:rPr>
              <a:t>i</a:t>
            </a:r>
            <a:r>
              <a:rPr sz="2000" dirty="0">
                <a:latin typeface="Arial"/>
                <a:cs typeface="Arial"/>
              </a:rPr>
              <a:t>cios	en	</a:t>
            </a:r>
            <a:r>
              <a:rPr sz="2000" spc="5" dirty="0">
                <a:latin typeface="Arial"/>
                <a:cs typeface="Arial"/>
              </a:rPr>
              <a:t>su</a:t>
            </a:r>
            <a:endParaRPr sz="2000">
              <a:latin typeface="Arial"/>
              <a:cs typeface="Arial"/>
            </a:endParaRPr>
          </a:p>
        </p:txBody>
      </p:sp>
      <p:sp>
        <p:nvSpPr>
          <p:cNvPr id="9" name="object 9"/>
          <p:cNvSpPr txBox="1"/>
          <p:nvPr/>
        </p:nvSpPr>
        <p:spPr>
          <a:xfrm>
            <a:off x="855978" y="3832604"/>
            <a:ext cx="4041775" cy="1550670"/>
          </a:xfrm>
          <a:prstGeom prst="rect">
            <a:avLst/>
          </a:prstGeom>
        </p:spPr>
        <p:txBody>
          <a:bodyPr vert="horz" wrap="square" lIns="0" tIns="12700" rIns="0" bIns="0" rtlCol="0">
            <a:spAutoFit/>
          </a:bodyPr>
          <a:lstStyle/>
          <a:p>
            <a:pPr marL="12700" marR="5080" algn="just">
              <a:lnSpc>
                <a:spcPct val="100000"/>
              </a:lnSpc>
              <a:spcBef>
                <a:spcPts val="100"/>
              </a:spcBef>
            </a:pPr>
            <a:r>
              <a:rPr sz="2000" dirty="0">
                <a:latin typeface="Arial"/>
                <a:cs typeface="Arial"/>
              </a:rPr>
              <a:t>localidad, </a:t>
            </a:r>
            <a:r>
              <a:rPr sz="2000" spc="-5" dirty="0">
                <a:latin typeface="Arial"/>
                <a:cs typeface="Arial"/>
              </a:rPr>
              <a:t>logrando establecer una </a:t>
            </a:r>
            <a:r>
              <a:rPr sz="2000" dirty="0">
                <a:latin typeface="Arial"/>
                <a:cs typeface="Arial"/>
              </a:rPr>
              <a:t> clasificación </a:t>
            </a:r>
            <a:r>
              <a:rPr sz="2000" spc="-5" dirty="0">
                <a:latin typeface="Arial"/>
                <a:cs typeface="Arial"/>
              </a:rPr>
              <a:t>entre centro </a:t>
            </a:r>
            <a:r>
              <a:rPr sz="2000" dirty="0">
                <a:latin typeface="Arial"/>
                <a:cs typeface="Arial"/>
              </a:rPr>
              <a:t>de </a:t>
            </a:r>
            <a:r>
              <a:rPr sz="2000" spc="-5" dirty="0">
                <a:latin typeface="Arial"/>
                <a:cs typeface="Arial"/>
              </a:rPr>
              <a:t>trabajo </a:t>
            </a:r>
            <a:r>
              <a:rPr sz="2000" spc="-545" dirty="0">
                <a:latin typeface="Arial"/>
                <a:cs typeface="Arial"/>
              </a:rPr>
              <a:t> </a:t>
            </a:r>
            <a:r>
              <a:rPr sz="2000" dirty="0">
                <a:latin typeface="Arial"/>
                <a:cs typeface="Arial"/>
              </a:rPr>
              <a:t>y</a:t>
            </a:r>
            <a:r>
              <a:rPr sz="2000" spc="-15" dirty="0">
                <a:latin typeface="Arial"/>
                <a:cs typeface="Arial"/>
              </a:rPr>
              <a:t> </a:t>
            </a:r>
            <a:r>
              <a:rPr sz="2000" dirty="0">
                <a:latin typeface="Arial"/>
                <a:cs typeface="Arial"/>
              </a:rPr>
              <a:t>profesión.</a:t>
            </a:r>
            <a:endParaRPr sz="2000">
              <a:latin typeface="Arial"/>
              <a:cs typeface="Arial"/>
            </a:endParaRPr>
          </a:p>
          <a:p>
            <a:pPr marL="12700" marR="5080" algn="just">
              <a:lnSpc>
                <a:spcPct val="100000"/>
              </a:lnSpc>
              <a:spcBef>
                <a:spcPts val="5"/>
              </a:spcBef>
            </a:pPr>
            <a:r>
              <a:rPr sz="2000" dirty="0">
                <a:latin typeface="Arial"/>
                <a:cs typeface="Arial"/>
              </a:rPr>
              <a:t>La alumna </a:t>
            </a:r>
            <a:r>
              <a:rPr sz="2000" spc="-5" dirty="0">
                <a:latin typeface="Arial"/>
                <a:cs typeface="Arial"/>
              </a:rPr>
              <a:t>muestra gran iniciativa </a:t>
            </a:r>
            <a:r>
              <a:rPr sz="2000" dirty="0">
                <a:latin typeface="Arial"/>
                <a:cs typeface="Arial"/>
              </a:rPr>
              <a:t>y </a:t>
            </a:r>
            <a:r>
              <a:rPr sz="2000" spc="-545" dirty="0">
                <a:latin typeface="Arial"/>
                <a:cs typeface="Arial"/>
              </a:rPr>
              <a:t> </a:t>
            </a:r>
            <a:r>
              <a:rPr sz="2000" dirty="0">
                <a:latin typeface="Arial"/>
                <a:cs typeface="Arial"/>
              </a:rPr>
              <a:t>disposición</a:t>
            </a:r>
            <a:r>
              <a:rPr sz="2000" spc="440" dirty="0">
                <a:latin typeface="Arial"/>
                <a:cs typeface="Arial"/>
              </a:rPr>
              <a:t> </a:t>
            </a:r>
            <a:r>
              <a:rPr sz="2000" dirty="0">
                <a:latin typeface="Arial"/>
                <a:cs typeface="Arial"/>
              </a:rPr>
              <a:t>debido</a:t>
            </a:r>
            <a:r>
              <a:rPr sz="2000" spc="440" dirty="0">
                <a:latin typeface="Arial"/>
                <a:cs typeface="Arial"/>
              </a:rPr>
              <a:t> </a:t>
            </a:r>
            <a:r>
              <a:rPr sz="2000" dirty="0">
                <a:latin typeface="Arial"/>
                <a:cs typeface="Arial"/>
              </a:rPr>
              <a:t>a</a:t>
            </a:r>
            <a:r>
              <a:rPr sz="2000" spc="425" dirty="0">
                <a:latin typeface="Arial"/>
                <a:cs typeface="Arial"/>
              </a:rPr>
              <a:t> </a:t>
            </a:r>
            <a:r>
              <a:rPr sz="2000" dirty="0">
                <a:latin typeface="Arial"/>
                <a:cs typeface="Arial"/>
              </a:rPr>
              <a:t>que</a:t>
            </a:r>
            <a:r>
              <a:rPr sz="2000" spc="425" dirty="0">
                <a:latin typeface="Arial"/>
                <a:cs typeface="Arial"/>
              </a:rPr>
              <a:t> </a:t>
            </a:r>
            <a:r>
              <a:rPr sz="2000" spc="-5" dirty="0">
                <a:latin typeface="Arial"/>
                <a:cs typeface="Arial"/>
              </a:rPr>
              <a:t>muestra</a:t>
            </a:r>
            <a:endParaRPr sz="2000">
              <a:latin typeface="Arial"/>
              <a:cs typeface="Arial"/>
            </a:endParaRPr>
          </a:p>
        </p:txBody>
      </p:sp>
      <p:sp>
        <p:nvSpPr>
          <p:cNvPr id="10" name="object 10"/>
          <p:cNvSpPr txBox="1"/>
          <p:nvPr/>
        </p:nvSpPr>
        <p:spPr>
          <a:xfrm>
            <a:off x="855977" y="5356961"/>
            <a:ext cx="3552825" cy="330835"/>
          </a:xfrm>
          <a:prstGeom prst="rect">
            <a:avLst/>
          </a:prstGeom>
        </p:spPr>
        <p:txBody>
          <a:bodyPr vert="horz" wrap="square" lIns="0" tIns="12700" rIns="0" bIns="0" rtlCol="0">
            <a:spAutoFit/>
          </a:bodyPr>
          <a:lstStyle/>
          <a:p>
            <a:pPr marL="12700">
              <a:lnSpc>
                <a:spcPct val="100000"/>
              </a:lnSpc>
              <a:spcBef>
                <a:spcPts val="100"/>
              </a:spcBef>
              <a:tabLst>
                <a:tab pos="459105" algn="l"/>
                <a:tab pos="1130935" algn="l"/>
                <a:tab pos="1984375" algn="l"/>
                <a:tab pos="2516505" algn="l"/>
                <a:tab pos="3256279" algn="l"/>
              </a:tabLst>
            </a:pPr>
            <a:r>
              <a:rPr sz="2000" dirty="0">
                <a:latin typeface="Arial"/>
                <a:cs typeface="Arial"/>
              </a:rPr>
              <a:t>un	</a:t>
            </a:r>
            <a:r>
              <a:rPr sz="2000" spc="-10" dirty="0">
                <a:latin typeface="Arial"/>
                <a:cs typeface="Arial"/>
              </a:rPr>
              <a:t>g</a:t>
            </a:r>
            <a:r>
              <a:rPr sz="2000" dirty="0">
                <a:latin typeface="Arial"/>
                <a:cs typeface="Arial"/>
              </a:rPr>
              <a:t>ran	</a:t>
            </a:r>
            <a:r>
              <a:rPr sz="2000" spc="-10" dirty="0">
                <a:latin typeface="Arial"/>
                <a:cs typeface="Arial"/>
              </a:rPr>
              <a:t>a</a:t>
            </a:r>
            <a:r>
              <a:rPr sz="2000" dirty="0">
                <a:latin typeface="Arial"/>
                <a:cs typeface="Arial"/>
              </a:rPr>
              <a:t>p</a:t>
            </a:r>
            <a:r>
              <a:rPr sz="2000" spc="-10" dirty="0">
                <a:latin typeface="Arial"/>
                <a:cs typeface="Arial"/>
              </a:rPr>
              <a:t>o</a:t>
            </a:r>
            <a:r>
              <a:rPr sz="2000" dirty="0">
                <a:latin typeface="Arial"/>
                <a:cs typeface="Arial"/>
              </a:rPr>
              <a:t>yo	por	</a:t>
            </a:r>
            <a:r>
              <a:rPr sz="2000" spc="-10" dirty="0">
                <a:latin typeface="Arial"/>
                <a:cs typeface="Arial"/>
              </a:rPr>
              <a:t>p</a:t>
            </a:r>
            <a:r>
              <a:rPr sz="2000" dirty="0">
                <a:latin typeface="Arial"/>
                <a:cs typeface="Arial"/>
              </a:rPr>
              <a:t>ar</a:t>
            </a:r>
            <a:r>
              <a:rPr sz="2000" spc="-10" dirty="0">
                <a:latin typeface="Arial"/>
                <a:cs typeface="Arial"/>
              </a:rPr>
              <a:t>t</a:t>
            </a:r>
            <a:r>
              <a:rPr sz="2000" dirty="0">
                <a:latin typeface="Arial"/>
                <a:cs typeface="Arial"/>
              </a:rPr>
              <a:t>e	de</a:t>
            </a:r>
            <a:endParaRPr sz="2000">
              <a:latin typeface="Arial"/>
              <a:cs typeface="Arial"/>
            </a:endParaRPr>
          </a:p>
        </p:txBody>
      </p:sp>
      <p:sp>
        <p:nvSpPr>
          <p:cNvPr id="11" name="object 11"/>
          <p:cNvSpPr txBox="1"/>
          <p:nvPr/>
        </p:nvSpPr>
        <p:spPr>
          <a:xfrm>
            <a:off x="855980" y="5966863"/>
            <a:ext cx="3573145" cy="330835"/>
          </a:xfrm>
          <a:prstGeom prst="rect">
            <a:avLst/>
          </a:prstGeom>
        </p:spPr>
        <p:txBody>
          <a:bodyPr vert="horz" wrap="square" lIns="0" tIns="12700" rIns="0" bIns="0" rtlCol="0">
            <a:spAutoFit/>
          </a:bodyPr>
          <a:lstStyle/>
          <a:p>
            <a:pPr marL="12700">
              <a:lnSpc>
                <a:spcPct val="100000"/>
              </a:lnSpc>
              <a:spcBef>
                <a:spcPts val="100"/>
              </a:spcBef>
              <a:tabLst>
                <a:tab pos="762635" algn="l"/>
                <a:tab pos="1864360" algn="l"/>
                <a:tab pos="2246630" algn="l"/>
              </a:tabLst>
            </a:pPr>
            <a:r>
              <a:rPr sz="2000" dirty="0">
                <a:latin typeface="Arial"/>
                <a:cs typeface="Arial"/>
              </a:rPr>
              <a:t>logro	</a:t>
            </a:r>
            <a:r>
              <a:rPr sz="2000" spc="-5" dirty="0">
                <a:latin typeface="Arial"/>
                <a:cs typeface="Arial"/>
              </a:rPr>
              <a:t>rescatar	</a:t>
            </a:r>
            <a:r>
              <a:rPr sz="2000" dirty="0">
                <a:latin typeface="Arial"/>
                <a:cs typeface="Arial"/>
              </a:rPr>
              <a:t>el	</a:t>
            </a:r>
            <a:r>
              <a:rPr sz="2000" spc="-5" dirty="0">
                <a:latin typeface="Arial"/>
                <a:cs typeface="Arial"/>
              </a:rPr>
              <a:t>aprendizaje</a:t>
            </a:r>
            <a:endParaRPr sz="2000">
              <a:latin typeface="Arial"/>
              <a:cs typeface="Arial"/>
            </a:endParaRPr>
          </a:p>
        </p:txBody>
      </p:sp>
      <p:sp>
        <p:nvSpPr>
          <p:cNvPr id="12" name="object 12"/>
          <p:cNvSpPr txBox="1"/>
          <p:nvPr/>
        </p:nvSpPr>
        <p:spPr>
          <a:xfrm>
            <a:off x="855978" y="5356961"/>
            <a:ext cx="4041775" cy="941069"/>
          </a:xfrm>
          <a:prstGeom prst="rect">
            <a:avLst/>
          </a:prstGeom>
        </p:spPr>
        <p:txBody>
          <a:bodyPr vert="horz" wrap="square" lIns="0" tIns="12700" rIns="0" bIns="0" rtlCol="0">
            <a:spAutoFit/>
          </a:bodyPr>
          <a:lstStyle/>
          <a:p>
            <a:pPr marL="12700" marR="5715" indent="3689985" algn="r">
              <a:lnSpc>
                <a:spcPct val="100000"/>
              </a:lnSpc>
              <a:spcBef>
                <a:spcPts val="100"/>
              </a:spcBef>
              <a:tabLst>
                <a:tab pos="940435" algn="l"/>
                <a:tab pos="1373505" algn="l"/>
                <a:tab pos="2327275" algn="l"/>
                <a:tab pos="2761615" algn="l"/>
                <a:tab pos="3760470" algn="l"/>
              </a:tabLst>
            </a:pPr>
            <a:r>
              <a:rPr sz="2000" dirty="0">
                <a:latin typeface="Arial"/>
                <a:cs typeface="Arial"/>
              </a:rPr>
              <a:t>los  pa</a:t>
            </a:r>
            <a:r>
              <a:rPr sz="2000" spc="-10" dirty="0">
                <a:latin typeface="Arial"/>
                <a:cs typeface="Arial"/>
              </a:rPr>
              <a:t>d</a:t>
            </a:r>
            <a:r>
              <a:rPr sz="2000" dirty="0">
                <a:latin typeface="Arial"/>
                <a:cs typeface="Arial"/>
              </a:rPr>
              <a:t>res	de	</a:t>
            </a:r>
            <a:r>
              <a:rPr sz="2000" spc="-20" dirty="0">
                <a:latin typeface="Arial"/>
                <a:cs typeface="Arial"/>
              </a:rPr>
              <a:t>f</a:t>
            </a:r>
            <a:r>
              <a:rPr sz="2000" dirty="0">
                <a:latin typeface="Arial"/>
                <a:cs typeface="Arial"/>
              </a:rPr>
              <a:t>amilia,	en	</a:t>
            </a:r>
            <a:r>
              <a:rPr sz="2000" spc="-10" dirty="0">
                <a:latin typeface="Arial"/>
                <a:cs typeface="Arial"/>
              </a:rPr>
              <a:t>g</a:t>
            </a:r>
            <a:r>
              <a:rPr sz="2000" dirty="0">
                <a:latin typeface="Arial"/>
                <a:cs typeface="Arial"/>
              </a:rPr>
              <a:t>en</a:t>
            </a:r>
            <a:r>
              <a:rPr sz="2000" spc="-10" dirty="0">
                <a:latin typeface="Arial"/>
                <a:cs typeface="Arial"/>
              </a:rPr>
              <a:t>e</a:t>
            </a:r>
            <a:r>
              <a:rPr sz="2000" dirty="0">
                <a:latin typeface="Arial"/>
                <a:cs typeface="Arial"/>
              </a:rPr>
              <a:t>ral	</a:t>
            </a:r>
            <a:r>
              <a:rPr sz="2000" spc="-10" dirty="0">
                <a:latin typeface="Arial"/>
                <a:cs typeface="Arial"/>
              </a:rPr>
              <a:t>se</a:t>
            </a:r>
            <a:endParaRPr sz="2000">
              <a:latin typeface="Arial"/>
              <a:cs typeface="Arial"/>
            </a:endParaRPr>
          </a:p>
          <a:p>
            <a:pPr marR="5080" algn="r">
              <a:lnSpc>
                <a:spcPct val="100000"/>
              </a:lnSpc>
              <a:spcBef>
                <a:spcPts val="5"/>
              </a:spcBef>
            </a:pPr>
            <a:r>
              <a:rPr sz="2000" dirty="0">
                <a:latin typeface="Arial"/>
                <a:cs typeface="Arial"/>
              </a:rPr>
              <a:t>de</a:t>
            </a:r>
            <a:endParaRPr sz="2000">
              <a:latin typeface="Arial"/>
              <a:cs typeface="Arial"/>
            </a:endParaRPr>
          </a:p>
        </p:txBody>
      </p:sp>
      <p:sp>
        <p:nvSpPr>
          <p:cNvPr id="13" name="object 13"/>
          <p:cNvSpPr txBox="1"/>
          <p:nvPr/>
        </p:nvSpPr>
        <p:spPr>
          <a:xfrm>
            <a:off x="855978" y="6271663"/>
            <a:ext cx="188912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manera</a:t>
            </a:r>
            <a:r>
              <a:rPr sz="2000" spc="-100" dirty="0">
                <a:latin typeface="Arial"/>
                <a:cs typeface="Arial"/>
              </a:rPr>
              <a:t> </a:t>
            </a:r>
            <a:r>
              <a:rPr sz="2000" dirty="0">
                <a:latin typeface="Arial"/>
                <a:cs typeface="Arial"/>
              </a:rPr>
              <a:t>positiva.</a:t>
            </a:r>
            <a:endParaRPr sz="2000">
              <a:latin typeface="Arial"/>
              <a:cs typeface="Arial"/>
            </a:endParaRPr>
          </a:p>
        </p:txBody>
      </p:sp>
      <p:sp>
        <p:nvSpPr>
          <p:cNvPr id="14" name="object 14"/>
          <p:cNvSpPr txBox="1">
            <a:spLocks noGrp="1"/>
          </p:cNvSpPr>
          <p:nvPr>
            <p:ph type="title"/>
          </p:nvPr>
        </p:nvSpPr>
        <p:spPr>
          <a:xfrm>
            <a:off x="6175373" y="706879"/>
            <a:ext cx="5136515" cy="513715"/>
          </a:xfrm>
          <a:prstGeom prst="rect">
            <a:avLst/>
          </a:prstGeom>
        </p:spPr>
        <p:txBody>
          <a:bodyPr vert="horz" wrap="square" lIns="0" tIns="13335" rIns="0" bIns="0" rtlCol="0">
            <a:spAutoFit/>
          </a:bodyPr>
          <a:lstStyle/>
          <a:p>
            <a:pPr marL="12700">
              <a:lnSpc>
                <a:spcPct val="100000"/>
              </a:lnSpc>
              <a:spcBef>
                <a:spcPts val="105"/>
              </a:spcBef>
            </a:pPr>
            <a:r>
              <a:rPr b="0" dirty="0">
                <a:latin typeface="Arial"/>
                <a:cs typeface="Arial"/>
              </a:rPr>
              <a:t>Martes</a:t>
            </a:r>
            <a:r>
              <a:rPr b="0" spc="-45" dirty="0">
                <a:latin typeface="Arial"/>
                <a:cs typeface="Arial"/>
              </a:rPr>
              <a:t> </a:t>
            </a:r>
            <a:r>
              <a:rPr b="0" spc="-125" dirty="0">
                <a:latin typeface="Arial"/>
                <a:cs typeface="Arial"/>
              </a:rPr>
              <a:t>11</a:t>
            </a:r>
            <a:r>
              <a:rPr b="0" spc="-10" dirty="0">
                <a:latin typeface="Arial"/>
                <a:cs typeface="Arial"/>
              </a:rPr>
              <a:t> </a:t>
            </a:r>
            <a:r>
              <a:rPr b="0" dirty="0">
                <a:latin typeface="Arial"/>
                <a:cs typeface="Arial"/>
              </a:rPr>
              <a:t>de</a:t>
            </a:r>
            <a:r>
              <a:rPr b="0" spc="-40" dirty="0">
                <a:latin typeface="Arial"/>
                <a:cs typeface="Arial"/>
              </a:rPr>
              <a:t> </a:t>
            </a:r>
            <a:r>
              <a:rPr b="0" spc="-5" dirty="0">
                <a:latin typeface="Arial"/>
                <a:cs typeface="Arial"/>
              </a:rPr>
              <a:t>mayo</a:t>
            </a:r>
            <a:r>
              <a:rPr b="0" spc="-25" dirty="0">
                <a:latin typeface="Arial"/>
                <a:cs typeface="Arial"/>
              </a:rPr>
              <a:t> </a:t>
            </a:r>
            <a:r>
              <a:rPr b="0" spc="-5" dirty="0">
                <a:latin typeface="Arial"/>
                <a:cs typeface="Arial"/>
              </a:rPr>
              <a:t>del</a:t>
            </a:r>
            <a:r>
              <a:rPr b="0" spc="-10" dirty="0">
                <a:latin typeface="Arial"/>
                <a:cs typeface="Arial"/>
              </a:rPr>
              <a:t> </a:t>
            </a:r>
            <a:r>
              <a:rPr b="0" spc="-5" dirty="0">
                <a:latin typeface="Arial"/>
                <a:cs typeface="Arial"/>
              </a:rPr>
              <a:t>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sp>
          <p:nvSpPr>
            <p:cNvPr id="4" name="object 4"/>
            <p:cNvSpPr/>
            <p:nvPr/>
          </p:nvSpPr>
          <p:spPr>
            <a:xfrm>
              <a:off x="1141272" y="901149"/>
              <a:ext cx="5431790" cy="5037455"/>
            </a:xfrm>
            <a:custGeom>
              <a:avLst/>
              <a:gdLst/>
              <a:ahLst/>
              <a:cxnLst/>
              <a:rect l="l" t="t" r="r" b="b"/>
              <a:pathLst>
                <a:path w="5431790" h="5037455">
                  <a:moveTo>
                    <a:pt x="3955189" y="0"/>
                  </a:moveTo>
                  <a:lnTo>
                    <a:pt x="3901947" y="78"/>
                  </a:lnTo>
                  <a:lnTo>
                    <a:pt x="3847625" y="357"/>
                  </a:lnTo>
                  <a:lnTo>
                    <a:pt x="3792281" y="826"/>
                  </a:lnTo>
                  <a:lnTo>
                    <a:pt x="3735973" y="1477"/>
                  </a:lnTo>
                  <a:lnTo>
                    <a:pt x="3678760" y="2299"/>
                  </a:lnTo>
                  <a:lnTo>
                    <a:pt x="3620699" y="3283"/>
                  </a:lnTo>
                  <a:lnTo>
                    <a:pt x="3561849" y="4418"/>
                  </a:lnTo>
                  <a:lnTo>
                    <a:pt x="3502267" y="5696"/>
                  </a:lnTo>
                  <a:lnTo>
                    <a:pt x="3442012" y="7105"/>
                  </a:lnTo>
                  <a:lnTo>
                    <a:pt x="3381141" y="8637"/>
                  </a:lnTo>
                  <a:lnTo>
                    <a:pt x="3319713" y="10282"/>
                  </a:lnTo>
                  <a:lnTo>
                    <a:pt x="3257785" y="12030"/>
                  </a:lnTo>
                  <a:lnTo>
                    <a:pt x="3195417" y="13871"/>
                  </a:lnTo>
                  <a:lnTo>
                    <a:pt x="3132665" y="15795"/>
                  </a:lnTo>
                  <a:lnTo>
                    <a:pt x="3069588" y="17793"/>
                  </a:lnTo>
                  <a:lnTo>
                    <a:pt x="3006244" y="19854"/>
                  </a:lnTo>
                  <a:lnTo>
                    <a:pt x="2942691" y="21970"/>
                  </a:lnTo>
                  <a:lnTo>
                    <a:pt x="2878988" y="24130"/>
                  </a:lnTo>
                  <a:lnTo>
                    <a:pt x="2751360" y="28544"/>
                  </a:lnTo>
                  <a:lnTo>
                    <a:pt x="2496848" y="37473"/>
                  </a:lnTo>
                  <a:lnTo>
                    <a:pt x="2370893" y="41832"/>
                  </a:lnTo>
                  <a:lnTo>
                    <a:pt x="2308444" y="43951"/>
                  </a:lnTo>
                  <a:lnTo>
                    <a:pt x="2246424" y="46017"/>
                  </a:lnTo>
                  <a:lnTo>
                    <a:pt x="2184892" y="48019"/>
                  </a:lnTo>
                  <a:lnTo>
                    <a:pt x="2123907" y="49948"/>
                  </a:lnTo>
                  <a:lnTo>
                    <a:pt x="2063525" y="51795"/>
                  </a:lnTo>
                  <a:lnTo>
                    <a:pt x="2003805" y="53549"/>
                  </a:lnTo>
                  <a:lnTo>
                    <a:pt x="1944804" y="55201"/>
                  </a:lnTo>
                  <a:lnTo>
                    <a:pt x="1886583" y="56741"/>
                  </a:lnTo>
                  <a:lnTo>
                    <a:pt x="1829197" y="58159"/>
                  </a:lnTo>
                  <a:lnTo>
                    <a:pt x="1772705" y="59445"/>
                  </a:lnTo>
                  <a:lnTo>
                    <a:pt x="1717166" y="60590"/>
                  </a:lnTo>
                  <a:lnTo>
                    <a:pt x="1662636" y="61584"/>
                  </a:lnTo>
                  <a:lnTo>
                    <a:pt x="1609176" y="62417"/>
                  </a:lnTo>
                  <a:lnTo>
                    <a:pt x="1556841" y="63080"/>
                  </a:lnTo>
                  <a:lnTo>
                    <a:pt x="1505692" y="63562"/>
                  </a:lnTo>
                  <a:lnTo>
                    <a:pt x="1455784" y="63854"/>
                  </a:lnTo>
                  <a:lnTo>
                    <a:pt x="1407178" y="63945"/>
                  </a:lnTo>
                  <a:lnTo>
                    <a:pt x="1359930" y="63828"/>
                  </a:lnTo>
                  <a:lnTo>
                    <a:pt x="1314098" y="63490"/>
                  </a:lnTo>
                  <a:lnTo>
                    <a:pt x="1269742" y="62923"/>
                  </a:lnTo>
                  <a:lnTo>
                    <a:pt x="1226918" y="62117"/>
                  </a:lnTo>
                  <a:lnTo>
                    <a:pt x="1185685" y="61063"/>
                  </a:lnTo>
                  <a:lnTo>
                    <a:pt x="1146102" y="59750"/>
                  </a:lnTo>
                  <a:lnTo>
                    <a:pt x="1072113" y="56308"/>
                  </a:lnTo>
                  <a:lnTo>
                    <a:pt x="1005417" y="51715"/>
                  </a:lnTo>
                  <a:lnTo>
                    <a:pt x="946479" y="45892"/>
                  </a:lnTo>
                  <a:lnTo>
                    <a:pt x="895762" y="38761"/>
                  </a:lnTo>
                  <a:lnTo>
                    <a:pt x="853731" y="30244"/>
                  </a:lnTo>
                  <a:lnTo>
                    <a:pt x="836117" y="25442"/>
                  </a:lnTo>
                  <a:lnTo>
                    <a:pt x="787781" y="35640"/>
                  </a:lnTo>
                  <a:lnTo>
                    <a:pt x="740370" y="47918"/>
                  </a:lnTo>
                  <a:lnTo>
                    <a:pt x="693929" y="62235"/>
                  </a:lnTo>
                  <a:lnTo>
                    <a:pt x="648507" y="78551"/>
                  </a:lnTo>
                  <a:lnTo>
                    <a:pt x="604150" y="96823"/>
                  </a:lnTo>
                  <a:lnTo>
                    <a:pt x="560905" y="117012"/>
                  </a:lnTo>
                  <a:lnTo>
                    <a:pt x="518819" y="139075"/>
                  </a:lnTo>
                  <a:lnTo>
                    <a:pt x="477939" y="162972"/>
                  </a:lnTo>
                  <a:lnTo>
                    <a:pt x="438311" y="188662"/>
                  </a:lnTo>
                  <a:lnTo>
                    <a:pt x="399983" y="216103"/>
                  </a:lnTo>
                  <a:lnTo>
                    <a:pt x="363001" y="245255"/>
                  </a:lnTo>
                  <a:lnTo>
                    <a:pt x="327413" y="276075"/>
                  </a:lnTo>
                  <a:lnTo>
                    <a:pt x="293264" y="308525"/>
                  </a:lnTo>
                  <a:lnTo>
                    <a:pt x="260603" y="342561"/>
                  </a:lnTo>
                  <a:lnTo>
                    <a:pt x="229476" y="378143"/>
                  </a:lnTo>
                  <a:lnTo>
                    <a:pt x="199929" y="415230"/>
                  </a:lnTo>
                  <a:lnTo>
                    <a:pt x="172011" y="453782"/>
                  </a:lnTo>
                  <a:lnTo>
                    <a:pt x="145767" y="493755"/>
                  </a:lnTo>
                  <a:lnTo>
                    <a:pt x="121244" y="535111"/>
                  </a:lnTo>
                  <a:lnTo>
                    <a:pt x="98490" y="577807"/>
                  </a:lnTo>
                  <a:lnTo>
                    <a:pt x="77551" y="621802"/>
                  </a:lnTo>
                  <a:lnTo>
                    <a:pt x="58475" y="667056"/>
                  </a:lnTo>
                  <a:lnTo>
                    <a:pt x="41307" y="713527"/>
                  </a:lnTo>
                  <a:lnTo>
                    <a:pt x="26095" y="761174"/>
                  </a:lnTo>
                  <a:lnTo>
                    <a:pt x="12887" y="809956"/>
                  </a:lnTo>
                  <a:lnTo>
                    <a:pt x="1727" y="859832"/>
                  </a:lnTo>
                  <a:lnTo>
                    <a:pt x="4271" y="894849"/>
                  </a:lnTo>
                  <a:lnTo>
                    <a:pt x="6703" y="930506"/>
                  </a:lnTo>
                  <a:lnTo>
                    <a:pt x="11238" y="1003713"/>
                  </a:lnTo>
                  <a:lnTo>
                    <a:pt x="15346" y="1079392"/>
                  </a:lnTo>
                  <a:lnTo>
                    <a:pt x="17243" y="1118139"/>
                  </a:lnTo>
                  <a:lnTo>
                    <a:pt x="19039" y="1157481"/>
                  </a:lnTo>
                  <a:lnTo>
                    <a:pt x="20733" y="1197411"/>
                  </a:lnTo>
                  <a:lnTo>
                    <a:pt x="22328" y="1237920"/>
                  </a:lnTo>
                  <a:lnTo>
                    <a:pt x="23826" y="1279002"/>
                  </a:lnTo>
                  <a:lnTo>
                    <a:pt x="25228" y="1320649"/>
                  </a:lnTo>
                  <a:lnTo>
                    <a:pt x="26535" y="1362852"/>
                  </a:lnTo>
                  <a:lnTo>
                    <a:pt x="27749" y="1405605"/>
                  </a:lnTo>
                  <a:lnTo>
                    <a:pt x="28873" y="1448900"/>
                  </a:lnTo>
                  <a:lnTo>
                    <a:pt x="29906" y="1492730"/>
                  </a:lnTo>
                  <a:lnTo>
                    <a:pt x="30851" y="1537085"/>
                  </a:lnTo>
                  <a:lnTo>
                    <a:pt x="31710" y="1581960"/>
                  </a:lnTo>
                  <a:lnTo>
                    <a:pt x="32483" y="1627347"/>
                  </a:lnTo>
                  <a:lnTo>
                    <a:pt x="33174" y="1673237"/>
                  </a:lnTo>
                  <a:lnTo>
                    <a:pt x="33782" y="1719624"/>
                  </a:lnTo>
                  <a:lnTo>
                    <a:pt x="34310" y="1766499"/>
                  </a:lnTo>
                  <a:lnTo>
                    <a:pt x="34759" y="1813855"/>
                  </a:lnTo>
                  <a:lnTo>
                    <a:pt x="35131" y="1861685"/>
                  </a:lnTo>
                  <a:lnTo>
                    <a:pt x="35427" y="1909980"/>
                  </a:lnTo>
                  <a:lnTo>
                    <a:pt x="35649" y="1958734"/>
                  </a:lnTo>
                  <a:lnTo>
                    <a:pt x="35798" y="2007939"/>
                  </a:lnTo>
                  <a:lnTo>
                    <a:pt x="35877" y="2057586"/>
                  </a:lnTo>
                  <a:lnTo>
                    <a:pt x="35886" y="2107669"/>
                  </a:lnTo>
                  <a:lnTo>
                    <a:pt x="35828" y="2158180"/>
                  </a:lnTo>
                  <a:lnTo>
                    <a:pt x="35703" y="2209111"/>
                  </a:lnTo>
                  <a:lnTo>
                    <a:pt x="35513" y="2260455"/>
                  </a:lnTo>
                  <a:lnTo>
                    <a:pt x="35260" y="2312204"/>
                  </a:lnTo>
                  <a:lnTo>
                    <a:pt x="34946" y="2364350"/>
                  </a:lnTo>
                  <a:lnTo>
                    <a:pt x="34571" y="2416886"/>
                  </a:lnTo>
                  <a:lnTo>
                    <a:pt x="34139" y="2469804"/>
                  </a:lnTo>
                  <a:lnTo>
                    <a:pt x="33649" y="2523097"/>
                  </a:lnTo>
                  <a:lnTo>
                    <a:pt x="33104" y="2576757"/>
                  </a:lnTo>
                  <a:lnTo>
                    <a:pt x="32505" y="2630777"/>
                  </a:lnTo>
                  <a:lnTo>
                    <a:pt x="31854" y="2685148"/>
                  </a:lnTo>
                  <a:lnTo>
                    <a:pt x="31152" y="2739863"/>
                  </a:lnTo>
                  <a:lnTo>
                    <a:pt x="30401" y="2794916"/>
                  </a:lnTo>
                  <a:lnTo>
                    <a:pt x="29603" y="2850297"/>
                  </a:lnTo>
                  <a:lnTo>
                    <a:pt x="28759" y="2905999"/>
                  </a:lnTo>
                  <a:lnTo>
                    <a:pt x="27870" y="2962016"/>
                  </a:lnTo>
                  <a:lnTo>
                    <a:pt x="26939" y="3018338"/>
                  </a:lnTo>
                  <a:lnTo>
                    <a:pt x="25966" y="3074960"/>
                  </a:lnTo>
                  <a:lnTo>
                    <a:pt x="24954" y="3131872"/>
                  </a:lnTo>
                  <a:lnTo>
                    <a:pt x="23903" y="3189068"/>
                  </a:lnTo>
                  <a:lnTo>
                    <a:pt x="22816" y="3246539"/>
                  </a:lnTo>
                  <a:lnTo>
                    <a:pt x="21694" y="3304279"/>
                  </a:lnTo>
                  <a:lnTo>
                    <a:pt x="20539" y="3362279"/>
                  </a:lnTo>
                  <a:lnTo>
                    <a:pt x="19352" y="3420532"/>
                  </a:lnTo>
                  <a:lnTo>
                    <a:pt x="16888" y="3537768"/>
                  </a:lnTo>
                  <a:lnTo>
                    <a:pt x="14315" y="3655924"/>
                  </a:lnTo>
                  <a:lnTo>
                    <a:pt x="11646" y="3774940"/>
                  </a:lnTo>
                  <a:lnTo>
                    <a:pt x="8893" y="3894756"/>
                  </a:lnTo>
                  <a:lnTo>
                    <a:pt x="6069" y="4015309"/>
                  </a:lnTo>
                  <a:lnTo>
                    <a:pt x="1727" y="4197392"/>
                  </a:lnTo>
                  <a:lnTo>
                    <a:pt x="0" y="4243434"/>
                  </a:lnTo>
                  <a:lnTo>
                    <a:pt x="674" y="4288841"/>
                  </a:lnTo>
                  <a:lnTo>
                    <a:pt x="3727" y="4333548"/>
                  </a:lnTo>
                  <a:lnTo>
                    <a:pt x="9132" y="4377486"/>
                  </a:lnTo>
                  <a:lnTo>
                    <a:pt x="16865" y="4420590"/>
                  </a:lnTo>
                  <a:lnTo>
                    <a:pt x="26901" y="4462793"/>
                  </a:lnTo>
                  <a:lnTo>
                    <a:pt x="39216" y="4504028"/>
                  </a:lnTo>
                  <a:lnTo>
                    <a:pt x="53783" y="4544230"/>
                  </a:lnTo>
                  <a:lnTo>
                    <a:pt x="70579" y="4583331"/>
                  </a:lnTo>
                  <a:lnTo>
                    <a:pt x="89579" y="4621264"/>
                  </a:lnTo>
                  <a:lnTo>
                    <a:pt x="110757" y="4657965"/>
                  </a:lnTo>
                  <a:lnTo>
                    <a:pt x="134088" y="4693365"/>
                  </a:lnTo>
                  <a:lnTo>
                    <a:pt x="159549" y="4727399"/>
                  </a:lnTo>
                  <a:lnTo>
                    <a:pt x="187113" y="4759999"/>
                  </a:lnTo>
                  <a:lnTo>
                    <a:pt x="216757" y="4791100"/>
                  </a:lnTo>
                  <a:lnTo>
                    <a:pt x="248454" y="4820634"/>
                  </a:lnTo>
                  <a:lnTo>
                    <a:pt x="282181" y="4848536"/>
                  </a:lnTo>
                  <a:lnTo>
                    <a:pt x="317912" y="4874738"/>
                  </a:lnTo>
                  <a:lnTo>
                    <a:pt x="355622" y="4899175"/>
                  </a:lnTo>
                  <a:lnTo>
                    <a:pt x="395287" y="4921779"/>
                  </a:lnTo>
                  <a:lnTo>
                    <a:pt x="436882" y="4942485"/>
                  </a:lnTo>
                  <a:lnTo>
                    <a:pt x="480381" y="4961225"/>
                  </a:lnTo>
                  <a:lnTo>
                    <a:pt x="525760" y="4977933"/>
                  </a:lnTo>
                  <a:lnTo>
                    <a:pt x="572994" y="4992542"/>
                  </a:lnTo>
                  <a:lnTo>
                    <a:pt x="622058" y="5004987"/>
                  </a:lnTo>
                  <a:lnTo>
                    <a:pt x="672928" y="5015200"/>
                  </a:lnTo>
                  <a:lnTo>
                    <a:pt x="725577" y="5023115"/>
                  </a:lnTo>
                  <a:lnTo>
                    <a:pt x="779982" y="5028665"/>
                  </a:lnTo>
                  <a:lnTo>
                    <a:pt x="836117" y="5031784"/>
                  </a:lnTo>
                  <a:lnTo>
                    <a:pt x="875811" y="5033262"/>
                  </a:lnTo>
                  <a:lnTo>
                    <a:pt x="916728" y="5034486"/>
                  </a:lnTo>
                  <a:lnTo>
                    <a:pt x="958832" y="5035464"/>
                  </a:lnTo>
                  <a:lnTo>
                    <a:pt x="1002082" y="5036206"/>
                  </a:lnTo>
                  <a:lnTo>
                    <a:pt x="1046439" y="5036721"/>
                  </a:lnTo>
                  <a:lnTo>
                    <a:pt x="1091865" y="5037017"/>
                  </a:lnTo>
                  <a:lnTo>
                    <a:pt x="1138321" y="5037104"/>
                  </a:lnTo>
                  <a:lnTo>
                    <a:pt x="1185768" y="5036990"/>
                  </a:lnTo>
                  <a:lnTo>
                    <a:pt x="1234166" y="5036684"/>
                  </a:lnTo>
                  <a:lnTo>
                    <a:pt x="1283477" y="5036195"/>
                  </a:lnTo>
                  <a:lnTo>
                    <a:pt x="1333662" y="5035533"/>
                  </a:lnTo>
                  <a:lnTo>
                    <a:pt x="1384682" y="5034705"/>
                  </a:lnTo>
                  <a:lnTo>
                    <a:pt x="1436497" y="5033721"/>
                  </a:lnTo>
                  <a:lnTo>
                    <a:pt x="1489070" y="5032590"/>
                  </a:lnTo>
                  <a:lnTo>
                    <a:pt x="1542360" y="5031320"/>
                  </a:lnTo>
                  <a:lnTo>
                    <a:pt x="1596330" y="5029921"/>
                  </a:lnTo>
                  <a:lnTo>
                    <a:pt x="1650939" y="5028401"/>
                  </a:lnTo>
                  <a:lnTo>
                    <a:pt x="1706149" y="5026770"/>
                  </a:lnTo>
                  <a:lnTo>
                    <a:pt x="1761922" y="5025035"/>
                  </a:lnTo>
                  <a:lnTo>
                    <a:pt x="1818217" y="5023207"/>
                  </a:lnTo>
                  <a:lnTo>
                    <a:pt x="1874997" y="5021294"/>
                  </a:lnTo>
                  <a:lnTo>
                    <a:pt x="1932222" y="5019305"/>
                  </a:lnTo>
                  <a:lnTo>
                    <a:pt x="1989852" y="5017249"/>
                  </a:lnTo>
                  <a:lnTo>
                    <a:pt x="2047850" y="5015134"/>
                  </a:lnTo>
                  <a:lnTo>
                    <a:pt x="2106177" y="5012970"/>
                  </a:lnTo>
                  <a:lnTo>
                    <a:pt x="2223658" y="5008529"/>
                  </a:lnTo>
                  <a:lnTo>
                    <a:pt x="2460845" y="4999447"/>
                  </a:lnTo>
                  <a:lnTo>
                    <a:pt x="2579926" y="4994948"/>
                  </a:lnTo>
                  <a:lnTo>
                    <a:pt x="2639453" y="4992740"/>
                  </a:lnTo>
                  <a:lnTo>
                    <a:pt x="2698918" y="4990572"/>
                  </a:lnTo>
                  <a:lnTo>
                    <a:pt x="2758283" y="4988452"/>
                  </a:lnTo>
                  <a:lnTo>
                    <a:pt x="2817508" y="4986390"/>
                  </a:lnTo>
                  <a:lnTo>
                    <a:pt x="2876555" y="4984393"/>
                  </a:lnTo>
                  <a:lnTo>
                    <a:pt x="2935384" y="4982473"/>
                  </a:lnTo>
                  <a:lnTo>
                    <a:pt x="2993957" y="4980636"/>
                  </a:lnTo>
                  <a:lnTo>
                    <a:pt x="3052235" y="4978892"/>
                  </a:lnTo>
                  <a:lnTo>
                    <a:pt x="3110179" y="4977250"/>
                  </a:lnTo>
                  <a:lnTo>
                    <a:pt x="3167749" y="4975719"/>
                  </a:lnTo>
                  <a:lnTo>
                    <a:pt x="3224907" y="4974308"/>
                  </a:lnTo>
                  <a:lnTo>
                    <a:pt x="3281614" y="4973025"/>
                  </a:lnTo>
                  <a:lnTo>
                    <a:pt x="3337831" y="4971880"/>
                  </a:lnTo>
                  <a:lnTo>
                    <a:pt x="3393518" y="4970881"/>
                  </a:lnTo>
                  <a:lnTo>
                    <a:pt x="3448638" y="4970038"/>
                  </a:lnTo>
                  <a:lnTo>
                    <a:pt x="3503150" y="4969359"/>
                  </a:lnTo>
                  <a:lnTo>
                    <a:pt x="3557017" y="4968853"/>
                  </a:lnTo>
                  <a:lnTo>
                    <a:pt x="3610198" y="4968529"/>
                  </a:lnTo>
                  <a:lnTo>
                    <a:pt x="3662656" y="4968396"/>
                  </a:lnTo>
                  <a:lnTo>
                    <a:pt x="3714350" y="4968462"/>
                  </a:lnTo>
                  <a:lnTo>
                    <a:pt x="3765243" y="4968738"/>
                  </a:lnTo>
                  <a:lnTo>
                    <a:pt x="3815295" y="4969231"/>
                  </a:lnTo>
                  <a:lnTo>
                    <a:pt x="3864466" y="4969950"/>
                  </a:lnTo>
                  <a:lnTo>
                    <a:pt x="3912719" y="4970905"/>
                  </a:lnTo>
                  <a:lnTo>
                    <a:pt x="3960015" y="4972105"/>
                  </a:lnTo>
                  <a:lnTo>
                    <a:pt x="4006313" y="4973557"/>
                  </a:lnTo>
                  <a:lnTo>
                    <a:pt x="4051576" y="4975272"/>
                  </a:lnTo>
                  <a:lnTo>
                    <a:pt x="4095764" y="4977258"/>
                  </a:lnTo>
                  <a:lnTo>
                    <a:pt x="4138838" y="4979523"/>
                  </a:lnTo>
                  <a:lnTo>
                    <a:pt x="4180760" y="4982078"/>
                  </a:lnTo>
                  <a:lnTo>
                    <a:pt x="4221490" y="4984930"/>
                  </a:lnTo>
                  <a:lnTo>
                    <a:pt x="4260989" y="4988089"/>
                  </a:lnTo>
                  <a:lnTo>
                    <a:pt x="4299219" y="4991563"/>
                  </a:lnTo>
                  <a:lnTo>
                    <a:pt x="4371714" y="4999494"/>
                  </a:lnTo>
                  <a:lnTo>
                    <a:pt x="4438664" y="5008793"/>
                  </a:lnTo>
                  <a:lnTo>
                    <a:pt x="4499755" y="5019533"/>
                  </a:lnTo>
                  <a:lnTo>
                    <a:pt x="4554677" y="5031784"/>
                  </a:lnTo>
                  <a:lnTo>
                    <a:pt x="4599665" y="5029785"/>
                  </a:lnTo>
                  <a:lnTo>
                    <a:pt x="4644197" y="5025197"/>
                  </a:lnTo>
                  <a:lnTo>
                    <a:pt x="4688196" y="5018081"/>
                  </a:lnTo>
                  <a:lnTo>
                    <a:pt x="4731586" y="5008498"/>
                  </a:lnTo>
                  <a:lnTo>
                    <a:pt x="4774288" y="4996510"/>
                  </a:lnTo>
                  <a:lnTo>
                    <a:pt x="4816226" y="4982178"/>
                  </a:lnTo>
                  <a:lnTo>
                    <a:pt x="4857322" y="4965562"/>
                  </a:lnTo>
                  <a:lnTo>
                    <a:pt x="4897500" y="4946724"/>
                  </a:lnTo>
                  <a:lnTo>
                    <a:pt x="4936681" y="4925725"/>
                  </a:lnTo>
                  <a:lnTo>
                    <a:pt x="4974788" y="4902626"/>
                  </a:lnTo>
                  <a:lnTo>
                    <a:pt x="5011745" y="4877488"/>
                  </a:lnTo>
                  <a:lnTo>
                    <a:pt x="5047474" y="4850372"/>
                  </a:lnTo>
                  <a:lnTo>
                    <a:pt x="5081897" y="4821340"/>
                  </a:lnTo>
                  <a:lnTo>
                    <a:pt x="5114938" y="4790452"/>
                  </a:lnTo>
                  <a:lnTo>
                    <a:pt x="5146519" y="4757769"/>
                  </a:lnTo>
                  <a:lnTo>
                    <a:pt x="5176563" y="4723353"/>
                  </a:lnTo>
                  <a:lnTo>
                    <a:pt x="5204992" y="4687265"/>
                  </a:lnTo>
                  <a:lnTo>
                    <a:pt x="5231730" y="4649565"/>
                  </a:lnTo>
                  <a:lnTo>
                    <a:pt x="5256699" y="4610315"/>
                  </a:lnTo>
                  <a:lnTo>
                    <a:pt x="5279822" y="4569577"/>
                  </a:lnTo>
                  <a:lnTo>
                    <a:pt x="5301021" y="4527410"/>
                  </a:lnTo>
                  <a:lnTo>
                    <a:pt x="5320219" y="4483876"/>
                  </a:lnTo>
                  <a:lnTo>
                    <a:pt x="5337340" y="4439037"/>
                  </a:lnTo>
                  <a:lnTo>
                    <a:pt x="5352305" y="4392953"/>
                  </a:lnTo>
                  <a:lnTo>
                    <a:pt x="5365038" y="4345685"/>
                  </a:lnTo>
                  <a:lnTo>
                    <a:pt x="5375460" y="4297295"/>
                  </a:lnTo>
                  <a:lnTo>
                    <a:pt x="5383496" y="4247843"/>
                  </a:lnTo>
                  <a:lnTo>
                    <a:pt x="5389067" y="4197392"/>
                  </a:lnTo>
                  <a:lnTo>
                    <a:pt x="5393224" y="4132711"/>
                  </a:lnTo>
                  <a:lnTo>
                    <a:pt x="5397131" y="4069069"/>
                  </a:lnTo>
                  <a:lnTo>
                    <a:pt x="5400795" y="4006435"/>
                  </a:lnTo>
                  <a:lnTo>
                    <a:pt x="5404220" y="3944783"/>
                  </a:lnTo>
                  <a:lnTo>
                    <a:pt x="5407413" y="3884084"/>
                  </a:lnTo>
                  <a:lnTo>
                    <a:pt x="5410379" y="3824309"/>
                  </a:lnTo>
                  <a:lnTo>
                    <a:pt x="5413124" y="3765431"/>
                  </a:lnTo>
                  <a:lnTo>
                    <a:pt x="5415654" y="3707421"/>
                  </a:lnTo>
                  <a:lnTo>
                    <a:pt x="5417974" y="3650250"/>
                  </a:lnTo>
                  <a:lnTo>
                    <a:pt x="5420090" y="3593891"/>
                  </a:lnTo>
                  <a:lnTo>
                    <a:pt x="5422008" y="3538315"/>
                  </a:lnTo>
                  <a:lnTo>
                    <a:pt x="5423734" y="3483493"/>
                  </a:lnTo>
                  <a:lnTo>
                    <a:pt x="5425272" y="3429399"/>
                  </a:lnTo>
                  <a:lnTo>
                    <a:pt x="5426630" y="3376002"/>
                  </a:lnTo>
                  <a:lnTo>
                    <a:pt x="5427812" y="3323275"/>
                  </a:lnTo>
                  <a:lnTo>
                    <a:pt x="5428825" y="3271191"/>
                  </a:lnTo>
                  <a:lnTo>
                    <a:pt x="5429673" y="3219719"/>
                  </a:lnTo>
                  <a:lnTo>
                    <a:pt x="5430363" y="3168833"/>
                  </a:lnTo>
                  <a:lnTo>
                    <a:pt x="5430901" y="3118503"/>
                  </a:lnTo>
                  <a:lnTo>
                    <a:pt x="5431291" y="3068702"/>
                  </a:lnTo>
                  <a:lnTo>
                    <a:pt x="5431541" y="3019401"/>
                  </a:lnTo>
                  <a:lnTo>
                    <a:pt x="5431655" y="2970572"/>
                  </a:lnTo>
                  <a:lnTo>
                    <a:pt x="5431639" y="2922186"/>
                  </a:lnTo>
                  <a:lnTo>
                    <a:pt x="5431499" y="2874216"/>
                  </a:lnTo>
                  <a:lnTo>
                    <a:pt x="5431241" y="2826633"/>
                  </a:lnTo>
                  <a:lnTo>
                    <a:pt x="5430870" y="2779409"/>
                  </a:lnTo>
                  <a:lnTo>
                    <a:pt x="5430392" y="2732515"/>
                  </a:lnTo>
                  <a:lnTo>
                    <a:pt x="5429812" y="2685923"/>
                  </a:lnTo>
                  <a:lnTo>
                    <a:pt x="5429137" y="2639606"/>
                  </a:lnTo>
                  <a:lnTo>
                    <a:pt x="5428373" y="2593533"/>
                  </a:lnTo>
                  <a:lnTo>
                    <a:pt x="5427524" y="2547679"/>
                  </a:lnTo>
                  <a:lnTo>
                    <a:pt x="5426596" y="2502013"/>
                  </a:lnTo>
                  <a:lnTo>
                    <a:pt x="5425596" y="2456507"/>
                  </a:lnTo>
                  <a:lnTo>
                    <a:pt x="5424529" y="2411135"/>
                  </a:lnTo>
                  <a:lnTo>
                    <a:pt x="5423400" y="2365866"/>
                  </a:lnTo>
                  <a:lnTo>
                    <a:pt x="5422215" y="2320673"/>
                  </a:lnTo>
                  <a:lnTo>
                    <a:pt x="5420981" y="2275528"/>
                  </a:lnTo>
                  <a:lnTo>
                    <a:pt x="5419702" y="2230402"/>
                  </a:lnTo>
                  <a:lnTo>
                    <a:pt x="5418385" y="2185267"/>
                  </a:lnTo>
                  <a:lnTo>
                    <a:pt x="5415658" y="2094857"/>
                  </a:lnTo>
                  <a:lnTo>
                    <a:pt x="5408563" y="1866693"/>
                  </a:lnTo>
                  <a:lnTo>
                    <a:pt x="5405734" y="1773977"/>
                  </a:lnTo>
                  <a:lnTo>
                    <a:pt x="5404345" y="1727196"/>
                  </a:lnTo>
                  <a:lnTo>
                    <a:pt x="5402979" y="1680095"/>
                  </a:lnTo>
                  <a:lnTo>
                    <a:pt x="5401644" y="1632644"/>
                  </a:lnTo>
                  <a:lnTo>
                    <a:pt x="5400344" y="1584818"/>
                  </a:lnTo>
                  <a:lnTo>
                    <a:pt x="5399085" y="1536585"/>
                  </a:lnTo>
                  <a:lnTo>
                    <a:pt x="5397873" y="1487920"/>
                  </a:lnTo>
                  <a:lnTo>
                    <a:pt x="5396714" y="1438793"/>
                  </a:lnTo>
                  <a:lnTo>
                    <a:pt x="5395613" y="1389176"/>
                  </a:lnTo>
                  <a:lnTo>
                    <a:pt x="5394576" y="1339040"/>
                  </a:lnTo>
                  <a:lnTo>
                    <a:pt x="5393609" y="1288358"/>
                  </a:lnTo>
                  <a:lnTo>
                    <a:pt x="5392718" y="1237102"/>
                  </a:lnTo>
                  <a:lnTo>
                    <a:pt x="5391907" y="1185242"/>
                  </a:lnTo>
                  <a:lnTo>
                    <a:pt x="5391183" y="1132750"/>
                  </a:lnTo>
                  <a:lnTo>
                    <a:pt x="5390552" y="1079599"/>
                  </a:lnTo>
                  <a:lnTo>
                    <a:pt x="5390020" y="1025760"/>
                  </a:lnTo>
                  <a:lnTo>
                    <a:pt x="5389591" y="971205"/>
                  </a:lnTo>
                  <a:lnTo>
                    <a:pt x="5389271" y="915905"/>
                  </a:lnTo>
                  <a:lnTo>
                    <a:pt x="5389067" y="859832"/>
                  </a:lnTo>
                  <a:lnTo>
                    <a:pt x="5389176" y="809496"/>
                  </a:lnTo>
                  <a:lnTo>
                    <a:pt x="5386410" y="760212"/>
                  </a:lnTo>
                  <a:lnTo>
                    <a:pt x="5380858" y="712034"/>
                  </a:lnTo>
                  <a:lnTo>
                    <a:pt x="5372612" y="665016"/>
                  </a:lnTo>
                  <a:lnTo>
                    <a:pt x="5361761" y="619213"/>
                  </a:lnTo>
                  <a:lnTo>
                    <a:pt x="5348396" y="574679"/>
                  </a:lnTo>
                  <a:lnTo>
                    <a:pt x="5332607" y="531468"/>
                  </a:lnTo>
                  <a:lnTo>
                    <a:pt x="5314485" y="489635"/>
                  </a:lnTo>
                  <a:lnTo>
                    <a:pt x="5294119" y="449233"/>
                  </a:lnTo>
                  <a:lnTo>
                    <a:pt x="5271599" y="410318"/>
                  </a:lnTo>
                  <a:lnTo>
                    <a:pt x="5247017" y="372942"/>
                  </a:lnTo>
                  <a:lnTo>
                    <a:pt x="5220462" y="337161"/>
                  </a:lnTo>
                  <a:lnTo>
                    <a:pt x="5192025" y="303029"/>
                  </a:lnTo>
                  <a:lnTo>
                    <a:pt x="5161796" y="270601"/>
                  </a:lnTo>
                  <a:lnTo>
                    <a:pt x="5129864" y="239929"/>
                  </a:lnTo>
                  <a:lnTo>
                    <a:pt x="5096322" y="211069"/>
                  </a:lnTo>
                  <a:lnTo>
                    <a:pt x="5061257" y="184075"/>
                  </a:lnTo>
                  <a:lnTo>
                    <a:pt x="5024762" y="159001"/>
                  </a:lnTo>
                  <a:lnTo>
                    <a:pt x="4986926" y="135902"/>
                  </a:lnTo>
                  <a:lnTo>
                    <a:pt x="4947839" y="114831"/>
                  </a:lnTo>
                  <a:lnTo>
                    <a:pt x="4907592" y="95844"/>
                  </a:lnTo>
                  <a:lnTo>
                    <a:pt x="4866275" y="78993"/>
                  </a:lnTo>
                  <a:lnTo>
                    <a:pt x="4823978" y="64334"/>
                  </a:lnTo>
                  <a:lnTo>
                    <a:pt x="4780792" y="51921"/>
                  </a:lnTo>
                  <a:lnTo>
                    <a:pt x="4736807" y="41808"/>
                  </a:lnTo>
                  <a:lnTo>
                    <a:pt x="4692112" y="34049"/>
                  </a:lnTo>
                  <a:lnTo>
                    <a:pt x="4646799" y="28699"/>
                  </a:lnTo>
                  <a:lnTo>
                    <a:pt x="4600957" y="25812"/>
                  </a:lnTo>
                  <a:lnTo>
                    <a:pt x="4554677" y="25442"/>
                  </a:lnTo>
                  <a:lnTo>
                    <a:pt x="4522650" y="21685"/>
                  </a:lnTo>
                  <a:lnTo>
                    <a:pt x="4452975" y="15175"/>
                  </a:lnTo>
                  <a:lnTo>
                    <a:pt x="4376193" y="9936"/>
                  </a:lnTo>
                  <a:lnTo>
                    <a:pt x="4335283" y="7769"/>
                  </a:lnTo>
                  <a:lnTo>
                    <a:pt x="4292770" y="5890"/>
                  </a:lnTo>
                  <a:lnTo>
                    <a:pt x="4248713" y="4290"/>
                  </a:lnTo>
                  <a:lnTo>
                    <a:pt x="4203169" y="2960"/>
                  </a:lnTo>
                  <a:lnTo>
                    <a:pt x="4156197" y="1888"/>
                  </a:lnTo>
                  <a:lnTo>
                    <a:pt x="4107855" y="1066"/>
                  </a:lnTo>
                  <a:lnTo>
                    <a:pt x="4058201" y="484"/>
                  </a:lnTo>
                  <a:lnTo>
                    <a:pt x="4007293" y="132"/>
                  </a:lnTo>
                  <a:lnTo>
                    <a:pt x="3955189" y="0"/>
                  </a:lnTo>
                  <a:close/>
                </a:path>
              </a:pathLst>
            </a:custGeom>
            <a:solidFill>
              <a:srgbClr val="FFFFFF"/>
            </a:solidFill>
          </p:spPr>
          <p:txBody>
            <a:bodyPr wrap="square" lIns="0" tIns="0" rIns="0" bIns="0" rtlCol="0"/>
            <a:lstStyle/>
            <a:p>
              <a:endParaRPr/>
            </a:p>
          </p:txBody>
        </p:sp>
        <p:sp>
          <p:nvSpPr>
            <p:cNvPr id="5" name="object 5"/>
            <p:cNvSpPr/>
            <p:nvPr/>
          </p:nvSpPr>
          <p:spPr>
            <a:xfrm>
              <a:off x="1134725" y="925416"/>
              <a:ext cx="5424170" cy="5013325"/>
            </a:xfrm>
            <a:custGeom>
              <a:avLst/>
              <a:gdLst/>
              <a:ahLst/>
              <a:cxnLst/>
              <a:rect l="l" t="t" r="r" b="b"/>
              <a:pathLst>
                <a:path w="5424170" h="5013325">
                  <a:moveTo>
                    <a:pt x="8274" y="835565"/>
                  </a:moveTo>
                  <a:lnTo>
                    <a:pt x="10194" y="793425"/>
                  </a:lnTo>
                  <a:lnTo>
                    <a:pt x="15205" y="751054"/>
                  </a:lnTo>
                  <a:lnTo>
                    <a:pt x="23203" y="708583"/>
                  </a:lnTo>
                  <a:lnTo>
                    <a:pt x="34085" y="666144"/>
                  </a:lnTo>
                  <a:lnTo>
                    <a:pt x="47748" y="623868"/>
                  </a:lnTo>
                  <a:lnTo>
                    <a:pt x="64089" y="581886"/>
                  </a:lnTo>
                  <a:lnTo>
                    <a:pt x="83003" y="540331"/>
                  </a:lnTo>
                  <a:lnTo>
                    <a:pt x="104388" y="499333"/>
                  </a:lnTo>
                  <a:lnTo>
                    <a:pt x="128140" y="459024"/>
                  </a:lnTo>
                  <a:lnTo>
                    <a:pt x="154156" y="419536"/>
                  </a:lnTo>
                  <a:lnTo>
                    <a:pt x="182333" y="381000"/>
                  </a:lnTo>
                  <a:lnTo>
                    <a:pt x="212567" y="343547"/>
                  </a:lnTo>
                  <a:lnTo>
                    <a:pt x="244755" y="307310"/>
                  </a:lnTo>
                  <a:lnTo>
                    <a:pt x="278793" y="272418"/>
                  </a:lnTo>
                  <a:lnTo>
                    <a:pt x="314579" y="239005"/>
                  </a:lnTo>
                  <a:lnTo>
                    <a:pt x="352008" y="207201"/>
                  </a:lnTo>
                  <a:lnTo>
                    <a:pt x="390978" y="177138"/>
                  </a:lnTo>
                  <a:lnTo>
                    <a:pt x="431385" y="148947"/>
                  </a:lnTo>
                  <a:lnTo>
                    <a:pt x="473126" y="122760"/>
                  </a:lnTo>
                  <a:lnTo>
                    <a:pt x="516097" y="98708"/>
                  </a:lnTo>
                  <a:lnTo>
                    <a:pt x="560195" y="76923"/>
                  </a:lnTo>
                  <a:lnTo>
                    <a:pt x="605317" y="57536"/>
                  </a:lnTo>
                  <a:lnTo>
                    <a:pt x="651359" y="40678"/>
                  </a:lnTo>
                  <a:lnTo>
                    <a:pt x="698218" y="26482"/>
                  </a:lnTo>
                  <a:lnTo>
                    <a:pt x="745791" y="15079"/>
                  </a:lnTo>
                  <a:lnTo>
                    <a:pt x="793974" y="6599"/>
                  </a:lnTo>
                  <a:lnTo>
                    <a:pt x="842664" y="1175"/>
                  </a:lnTo>
                  <a:lnTo>
                    <a:pt x="881216" y="4103"/>
                  </a:lnTo>
                  <a:lnTo>
                    <a:pt x="921255" y="6938"/>
                  </a:lnTo>
                  <a:lnTo>
                    <a:pt x="962733" y="9680"/>
                  </a:lnTo>
                  <a:lnTo>
                    <a:pt x="1005601" y="12330"/>
                  </a:lnTo>
                  <a:lnTo>
                    <a:pt x="1049812" y="14888"/>
                  </a:lnTo>
                  <a:lnTo>
                    <a:pt x="1095316" y="17355"/>
                  </a:lnTo>
                  <a:lnTo>
                    <a:pt x="1142066" y="19730"/>
                  </a:lnTo>
                  <a:lnTo>
                    <a:pt x="1190014" y="22016"/>
                  </a:lnTo>
                  <a:lnTo>
                    <a:pt x="1239110" y="24212"/>
                  </a:lnTo>
                  <a:lnTo>
                    <a:pt x="1289308" y="26319"/>
                  </a:lnTo>
                  <a:lnTo>
                    <a:pt x="1340557" y="28336"/>
                  </a:lnTo>
                  <a:lnTo>
                    <a:pt x="1392811" y="30266"/>
                  </a:lnTo>
                  <a:lnTo>
                    <a:pt x="1446021" y="32108"/>
                  </a:lnTo>
                  <a:lnTo>
                    <a:pt x="1500138" y="33863"/>
                  </a:lnTo>
                  <a:lnTo>
                    <a:pt x="1555115" y="35531"/>
                  </a:lnTo>
                  <a:lnTo>
                    <a:pt x="1610903" y="37112"/>
                  </a:lnTo>
                  <a:lnTo>
                    <a:pt x="1667453" y="38608"/>
                  </a:lnTo>
                  <a:lnTo>
                    <a:pt x="1724718" y="40019"/>
                  </a:lnTo>
                  <a:lnTo>
                    <a:pt x="1782648" y="41345"/>
                  </a:lnTo>
                  <a:lnTo>
                    <a:pt x="1841197" y="42587"/>
                  </a:lnTo>
                  <a:lnTo>
                    <a:pt x="1900315" y="43745"/>
                  </a:lnTo>
                  <a:lnTo>
                    <a:pt x="1959954" y="44820"/>
                  </a:lnTo>
                  <a:lnTo>
                    <a:pt x="2020066" y="45813"/>
                  </a:lnTo>
                  <a:lnTo>
                    <a:pt x="2080603" y="46723"/>
                  </a:lnTo>
                  <a:lnTo>
                    <a:pt x="2141516" y="47551"/>
                  </a:lnTo>
                  <a:lnTo>
                    <a:pt x="2202757" y="48299"/>
                  </a:lnTo>
                  <a:lnTo>
                    <a:pt x="2264277" y="48965"/>
                  </a:lnTo>
                  <a:lnTo>
                    <a:pt x="2326029" y="49552"/>
                  </a:lnTo>
                  <a:lnTo>
                    <a:pt x="2387965" y="50059"/>
                  </a:lnTo>
                  <a:lnTo>
                    <a:pt x="2450035" y="50486"/>
                  </a:lnTo>
                  <a:lnTo>
                    <a:pt x="2512191" y="50835"/>
                  </a:lnTo>
                  <a:lnTo>
                    <a:pt x="2574386" y="51106"/>
                  </a:lnTo>
                  <a:lnTo>
                    <a:pt x="2636570" y="51299"/>
                  </a:lnTo>
                  <a:lnTo>
                    <a:pt x="2698696" y="51416"/>
                  </a:lnTo>
                  <a:lnTo>
                    <a:pt x="2760716" y="51455"/>
                  </a:lnTo>
                  <a:lnTo>
                    <a:pt x="2822581" y="51419"/>
                  </a:lnTo>
                  <a:lnTo>
                    <a:pt x="2884242" y="51306"/>
                  </a:lnTo>
                  <a:lnTo>
                    <a:pt x="2945652" y="51119"/>
                  </a:lnTo>
                  <a:lnTo>
                    <a:pt x="3006761" y="50857"/>
                  </a:lnTo>
                  <a:lnTo>
                    <a:pt x="3067523" y="50521"/>
                  </a:lnTo>
                  <a:lnTo>
                    <a:pt x="3127888" y="50112"/>
                  </a:lnTo>
                  <a:lnTo>
                    <a:pt x="3187809" y="49629"/>
                  </a:lnTo>
                  <a:lnTo>
                    <a:pt x="3247236" y="49074"/>
                  </a:lnTo>
                  <a:lnTo>
                    <a:pt x="3306122" y="48446"/>
                  </a:lnTo>
                  <a:lnTo>
                    <a:pt x="3364418" y="47748"/>
                  </a:lnTo>
                  <a:lnTo>
                    <a:pt x="3422077" y="46978"/>
                  </a:lnTo>
                  <a:lnTo>
                    <a:pt x="3479049" y="46137"/>
                  </a:lnTo>
                  <a:lnTo>
                    <a:pt x="3535286" y="45227"/>
                  </a:lnTo>
                  <a:lnTo>
                    <a:pt x="3590741" y="44247"/>
                  </a:lnTo>
                  <a:lnTo>
                    <a:pt x="3645365" y="43197"/>
                  </a:lnTo>
                  <a:lnTo>
                    <a:pt x="3699109" y="42080"/>
                  </a:lnTo>
                  <a:lnTo>
                    <a:pt x="3751925" y="40894"/>
                  </a:lnTo>
                  <a:lnTo>
                    <a:pt x="3803765" y="39641"/>
                  </a:lnTo>
                  <a:lnTo>
                    <a:pt x="3854581" y="38321"/>
                  </a:lnTo>
                  <a:lnTo>
                    <a:pt x="3904325" y="36934"/>
                  </a:lnTo>
                  <a:lnTo>
                    <a:pt x="3952947" y="35481"/>
                  </a:lnTo>
                  <a:lnTo>
                    <a:pt x="4000400" y="33963"/>
                  </a:lnTo>
                  <a:lnTo>
                    <a:pt x="4046636" y="32380"/>
                  </a:lnTo>
                  <a:lnTo>
                    <a:pt x="4091606" y="30732"/>
                  </a:lnTo>
                  <a:lnTo>
                    <a:pt x="4135261" y="29020"/>
                  </a:lnTo>
                  <a:lnTo>
                    <a:pt x="4177555" y="27245"/>
                  </a:lnTo>
                  <a:lnTo>
                    <a:pt x="4218437" y="25407"/>
                  </a:lnTo>
                  <a:lnTo>
                    <a:pt x="4257861" y="23506"/>
                  </a:lnTo>
                  <a:lnTo>
                    <a:pt x="4332138" y="19520"/>
                  </a:lnTo>
                  <a:lnTo>
                    <a:pt x="4399999" y="15289"/>
                  </a:lnTo>
                  <a:lnTo>
                    <a:pt x="4461058" y="10819"/>
                  </a:lnTo>
                  <a:lnTo>
                    <a:pt x="4514929" y="6113"/>
                  </a:lnTo>
                  <a:lnTo>
                    <a:pt x="4561225" y="1175"/>
                  </a:lnTo>
                  <a:lnTo>
                    <a:pt x="4608137" y="0"/>
                  </a:lnTo>
                  <a:lnTo>
                    <a:pt x="4654269" y="1724"/>
                  </a:lnTo>
                  <a:lnTo>
                    <a:pt x="4699563" y="6264"/>
                  </a:lnTo>
                  <a:lnTo>
                    <a:pt x="4743963" y="13535"/>
                  </a:lnTo>
                  <a:lnTo>
                    <a:pt x="4787411" y="23452"/>
                  </a:lnTo>
                  <a:lnTo>
                    <a:pt x="4829849" y="35931"/>
                  </a:lnTo>
                  <a:lnTo>
                    <a:pt x="4871220" y="50887"/>
                  </a:lnTo>
                  <a:lnTo>
                    <a:pt x="4911468" y="68236"/>
                  </a:lnTo>
                  <a:lnTo>
                    <a:pt x="4950534" y="87893"/>
                  </a:lnTo>
                  <a:lnTo>
                    <a:pt x="4988362" y="109774"/>
                  </a:lnTo>
                  <a:lnTo>
                    <a:pt x="5024894" y="133795"/>
                  </a:lnTo>
                  <a:lnTo>
                    <a:pt x="5060073" y="159869"/>
                  </a:lnTo>
                  <a:lnTo>
                    <a:pt x="5093842" y="187914"/>
                  </a:lnTo>
                  <a:lnTo>
                    <a:pt x="5126143" y="217844"/>
                  </a:lnTo>
                  <a:lnTo>
                    <a:pt x="5156920" y="249575"/>
                  </a:lnTo>
                  <a:lnTo>
                    <a:pt x="5186114" y="283023"/>
                  </a:lnTo>
                  <a:lnTo>
                    <a:pt x="5213669" y="318102"/>
                  </a:lnTo>
                  <a:lnTo>
                    <a:pt x="5239528" y="354729"/>
                  </a:lnTo>
                  <a:lnTo>
                    <a:pt x="5263632" y="392818"/>
                  </a:lnTo>
                  <a:lnTo>
                    <a:pt x="5285926" y="432286"/>
                  </a:lnTo>
                  <a:lnTo>
                    <a:pt x="5306351" y="473048"/>
                  </a:lnTo>
                  <a:lnTo>
                    <a:pt x="5324850" y="515018"/>
                  </a:lnTo>
                  <a:lnTo>
                    <a:pt x="5341366" y="558113"/>
                  </a:lnTo>
                  <a:lnTo>
                    <a:pt x="5355842" y="602248"/>
                  </a:lnTo>
                  <a:lnTo>
                    <a:pt x="5368221" y="647339"/>
                  </a:lnTo>
                  <a:lnTo>
                    <a:pt x="5378445" y="693300"/>
                  </a:lnTo>
                  <a:lnTo>
                    <a:pt x="5386456" y="740048"/>
                  </a:lnTo>
                  <a:lnTo>
                    <a:pt x="5392199" y="787498"/>
                  </a:lnTo>
                  <a:lnTo>
                    <a:pt x="5395615" y="835565"/>
                  </a:lnTo>
                  <a:lnTo>
                    <a:pt x="5399987" y="869048"/>
                  </a:lnTo>
                  <a:lnTo>
                    <a:pt x="5407509" y="940424"/>
                  </a:lnTo>
                  <a:lnTo>
                    <a:pt x="5413484" y="1017379"/>
                  </a:lnTo>
                  <a:lnTo>
                    <a:pt x="5415924" y="1057836"/>
                  </a:lnTo>
                  <a:lnTo>
                    <a:pt x="5418017" y="1099554"/>
                  </a:lnTo>
                  <a:lnTo>
                    <a:pt x="5419776" y="1142486"/>
                  </a:lnTo>
                  <a:lnTo>
                    <a:pt x="5421213" y="1186589"/>
                  </a:lnTo>
                  <a:lnTo>
                    <a:pt x="5422342" y="1231817"/>
                  </a:lnTo>
                  <a:lnTo>
                    <a:pt x="5423175" y="1278125"/>
                  </a:lnTo>
                  <a:lnTo>
                    <a:pt x="5423727" y="1325468"/>
                  </a:lnTo>
                  <a:lnTo>
                    <a:pt x="5424009" y="1373802"/>
                  </a:lnTo>
                  <a:lnTo>
                    <a:pt x="5424035" y="1423081"/>
                  </a:lnTo>
                  <a:lnTo>
                    <a:pt x="5423818" y="1473260"/>
                  </a:lnTo>
                  <a:lnTo>
                    <a:pt x="5423370" y="1524295"/>
                  </a:lnTo>
                  <a:lnTo>
                    <a:pt x="5422706" y="1576140"/>
                  </a:lnTo>
                  <a:lnTo>
                    <a:pt x="5421837" y="1628751"/>
                  </a:lnTo>
                  <a:lnTo>
                    <a:pt x="5420778" y="1682082"/>
                  </a:lnTo>
                  <a:lnTo>
                    <a:pt x="5419540" y="1736088"/>
                  </a:lnTo>
                  <a:lnTo>
                    <a:pt x="5418138" y="1790726"/>
                  </a:lnTo>
                  <a:lnTo>
                    <a:pt x="5416584" y="1845949"/>
                  </a:lnTo>
                  <a:lnTo>
                    <a:pt x="5414890" y="1901713"/>
                  </a:lnTo>
                  <a:lnTo>
                    <a:pt x="5413071" y="1957972"/>
                  </a:lnTo>
                  <a:lnTo>
                    <a:pt x="5411139" y="2014683"/>
                  </a:lnTo>
                  <a:lnTo>
                    <a:pt x="5409108" y="2071799"/>
                  </a:lnTo>
                  <a:lnTo>
                    <a:pt x="5406989" y="2129276"/>
                  </a:lnTo>
                  <a:lnTo>
                    <a:pt x="5404797" y="2187069"/>
                  </a:lnTo>
                  <a:lnTo>
                    <a:pt x="5402544" y="2245133"/>
                  </a:lnTo>
                  <a:lnTo>
                    <a:pt x="5400243" y="2303423"/>
                  </a:lnTo>
                  <a:lnTo>
                    <a:pt x="5397908" y="2361894"/>
                  </a:lnTo>
                  <a:lnTo>
                    <a:pt x="5395551" y="2420501"/>
                  </a:lnTo>
                  <a:lnTo>
                    <a:pt x="5393186" y="2479199"/>
                  </a:lnTo>
                  <a:lnTo>
                    <a:pt x="5390825" y="2537944"/>
                  </a:lnTo>
                  <a:lnTo>
                    <a:pt x="5388481" y="2596689"/>
                  </a:lnTo>
                  <a:lnTo>
                    <a:pt x="5386168" y="2655391"/>
                  </a:lnTo>
                  <a:lnTo>
                    <a:pt x="5383899" y="2714004"/>
                  </a:lnTo>
                  <a:lnTo>
                    <a:pt x="5381686" y="2772484"/>
                  </a:lnTo>
                  <a:lnTo>
                    <a:pt x="5379543" y="2830785"/>
                  </a:lnTo>
                  <a:lnTo>
                    <a:pt x="5377482" y="2888862"/>
                  </a:lnTo>
                  <a:lnTo>
                    <a:pt x="5375518" y="2946671"/>
                  </a:lnTo>
                  <a:lnTo>
                    <a:pt x="5373661" y="3004167"/>
                  </a:lnTo>
                  <a:lnTo>
                    <a:pt x="5371927" y="3061304"/>
                  </a:lnTo>
                  <a:lnTo>
                    <a:pt x="5370327" y="3118037"/>
                  </a:lnTo>
                  <a:lnTo>
                    <a:pt x="5368876" y="3174323"/>
                  </a:lnTo>
                  <a:lnTo>
                    <a:pt x="5367585" y="3230115"/>
                  </a:lnTo>
                  <a:lnTo>
                    <a:pt x="5366468" y="3285368"/>
                  </a:lnTo>
                  <a:lnTo>
                    <a:pt x="5365538" y="3340039"/>
                  </a:lnTo>
                  <a:lnTo>
                    <a:pt x="5364807" y="3394081"/>
                  </a:lnTo>
                  <a:lnTo>
                    <a:pt x="5364290" y="3447450"/>
                  </a:lnTo>
                  <a:lnTo>
                    <a:pt x="5363999" y="3500101"/>
                  </a:lnTo>
                  <a:lnTo>
                    <a:pt x="5363947" y="3551989"/>
                  </a:lnTo>
                  <a:lnTo>
                    <a:pt x="5364147" y="3603069"/>
                  </a:lnTo>
                  <a:lnTo>
                    <a:pt x="5364612" y="3653296"/>
                  </a:lnTo>
                  <a:lnTo>
                    <a:pt x="5365355" y="3702625"/>
                  </a:lnTo>
                  <a:lnTo>
                    <a:pt x="5366389" y="3751012"/>
                  </a:lnTo>
                  <a:lnTo>
                    <a:pt x="5367728" y="3798410"/>
                  </a:lnTo>
                  <a:lnTo>
                    <a:pt x="5369384" y="3844776"/>
                  </a:lnTo>
                  <a:lnTo>
                    <a:pt x="5371370" y="3890064"/>
                  </a:lnTo>
                  <a:lnTo>
                    <a:pt x="5373699" y="3934229"/>
                  </a:lnTo>
                  <a:lnTo>
                    <a:pt x="5376385" y="3977226"/>
                  </a:lnTo>
                  <a:lnTo>
                    <a:pt x="5379440" y="4019011"/>
                  </a:lnTo>
                  <a:lnTo>
                    <a:pt x="5382877" y="4059538"/>
                  </a:lnTo>
                  <a:lnTo>
                    <a:pt x="5386710" y="4098763"/>
                  </a:lnTo>
                  <a:lnTo>
                    <a:pt x="5390952" y="4136640"/>
                  </a:lnTo>
                  <a:lnTo>
                    <a:pt x="5395615" y="4173125"/>
                  </a:lnTo>
                  <a:lnTo>
                    <a:pt x="5395348" y="4216091"/>
                  </a:lnTo>
                  <a:lnTo>
                    <a:pt x="5392054" y="4259105"/>
                  </a:lnTo>
                  <a:lnTo>
                    <a:pt x="5385830" y="4302047"/>
                  </a:lnTo>
                  <a:lnTo>
                    <a:pt x="5376773" y="4344801"/>
                  </a:lnTo>
                  <a:lnTo>
                    <a:pt x="5364980" y="4387247"/>
                  </a:lnTo>
                  <a:lnTo>
                    <a:pt x="5350547" y="4429269"/>
                  </a:lnTo>
                  <a:lnTo>
                    <a:pt x="5333571" y="4470748"/>
                  </a:lnTo>
                  <a:lnTo>
                    <a:pt x="5314149" y="4511567"/>
                  </a:lnTo>
                  <a:lnTo>
                    <a:pt x="5292379" y="4551606"/>
                  </a:lnTo>
                  <a:lnTo>
                    <a:pt x="5268356" y="4590749"/>
                  </a:lnTo>
                  <a:lnTo>
                    <a:pt x="5242178" y="4628878"/>
                  </a:lnTo>
                  <a:lnTo>
                    <a:pt x="5213941" y="4665874"/>
                  </a:lnTo>
                  <a:lnTo>
                    <a:pt x="5183742" y="4701619"/>
                  </a:lnTo>
                  <a:lnTo>
                    <a:pt x="5151679" y="4735996"/>
                  </a:lnTo>
                  <a:lnTo>
                    <a:pt x="5117848" y="4768886"/>
                  </a:lnTo>
                  <a:lnTo>
                    <a:pt x="5082346" y="4800172"/>
                  </a:lnTo>
                  <a:lnTo>
                    <a:pt x="5045269" y="4829736"/>
                  </a:lnTo>
                  <a:lnTo>
                    <a:pt x="5006715" y="4857459"/>
                  </a:lnTo>
                  <a:lnTo>
                    <a:pt x="4966781" y="4883224"/>
                  </a:lnTo>
                  <a:lnTo>
                    <a:pt x="4925563" y="4906912"/>
                  </a:lnTo>
                  <a:lnTo>
                    <a:pt x="4883158" y="4928406"/>
                  </a:lnTo>
                  <a:lnTo>
                    <a:pt x="4839663" y="4947588"/>
                  </a:lnTo>
                  <a:lnTo>
                    <a:pt x="4795174" y="4964340"/>
                  </a:lnTo>
                  <a:lnTo>
                    <a:pt x="4749790" y="4978544"/>
                  </a:lnTo>
                  <a:lnTo>
                    <a:pt x="4703605" y="4990082"/>
                  </a:lnTo>
                  <a:lnTo>
                    <a:pt x="4656719" y="4998835"/>
                  </a:lnTo>
                  <a:lnTo>
                    <a:pt x="4609226" y="5004686"/>
                  </a:lnTo>
                  <a:lnTo>
                    <a:pt x="4561225" y="5007518"/>
                  </a:lnTo>
                  <a:lnTo>
                    <a:pt x="4498609" y="5008666"/>
                  </a:lnTo>
                  <a:lnTo>
                    <a:pt x="4436639" y="5009663"/>
                  </a:lnTo>
                  <a:lnTo>
                    <a:pt x="4375302" y="5010514"/>
                  </a:lnTo>
                  <a:lnTo>
                    <a:pt x="4314583" y="5011223"/>
                  </a:lnTo>
                  <a:lnTo>
                    <a:pt x="4254470" y="5011796"/>
                  </a:lnTo>
                  <a:lnTo>
                    <a:pt x="4194949" y="5012238"/>
                  </a:lnTo>
                  <a:lnTo>
                    <a:pt x="4136005" y="5012554"/>
                  </a:lnTo>
                  <a:lnTo>
                    <a:pt x="4077626" y="5012749"/>
                  </a:lnTo>
                  <a:lnTo>
                    <a:pt x="4019798" y="5012827"/>
                  </a:lnTo>
                  <a:lnTo>
                    <a:pt x="3962507" y="5012795"/>
                  </a:lnTo>
                  <a:lnTo>
                    <a:pt x="3905740" y="5012656"/>
                  </a:lnTo>
                  <a:lnTo>
                    <a:pt x="3849483" y="5012417"/>
                  </a:lnTo>
                  <a:lnTo>
                    <a:pt x="3793723" y="5012081"/>
                  </a:lnTo>
                  <a:lnTo>
                    <a:pt x="3738445" y="5011655"/>
                  </a:lnTo>
                  <a:lnTo>
                    <a:pt x="3683637" y="5011143"/>
                  </a:lnTo>
                  <a:lnTo>
                    <a:pt x="3629284" y="5010551"/>
                  </a:lnTo>
                  <a:lnTo>
                    <a:pt x="3575374" y="5009882"/>
                  </a:lnTo>
                  <a:lnTo>
                    <a:pt x="3521892" y="5009143"/>
                  </a:lnTo>
                  <a:lnTo>
                    <a:pt x="3468825" y="5008339"/>
                  </a:lnTo>
                  <a:lnTo>
                    <a:pt x="3416160" y="5007474"/>
                  </a:lnTo>
                  <a:lnTo>
                    <a:pt x="3363882" y="5006554"/>
                  </a:lnTo>
                  <a:lnTo>
                    <a:pt x="3311979" y="5005583"/>
                  </a:lnTo>
                  <a:lnTo>
                    <a:pt x="3260436" y="5004566"/>
                  </a:lnTo>
                  <a:lnTo>
                    <a:pt x="3209240" y="5003510"/>
                  </a:lnTo>
                  <a:lnTo>
                    <a:pt x="3158377" y="5002418"/>
                  </a:lnTo>
                  <a:lnTo>
                    <a:pt x="3107835" y="5001296"/>
                  </a:lnTo>
                  <a:lnTo>
                    <a:pt x="3057598" y="5000149"/>
                  </a:lnTo>
                  <a:lnTo>
                    <a:pt x="3007654" y="4998981"/>
                  </a:lnTo>
                  <a:lnTo>
                    <a:pt x="2957989" y="4997799"/>
                  </a:lnTo>
                  <a:lnTo>
                    <a:pt x="2908590" y="4996606"/>
                  </a:lnTo>
                  <a:lnTo>
                    <a:pt x="2859443" y="4995409"/>
                  </a:lnTo>
                  <a:lnTo>
                    <a:pt x="2810533" y="4994212"/>
                  </a:lnTo>
                  <a:lnTo>
                    <a:pt x="2761849" y="4993020"/>
                  </a:lnTo>
                  <a:lnTo>
                    <a:pt x="2713375" y="4991838"/>
                  </a:lnTo>
                  <a:lnTo>
                    <a:pt x="2665100" y="4990671"/>
                  </a:lnTo>
                  <a:lnTo>
                    <a:pt x="2617007" y="4989524"/>
                  </a:lnTo>
                  <a:lnTo>
                    <a:pt x="2569086" y="4988403"/>
                  </a:lnTo>
                  <a:lnTo>
                    <a:pt x="2521321" y="4987312"/>
                  </a:lnTo>
                  <a:lnTo>
                    <a:pt x="2473699" y="4986257"/>
                  </a:lnTo>
                  <a:lnTo>
                    <a:pt x="2426206" y="4985242"/>
                  </a:lnTo>
                  <a:lnTo>
                    <a:pt x="2378830" y="4984273"/>
                  </a:lnTo>
                  <a:lnTo>
                    <a:pt x="2331556" y="4983354"/>
                  </a:lnTo>
                  <a:lnTo>
                    <a:pt x="2284370" y="4982491"/>
                  </a:lnTo>
                  <a:lnTo>
                    <a:pt x="2237260" y="4981689"/>
                  </a:lnTo>
                  <a:lnTo>
                    <a:pt x="2190212" y="4980952"/>
                  </a:lnTo>
                  <a:lnTo>
                    <a:pt x="2143211" y="4980286"/>
                  </a:lnTo>
                  <a:lnTo>
                    <a:pt x="2096245" y="4979696"/>
                  </a:lnTo>
                  <a:lnTo>
                    <a:pt x="2049299" y="4979187"/>
                  </a:lnTo>
                  <a:lnTo>
                    <a:pt x="2002361" y="4978764"/>
                  </a:lnTo>
                  <a:lnTo>
                    <a:pt x="1955416" y="4978431"/>
                  </a:lnTo>
                  <a:lnTo>
                    <a:pt x="1908452" y="4978195"/>
                  </a:lnTo>
                  <a:lnTo>
                    <a:pt x="1861454" y="4978060"/>
                  </a:lnTo>
                  <a:lnTo>
                    <a:pt x="1814408" y="4978031"/>
                  </a:lnTo>
                  <a:lnTo>
                    <a:pt x="1767302" y="4978113"/>
                  </a:lnTo>
                  <a:lnTo>
                    <a:pt x="1720122" y="4978312"/>
                  </a:lnTo>
                  <a:lnTo>
                    <a:pt x="1672853" y="4978631"/>
                  </a:lnTo>
                  <a:lnTo>
                    <a:pt x="1625483" y="4979078"/>
                  </a:lnTo>
                  <a:lnTo>
                    <a:pt x="1577998" y="4979655"/>
                  </a:lnTo>
                  <a:lnTo>
                    <a:pt x="1530384" y="4980369"/>
                  </a:lnTo>
                  <a:lnTo>
                    <a:pt x="1482628" y="4981224"/>
                  </a:lnTo>
                  <a:lnTo>
                    <a:pt x="1434716" y="4982226"/>
                  </a:lnTo>
                  <a:lnTo>
                    <a:pt x="1386635" y="4983380"/>
                  </a:lnTo>
                  <a:lnTo>
                    <a:pt x="1338370" y="4984690"/>
                  </a:lnTo>
                  <a:lnTo>
                    <a:pt x="1289909" y="4986162"/>
                  </a:lnTo>
                  <a:lnTo>
                    <a:pt x="1241237" y="4987800"/>
                  </a:lnTo>
                  <a:lnTo>
                    <a:pt x="1192342" y="4989611"/>
                  </a:lnTo>
                  <a:lnTo>
                    <a:pt x="1143209" y="4991598"/>
                  </a:lnTo>
                  <a:lnTo>
                    <a:pt x="1093825" y="4993767"/>
                  </a:lnTo>
                  <a:lnTo>
                    <a:pt x="1044177" y="4996123"/>
                  </a:lnTo>
                  <a:lnTo>
                    <a:pt x="994250" y="4998671"/>
                  </a:lnTo>
                  <a:lnTo>
                    <a:pt x="944031" y="5001416"/>
                  </a:lnTo>
                  <a:lnTo>
                    <a:pt x="893507" y="5004363"/>
                  </a:lnTo>
                  <a:lnTo>
                    <a:pt x="842664" y="5007518"/>
                  </a:lnTo>
                  <a:lnTo>
                    <a:pt x="799251" y="5006036"/>
                  </a:lnTo>
                  <a:lnTo>
                    <a:pt x="755662" y="5002259"/>
                  </a:lnTo>
                  <a:lnTo>
                    <a:pt x="712032" y="4996239"/>
                  </a:lnTo>
                  <a:lnTo>
                    <a:pt x="668495" y="4988026"/>
                  </a:lnTo>
                  <a:lnTo>
                    <a:pt x="625186" y="4977673"/>
                  </a:lnTo>
                  <a:lnTo>
                    <a:pt x="582237" y="4965230"/>
                  </a:lnTo>
                  <a:lnTo>
                    <a:pt x="539784" y="4950748"/>
                  </a:lnTo>
                  <a:lnTo>
                    <a:pt x="497959" y="4934280"/>
                  </a:lnTo>
                  <a:lnTo>
                    <a:pt x="456898" y="4915876"/>
                  </a:lnTo>
                  <a:lnTo>
                    <a:pt x="416734" y="4895588"/>
                  </a:lnTo>
                  <a:lnTo>
                    <a:pt x="377601" y="4873466"/>
                  </a:lnTo>
                  <a:lnTo>
                    <a:pt x="339634" y="4849563"/>
                  </a:lnTo>
                  <a:lnTo>
                    <a:pt x="302966" y="4823930"/>
                  </a:lnTo>
                  <a:lnTo>
                    <a:pt x="267731" y="4796617"/>
                  </a:lnTo>
                  <a:lnTo>
                    <a:pt x="234064" y="4767677"/>
                  </a:lnTo>
                  <a:lnTo>
                    <a:pt x="202098" y="4737160"/>
                  </a:lnTo>
                  <a:lnTo>
                    <a:pt x="171967" y="4705118"/>
                  </a:lnTo>
                  <a:lnTo>
                    <a:pt x="143806" y="4671602"/>
                  </a:lnTo>
                  <a:lnTo>
                    <a:pt x="117748" y="4636664"/>
                  </a:lnTo>
                  <a:lnTo>
                    <a:pt x="93928" y="4600354"/>
                  </a:lnTo>
                  <a:lnTo>
                    <a:pt x="72479" y="4562724"/>
                  </a:lnTo>
                  <a:lnTo>
                    <a:pt x="53536" y="4523826"/>
                  </a:lnTo>
                  <a:lnTo>
                    <a:pt x="37232" y="4483710"/>
                  </a:lnTo>
                  <a:lnTo>
                    <a:pt x="23702" y="4442428"/>
                  </a:lnTo>
                  <a:lnTo>
                    <a:pt x="13080" y="4400032"/>
                  </a:lnTo>
                  <a:lnTo>
                    <a:pt x="5500" y="4356572"/>
                  </a:lnTo>
                  <a:lnTo>
                    <a:pt x="1095" y="4312100"/>
                  </a:lnTo>
                  <a:lnTo>
                    <a:pt x="0" y="4266668"/>
                  </a:lnTo>
                  <a:lnTo>
                    <a:pt x="2348" y="4220326"/>
                  </a:lnTo>
                  <a:lnTo>
                    <a:pt x="8274" y="4173125"/>
                  </a:lnTo>
                  <a:lnTo>
                    <a:pt x="10481" y="4129668"/>
                  </a:lnTo>
                  <a:lnTo>
                    <a:pt x="12554" y="4086363"/>
                  </a:lnTo>
                  <a:lnTo>
                    <a:pt x="14496" y="4043190"/>
                  </a:lnTo>
                  <a:lnTo>
                    <a:pt x="16311" y="4000134"/>
                  </a:lnTo>
                  <a:lnTo>
                    <a:pt x="18001" y="3957176"/>
                  </a:lnTo>
                  <a:lnTo>
                    <a:pt x="19570" y="3914300"/>
                  </a:lnTo>
                  <a:lnTo>
                    <a:pt x="21020" y="3871488"/>
                  </a:lnTo>
                  <a:lnTo>
                    <a:pt x="22356" y="3828723"/>
                  </a:lnTo>
                  <a:lnTo>
                    <a:pt x="23579" y="3785987"/>
                  </a:lnTo>
                  <a:lnTo>
                    <a:pt x="24693" y="3743264"/>
                  </a:lnTo>
                  <a:lnTo>
                    <a:pt x="25702" y="3700535"/>
                  </a:lnTo>
                  <a:lnTo>
                    <a:pt x="26607" y="3657784"/>
                  </a:lnTo>
                  <a:lnTo>
                    <a:pt x="27413" y="3614993"/>
                  </a:lnTo>
                  <a:lnTo>
                    <a:pt x="28122" y="3572145"/>
                  </a:lnTo>
                  <a:lnTo>
                    <a:pt x="28737" y="3529223"/>
                  </a:lnTo>
                  <a:lnTo>
                    <a:pt x="29262" y="3486209"/>
                  </a:lnTo>
                  <a:lnTo>
                    <a:pt x="29700" y="3443085"/>
                  </a:lnTo>
                  <a:lnTo>
                    <a:pt x="30053" y="3399835"/>
                  </a:lnTo>
                  <a:lnTo>
                    <a:pt x="30325" y="3356442"/>
                  </a:lnTo>
                  <a:lnTo>
                    <a:pt x="30519" y="3312887"/>
                  </a:lnTo>
                  <a:lnTo>
                    <a:pt x="30638" y="3269154"/>
                  </a:lnTo>
                  <a:lnTo>
                    <a:pt x="30684" y="3225225"/>
                  </a:lnTo>
                  <a:lnTo>
                    <a:pt x="30662" y="3181084"/>
                  </a:lnTo>
                  <a:lnTo>
                    <a:pt x="30574" y="3136711"/>
                  </a:lnTo>
                  <a:lnTo>
                    <a:pt x="30423" y="3092091"/>
                  </a:lnTo>
                  <a:lnTo>
                    <a:pt x="30213" y="3047206"/>
                  </a:lnTo>
                  <a:lnTo>
                    <a:pt x="29946" y="3002039"/>
                  </a:lnTo>
                  <a:lnTo>
                    <a:pt x="29625" y="2956572"/>
                  </a:lnTo>
                  <a:lnTo>
                    <a:pt x="29254" y="2910788"/>
                  </a:lnTo>
                  <a:lnTo>
                    <a:pt x="28836" y="2864669"/>
                  </a:lnTo>
                  <a:lnTo>
                    <a:pt x="28373" y="2818199"/>
                  </a:lnTo>
                  <a:lnTo>
                    <a:pt x="27870" y="2771360"/>
                  </a:lnTo>
                  <a:lnTo>
                    <a:pt x="27328" y="2724135"/>
                  </a:lnTo>
                  <a:lnTo>
                    <a:pt x="26751" y="2676505"/>
                  </a:lnTo>
                  <a:lnTo>
                    <a:pt x="26142" y="2628455"/>
                  </a:lnTo>
                  <a:lnTo>
                    <a:pt x="25505" y="2579967"/>
                  </a:lnTo>
                  <a:lnTo>
                    <a:pt x="24842" y="2531023"/>
                  </a:lnTo>
                  <a:lnTo>
                    <a:pt x="24156" y="2481606"/>
                  </a:lnTo>
                  <a:lnTo>
                    <a:pt x="23450" y="2431699"/>
                  </a:lnTo>
                  <a:lnTo>
                    <a:pt x="22728" y="2381284"/>
                  </a:lnTo>
                  <a:lnTo>
                    <a:pt x="21993" y="2330344"/>
                  </a:lnTo>
                  <a:lnTo>
                    <a:pt x="21247" y="2278862"/>
                  </a:lnTo>
                  <a:lnTo>
                    <a:pt x="20494" y="2226820"/>
                  </a:lnTo>
                  <a:lnTo>
                    <a:pt x="19737" y="2174202"/>
                  </a:lnTo>
                  <a:lnTo>
                    <a:pt x="18979" y="2120989"/>
                  </a:lnTo>
                  <a:lnTo>
                    <a:pt x="18223" y="2067164"/>
                  </a:lnTo>
                  <a:lnTo>
                    <a:pt x="17472" y="2012711"/>
                  </a:lnTo>
                  <a:lnTo>
                    <a:pt x="16729" y="1957612"/>
                  </a:lnTo>
                  <a:lnTo>
                    <a:pt x="15998" y="1901849"/>
                  </a:lnTo>
                  <a:lnTo>
                    <a:pt x="15280" y="1845405"/>
                  </a:lnTo>
                  <a:lnTo>
                    <a:pt x="14581" y="1788263"/>
                  </a:lnTo>
                  <a:lnTo>
                    <a:pt x="13901" y="1730405"/>
                  </a:lnTo>
                  <a:lnTo>
                    <a:pt x="13246" y="1671814"/>
                  </a:lnTo>
                  <a:lnTo>
                    <a:pt x="12617" y="1612474"/>
                  </a:lnTo>
                  <a:lnTo>
                    <a:pt x="12018" y="1552366"/>
                  </a:lnTo>
                  <a:lnTo>
                    <a:pt x="11451" y="1491473"/>
                  </a:lnTo>
                  <a:lnTo>
                    <a:pt x="10921" y="1429777"/>
                  </a:lnTo>
                  <a:lnTo>
                    <a:pt x="10430" y="1367263"/>
                  </a:lnTo>
                  <a:lnTo>
                    <a:pt x="9981" y="1303911"/>
                  </a:lnTo>
                  <a:lnTo>
                    <a:pt x="9577" y="1239706"/>
                  </a:lnTo>
                  <a:lnTo>
                    <a:pt x="9221" y="1174629"/>
                  </a:lnTo>
                  <a:lnTo>
                    <a:pt x="8917" y="1108663"/>
                  </a:lnTo>
                  <a:lnTo>
                    <a:pt x="8667" y="1041791"/>
                  </a:lnTo>
                  <a:lnTo>
                    <a:pt x="8474" y="973996"/>
                  </a:lnTo>
                  <a:lnTo>
                    <a:pt x="8343" y="905259"/>
                  </a:lnTo>
                  <a:lnTo>
                    <a:pt x="8274" y="835565"/>
                  </a:lnTo>
                  <a:close/>
                </a:path>
              </a:pathLst>
            </a:custGeom>
            <a:ln w="57912">
              <a:solidFill>
                <a:srgbClr val="001F5F"/>
              </a:solidFill>
              <a:prstDash val="lgDash"/>
            </a:ln>
          </p:spPr>
          <p:txBody>
            <a:bodyPr wrap="square" lIns="0" tIns="0" rIns="0" bIns="0" rtlCol="0"/>
            <a:lstStyle/>
            <a:p>
              <a:endParaRPr/>
            </a:p>
          </p:txBody>
        </p:sp>
      </p:grpSp>
      <p:sp>
        <p:nvSpPr>
          <p:cNvPr id="6" name="object 6"/>
          <p:cNvSpPr txBox="1">
            <a:spLocks noGrp="1"/>
          </p:cNvSpPr>
          <p:nvPr>
            <p:ph type="title"/>
          </p:nvPr>
        </p:nvSpPr>
        <p:spPr>
          <a:xfrm>
            <a:off x="1466214" y="1253693"/>
            <a:ext cx="3571875" cy="1789430"/>
          </a:xfrm>
          <a:prstGeom prst="rect">
            <a:avLst/>
          </a:prstGeom>
        </p:spPr>
        <p:txBody>
          <a:bodyPr vert="horz" wrap="square" lIns="0" tIns="12700" rIns="0" bIns="0" rtlCol="0">
            <a:spAutoFit/>
          </a:bodyPr>
          <a:lstStyle/>
          <a:p>
            <a:pPr marL="1183005">
              <a:lnSpc>
                <a:spcPts val="4300"/>
              </a:lnSpc>
              <a:spcBef>
                <a:spcPts val="100"/>
              </a:spcBef>
            </a:pPr>
            <a:r>
              <a:rPr sz="3600" b="0" dirty="0">
                <a:latin typeface="Arial Black"/>
                <a:cs typeface="Arial Black"/>
              </a:rPr>
              <a:t>A</a:t>
            </a:r>
            <a:r>
              <a:rPr sz="3600" b="0" spc="-105" dirty="0">
                <a:latin typeface="Arial Black"/>
                <a:cs typeface="Arial Black"/>
              </a:rPr>
              <a:t>L</a:t>
            </a:r>
            <a:r>
              <a:rPr sz="3600" b="0" dirty="0">
                <a:latin typeface="Arial Black"/>
                <a:cs typeface="Arial Black"/>
              </a:rPr>
              <a:t>UMNO:</a:t>
            </a:r>
            <a:endParaRPr sz="3600">
              <a:latin typeface="Arial Black"/>
              <a:cs typeface="Arial Black"/>
            </a:endParaRPr>
          </a:p>
          <a:p>
            <a:pPr marL="12700" marR="41910">
              <a:lnSpc>
                <a:spcPts val="4800"/>
              </a:lnSpc>
              <a:spcBef>
                <a:spcPts val="80"/>
              </a:spcBef>
            </a:pPr>
            <a:r>
              <a:rPr sz="4000" u="dashLong" spc="-10" dirty="0">
                <a:uFill>
                  <a:solidFill>
                    <a:srgbClr val="000000"/>
                  </a:solidFill>
                </a:uFill>
                <a:latin typeface="Book Antiqua"/>
                <a:cs typeface="Book Antiqua"/>
              </a:rPr>
              <a:t>Eduardo Flores </a:t>
            </a:r>
            <a:r>
              <a:rPr sz="4000" spc="-985" dirty="0">
                <a:latin typeface="Book Antiqua"/>
                <a:cs typeface="Book Antiqua"/>
              </a:rPr>
              <a:t> </a:t>
            </a:r>
            <a:r>
              <a:rPr sz="4000" u="dashLong" spc="-5" dirty="0">
                <a:uFill>
                  <a:solidFill>
                    <a:srgbClr val="000000"/>
                  </a:solidFill>
                </a:uFill>
                <a:latin typeface="Book Antiqua"/>
                <a:cs typeface="Book Antiqua"/>
              </a:rPr>
              <a:t>Jiménez.</a:t>
            </a:r>
            <a:endParaRPr sz="4000">
              <a:latin typeface="Book Antiqua"/>
              <a:cs typeface="Book Antiqua"/>
            </a:endParaRPr>
          </a:p>
        </p:txBody>
      </p:sp>
      <p:sp>
        <p:nvSpPr>
          <p:cNvPr id="7" name="object 7"/>
          <p:cNvSpPr txBox="1"/>
          <p:nvPr/>
        </p:nvSpPr>
        <p:spPr>
          <a:xfrm>
            <a:off x="1466209" y="3477931"/>
            <a:ext cx="4469130" cy="1623060"/>
          </a:xfrm>
          <a:prstGeom prst="rect">
            <a:avLst/>
          </a:prstGeom>
        </p:spPr>
        <p:txBody>
          <a:bodyPr vert="horz" wrap="square" lIns="0" tIns="109855" rIns="0" bIns="0" rtlCol="0">
            <a:spAutoFit/>
          </a:bodyPr>
          <a:lstStyle/>
          <a:p>
            <a:pPr marL="469900" indent="-457834">
              <a:lnSpc>
                <a:spcPct val="100000"/>
              </a:lnSpc>
              <a:spcBef>
                <a:spcPts val="865"/>
              </a:spcBef>
              <a:buFont typeface="Wingdings"/>
              <a:buChar char=""/>
              <a:tabLst>
                <a:tab pos="469900" algn="l"/>
                <a:tab pos="470534" algn="l"/>
              </a:tabLst>
            </a:pPr>
            <a:r>
              <a:rPr sz="2800" dirty="0">
                <a:latin typeface="Arial Black"/>
                <a:cs typeface="Arial Black"/>
              </a:rPr>
              <a:t>Grado </a:t>
            </a:r>
            <a:r>
              <a:rPr sz="2800" spc="-5" dirty="0">
                <a:latin typeface="Arial Black"/>
                <a:cs typeface="Arial Black"/>
              </a:rPr>
              <a:t>y</a:t>
            </a:r>
            <a:r>
              <a:rPr sz="2800" spc="-10" dirty="0">
                <a:latin typeface="Arial Black"/>
                <a:cs typeface="Arial Black"/>
              </a:rPr>
              <a:t> sección:</a:t>
            </a:r>
            <a:r>
              <a:rPr sz="2800" spc="25" dirty="0">
                <a:latin typeface="Arial Black"/>
                <a:cs typeface="Arial Black"/>
              </a:rPr>
              <a:t> </a:t>
            </a:r>
            <a:r>
              <a:rPr sz="2800" spc="-5" dirty="0">
                <a:latin typeface="Book Antiqua"/>
                <a:cs typeface="Book Antiqua"/>
              </a:rPr>
              <a:t>2º</a:t>
            </a:r>
            <a:r>
              <a:rPr sz="2800" dirty="0">
                <a:latin typeface="Book Antiqua"/>
                <a:cs typeface="Book Antiqua"/>
              </a:rPr>
              <a:t> </a:t>
            </a:r>
            <a:r>
              <a:rPr sz="2800" spc="-5" dirty="0">
                <a:latin typeface="Book Antiqua"/>
                <a:cs typeface="Book Antiqua"/>
              </a:rPr>
              <a:t>B</a:t>
            </a:r>
            <a:endParaRPr sz="2800">
              <a:latin typeface="Book Antiqua"/>
              <a:cs typeface="Book Antiqua"/>
            </a:endParaRPr>
          </a:p>
          <a:p>
            <a:pPr marL="469900" indent="-457834">
              <a:lnSpc>
                <a:spcPct val="100000"/>
              </a:lnSpc>
              <a:spcBef>
                <a:spcPts val="765"/>
              </a:spcBef>
              <a:buFont typeface="Wingdings"/>
              <a:buChar char=""/>
              <a:tabLst>
                <a:tab pos="469900" algn="l"/>
                <a:tab pos="470534" algn="l"/>
              </a:tabLst>
            </a:pPr>
            <a:r>
              <a:rPr sz="2800" spc="-5" dirty="0">
                <a:latin typeface="Arial Black"/>
                <a:cs typeface="Arial Black"/>
              </a:rPr>
              <a:t>Jardín</a:t>
            </a:r>
            <a:r>
              <a:rPr sz="2800" spc="-25" dirty="0">
                <a:latin typeface="Arial Black"/>
                <a:cs typeface="Arial Black"/>
              </a:rPr>
              <a:t> </a:t>
            </a:r>
            <a:r>
              <a:rPr sz="2800" spc="-5" dirty="0">
                <a:latin typeface="Arial Black"/>
                <a:cs typeface="Arial Black"/>
              </a:rPr>
              <a:t>de</a:t>
            </a:r>
            <a:r>
              <a:rPr sz="2800" spc="-25" dirty="0">
                <a:latin typeface="Arial Black"/>
                <a:cs typeface="Arial Black"/>
              </a:rPr>
              <a:t> </a:t>
            </a:r>
            <a:r>
              <a:rPr sz="2800" spc="-5" dirty="0">
                <a:latin typeface="Arial Black"/>
                <a:cs typeface="Arial Black"/>
              </a:rPr>
              <a:t>niños:</a:t>
            </a:r>
            <a:endParaRPr sz="2800">
              <a:latin typeface="Arial Black"/>
              <a:cs typeface="Arial Black"/>
            </a:endParaRPr>
          </a:p>
          <a:p>
            <a:pPr marL="12700">
              <a:lnSpc>
                <a:spcPct val="100000"/>
              </a:lnSpc>
              <a:spcBef>
                <a:spcPts val="965"/>
              </a:spcBef>
            </a:pPr>
            <a:r>
              <a:rPr sz="2800" spc="-5" dirty="0">
                <a:latin typeface="Book Antiqua"/>
                <a:cs typeface="Book Antiqua"/>
              </a:rPr>
              <a:t>Elia</a:t>
            </a:r>
            <a:r>
              <a:rPr sz="2800" spc="-20" dirty="0">
                <a:latin typeface="Book Antiqua"/>
                <a:cs typeface="Book Antiqua"/>
              </a:rPr>
              <a:t> </a:t>
            </a:r>
            <a:r>
              <a:rPr sz="2800" spc="-5" dirty="0">
                <a:latin typeface="Book Antiqua"/>
                <a:cs typeface="Book Antiqua"/>
              </a:rPr>
              <a:t>Emma</a:t>
            </a:r>
            <a:r>
              <a:rPr sz="2800" dirty="0">
                <a:latin typeface="Book Antiqua"/>
                <a:cs typeface="Book Antiqua"/>
              </a:rPr>
              <a:t> </a:t>
            </a:r>
            <a:r>
              <a:rPr sz="2800" spc="-5" dirty="0">
                <a:latin typeface="Book Antiqua"/>
                <a:cs typeface="Book Antiqua"/>
              </a:rPr>
              <a:t>Badillo T.M.</a:t>
            </a:r>
            <a:endParaRPr sz="2800">
              <a:latin typeface="Book Antiqua"/>
              <a:cs typeface="Book Antiqu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prstGeom prst="rect">
            <a:avLst/>
          </a:prstGeom>
        </p:spPr>
        <p:txBody>
          <a:bodyPr vert="horz" wrap="square" lIns="0" tIns="13335" rIns="0" bIns="0" rtlCol="0">
            <a:spAutoFit/>
          </a:bodyPr>
          <a:lstStyle/>
          <a:p>
            <a:pPr marL="4690110">
              <a:lnSpc>
                <a:spcPct val="100000"/>
              </a:lnSpc>
              <a:spcBef>
                <a:spcPts val="105"/>
              </a:spcBef>
            </a:pPr>
            <a:r>
              <a:rPr sz="2800" spc="-5" dirty="0"/>
              <a:t>Miércoles</a:t>
            </a:r>
            <a:r>
              <a:rPr sz="2800" spc="130" dirty="0"/>
              <a:t> </a:t>
            </a:r>
            <a:r>
              <a:rPr spc="-5" dirty="0"/>
              <a:t>12</a:t>
            </a:r>
            <a:r>
              <a:rPr spc="-10" dirty="0"/>
              <a:t> </a:t>
            </a:r>
            <a:r>
              <a:rPr dirty="0"/>
              <a:t>de</a:t>
            </a:r>
            <a:r>
              <a:rPr spc="-20" dirty="0"/>
              <a:t> </a:t>
            </a:r>
            <a:r>
              <a:rPr spc="-5" dirty="0"/>
              <a:t>mayo del</a:t>
            </a:r>
            <a:r>
              <a:rPr spc="-20" dirty="0"/>
              <a:t> </a:t>
            </a:r>
            <a:r>
              <a:rPr spc="-10" dirty="0"/>
              <a:t>2021.</a:t>
            </a:r>
            <a:r>
              <a:rPr sz="1800" b="0" spc="-10" dirty="0">
                <a:latin typeface="Calibri"/>
                <a:cs typeface="Calibri"/>
              </a:rPr>
              <a:t>.</a:t>
            </a:r>
            <a:endParaRPr sz="1800">
              <a:latin typeface="Calibri"/>
              <a:cs typeface="Calibri"/>
            </a:endParaRPr>
          </a:p>
        </p:txBody>
      </p:sp>
      <p:sp>
        <p:nvSpPr>
          <p:cNvPr id="4" name="object 4"/>
          <p:cNvSpPr/>
          <p:nvPr/>
        </p:nvSpPr>
        <p:spPr>
          <a:xfrm>
            <a:off x="6729891" y="1433845"/>
            <a:ext cx="4309745" cy="2503170"/>
          </a:xfrm>
          <a:custGeom>
            <a:avLst/>
            <a:gdLst/>
            <a:ahLst/>
            <a:cxnLst/>
            <a:rect l="l" t="t" r="r" b="b"/>
            <a:pathLst>
              <a:path w="4309745" h="2503170">
                <a:moveTo>
                  <a:pt x="13808" y="21574"/>
                </a:moveTo>
                <a:lnTo>
                  <a:pt x="49608" y="17020"/>
                </a:lnTo>
                <a:lnTo>
                  <a:pt x="93739" y="16437"/>
                </a:lnTo>
                <a:lnTo>
                  <a:pt x="144138" y="18610"/>
                </a:lnTo>
                <a:lnTo>
                  <a:pt x="198743" y="22326"/>
                </a:lnTo>
                <a:lnTo>
                  <a:pt x="255490" y="26371"/>
                </a:lnTo>
                <a:lnTo>
                  <a:pt x="312315" y="29532"/>
                </a:lnTo>
                <a:lnTo>
                  <a:pt x="367155" y="30595"/>
                </a:lnTo>
                <a:lnTo>
                  <a:pt x="417946" y="28347"/>
                </a:lnTo>
                <a:lnTo>
                  <a:pt x="462626" y="21574"/>
                </a:lnTo>
                <a:lnTo>
                  <a:pt x="497027" y="16665"/>
                </a:lnTo>
                <a:lnTo>
                  <a:pt x="538005" y="15523"/>
                </a:lnTo>
                <a:lnTo>
                  <a:pt x="584336" y="17287"/>
                </a:lnTo>
                <a:lnTo>
                  <a:pt x="634791" y="21094"/>
                </a:lnTo>
                <a:lnTo>
                  <a:pt x="688145" y="26080"/>
                </a:lnTo>
                <a:lnTo>
                  <a:pt x="743169" y="31384"/>
                </a:lnTo>
                <a:lnTo>
                  <a:pt x="798638" y="36143"/>
                </a:lnTo>
                <a:lnTo>
                  <a:pt x="853325" y="39495"/>
                </a:lnTo>
                <a:lnTo>
                  <a:pt x="906003" y="40576"/>
                </a:lnTo>
                <a:lnTo>
                  <a:pt x="955445" y="38525"/>
                </a:lnTo>
                <a:lnTo>
                  <a:pt x="1000424" y="32478"/>
                </a:lnTo>
                <a:lnTo>
                  <a:pt x="1039714" y="21574"/>
                </a:lnTo>
                <a:lnTo>
                  <a:pt x="1094858" y="6343"/>
                </a:lnTo>
                <a:lnTo>
                  <a:pt x="1151252" y="0"/>
                </a:lnTo>
                <a:lnTo>
                  <a:pt x="1207646" y="276"/>
                </a:lnTo>
                <a:lnTo>
                  <a:pt x="1262790" y="4905"/>
                </a:lnTo>
                <a:lnTo>
                  <a:pt x="1315433" y="11617"/>
                </a:lnTo>
                <a:lnTo>
                  <a:pt x="1364326" y="18145"/>
                </a:lnTo>
                <a:lnTo>
                  <a:pt x="1408219" y="22220"/>
                </a:lnTo>
                <a:lnTo>
                  <a:pt x="1445860" y="21574"/>
                </a:lnTo>
                <a:lnTo>
                  <a:pt x="1483877" y="19136"/>
                </a:lnTo>
                <a:lnTo>
                  <a:pt x="1528609" y="18859"/>
                </a:lnTo>
                <a:lnTo>
                  <a:pt x="1578520" y="20011"/>
                </a:lnTo>
                <a:lnTo>
                  <a:pt x="1632074" y="21859"/>
                </a:lnTo>
                <a:lnTo>
                  <a:pt x="1687736" y="23672"/>
                </a:lnTo>
                <a:lnTo>
                  <a:pt x="1743969" y="24717"/>
                </a:lnTo>
                <a:lnTo>
                  <a:pt x="1799238" y="24261"/>
                </a:lnTo>
                <a:lnTo>
                  <a:pt x="1852006" y="21574"/>
                </a:lnTo>
                <a:lnTo>
                  <a:pt x="1894424" y="20291"/>
                </a:lnTo>
                <a:lnTo>
                  <a:pt x="1939784" y="22195"/>
                </a:lnTo>
                <a:lnTo>
                  <a:pt x="1987543" y="26198"/>
                </a:lnTo>
                <a:lnTo>
                  <a:pt x="2037162" y="31211"/>
                </a:lnTo>
                <a:lnTo>
                  <a:pt x="2088099" y="36147"/>
                </a:lnTo>
                <a:lnTo>
                  <a:pt x="2139814" y="39916"/>
                </a:lnTo>
                <a:lnTo>
                  <a:pt x="2191764" y="41432"/>
                </a:lnTo>
                <a:lnTo>
                  <a:pt x="2243410" y="39606"/>
                </a:lnTo>
                <a:lnTo>
                  <a:pt x="2294210" y="33349"/>
                </a:lnTo>
                <a:lnTo>
                  <a:pt x="2343623" y="21574"/>
                </a:lnTo>
                <a:lnTo>
                  <a:pt x="2380875" y="12032"/>
                </a:lnTo>
                <a:lnTo>
                  <a:pt x="2418296" y="5981"/>
                </a:lnTo>
                <a:lnTo>
                  <a:pt x="2456316" y="2902"/>
                </a:lnTo>
                <a:lnTo>
                  <a:pt x="2495360" y="2276"/>
                </a:lnTo>
                <a:lnTo>
                  <a:pt x="2535856" y="3587"/>
                </a:lnTo>
                <a:lnTo>
                  <a:pt x="2578232" y="6315"/>
                </a:lnTo>
                <a:lnTo>
                  <a:pt x="2622915" y="9942"/>
                </a:lnTo>
                <a:lnTo>
                  <a:pt x="2670332" y="13950"/>
                </a:lnTo>
                <a:lnTo>
                  <a:pt x="2720910" y="17822"/>
                </a:lnTo>
                <a:lnTo>
                  <a:pt x="2775077" y="21038"/>
                </a:lnTo>
                <a:lnTo>
                  <a:pt x="2833260" y="23081"/>
                </a:lnTo>
                <a:lnTo>
                  <a:pt x="2895886" y="23432"/>
                </a:lnTo>
                <a:lnTo>
                  <a:pt x="2963383" y="21574"/>
                </a:lnTo>
                <a:lnTo>
                  <a:pt x="3034697" y="19667"/>
                </a:lnTo>
                <a:lnTo>
                  <a:pt x="3097588" y="20304"/>
                </a:lnTo>
                <a:lnTo>
                  <a:pt x="3153316" y="22824"/>
                </a:lnTo>
                <a:lnTo>
                  <a:pt x="3203140" y="26569"/>
                </a:lnTo>
                <a:lnTo>
                  <a:pt x="3248323" y="30880"/>
                </a:lnTo>
                <a:lnTo>
                  <a:pt x="3290123" y="35099"/>
                </a:lnTo>
                <a:lnTo>
                  <a:pt x="3329800" y="38566"/>
                </a:lnTo>
                <a:lnTo>
                  <a:pt x="3368617" y="40624"/>
                </a:lnTo>
                <a:lnTo>
                  <a:pt x="3407832" y="40612"/>
                </a:lnTo>
                <a:lnTo>
                  <a:pt x="3448706" y="37872"/>
                </a:lnTo>
                <a:lnTo>
                  <a:pt x="3492499" y="31746"/>
                </a:lnTo>
                <a:lnTo>
                  <a:pt x="3540471" y="21574"/>
                </a:lnTo>
                <a:lnTo>
                  <a:pt x="3581638" y="13240"/>
                </a:lnTo>
                <a:lnTo>
                  <a:pt x="3624278" y="7834"/>
                </a:lnTo>
                <a:lnTo>
                  <a:pt x="3668340" y="4956"/>
                </a:lnTo>
                <a:lnTo>
                  <a:pt x="3713770" y="4204"/>
                </a:lnTo>
                <a:lnTo>
                  <a:pt x="3760515" y="5177"/>
                </a:lnTo>
                <a:lnTo>
                  <a:pt x="3808523" y="7474"/>
                </a:lnTo>
                <a:lnTo>
                  <a:pt x="3857739" y="10694"/>
                </a:lnTo>
                <a:lnTo>
                  <a:pt x="3908111" y="14436"/>
                </a:lnTo>
                <a:lnTo>
                  <a:pt x="3959587" y="18300"/>
                </a:lnTo>
                <a:lnTo>
                  <a:pt x="4012112" y="21884"/>
                </a:lnTo>
                <a:lnTo>
                  <a:pt x="4065634" y="24787"/>
                </a:lnTo>
                <a:lnTo>
                  <a:pt x="4120099" y="26609"/>
                </a:lnTo>
                <a:lnTo>
                  <a:pt x="4175456" y="26948"/>
                </a:lnTo>
                <a:lnTo>
                  <a:pt x="4231650" y="25403"/>
                </a:lnTo>
                <a:lnTo>
                  <a:pt x="4288628" y="21574"/>
                </a:lnTo>
                <a:lnTo>
                  <a:pt x="4300572" y="67424"/>
                </a:lnTo>
                <a:lnTo>
                  <a:pt x="4307136" y="114867"/>
                </a:lnTo>
                <a:lnTo>
                  <a:pt x="4309343" y="163382"/>
                </a:lnTo>
                <a:lnTo>
                  <a:pt x="4308215" y="212452"/>
                </a:lnTo>
                <a:lnTo>
                  <a:pt x="4304773" y="261556"/>
                </a:lnTo>
                <a:lnTo>
                  <a:pt x="4300040" y="310177"/>
                </a:lnTo>
                <a:lnTo>
                  <a:pt x="4295037" y="357794"/>
                </a:lnTo>
                <a:lnTo>
                  <a:pt x="4290786" y="403890"/>
                </a:lnTo>
                <a:lnTo>
                  <a:pt x="4288309" y="447946"/>
                </a:lnTo>
                <a:lnTo>
                  <a:pt x="4288628" y="489442"/>
                </a:lnTo>
                <a:lnTo>
                  <a:pt x="4290191" y="540250"/>
                </a:lnTo>
                <a:lnTo>
                  <a:pt x="4290128" y="592228"/>
                </a:lnTo>
                <a:lnTo>
                  <a:pt x="4289030" y="645010"/>
                </a:lnTo>
                <a:lnTo>
                  <a:pt x="4287485" y="698230"/>
                </a:lnTo>
                <a:lnTo>
                  <a:pt x="4286083" y="751521"/>
                </a:lnTo>
                <a:lnTo>
                  <a:pt x="4285414" y="804517"/>
                </a:lnTo>
                <a:lnTo>
                  <a:pt x="4286065" y="856852"/>
                </a:lnTo>
                <a:lnTo>
                  <a:pt x="4288628" y="908161"/>
                </a:lnTo>
                <a:lnTo>
                  <a:pt x="4289705" y="950926"/>
                </a:lnTo>
                <a:lnTo>
                  <a:pt x="4287702" y="997482"/>
                </a:lnTo>
                <a:lnTo>
                  <a:pt x="4283684" y="1046949"/>
                </a:lnTo>
                <a:lnTo>
                  <a:pt x="4278716" y="1098447"/>
                </a:lnTo>
                <a:lnTo>
                  <a:pt x="4273865" y="1151096"/>
                </a:lnTo>
                <a:lnTo>
                  <a:pt x="4270194" y="1204015"/>
                </a:lnTo>
                <a:lnTo>
                  <a:pt x="4268770" y="1256324"/>
                </a:lnTo>
                <a:lnTo>
                  <a:pt x="4270657" y="1307144"/>
                </a:lnTo>
                <a:lnTo>
                  <a:pt x="4276922" y="1355594"/>
                </a:lnTo>
                <a:lnTo>
                  <a:pt x="4288628" y="1400794"/>
                </a:lnTo>
                <a:lnTo>
                  <a:pt x="4301159" y="1448133"/>
                </a:lnTo>
                <a:lnTo>
                  <a:pt x="4306935" y="1494324"/>
                </a:lnTo>
                <a:lnTo>
                  <a:pt x="4307509" y="1539769"/>
                </a:lnTo>
                <a:lnTo>
                  <a:pt x="4304433" y="1584873"/>
                </a:lnTo>
                <a:lnTo>
                  <a:pt x="4299259" y="1630038"/>
                </a:lnTo>
                <a:lnTo>
                  <a:pt x="4293539" y="1675669"/>
                </a:lnTo>
                <a:lnTo>
                  <a:pt x="4288826" y="1722168"/>
                </a:lnTo>
                <a:lnTo>
                  <a:pt x="4286672" y="1769939"/>
                </a:lnTo>
                <a:lnTo>
                  <a:pt x="4288628" y="1819386"/>
                </a:lnTo>
                <a:lnTo>
                  <a:pt x="4290801" y="1856096"/>
                </a:lnTo>
                <a:lnTo>
                  <a:pt x="4291288" y="1896230"/>
                </a:lnTo>
                <a:lnTo>
                  <a:pt x="4290449" y="1939511"/>
                </a:lnTo>
                <a:lnTo>
                  <a:pt x="4288647" y="1985662"/>
                </a:lnTo>
                <a:lnTo>
                  <a:pt x="4286242" y="2034405"/>
                </a:lnTo>
                <a:lnTo>
                  <a:pt x="4283595" y="2085462"/>
                </a:lnTo>
                <a:lnTo>
                  <a:pt x="4281068" y="2138556"/>
                </a:lnTo>
                <a:lnTo>
                  <a:pt x="4279021" y="2193409"/>
                </a:lnTo>
                <a:lnTo>
                  <a:pt x="4277815" y="2249745"/>
                </a:lnTo>
                <a:lnTo>
                  <a:pt x="4277812" y="2307285"/>
                </a:lnTo>
                <a:lnTo>
                  <a:pt x="4279373" y="2365752"/>
                </a:lnTo>
                <a:lnTo>
                  <a:pt x="4282858" y="2424869"/>
                </a:lnTo>
                <a:lnTo>
                  <a:pt x="4288628" y="2484358"/>
                </a:lnTo>
                <a:lnTo>
                  <a:pt x="4222832" y="2491853"/>
                </a:lnTo>
                <a:lnTo>
                  <a:pt x="4165143" y="2494127"/>
                </a:lnTo>
                <a:lnTo>
                  <a:pt x="4113653" y="2492718"/>
                </a:lnTo>
                <a:lnTo>
                  <a:pt x="4066458" y="2489168"/>
                </a:lnTo>
                <a:lnTo>
                  <a:pt x="4021649" y="2485016"/>
                </a:lnTo>
                <a:lnTo>
                  <a:pt x="3977322" y="2481804"/>
                </a:lnTo>
                <a:lnTo>
                  <a:pt x="3931568" y="2481071"/>
                </a:lnTo>
                <a:lnTo>
                  <a:pt x="3882482" y="2484358"/>
                </a:lnTo>
                <a:lnTo>
                  <a:pt x="3846895" y="2487297"/>
                </a:lnTo>
                <a:lnTo>
                  <a:pt x="3808555" y="2488591"/>
                </a:lnTo>
                <a:lnTo>
                  <a:pt x="3767410" y="2488572"/>
                </a:lnTo>
                <a:lnTo>
                  <a:pt x="3723412" y="2487575"/>
                </a:lnTo>
                <a:lnTo>
                  <a:pt x="3676511" y="2485932"/>
                </a:lnTo>
                <a:lnTo>
                  <a:pt x="3626657" y="2483977"/>
                </a:lnTo>
                <a:lnTo>
                  <a:pt x="3573799" y="2482043"/>
                </a:lnTo>
                <a:lnTo>
                  <a:pt x="3517889" y="2480463"/>
                </a:lnTo>
                <a:lnTo>
                  <a:pt x="3458876" y="2479571"/>
                </a:lnTo>
                <a:lnTo>
                  <a:pt x="3396710" y="2479701"/>
                </a:lnTo>
                <a:lnTo>
                  <a:pt x="3331342" y="2481185"/>
                </a:lnTo>
                <a:lnTo>
                  <a:pt x="3262722" y="2484358"/>
                </a:lnTo>
                <a:lnTo>
                  <a:pt x="3176286" y="2487569"/>
                </a:lnTo>
                <a:lnTo>
                  <a:pt x="3103219" y="2487036"/>
                </a:lnTo>
                <a:lnTo>
                  <a:pt x="3041709" y="2484019"/>
                </a:lnTo>
                <a:lnTo>
                  <a:pt x="2989942" y="2479779"/>
                </a:lnTo>
                <a:lnTo>
                  <a:pt x="2946105" y="2475577"/>
                </a:lnTo>
                <a:lnTo>
                  <a:pt x="2908383" y="2472674"/>
                </a:lnTo>
                <a:lnTo>
                  <a:pt x="2874963" y="2472329"/>
                </a:lnTo>
                <a:lnTo>
                  <a:pt x="2844033" y="2475803"/>
                </a:lnTo>
                <a:lnTo>
                  <a:pt x="2813777" y="2484358"/>
                </a:lnTo>
                <a:lnTo>
                  <a:pt x="2786486" y="2490945"/>
                </a:lnTo>
                <a:lnTo>
                  <a:pt x="2751177" y="2493918"/>
                </a:lnTo>
                <a:lnTo>
                  <a:pt x="2709123" y="2494002"/>
                </a:lnTo>
                <a:lnTo>
                  <a:pt x="2661594" y="2491921"/>
                </a:lnTo>
                <a:lnTo>
                  <a:pt x="2609859" y="2488401"/>
                </a:lnTo>
                <a:lnTo>
                  <a:pt x="2555189" y="2484167"/>
                </a:lnTo>
                <a:lnTo>
                  <a:pt x="2498856" y="2479944"/>
                </a:lnTo>
                <a:lnTo>
                  <a:pt x="2442128" y="2476455"/>
                </a:lnTo>
                <a:lnTo>
                  <a:pt x="2386277" y="2474428"/>
                </a:lnTo>
                <a:lnTo>
                  <a:pt x="2332574" y="2474586"/>
                </a:lnTo>
                <a:lnTo>
                  <a:pt x="2282287" y="2477654"/>
                </a:lnTo>
                <a:lnTo>
                  <a:pt x="2236689" y="2484358"/>
                </a:lnTo>
                <a:lnTo>
                  <a:pt x="2195875" y="2490451"/>
                </a:lnTo>
                <a:lnTo>
                  <a:pt x="2152672" y="2493011"/>
                </a:lnTo>
                <a:lnTo>
                  <a:pt x="2107420" y="2492723"/>
                </a:lnTo>
                <a:lnTo>
                  <a:pt x="2060457" y="2490276"/>
                </a:lnTo>
                <a:lnTo>
                  <a:pt x="2012124" y="2486355"/>
                </a:lnTo>
                <a:lnTo>
                  <a:pt x="1962758" y="2481648"/>
                </a:lnTo>
                <a:lnTo>
                  <a:pt x="1912700" y="2476841"/>
                </a:lnTo>
                <a:lnTo>
                  <a:pt x="1862289" y="2472621"/>
                </a:lnTo>
                <a:lnTo>
                  <a:pt x="1811863" y="2469674"/>
                </a:lnTo>
                <a:lnTo>
                  <a:pt x="1761762" y="2468688"/>
                </a:lnTo>
                <a:lnTo>
                  <a:pt x="1712326" y="2470348"/>
                </a:lnTo>
                <a:lnTo>
                  <a:pt x="1663893" y="2475343"/>
                </a:lnTo>
                <a:lnTo>
                  <a:pt x="1616802" y="2484358"/>
                </a:lnTo>
                <a:lnTo>
                  <a:pt x="1568915" y="2493525"/>
                </a:lnTo>
                <a:lnTo>
                  <a:pt x="1524873" y="2497375"/>
                </a:lnTo>
                <a:lnTo>
                  <a:pt x="1483706" y="2497002"/>
                </a:lnTo>
                <a:lnTo>
                  <a:pt x="1444444" y="2493502"/>
                </a:lnTo>
                <a:lnTo>
                  <a:pt x="1406117" y="2487969"/>
                </a:lnTo>
                <a:lnTo>
                  <a:pt x="1367755" y="2481500"/>
                </a:lnTo>
                <a:lnTo>
                  <a:pt x="1328388" y="2475190"/>
                </a:lnTo>
                <a:lnTo>
                  <a:pt x="1287044" y="2470134"/>
                </a:lnTo>
                <a:lnTo>
                  <a:pt x="1242756" y="2467427"/>
                </a:lnTo>
                <a:lnTo>
                  <a:pt x="1194551" y="2468165"/>
                </a:lnTo>
                <a:lnTo>
                  <a:pt x="1141460" y="2473444"/>
                </a:lnTo>
                <a:lnTo>
                  <a:pt x="1082513" y="2484358"/>
                </a:lnTo>
                <a:lnTo>
                  <a:pt x="1022907" y="2495184"/>
                </a:lnTo>
                <a:lnTo>
                  <a:pt x="968076" y="2500233"/>
                </a:lnTo>
                <a:lnTo>
                  <a:pt x="917411" y="2500645"/>
                </a:lnTo>
                <a:lnTo>
                  <a:pt x="870301" y="2497566"/>
                </a:lnTo>
                <a:lnTo>
                  <a:pt x="826135" y="2492136"/>
                </a:lnTo>
                <a:lnTo>
                  <a:pt x="784301" y="2485501"/>
                </a:lnTo>
                <a:lnTo>
                  <a:pt x="744191" y="2478801"/>
                </a:lnTo>
                <a:lnTo>
                  <a:pt x="705192" y="2473182"/>
                </a:lnTo>
                <a:lnTo>
                  <a:pt x="666693" y="2469784"/>
                </a:lnTo>
                <a:lnTo>
                  <a:pt x="628086" y="2469753"/>
                </a:lnTo>
                <a:lnTo>
                  <a:pt x="588757" y="2474229"/>
                </a:lnTo>
                <a:lnTo>
                  <a:pt x="548097" y="2484358"/>
                </a:lnTo>
                <a:lnTo>
                  <a:pt x="502923" y="2495753"/>
                </a:lnTo>
                <a:lnTo>
                  <a:pt x="457783" y="2501577"/>
                </a:lnTo>
                <a:lnTo>
                  <a:pt x="412437" y="2502927"/>
                </a:lnTo>
                <a:lnTo>
                  <a:pt x="366650" y="2500901"/>
                </a:lnTo>
                <a:lnTo>
                  <a:pt x="320184" y="2496595"/>
                </a:lnTo>
                <a:lnTo>
                  <a:pt x="272800" y="2491107"/>
                </a:lnTo>
                <a:lnTo>
                  <a:pt x="224261" y="2485536"/>
                </a:lnTo>
                <a:lnTo>
                  <a:pt x="174331" y="2480978"/>
                </a:lnTo>
                <a:lnTo>
                  <a:pt x="122770" y="2478530"/>
                </a:lnTo>
                <a:lnTo>
                  <a:pt x="69342" y="2479291"/>
                </a:lnTo>
                <a:lnTo>
                  <a:pt x="13808" y="2484358"/>
                </a:lnTo>
                <a:lnTo>
                  <a:pt x="10458" y="2435767"/>
                </a:lnTo>
                <a:lnTo>
                  <a:pt x="10431" y="2384869"/>
                </a:lnTo>
                <a:lnTo>
                  <a:pt x="12760" y="2332475"/>
                </a:lnTo>
                <a:lnTo>
                  <a:pt x="16478" y="2279394"/>
                </a:lnTo>
                <a:lnTo>
                  <a:pt x="20619" y="2226437"/>
                </a:lnTo>
                <a:lnTo>
                  <a:pt x="24214" y="2174413"/>
                </a:lnTo>
                <a:lnTo>
                  <a:pt x="26298" y="2124132"/>
                </a:lnTo>
                <a:lnTo>
                  <a:pt x="25903" y="2076405"/>
                </a:lnTo>
                <a:lnTo>
                  <a:pt x="22062" y="2032042"/>
                </a:lnTo>
                <a:lnTo>
                  <a:pt x="13808" y="1991852"/>
                </a:lnTo>
                <a:lnTo>
                  <a:pt x="5776" y="1949889"/>
                </a:lnTo>
                <a:lnTo>
                  <a:pt x="4333" y="1907701"/>
                </a:lnTo>
                <a:lnTo>
                  <a:pt x="7515" y="1864602"/>
                </a:lnTo>
                <a:lnTo>
                  <a:pt x="13359" y="1819908"/>
                </a:lnTo>
                <a:lnTo>
                  <a:pt x="19902" y="1772932"/>
                </a:lnTo>
                <a:lnTo>
                  <a:pt x="25182" y="1722988"/>
                </a:lnTo>
                <a:lnTo>
                  <a:pt x="27235" y="1669391"/>
                </a:lnTo>
                <a:lnTo>
                  <a:pt x="24098" y="1611455"/>
                </a:lnTo>
                <a:lnTo>
                  <a:pt x="13808" y="1548495"/>
                </a:lnTo>
                <a:lnTo>
                  <a:pt x="4743" y="1497338"/>
                </a:lnTo>
                <a:lnTo>
                  <a:pt x="613" y="1450504"/>
                </a:lnTo>
                <a:lnTo>
                  <a:pt x="377" y="1406678"/>
                </a:lnTo>
                <a:lnTo>
                  <a:pt x="2996" y="1364548"/>
                </a:lnTo>
                <a:lnTo>
                  <a:pt x="7428" y="1322797"/>
                </a:lnTo>
                <a:lnTo>
                  <a:pt x="12632" y="1280114"/>
                </a:lnTo>
                <a:lnTo>
                  <a:pt x="17567" y="1235183"/>
                </a:lnTo>
                <a:lnTo>
                  <a:pt x="21194" y="1186692"/>
                </a:lnTo>
                <a:lnTo>
                  <a:pt x="22470" y="1133325"/>
                </a:lnTo>
                <a:lnTo>
                  <a:pt x="20355" y="1073770"/>
                </a:lnTo>
                <a:lnTo>
                  <a:pt x="13808" y="1006713"/>
                </a:lnTo>
                <a:lnTo>
                  <a:pt x="7029" y="934325"/>
                </a:lnTo>
                <a:lnTo>
                  <a:pt x="5737" y="872648"/>
                </a:lnTo>
                <a:lnTo>
                  <a:pt x="8440" y="819799"/>
                </a:lnTo>
                <a:lnTo>
                  <a:pt x="13644" y="773892"/>
                </a:lnTo>
                <a:lnTo>
                  <a:pt x="19857" y="733044"/>
                </a:lnTo>
                <a:lnTo>
                  <a:pt x="25586" y="695369"/>
                </a:lnTo>
                <a:lnTo>
                  <a:pt x="29338" y="658983"/>
                </a:lnTo>
                <a:lnTo>
                  <a:pt x="29621" y="622002"/>
                </a:lnTo>
                <a:lnTo>
                  <a:pt x="24942" y="582542"/>
                </a:lnTo>
                <a:lnTo>
                  <a:pt x="13808" y="538718"/>
                </a:lnTo>
                <a:lnTo>
                  <a:pt x="3832" y="496536"/>
                </a:lnTo>
                <a:lnTo>
                  <a:pt x="0" y="454473"/>
                </a:lnTo>
                <a:lnTo>
                  <a:pt x="927" y="412165"/>
                </a:lnTo>
                <a:lnTo>
                  <a:pt x="5232" y="369252"/>
                </a:lnTo>
                <a:lnTo>
                  <a:pt x="11533" y="325373"/>
                </a:lnTo>
                <a:lnTo>
                  <a:pt x="18446" y="280166"/>
                </a:lnTo>
                <a:lnTo>
                  <a:pt x="24588" y="233270"/>
                </a:lnTo>
                <a:lnTo>
                  <a:pt x="28579" y="184324"/>
                </a:lnTo>
                <a:lnTo>
                  <a:pt x="29034" y="132967"/>
                </a:lnTo>
                <a:lnTo>
                  <a:pt x="24571" y="78837"/>
                </a:lnTo>
                <a:lnTo>
                  <a:pt x="13808" y="21574"/>
                </a:lnTo>
                <a:close/>
              </a:path>
            </a:pathLst>
          </a:custGeom>
          <a:ln w="76200">
            <a:solidFill>
              <a:srgbClr val="FFC000"/>
            </a:solidFill>
            <a:prstDash val="lgDash"/>
          </a:ln>
        </p:spPr>
        <p:txBody>
          <a:bodyPr wrap="square" lIns="0" tIns="0" rIns="0" bIns="0" rtlCol="0"/>
          <a:lstStyle/>
          <a:p>
            <a:endParaRPr/>
          </a:p>
        </p:txBody>
      </p:sp>
      <p:sp>
        <p:nvSpPr>
          <p:cNvPr id="5" name="object 5"/>
          <p:cNvSpPr txBox="1"/>
          <p:nvPr/>
        </p:nvSpPr>
        <p:spPr>
          <a:xfrm>
            <a:off x="6823326" y="1480769"/>
            <a:ext cx="4083685" cy="2097405"/>
          </a:xfrm>
          <a:prstGeom prst="rect">
            <a:avLst/>
          </a:prstGeom>
        </p:spPr>
        <p:txBody>
          <a:bodyPr vert="horz" wrap="square" lIns="0" tIns="12700" rIns="0" bIns="0" rtlCol="0">
            <a:spAutoFit/>
          </a:bodyPr>
          <a:lstStyle/>
          <a:p>
            <a:pPr marL="798830">
              <a:lnSpc>
                <a:spcPts val="2875"/>
              </a:lnSpc>
              <a:spcBef>
                <a:spcPts val="100"/>
              </a:spcBef>
            </a:pPr>
            <a:r>
              <a:rPr sz="2400" b="1" dirty="0">
                <a:latin typeface="Arial"/>
                <a:cs typeface="Arial"/>
              </a:rPr>
              <a:t>LINK</a:t>
            </a:r>
            <a:r>
              <a:rPr sz="2400" b="1" spc="-35" dirty="0">
                <a:latin typeface="Arial"/>
                <a:cs typeface="Arial"/>
              </a:rPr>
              <a:t> </a:t>
            </a:r>
            <a:r>
              <a:rPr sz="2400" b="1" spc="-5" dirty="0">
                <a:latin typeface="Arial"/>
                <a:cs typeface="Arial"/>
              </a:rPr>
              <a:t>DEL</a:t>
            </a:r>
            <a:r>
              <a:rPr sz="2400" b="1" spc="-75" dirty="0">
                <a:latin typeface="Arial"/>
                <a:cs typeface="Arial"/>
              </a:rPr>
              <a:t> </a:t>
            </a:r>
            <a:r>
              <a:rPr sz="2400" b="1" spc="-5" dirty="0">
                <a:latin typeface="Arial"/>
                <a:cs typeface="Arial"/>
              </a:rPr>
              <a:t>VIDEO.</a:t>
            </a:r>
            <a:endParaRPr sz="2400">
              <a:latin typeface="Arial"/>
              <a:cs typeface="Arial"/>
            </a:endParaRPr>
          </a:p>
          <a:p>
            <a:pPr marL="12700" marR="5080" algn="just">
              <a:lnSpc>
                <a:spcPts val="3360"/>
              </a:lnSpc>
              <a:spcBef>
                <a:spcPts val="105"/>
              </a:spcBef>
            </a:pPr>
            <a:r>
              <a:rPr sz="2800" u="heavy" spc="-5" dirty="0">
                <a:solidFill>
                  <a:srgbClr val="0462C1"/>
                </a:solidFill>
                <a:uFill>
                  <a:solidFill>
                    <a:srgbClr val="0462C1"/>
                  </a:solidFill>
                </a:uFill>
                <a:latin typeface="Arial"/>
                <a:cs typeface="Arial"/>
                <a:hlinkClick r:id="rId3"/>
              </a:rPr>
              <a:t>ht</a:t>
            </a:r>
            <a:r>
              <a:rPr sz="2800" u="heavy" dirty="0">
                <a:solidFill>
                  <a:srgbClr val="0462C1"/>
                </a:solidFill>
                <a:uFill>
                  <a:solidFill>
                    <a:srgbClr val="0462C1"/>
                  </a:solidFill>
                </a:uFill>
                <a:latin typeface="Arial"/>
                <a:cs typeface="Arial"/>
                <a:hlinkClick r:id="rId3"/>
              </a:rPr>
              <a:t>t</a:t>
            </a:r>
            <a:r>
              <a:rPr sz="2800" u="heavy" spc="-5" dirty="0">
                <a:solidFill>
                  <a:srgbClr val="0462C1"/>
                </a:solidFill>
                <a:uFill>
                  <a:solidFill>
                    <a:srgbClr val="0462C1"/>
                  </a:solidFill>
                </a:uFill>
                <a:latin typeface="Arial"/>
                <a:cs typeface="Arial"/>
                <a:hlinkClick r:id="rId3"/>
              </a:rPr>
              <a:t>p</a:t>
            </a:r>
            <a:r>
              <a:rPr sz="2800" u="heavy" spc="5" dirty="0">
                <a:solidFill>
                  <a:srgbClr val="0462C1"/>
                </a:solidFill>
                <a:uFill>
                  <a:solidFill>
                    <a:srgbClr val="0462C1"/>
                  </a:solidFill>
                </a:uFill>
                <a:latin typeface="Arial"/>
                <a:cs typeface="Arial"/>
                <a:hlinkClick r:id="rId3"/>
              </a:rPr>
              <a:t>s</a:t>
            </a:r>
            <a:r>
              <a:rPr sz="2800" u="heavy" spc="-15" dirty="0">
                <a:solidFill>
                  <a:srgbClr val="0462C1"/>
                </a:solidFill>
                <a:uFill>
                  <a:solidFill>
                    <a:srgbClr val="0462C1"/>
                  </a:solidFill>
                </a:uFill>
                <a:latin typeface="Arial"/>
                <a:cs typeface="Arial"/>
                <a:hlinkClick r:id="rId3"/>
              </a:rPr>
              <a:t>:</a:t>
            </a:r>
            <a:r>
              <a:rPr sz="2800" u="heavy" spc="-5" dirty="0">
                <a:solidFill>
                  <a:srgbClr val="0462C1"/>
                </a:solidFill>
                <a:uFill>
                  <a:solidFill>
                    <a:srgbClr val="0462C1"/>
                  </a:solidFill>
                </a:uFill>
                <a:latin typeface="Arial"/>
                <a:cs typeface="Arial"/>
                <a:hlinkClick r:id="rId3"/>
              </a:rPr>
              <a:t>//</a:t>
            </a:r>
            <a:r>
              <a:rPr sz="2800" u="heavy" dirty="0">
                <a:solidFill>
                  <a:srgbClr val="0462C1"/>
                </a:solidFill>
                <a:uFill>
                  <a:solidFill>
                    <a:srgbClr val="0462C1"/>
                  </a:solidFill>
                </a:uFill>
                <a:latin typeface="Arial"/>
                <a:cs typeface="Arial"/>
                <a:hlinkClick r:id="rId3"/>
              </a:rPr>
              <a:t>d</a:t>
            </a:r>
            <a:r>
              <a:rPr sz="2800" u="heavy" spc="-5" dirty="0">
                <a:solidFill>
                  <a:srgbClr val="0462C1"/>
                </a:solidFill>
                <a:uFill>
                  <a:solidFill>
                    <a:srgbClr val="0462C1"/>
                  </a:solidFill>
                </a:uFill>
                <a:latin typeface="Arial"/>
                <a:cs typeface="Arial"/>
                <a:hlinkClick r:id="rId3"/>
              </a:rPr>
              <a:t>riv</a:t>
            </a:r>
            <a:r>
              <a:rPr sz="2800" u="heavy" spc="5" dirty="0">
                <a:solidFill>
                  <a:srgbClr val="0462C1"/>
                </a:solidFill>
                <a:uFill>
                  <a:solidFill>
                    <a:srgbClr val="0462C1"/>
                  </a:solidFill>
                </a:uFill>
                <a:latin typeface="Arial"/>
                <a:cs typeface="Arial"/>
                <a:hlinkClick r:id="rId3"/>
              </a:rPr>
              <a:t>e</a:t>
            </a:r>
            <a:r>
              <a:rPr sz="2800" u="heavy" spc="-5" dirty="0">
                <a:solidFill>
                  <a:srgbClr val="0462C1"/>
                </a:solidFill>
                <a:uFill>
                  <a:solidFill>
                    <a:srgbClr val="0462C1"/>
                  </a:solidFill>
                </a:uFill>
                <a:latin typeface="Arial"/>
                <a:cs typeface="Arial"/>
                <a:hlinkClick r:id="rId3"/>
              </a:rPr>
              <a:t>.g</a:t>
            </a:r>
            <a:r>
              <a:rPr sz="2800" u="heavy" dirty="0">
                <a:solidFill>
                  <a:srgbClr val="0462C1"/>
                </a:solidFill>
                <a:uFill>
                  <a:solidFill>
                    <a:srgbClr val="0462C1"/>
                  </a:solidFill>
                </a:uFill>
                <a:latin typeface="Arial"/>
                <a:cs typeface="Arial"/>
                <a:hlinkClick r:id="rId3"/>
              </a:rPr>
              <a:t>o</a:t>
            </a:r>
            <a:r>
              <a:rPr sz="2800" u="heavy" spc="-5" dirty="0">
                <a:solidFill>
                  <a:srgbClr val="0462C1"/>
                </a:solidFill>
                <a:uFill>
                  <a:solidFill>
                    <a:srgbClr val="0462C1"/>
                  </a:solidFill>
                </a:uFill>
                <a:latin typeface="Arial"/>
                <a:cs typeface="Arial"/>
                <a:hlinkClick r:id="rId3"/>
              </a:rPr>
              <a:t>o</a:t>
            </a:r>
            <a:r>
              <a:rPr sz="2800" u="heavy" dirty="0">
                <a:solidFill>
                  <a:srgbClr val="0462C1"/>
                </a:solidFill>
                <a:uFill>
                  <a:solidFill>
                    <a:srgbClr val="0462C1"/>
                  </a:solidFill>
                </a:uFill>
                <a:latin typeface="Arial"/>
                <a:cs typeface="Arial"/>
                <a:hlinkClick r:id="rId3"/>
              </a:rPr>
              <a:t>g</a:t>
            </a:r>
            <a:r>
              <a:rPr sz="2800" u="heavy" spc="-5" dirty="0">
                <a:solidFill>
                  <a:srgbClr val="0462C1"/>
                </a:solidFill>
                <a:uFill>
                  <a:solidFill>
                    <a:srgbClr val="0462C1"/>
                  </a:solidFill>
                </a:uFill>
                <a:latin typeface="Arial"/>
                <a:cs typeface="Arial"/>
                <a:hlinkClick r:id="rId3"/>
              </a:rPr>
              <a:t>l</a:t>
            </a:r>
            <a:r>
              <a:rPr sz="2800" u="heavy" spc="20" dirty="0">
                <a:solidFill>
                  <a:srgbClr val="0462C1"/>
                </a:solidFill>
                <a:uFill>
                  <a:solidFill>
                    <a:srgbClr val="0462C1"/>
                  </a:solidFill>
                </a:uFill>
                <a:latin typeface="Arial"/>
                <a:cs typeface="Arial"/>
                <a:hlinkClick r:id="rId3"/>
              </a:rPr>
              <a:t>e</a:t>
            </a:r>
            <a:r>
              <a:rPr sz="2800" u="heavy" spc="-5" dirty="0">
                <a:solidFill>
                  <a:srgbClr val="0462C1"/>
                </a:solidFill>
                <a:uFill>
                  <a:solidFill>
                    <a:srgbClr val="0462C1"/>
                  </a:solidFill>
                </a:uFill>
                <a:latin typeface="Arial"/>
                <a:cs typeface="Arial"/>
                <a:hlinkClick r:id="rId3"/>
              </a:rPr>
              <a:t>.c</a:t>
            </a:r>
            <a:r>
              <a:rPr sz="2800" u="heavy" dirty="0">
                <a:solidFill>
                  <a:srgbClr val="0462C1"/>
                </a:solidFill>
                <a:uFill>
                  <a:solidFill>
                    <a:srgbClr val="0462C1"/>
                  </a:solidFill>
                </a:uFill>
                <a:latin typeface="Arial"/>
                <a:cs typeface="Arial"/>
                <a:hlinkClick r:id="rId3"/>
              </a:rPr>
              <a:t>o</a:t>
            </a:r>
            <a:r>
              <a:rPr sz="2800" u="heavy" spc="-5" dirty="0">
                <a:solidFill>
                  <a:srgbClr val="0462C1"/>
                </a:solidFill>
                <a:uFill>
                  <a:solidFill>
                    <a:srgbClr val="0462C1"/>
                  </a:solidFill>
                </a:uFill>
                <a:latin typeface="Arial"/>
                <a:cs typeface="Arial"/>
                <a:hlinkClick r:id="rId3"/>
              </a:rPr>
              <a:t>m/fi </a:t>
            </a:r>
            <a:r>
              <a:rPr sz="2800" spc="-5" dirty="0">
                <a:solidFill>
                  <a:srgbClr val="0462C1"/>
                </a:solidFill>
                <a:latin typeface="Arial"/>
                <a:cs typeface="Arial"/>
                <a:hlinkClick r:id="rId3"/>
              </a:rPr>
              <a:t> </a:t>
            </a:r>
            <a:r>
              <a:rPr sz="2800" u="heavy" spc="-5" dirty="0">
                <a:solidFill>
                  <a:srgbClr val="0462C1"/>
                </a:solidFill>
                <a:uFill>
                  <a:solidFill>
                    <a:srgbClr val="0462C1"/>
                  </a:solidFill>
                </a:uFill>
                <a:latin typeface="Arial"/>
                <a:cs typeface="Arial"/>
                <a:hlinkClick r:id="rId3"/>
              </a:rPr>
              <a:t>l</a:t>
            </a:r>
            <a:r>
              <a:rPr sz="2800" u="heavy" dirty="0">
                <a:solidFill>
                  <a:srgbClr val="0462C1"/>
                </a:solidFill>
                <a:uFill>
                  <a:solidFill>
                    <a:srgbClr val="0462C1"/>
                  </a:solidFill>
                </a:uFill>
                <a:latin typeface="Arial"/>
                <a:cs typeface="Arial"/>
                <a:hlinkClick r:id="rId3"/>
              </a:rPr>
              <a:t>e</a:t>
            </a:r>
            <a:r>
              <a:rPr sz="2800" u="heavy" spc="-5" dirty="0">
                <a:solidFill>
                  <a:srgbClr val="0462C1"/>
                </a:solidFill>
                <a:uFill>
                  <a:solidFill>
                    <a:srgbClr val="0462C1"/>
                  </a:solidFill>
                </a:uFill>
                <a:latin typeface="Arial"/>
                <a:cs typeface="Arial"/>
                <a:hlinkClick r:id="rId3"/>
              </a:rPr>
              <a:t>/d</a:t>
            </a:r>
            <a:r>
              <a:rPr sz="2800" u="heavy" spc="5" dirty="0">
                <a:solidFill>
                  <a:srgbClr val="0462C1"/>
                </a:solidFill>
                <a:uFill>
                  <a:solidFill>
                    <a:srgbClr val="0462C1"/>
                  </a:solidFill>
                </a:uFill>
                <a:latin typeface="Arial"/>
                <a:cs typeface="Arial"/>
                <a:hlinkClick r:id="rId3"/>
              </a:rPr>
              <a:t>/</a:t>
            </a:r>
            <a:r>
              <a:rPr sz="2800" u="heavy" dirty="0">
                <a:solidFill>
                  <a:srgbClr val="0462C1"/>
                </a:solidFill>
                <a:uFill>
                  <a:solidFill>
                    <a:srgbClr val="0462C1"/>
                  </a:solidFill>
                </a:uFill>
                <a:latin typeface="Arial"/>
                <a:cs typeface="Arial"/>
                <a:hlinkClick r:id="rId3"/>
              </a:rPr>
              <a:t>10</a:t>
            </a:r>
            <a:r>
              <a:rPr sz="2800" u="heavy" spc="-5" dirty="0">
                <a:solidFill>
                  <a:srgbClr val="0462C1"/>
                </a:solidFill>
                <a:uFill>
                  <a:solidFill>
                    <a:srgbClr val="0462C1"/>
                  </a:solidFill>
                </a:uFill>
                <a:latin typeface="Arial"/>
                <a:cs typeface="Arial"/>
                <a:hlinkClick r:id="rId3"/>
              </a:rPr>
              <a:t>l</a:t>
            </a:r>
            <a:r>
              <a:rPr sz="2800" u="heavy" dirty="0">
                <a:solidFill>
                  <a:srgbClr val="0462C1"/>
                </a:solidFill>
                <a:uFill>
                  <a:solidFill>
                    <a:srgbClr val="0462C1"/>
                  </a:solidFill>
                </a:uFill>
                <a:latin typeface="Arial"/>
                <a:cs typeface="Arial"/>
                <a:hlinkClick r:id="rId3"/>
              </a:rPr>
              <a:t>o</a:t>
            </a:r>
            <a:r>
              <a:rPr sz="2800" u="heavy" spc="-5" dirty="0">
                <a:solidFill>
                  <a:srgbClr val="0462C1"/>
                </a:solidFill>
                <a:uFill>
                  <a:solidFill>
                    <a:srgbClr val="0462C1"/>
                  </a:solidFill>
                </a:uFill>
                <a:latin typeface="Arial"/>
                <a:cs typeface="Arial"/>
                <a:hlinkClick r:id="rId3"/>
              </a:rPr>
              <a:t>s</a:t>
            </a:r>
            <a:r>
              <a:rPr sz="2800" u="heavy" dirty="0">
                <a:solidFill>
                  <a:srgbClr val="0462C1"/>
                </a:solidFill>
                <a:uFill>
                  <a:solidFill>
                    <a:srgbClr val="0462C1"/>
                  </a:solidFill>
                </a:uFill>
                <a:latin typeface="Arial"/>
                <a:cs typeface="Arial"/>
                <a:hlinkClick r:id="rId3"/>
              </a:rPr>
              <a:t>t</a:t>
            </a:r>
            <a:r>
              <a:rPr sz="2800" u="heavy" spc="-5" dirty="0">
                <a:solidFill>
                  <a:srgbClr val="0462C1"/>
                </a:solidFill>
                <a:uFill>
                  <a:solidFill>
                    <a:srgbClr val="0462C1"/>
                  </a:solidFill>
                </a:uFill>
                <a:latin typeface="Arial"/>
                <a:cs typeface="Arial"/>
                <a:hlinkClick r:id="rId3"/>
              </a:rPr>
              <a:t>J</a:t>
            </a:r>
            <a:r>
              <a:rPr sz="2800" u="heavy" dirty="0">
                <a:solidFill>
                  <a:srgbClr val="0462C1"/>
                </a:solidFill>
                <a:uFill>
                  <a:solidFill>
                    <a:srgbClr val="0462C1"/>
                  </a:solidFill>
                </a:uFill>
                <a:latin typeface="Arial"/>
                <a:cs typeface="Arial"/>
                <a:hlinkClick r:id="rId3"/>
              </a:rPr>
              <a:t>h</a:t>
            </a:r>
            <a:r>
              <a:rPr sz="2800" u="heavy" spc="-5" dirty="0">
                <a:solidFill>
                  <a:srgbClr val="0462C1"/>
                </a:solidFill>
                <a:uFill>
                  <a:solidFill>
                    <a:srgbClr val="0462C1"/>
                  </a:solidFill>
                </a:uFill>
                <a:latin typeface="Arial"/>
                <a:cs typeface="Arial"/>
                <a:hlinkClick r:id="rId3"/>
              </a:rPr>
              <a:t>c</a:t>
            </a:r>
            <a:r>
              <a:rPr sz="2800" u="heavy" dirty="0">
                <a:solidFill>
                  <a:srgbClr val="0462C1"/>
                </a:solidFill>
                <a:uFill>
                  <a:solidFill>
                    <a:srgbClr val="0462C1"/>
                  </a:solidFill>
                </a:uFill>
                <a:latin typeface="Arial"/>
                <a:cs typeface="Arial"/>
                <a:hlinkClick r:id="rId3"/>
              </a:rPr>
              <a:t>q</a:t>
            </a:r>
            <a:r>
              <a:rPr sz="2800" u="heavy" spc="-5" dirty="0">
                <a:solidFill>
                  <a:srgbClr val="0462C1"/>
                </a:solidFill>
                <a:uFill>
                  <a:solidFill>
                    <a:srgbClr val="0462C1"/>
                  </a:solidFill>
                </a:uFill>
                <a:latin typeface="Arial"/>
                <a:cs typeface="Arial"/>
                <a:hlinkClick r:id="rId3"/>
              </a:rPr>
              <a:t>d</a:t>
            </a:r>
            <a:r>
              <a:rPr sz="2800" u="heavy" dirty="0">
                <a:solidFill>
                  <a:srgbClr val="0462C1"/>
                </a:solidFill>
                <a:uFill>
                  <a:solidFill>
                    <a:srgbClr val="0462C1"/>
                  </a:solidFill>
                </a:uFill>
                <a:latin typeface="Arial"/>
                <a:cs typeface="Arial"/>
                <a:hlinkClick r:id="rId3"/>
              </a:rPr>
              <a:t>c</a:t>
            </a:r>
            <a:r>
              <a:rPr sz="2800" u="heavy" spc="-5" dirty="0">
                <a:solidFill>
                  <a:srgbClr val="0462C1"/>
                </a:solidFill>
                <a:uFill>
                  <a:solidFill>
                    <a:srgbClr val="0462C1"/>
                  </a:solidFill>
                </a:uFill>
                <a:latin typeface="Arial"/>
                <a:cs typeface="Arial"/>
                <a:hlinkClick r:id="rId3"/>
              </a:rPr>
              <a:t>E</a:t>
            </a:r>
            <a:r>
              <a:rPr sz="2800" u="heavy" dirty="0">
                <a:solidFill>
                  <a:srgbClr val="0462C1"/>
                </a:solidFill>
                <a:uFill>
                  <a:solidFill>
                    <a:srgbClr val="0462C1"/>
                  </a:solidFill>
                </a:uFill>
                <a:latin typeface="Arial"/>
                <a:cs typeface="Arial"/>
                <a:hlinkClick r:id="rId3"/>
              </a:rPr>
              <a:t>4043</a:t>
            </a:r>
            <a:r>
              <a:rPr sz="2800" u="heavy" spc="-5" dirty="0">
                <a:solidFill>
                  <a:srgbClr val="0462C1"/>
                </a:solidFill>
                <a:uFill>
                  <a:solidFill>
                    <a:srgbClr val="0462C1"/>
                  </a:solidFill>
                </a:uFill>
                <a:latin typeface="Arial"/>
                <a:cs typeface="Arial"/>
                <a:hlinkClick r:id="rId3"/>
              </a:rPr>
              <a:t>Q </a:t>
            </a:r>
            <a:r>
              <a:rPr sz="2800" spc="-5" dirty="0">
                <a:solidFill>
                  <a:srgbClr val="0462C1"/>
                </a:solidFill>
                <a:latin typeface="Arial"/>
                <a:cs typeface="Arial"/>
                <a:hlinkClick r:id="rId3"/>
              </a:rPr>
              <a:t> </a:t>
            </a:r>
            <a:r>
              <a:rPr sz="2800" u="heavy" dirty="0">
                <a:solidFill>
                  <a:srgbClr val="0462C1"/>
                </a:solidFill>
                <a:uFill>
                  <a:solidFill>
                    <a:srgbClr val="0462C1"/>
                  </a:solidFill>
                </a:uFill>
                <a:latin typeface="Arial"/>
                <a:cs typeface="Arial"/>
                <a:hlinkClick r:id="rId3"/>
              </a:rPr>
              <a:t>Z3815udNCHLSFXD/vie</a:t>
            </a:r>
            <a:endParaRPr sz="2800">
              <a:latin typeface="Arial"/>
              <a:cs typeface="Arial"/>
            </a:endParaRPr>
          </a:p>
          <a:p>
            <a:pPr marL="12700">
              <a:lnSpc>
                <a:spcPts val="3250"/>
              </a:lnSpc>
            </a:pPr>
            <a:r>
              <a:rPr sz="2800" u="heavy" spc="-5" dirty="0">
                <a:solidFill>
                  <a:srgbClr val="0462C1"/>
                </a:solidFill>
                <a:uFill>
                  <a:solidFill>
                    <a:srgbClr val="0462C1"/>
                  </a:solidFill>
                </a:uFill>
                <a:latin typeface="Arial"/>
                <a:cs typeface="Arial"/>
                <a:hlinkClick r:id="rId3"/>
              </a:rPr>
              <a:t>w?usp=sharing</a:t>
            </a:r>
            <a:endParaRPr sz="2800">
              <a:latin typeface="Arial"/>
              <a:cs typeface="Arial"/>
            </a:endParaRPr>
          </a:p>
        </p:txBody>
      </p:sp>
      <p:sp>
        <p:nvSpPr>
          <p:cNvPr id="6" name="object 6"/>
          <p:cNvSpPr/>
          <p:nvPr/>
        </p:nvSpPr>
        <p:spPr>
          <a:xfrm>
            <a:off x="686869" y="1436100"/>
            <a:ext cx="4966970" cy="4633595"/>
          </a:xfrm>
          <a:custGeom>
            <a:avLst/>
            <a:gdLst/>
            <a:ahLst/>
            <a:cxnLst/>
            <a:rect l="l" t="t" r="r" b="b"/>
            <a:pathLst>
              <a:path w="4966970" h="4633595">
                <a:moveTo>
                  <a:pt x="22554" y="20081"/>
                </a:moveTo>
                <a:lnTo>
                  <a:pt x="77128" y="10085"/>
                </a:lnTo>
                <a:lnTo>
                  <a:pt x="123183" y="6143"/>
                </a:lnTo>
                <a:lnTo>
                  <a:pt x="162639" y="6904"/>
                </a:lnTo>
                <a:lnTo>
                  <a:pt x="197414" y="11016"/>
                </a:lnTo>
                <a:lnTo>
                  <a:pt x="229430" y="17126"/>
                </a:lnTo>
                <a:lnTo>
                  <a:pt x="260605" y="23885"/>
                </a:lnTo>
                <a:lnTo>
                  <a:pt x="292859" y="29939"/>
                </a:lnTo>
                <a:lnTo>
                  <a:pt x="328111" y="33937"/>
                </a:lnTo>
                <a:lnTo>
                  <a:pt x="368281" y="34528"/>
                </a:lnTo>
                <a:lnTo>
                  <a:pt x="415288" y="30360"/>
                </a:lnTo>
                <a:lnTo>
                  <a:pt x="471052" y="20081"/>
                </a:lnTo>
                <a:lnTo>
                  <a:pt x="535140" y="9118"/>
                </a:lnTo>
                <a:lnTo>
                  <a:pt x="593957" y="5365"/>
                </a:lnTo>
                <a:lnTo>
                  <a:pt x="647878" y="7031"/>
                </a:lnTo>
                <a:lnTo>
                  <a:pt x="697276" y="12326"/>
                </a:lnTo>
                <a:lnTo>
                  <a:pt x="742523" y="19461"/>
                </a:lnTo>
                <a:lnTo>
                  <a:pt x="783992" y="26646"/>
                </a:lnTo>
                <a:lnTo>
                  <a:pt x="822057" y="32090"/>
                </a:lnTo>
                <a:lnTo>
                  <a:pt x="857090" y="34004"/>
                </a:lnTo>
                <a:lnTo>
                  <a:pt x="889464" y="30597"/>
                </a:lnTo>
                <a:lnTo>
                  <a:pt x="919553" y="20081"/>
                </a:lnTo>
                <a:lnTo>
                  <a:pt x="950737" y="8487"/>
                </a:lnTo>
                <a:lnTo>
                  <a:pt x="986128" y="2329"/>
                </a:lnTo>
                <a:lnTo>
                  <a:pt x="1025699" y="534"/>
                </a:lnTo>
                <a:lnTo>
                  <a:pt x="1069419" y="2030"/>
                </a:lnTo>
                <a:lnTo>
                  <a:pt x="1117260" y="5745"/>
                </a:lnTo>
                <a:lnTo>
                  <a:pt x="1169193" y="10607"/>
                </a:lnTo>
                <a:lnTo>
                  <a:pt x="1225189" y="15544"/>
                </a:lnTo>
                <a:lnTo>
                  <a:pt x="1285219" y="19483"/>
                </a:lnTo>
                <a:lnTo>
                  <a:pt x="1349254" y="21353"/>
                </a:lnTo>
                <a:lnTo>
                  <a:pt x="1417266" y="20081"/>
                </a:lnTo>
                <a:lnTo>
                  <a:pt x="1479378" y="18566"/>
                </a:lnTo>
                <a:lnTo>
                  <a:pt x="1538562" y="19390"/>
                </a:lnTo>
                <a:lnTo>
                  <a:pt x="1594967" y="21874"/>
                </a:lnTo>
                <a:lnTo>
                  <a:pt x="1648744" y="25338"/>
                </a:lnTo>
                <a:lnTo>
                  <a:pt x="1700044" y="29106"/>
                </a:lnTo>
                <a:lnTo>
                  <a:pt x="1749017" y="32498"/>
                </a:lnTo>
                <a:lnTo>
                  <a:pt x="1795815" y="34836"/>
                </a:lnTo>
                <a:lnTo>
                  <a:pt x="1840587" y="35442"/>
                </a:lnTo>
                <a:lnTo>
                  <a:pt x="1883484" y="33637"/>
                </a:lnTo>
                <a:lnTo>
                  <a:pt x="1924656" y="28743"/>
                </a:lnTo>
                <a:lnTo>
                  <a:pt x="1964255" y="20081"/>
                </a:lnTo>
                <a:lnTo>
                  <a:pt x="2006811" y="11796"/>
                </a:lnTo>
                <a:lnTo>
                  <a:pt x="2049224" y="9583"/>
                </a:lnTo>
                <a:lnTo>
                  <a:pt x="2091737" y="11856"/>
                </a:lnTo>
                <a:lnTo>
                  <a:pt x="2134595" y="17026"/>
                </a:lnTo>
                <a:lnTo>
                  <a:pt x="2178043" y="23510"/>
                </a:lnTo>
                <a:lnTo>
                  <a:pt x="2222326" y="29718"/>
                </a:lnTo>
                <a:lnTo>
                  <a:pt x="2267687" y="34066"/>
                </a:lnTo>
                <a:lnTo>
                  <a:pt x="2314372" y="34967"/>
                </a:lnTo>
                <a:lnTo>
                  <a:pt x="2362626" y="30834"/>
                </a:lnTo>
                <a:lnTo>
                  <a:pt x="2412692" y="20081"/>
                </a:lnTo>
                <a:lnTo>
                  <a:pt x="2459329" y="9252"/>
                </a:lnTo>
                <a:lnTo>
                  <a:pt x="2506447" y="2804"/>
                </a:lnTo>
                <a:lnTo>
                  <a:pt x="2554091" y="0"/>
                </a:lnTo>
                <a:lnTo>
                  <a:pt x="2602307" y="99"/>
                </a:lnTo>
                <a:lnTo>
                  <a:pt x="2651141" y="2365"/>
                </a:lnTo>
                <a:lnTo>
                  <a:pt x="2700638" y="6057"/>
                </a:lnTo>
                <a:lnTo>
                  <a:pt x="2750845" y="10438"/>
                </a:lnTo>
                <a:lnTo>
                  <a:pt x="2801807" y="14770"/>
                </a:lnTo>
                <a:lnTo>
                  <a:pt x="2853569" y="18313"/>
                </a:lnTo>
                <a:lnTo>
                  <a:pt x="2906179" y="20330"/>
                </a:lnTo>
                <a:lnTo>
                  <a:pt x="2959681" y="20081"/>
                </a:lnTo>
                <a:lnTo>
                  <a:pt x="3021942" y="19173"/>
                </a:lnTo>
                <a:lnTo>
                  <a:pt x="3077831" y="20000"/>
                </a:lnTo>
                <a:lnTo>
                  <a:pt x="3128746" y="21915"/>
                </a:lnTo>
                <a:lnTo>
                  <a:pt x="3176087" y="24272"/>
                </a:lnTo>
                <a:lnTo>
                  <a:pt x="3221251" y="26425"/>
                </a:lnTo>
                <a:lnTo>
                  <a:pt x="3265638" y="27729"/>
                </a:lnTo>
                <a:lnTo>
                  <a:pt x="3310646" y="27536"/>
                </a:lnTo>
                <a:lnTo>
                  <a:pt x="3357673" y="25202"/>
                </a:lnTo>
                <a:lnTo>
                  <a:pt x="3408118" y="20081"/>
                </a:lnTo>
                <a:lnTo>
                  <a:pt x="3452932" y="16067"/>
                </a:lnTo>
                <a:lnTo>
                  <a:pt x="3500807" y="14645"/>
                </a:lnTo>
                <a:lnTo>
                  <a:pt x="3551049" y="15217"/>
                </a:lnTo>
                <a:lnTo>
                  <a:pt x="3602967" y="17187"/>
                </a:lnTo>
                <a:lnTo>
                  <a:pt x="3655868" y="19960"/>
                </a:lnTo>
                <a:lnTo>
                  <a:pt x="3709057" y="22940"/>
                </a:lnTo>
                <a:lnTo>
                  <a:pt x="3761844" y="25531"/>
                </a:lnTo>
                <a:lnTo>
                  <a:pt x="3813535" y="27136"/>
                </a:lnTo>
                <a:lnTo>
                  <a:pt x="3863438" y="27160"/>
                </a:lnTo>
                <a:lnTo>
                  <a:pt x="3910859" y="25007"/>
                </a:lnTo>
                <a:lnTo>
                  <a:pt x="3955107" y="20081"/>
                </a:lnTo>
                <a:lnTo>
                  <a:pt x="4002914" y="15822"/>
                </a:lnTo>
                <a:lnTo>
                  <a:pt x="4052626" y="16399"/>
                </a:lnTo>
                <a:lnTo>
                  <a:pt x="4103690" y="20353"/>
                </a:lnTo>
                <a:lnTo>
                  <a:pt x="4155558" y="26225"/>
                </a:lnTo>
                <a:lnTo>
                  <a:pt x="4207678" y="32558"/>
                </a:lnTo>
                <a:lnTo>
                  <a:pt x="4259501" y="37893"/>
                </a:lnTo>
                <a:lnTo>
                  <a:pt x="4310477" y="40771"/>
                </a:lnTo>
                <a:lnTo>
                  <a:pt x="4360056" y="39734"/>
                </a:lnTo>
                <a:lnTo>
                  <a:pt x="4407687" y="33323"/>
                </a:lnTo>
                <a:lnTo>
                  <a:pt x="4452820" y="20081"/>
                </a:lnTo>
                <a:lnTo>
                  <a:pt x="4491902" y="7952"/>
                </a:lnTo>
                <a:lnTo>
                  <a:pt x="4530134" y="1923"/>
                </a:lnTo>
                <a:lnTo>
                  <a:pt x="4568178" y="769"/>
                </a:lnTo>
                <a:lnTo>
                  <a:pt x="4606693" y="3265"/>
                </a:lnTo>
                <a:lnTo>
                  <a:pt x="4646343" y="8187"/>
                </a:lnTo>
                <a:lnTo>
                  <a:pt x="4687787" y="14310"/>
                </a:lnTo>
                <a:lnTo>
                  <a:pt x="4731687" y="20409"/>
                </a:lnTo>
                <a:lnTo>
                  <a:pt x="4778704" y="25261"/>
                </a:lnTo>
                <a:lnTo>
                  <a:pt x="4829500" y="27639"/>
                </a:lnTo>
                <a:lnTo>
                  <a:pt x="4884735" y="26321"/>
                </a:lnTo>
                <a:lnTo>
                  <a:pt x="4945072" y="20081"/>
                </a:lnTo>
                <a:lnTo>
                  <a:pt x="4956655" y="85499"/>
                </a:lnTo>
                <a:lnTo>
                  <a:pt x="4963533" y="146643"/>
                </a:lnTo>
                <a:lnTo>
                  <a:pt x="4966438" y="203892"/>
                </a:lnTo>
                <a:lnTo>
                  <a:pt x="4966099" y="257625"/>
                </a:lnTo>
                <a:lnTo>
                  <a:pt x="4963248" y="308222"/>
                </a:lnTo>
                <a:lnTo>
                  <a:pt x="4958615" y="356063"/>
                </a:lnTo>
                <a:lnTo>
                  <a:pt x="4952930" y="401525"/>
                </a:lnTo>
                <a:lnTo>
                  <a:pt x="4946925" y="444989"/>
                </a:lnTo>
                <a:lnTo>
                  <a:pt x="4941329" y="486834"/>
                </a:lnTo>
                <a:lnTo>
                  <a:pt x="4936874" y="527440"/>
                </a:lnTo>
                <a:lnTo>
                  <a:pt x="4934290" y="567185"/>
                </a:lnTo>
                <a:lnTo>
                  <a:pt x="4934308" y="606450"/>
                </a:lnTo>
                <a:lnTo>
                  <a:pt x="4937659" y="645612"/>
                </a:lnTo>
                <a:lnTo>
                  <a:pt x="4945072" y="685053"/>
                </a:lnTo>
                <a:lnTo>
                  <a:pt x="4954887" y="736336"/>
                </a:lnTo>
                <a:lnTo>
                  <a:pt x="4960231" y="788722"/>
                </a:lnTo>
                <a:lnTo>
                  <a:pt x="4961938" y="841620"/>
                </a:lnTo>
                <a:lnTo>
                  <a:pt x="4960845" y="894441"/>
                </a:lnTo>
                <a:lnTo>
                  <a:pt x="4957790" y="946591"/>
                </a:lnTo>
                <a:lnTo>
                  <a:pt x="4953608" y="997482"/>
                </a:lnTo>
                <a:lnTo>
                  <a:pt x="4949135" y="1046522"/>
                </a:lnTo>
                <a:lnTo>
                  <a:pt x="4945209" y="1093120"/>
                </a:lnTo>
                <a:lnTo>
                  <a:pt x="4942666" y="1136686"/>
                </a:lnTo>
                <a:lnTo>
                  <a:pt x="4942341" y="1176628"/>
                </a:lnTo>
                <a:lnTo>
                  <a:pt x="4945072" y="1212357"/>
                </a:lnTo>
                <a:lnTo>
                  <a:pt x="4947301" y="1242734"/>
                </a:lnTo>
                <a:lnTo>
                  <a:pt x="4946747" y="1277191"/>
                </a:lnTo>
                <a:lnTo>
                  <a:pt x="4944068" y="1315559"/>
                </a:lnTo>
                <a:lnTo>
                  <a:pt x="4939921" y="1357669"/>
                </a:lnTo>
                <a:lnTo>
                  <a:pt x="4934965" y="1403354"/>
                </a:lnTo>
                <a:lnTo>
                  <a:pt x="4929856" y="1452445"/>
                </a:lnTo>
                <a:lnTo>
                  <a:pt x="4925253" y="1504774"/>
                </a:lnTo>
                <a:lnTo>
                  <a:pt x="4921813" y="1560173"/>
                </a:lnTo>
                <a:lnTo>
                  <a:pt x="4920193" y="1618474"/>
                </a:lnTo>
                <a:lnTo>
                  <a:pt x="4921052" y="1679508"/>
                </a:lnTo>
                <a:lnTo>
                  <a:pt x="4925046" y="1743107"/>
                </a:lnTo>
                <a:lnTo>
                  <a:pt x="4932833" y="1809104"/>
                </a:lnTo>
                <a:lnTo>
                  <a:pt x="4945072" y="1877329"/>
                </a:lnTo>
                <a:lnTo>
                  <a:pt x="4956611" y="1942041"/>
                </a:lnTo>
                <a:lnTo>
                  <a:pt x="4962534" y="1998488"/>
                </a:lnTo>
                <a:lnTo>
                  <a:pt x="4963848" y="2047987"/>
                </a:lnTo>
                <a:lnTo>
                  <a:pt x="4961560" y="2091855"/>
                </a:lnTo>
                <a:lnTo>
                  <a:pt x="4956677" y="2131408"/>
                </a:lnTo>
                <a:lnTo>
                  <a:pt x="4950207" y="2167962"/>
                </a:lnTo>
                <a:lnTo>
                  <a:pt x="4943156" y="2202834"/>
                </a:lnTo>
                <a:lnTo>
                  <a:pt x="4936533" y="2237341"/>
                </a:lnTo>
                <a:lnTo>
                  <a:pt x="4931343" y="2272800"/>
                </a:lnTo>
                <a:lnTo>
                  <a:pt x="4928595" y="2310526"/>
                </a:lnTo>
                <a:lnTo>
                  <a:pt x="4929296" y="2351837"/>
                </a:lnTo>
                <a:lnTo>
                  <a:pt x="4934452" y="2398050"/>
                </a:lnTo>
                <a:lnTo>
                  <a:pt x="4945072" y="2450480"/>
                </a:lnTo>
                <a:lnTo>
                  <a:pt x="4955330" y="2503001"/>
                </a:lnTo>
                <a:lnTo>
                  <a:pt x="4961160" y="2556295"/>
                </a:lnTo>
                <a:lnTo>
                  <a:pt x="4963276" y="2609974"/>
                </a:lnTo>
                <a:lnTo>
                  <a:pt x="4962389" y="2663654"/>
                </a:lnTo>
                <a:lnTo>
                  <a:pt x="4959211" y="2716947"/>
                </a:lnTo>
                <a:lnTo>
                  <a:pt x="4954456" y="2769467"/>
                </a:lnTo>
                <a:lnTo>
                  <a:pt x="4948834" y="2820827"/>
                </a:lnTo>
                <a:lnTo>
                  <a:pt x="4943059" y="2870643"/>
                </a:lnTo>
                <a:lnTo>
                  <a:pt x="4937843" y="2918527"/>
                </a:lnTo>
                <a:lnTo>
                  <a:pt x="4933897" y="2964093"/>
                </a:lnTo>
                <a:lnTo>
                  <a:pt x="4931935" y="3006955"/>
                </a:lnTo>
                <a:lnTo>
                  <a:pt x="4932669" y="3046726"/>
                </a:lnTo>
                <a:lnTo>
                  <a:pt x="4936810" y="3083020"/>
                </a:lnTo>
                <a:lnTo>
                  <a:pt x="4945072" y="3115452"/>
                </a:lnTo>
                <a:lnTo>
                  <a:pt x="4955062" y="3153985"/>
                </a:lnTo>
                <a:lnTo>
                  <a:pt x="4960867" y="3197965"/>
                </a:lnTo>
                <a:lnTo>
                  <a:pt x="4963199" y="3246262"/>
                </a:lnTo>
                <a:lnTo>
                  <a:pt x="4962767" y="3297744"/>
                </a:lnTo>
                <a:lnTo>
                  <a:pt x="4960282" y="3351281"/>
                </a:lnTo>
                <a:lnTo>
                  <a:pt x="4956454" y="3405742"/>
                </a:lnTo>
                <a:lnTo>
                  <a:pt x="4951994" y="3459997"/>
                </a:lnTo>
                <a:lnTo>
                  <a:pt x="4947612" y="3512915"/>
                </a:lnTo>
                <a:lnTo>
                  <a:pt x="4944018" y="3563365"/>
                </a:lnTo>
                <a:lnTo>
                  <a:pt x="4941923" y="3610217"/>
                </a:lnTo>
                <a:lnTo>
                  <a:pt x="4942038" y="3652339"/>
                </a:lnTo>
                <a:lnTo>
                  <a:pt x="4945072" y="3688603"/>
                </a:lnTo>
                <a:lnTo>
                  <a:pt x="4947342" y="3714055"/>
                </a:lnTo>
                <a:lnTo>
                  <a:pt x="4948011" y="3745992"/>
                </a:lnTo>
                <a:lnTo>
                  <a:pt x="4945547" y="3826709"/>
                </a:lnTo>
                <a:lnTo>
                  <a:pt x="4942915" y="3874181"/>
                </a:lnTo>
                <a:lnTo>
                  <a:pt x="4939681" y="3925524"/>
                </a:lnTo>
                <a:lnTo>
                  <a:pt x="4936098" y="3980086"/>
                </a:lnTo>
                <a:lnTo>
                  <a:pt x="4932414" y="4037212"/>
                </a:lnTo>
                <a:lnTo>
                  <a:pt x="4928879" y="4096250"/>
                </a:lnTo>
                <a:lnTo>
                  <a:pt x="4925745" y="4156546"/>
                </a:lnTo>
                <a:lnTo>
                  <a:pt x="4923260" y="4217446"/>
                </a:lnTo>
                <a:lnTo>
                  <a:pt x="4921676" y="4278298"/>
                </a:lnTo>
                <a:lnTo>
                  <a:pt x="4921241" y="4338447"/>
                </a:lnTo>
                <a:lnTo>
                  <a:pt x="4922207" y="4397241"/>
                </a:lnTo>
                <a:lnTo>
                  <a:pt x="4924822" y="4454026"/>
                </a:lnTo>
                <a:lnTo>
                  <a:pt x="4929338" y="4508149"/>
                </a:lnTo>
                <a:lnTo>
                  <a:pt x="4936005" y="4558956"/>
                </a:lnTo>
                <a:lnTo>
                  <a:pt x="4945072" y="4605794"/>
                </a:lnTo>
                <a:lnTo>
                  <a:pt x="4885290" y="4617397"/>
                </a:lnTo>
                <a:lnTo>
                  <a:pt x="4832837" y="4623913"/>
                </a:lnTo>
                <a:lnTo>
                  <a:pt x="4785799" y="4626283"/>
                </a:lnTo>
                <a:lnTo>
                  <a:pt x="4742262" y="4625447"/>
                </a:lnTo>
                <a:lnTo>
                  <a:pt x="4700311" y="4622346"/>
                </a:lnTo>
                <a:lnTo>
                  <a:pt x="4658033" y="4617921"/>
                </a:lnTo>
                <a:lnTo>
                  <a:pt x="4613512" y="4613113"/>
                </a:lnTo>
                <a:lnTo>
                  <a:pt x="4564836" y="4608861"/>
                </a:lnTo>
                <a:lnTo>
                  <a:pt x="4510089" y="4606108"/>
                </a:lnTo>
                <a:lnTo>
                  <a:pt x="4447359" y="4605794"/>
                </a:lnTo>
                <a:lnTo>
                  <a:pt x="4396157" y="4605345"/>
                </a:lnTo>
                <a:lnTo>
                  <a:pt x="4346035" y="4602558"/>
                </a:lnTo>
                <a:lnTo>
                  <a:pt x="4296768" y="4598090"/>
                </a:lnTo>
                <a:lnTo>
                  <a:pt x="4248133" y="4592601"/>
                </a:lnTo>
                <a:lnTo>
                  <a:pt x="4199907" y="4586748"/>
                </a:lnTo>
                <a:lnTo>
                  <a:pt x="4151864" y="4581190"/>
                </a:lnTo>
                <a:lnTo>
                  <a:pt x="4103783" y="4576583"/>
                </a:lnTo>
                <a:lnTo>
                  <a:pt x="4055439" y="4573587"/>
                </a:lnTo>
                <a:lnTo>
                  <a:pt x="4006608" y="4572860"/>
                </a:lnTo>
                <a:lnTo>
                  <a:pt x="3957067" y="4575059"/>
                </a:lnTo>
                <a:lnTo>
                  <a:pt x="3906592" y="4580842"/>
                </a:lnTo>
                <a:lnTo>
                  <a:pt x="3854959" y="4590868"/>
                </a:lnTo>
                <a:lnTo>
                  <a:pt x="3801945" y="4605794"/>
                </a:lnTo>
                <a:lnTo>
                  <a:pt x="3744392" y="4622222"/>
                </a:lnTo>
                <a:lnTo>
                  <a:pt x="3697437" y="4630905"/>
                </a:lnTo>
                <a:lnTo>
                  <a:pt x="3658966" y="4633328"/>
                </a:lnTo>
                <a:lnTo>
                  <a:pt x="3626861" y="4630979"/>
                </a:lnTo>
                <a:lnTo>
                  <a:pt x="3599007" y="4625345"/>
                </a:lnTo>
                <a:lnTo>
                  <a:pt x="3573288" y="4617911"/>
                </a:lnTo>
                <a:lnTo>
                  <a:pt x="3547588" y="4610165"/>
                </a:lnTo>
                <a:lnTo>
                  <a:pt x="3519791" y="4603594"/>
                </a:lnTo>
                <a:lnTo>
                  <a:pt x="3487780" y="4599684"/>
                </a:lnTo>
                <a:lnTo>
                  <a:pt x="3449441" y="4599922"/>
                </a:lnTo>
                <a:lnTo>
                  <a:pt x="3402657" y="4605794"/>
                </a:lnTo>
                <a:lnTo>
                  <a:pt x="3359350" y="4611332"/>
                </a:lnTo>
                <a:lnTo>
                  <a:pt x="3316689" y="4612943"/>
                </a:lnTo>
                <a:lnTo>
                  <a:pt x="3274382" y="4611448"/>
                </a:lnTo>
                <a:lnTo>
                  <a:pt x="3232136" y="4607665"/>
                </a:lnTo>
                <a:lnTo>
                  <a:pt x="3189660" y="4602413"/>
                </a:lnTo>
                <a:lnTo>
                  <a:pt x="3146662" y="4596511"/>
                </a:lnTo>
                <a:lnTo>
                  <a:pt x="3102850" y="4590778"/>
                </a:lnTo>
                <a:lnTo>
                  <a:pt x="3057931" y="4586033"/>
                </a:lnTo>
                <a:lnTo>
                  <a:pt x="3011613" y="4583095"/>
                </a:lnTo>
                <a:lnTo>
                  <a:pt x="2963606" y="4582783"/>
                </a:lnTo>
                <a:lnTo>
                  <a:pt x="2913615" y="4585917"/>
                </a:lnTo>
                <a:lnTo>
                  <a:pt x="2861350" y="4593314"/>
                </a:lnTo>
                <a:lnTo>
                  <a:pt x="2806519" y="4605794"/>
                </a:lnTo>
                <a:lnTo>
                  <a:pt x="2739840" y="4620768"/>
                </a:lnTo>
                <a:lnTo>
                  <a:pt x="2684587" y="4627217"/>
                </a:lnTo>
                <a:lnTo>
                  <a:pt x="2638702" y="4627090"/>
                </a:lnTo>
                <a:lnTo>
                  <a:pt x="2600133" y="4622337"/>
                </a:lnTo>
                <a:lnTo>
                  <a:pt x="2566822" y="4614907"/>
                </a:lnTo>
                <a:lnTo>
                  <a:pt x="2536716" y="4606747"/>
                </a:lnTo>
                <a:lnTo>
                  <a:pt x="2507759" y="4599807"/>
                </a:lnTo>
                <a:lnTo>
                  <a:pt x="2477896" y="4596036"/>
                </a:lnTo>
                <a:lnTo>
                  <a:pt x="2445071" y="4597382"/>
                </a:lnTo>
                <a:lnTo>
                  <a:pt x="2407231" y="4605794"/>
                </a:lnTo>
                <a:lnTo>
                  <a:pt x="2371532" y="4613795"/>
                </a:lnTo>
                <a:lnTo>
                  <a:pt x="2332901" y="4617394"/>
                </a:lnTo>
                <a:lnTo>
                  <a:pt x="2291456" y="4617474"/>
                </a:lnTo>
                <a:lnTo>
                  <a:pt x="2247314" y="4614920"/>
                </a:lnTo>
                <a:lnTo>
                  <a:pt x="2200592" y="4610617"/>
                </a:lnTo>
                <a:lnTo>
                  <a:pt x="2151405" y="4605448"/>
                </a:lnTo>
                <a:lnTo>
                  <a:pt x="2099872" y="4600299"/>
                </a:lnTo>
                <a:lnTo>
                  <a:pt x="2046109" y="4596053"/>
                </a:lnTo>
                <a:lnTo>
                  <a:pt x="1990232" y="4593595"/>
                </a:lnTo>
                <a:lnTo>
                  <a:pt x="1932360" y="4593810"/>
                </a:lnTo>
                <a:lnTo>
                  <a:pt x="1872607" y="4597581"/>
                </a:lnTo>
                <a:lnTo>
                  <a:pt x="1811093" y="4605794"/>
                </a:lnTo>
                <a:lnTo>
                  <a:pt x="1743849" y="4615822"/>
                </a:lnTo>
                <a:lnTo>
                  <a:pt x="1690014" y="4620850"/>
                </a:lnTo>
                <a:lnTo>
                  <a:pt x="1646837" y="4621917"/>
                </a:lnTo>
                <a:lnTo>
                  <a:pt x="1611565" y="4620063"/>
                </a:lnTo>
                <a:lnTo>
                  <a:pt x="1581445" y="4616326"/>
                </a:lnTo>
                <a:lnTo>
                  <a:pt x="1553726" y="4611747"/>
                </a:lnTo>
                <a:lnTo>
                  <a:pt x="1525654" y="4607364"/>
                </a:lnTo>
                <a:lnTo>
                  <a:pt x="1494479" y="4604219"/>
                </a:lnTo>
                <a:lnTo>
                  <a:pt x="1457446" y="4603349"/>
                </a:lnTo>
                <a:lnTo>
                  <a:pt x="1411805" y="4605794"/>
                </a:lnTo>
                <a:lnTo>
                  <a:pt x="1352096" y="4608968"/>
                </a:lnTo>
                <a:lnTo>
                  <a:pt x="1298892" y="4608334"/>
                </a:lnTo>
                <a:lnTo>
                  <a:pt x="1250340" y="4605341"/>
                </a:lnTo>
                <a:lnTo>
                  <a:pt x="1204588" y="4601441"/>
                </a:lnTo>
                <a:lnTo>
                  <a:pt x="1159783" y="4598086"/>
                </a:lnTo>
                <a:lnTo>
                  <a:pt x="1114071" y="4596725"/>
                </a:lnTo>
                <a:lnTo>
                  <a:pt x="1065600" y="4598811"/>
                </a:lnTo>
                <a:lnTo>
                  <a:pt x="1012517" y="4605794"/>
                </a:lnTo>
                <a:lnTo>
                  <a:pt x="962159" y="4611845"/>
                </a:lnTo>
                <a:lnTo>
                  <a:pt x="910939" y="4613261"/>
                </a:lnTo>
                <a:lnTo>
                  <a:pt x="859282" y="4611381"/>
                </a:lnTo>
                <a:lnTo>
                  <a:pt x="807615" y="4607541"/>
                </a:lnTo>
                <a:lnTo>
                  <a:pt x="756363" y="4603082"/>
                </a:lnTo>
                <a:lnTo>
                  <a:pt x="705952" y="4599339"/>
                </a:lnTo>
                <a:lnTo>
                  <a:pt x="656809" y="4597651"/>
                </a:lnTo>
                <a:lnTo>
                  <a:pt x="609360" y="4599357"/>
                </a:lnTo>
                <a:lnTo>
                  <a:pt x="564030" y="4605794"/>
                </a:lnTo>
                <a:lnTo>
                  <a:pt x="526721" y="4610765"/>
                </a:lnTo>
                <a:lnTo>
                  <a:pt x="487003" y="4611305"/>
                </a:lnTo>
                <a:lnTo>
                  <a:pt x="444884" y="4608559"/>
                </a:lnTo>
                <a:lnTo>
                  <a:pt x="400374" y="4603672"/>
                </a:lnTo>
                <a:lnTo>
                  <a:pt x="353480" y="4597792"/>
                </a:lnTo>
                <a:lnTo>
                  <a:pt x="304212" y="4592063"/>
                </a:lnTo>
                <a:lnTo>
                  <a:pt x="252578" y="4587632"/>
                </a:lnTo>
                <a:lnTo>
                  <a:pt x="198587" y="4585643"/>
                </a:lnTo>
                <a:lnTo>
                  <a:pt x="142246" y="4587244"/>
                </a:lnTo>
                <a:lnTo>
                  <a:pt x="83566" y="4593579"/>
                </a:lnTo>
                <a:lnTo>
                  <a:pt x="22554" y="4605794"/>
                </a:lnTo>
                <a:lnTo>
                  <a:pt x="11345" y="4566786"/>
                </a:lnTo>
                <a:lnTo>
                  <a:pt x="5835" y="4520579"/>
                </a:lnTo>
                <a:lnTo>
                  <a:pt x="4821" y="4469111"/>
                </a:lnTo>
                <a:lnTo>
                  <a:pt x="7100" y="4414319"/>
                </a:lnTo>
                <a:lnTo>
                  <a:pt x="11470" y="4358143"/>
                </a:lnTo>
                <a:lnTo>
                  <a:pt x="16726" y="4302521"/>
                </a:lnTo>
                <a:lnTo>
                  <a:pt x="21665" y="4249391"/>
                </a:lnTo>
                <a:lnTo>
                  <a:pt x="25086" y="4200692"/>
                </a:lnTo>
                <a:lnTo>
                  <a:pt x="25783" y="4158362"/>
                </a:lnTo>
                <a:lnTo>
                  <a:pt x="22554" y="4124340"/>
                </a:lnTo>
                <a:lnTo>
                  <a:pt x="18913" y="4096692"/>
                </a:lnTo>
                <a:lnTo>
                  <a:pt x="16483" y="4059746"/>
                </a:lnTo>
                <a:lnTo>
                  <a:pt x="15101" y="4014967"/>
                </a:lnTo>
                <a:lnTo>
                  <a:pt x="14600" y="3963826"/>
                </a:lnTo>
                <a:lnTo>
                  <a:pt x="14817" y="3907788"/>
                </a:lnTo>
                <a:lnTo>
                  <a:pt x="15585" y="3848322"/>
                </a:lnTo>
                <a:lnTo>
                  <a:pt x="16740" y="3786895"/>
                </a:lnTo>
                <a:lnTo>
                  <a:pt x="18117" y="3724976"/>
                </a:lnTo>
                <a:lnTo>
                  <a:pt x="19551" y="3664033"/>
                </a:lnTo>
                <a:lnTo>
                  <a:pt x="20876" y="3605532"/>
                </a:lnTo>
                <a:lnTo>
                  <a:pt x="21929" y="3550943"/>
                </a:lnTo>
                <a:lnTo>
                  <a:pt x="22543" y="3501732"/>
                </a:lnTo>
                <a:lnTo>
                  <a:pt x="22554" y="3459368"/>
                </a:lnTo>
                <a:lnTo>
                  <a:pt x="23602" y="3413521"/>
                </a:lnTo>
                <a:lnTo>
                  <a:pt x="26995" y="3366936"/>
                </a:lnTo>
                <a:lnTo>
                  <a:pt x="31881" y="3319721"/>
                </a:lnTo>
                <a:lnTo>
                  <a:pt x="37409" y="3271981"/>
                </a:lnTo>
                <a:lnTo>
                  <a:pt x="42727" y="3223823"/>
                </a:lnTo>
                <a:lnTo>
                  <a:pt x="46985" y="3175354"/>
                </a:lnTo>
                <a:lnTo>
                  <a:pt x="49330" y="3126680"/>
                </a:lnTo>
                <a:lnTo>
                  <a:pt x="48911" y="3077907"/>
                </a:lnTo>
                <a:lnTo>
                  <a:pt x="44876" y="3029143"/>
                </a:lnTo>
                <a:lnTo>
                  <a:pt x="36374" y="2980493"/>
                </a:lnTo>
                <a:lnTo>
                  <a:pt x="22554" y="2932064"/>
                </a:lnTo>
                <a:lnTo>
                  <a:pt x="10100" y="2886730"/>
                </a:lnTo>
                <a:lnTo>
                  <a:pt x="2878" y="2839584"/>
                </a:lnTo>
                <a:lnTo>
                  <a:pt x="0" y="2791036"/>
                </a:lnTo>
                <a:lnTo>
                  <a:pt x="573" y="2741498"/>
                </a:lnTo>
                <a:lnTo>
                  <a:pt x="3707" y="2691379"/>
                </a:lnTo>
                <a:lnTo>
                  <a:pt x="8512" y="2641091"/>
                </a:lnTo>
                <a:lnTo>
                  <a:pt x="14097" y="2591043"/>
                </a:lnTo>
                <a:lnTo>
                  <a:pt x="19572" y="2541647"/>
                </a:lnTo>
                <a:lnTo>
                  <a:pt x="24046" y="2493312"/>
                </a:lnTo>
                <a:lnTo>
                  <a:pt x="26628" y="2446450"/>
                </a:lnTo>
                <a:lnTo>
                  <a:pt x="26427" y="2401471"/>
                </a:lnTo>
                <a:lnTo>
                  <a:pt x="22554" y="2358786"/>
                </a:lnTo>
                <a:lnTo>
                  <a:pt x="18565" y="2318026"/>
                </a:lnTo>
                <a:lnTo>
                  <a:pt x="18060" y="2278124"/>
                </a:lnTo>
                <a:lnTo>
                  <a:pt x="20211" y="2238441"/>
                </a:lnTo>
                <a:lnTo>
                  <a:pt x="24192" y="2198338"/>
                </a:lnTo>
                <a:lnTo>
                  <a:pt x="29174" y="2157174"/>
                </a:lnTo>
                <a:lnTo>
                  <a:pt x="34330" y="2114311"/>
                </a:lnTo>
                <a:lnTo>
                  <a:pt x="38831" y="2069108"/>
                </a:lnTo>
                <a:lnTo>
                  <a:pt x="41851" y="2020928"/>
                </a:lnTo>
                <a:lnTo>
                  <a:pt x="42561" y="1969130"/>
                </a:lnTo>
                <a:lnTo>
                  <a:pt x="40133" y="1913074"/>
                </a:lnTo>
                <a:lnTo>
                  <a:pt x="33740" y="1852122"/>
                </a:lnTo>
                <a:lnTo>
                  <a:pt x="22554" y="1785635"/>
                </a:lnTo>
                <a:lnTo>
                  <a:pt x="12234" y="1725022"/>
                </a:lnTo>
                <a:lnTo>
                  <a:pt x="6365" y="1670736"/>
                </a:lnTo>
                <a:lnTo>
                  <a:pt x="4201" y="1621642"/>
                </a:lnTo>
                <a:lnTo>
                  <a:pt x="4998" y="1576605"/>
                </a:lnTo>
                <a:lnTo>
                  <a:pt x="8013" y="1534489"/>
                </a:lnTo>
                <a:lnTo>
                  <a:pt x="12498" y="1494160"/>
                </a:lnTo>
                <a:lnTo>
                  <a:pt x="17711" y="1454481"/>
                </a:lnTo>
                <a:lnTo>
                  <a:pt x="22907" y="1414318"/>
                </a:lnTo>
                <a:lnTo>
                  <a:pt x="27340" y="1372536"/>
                </a:lnTo>
                <a:lnTo>
                  <a:pt x="30266" y="1327999"/>
                </a:lnTo>
                <a:lnTo>
                  <a:pt x="30940" y="1279573"/>
                </a:lnTo>
                <a:lnTo>
                  <a:pt x="28618" y="1226121"/>
                </a:lnTo>
                <a:lnTo>
                  <a:pt x="22554" y="1166510"/>
                </a:lnTo>
                <a:lnTo>
                  <a:pt x="18953" y="1130072"/>
                </a:lnTo>
                <a:lnTo>
                  <a:pt x="17252" y="1092086"/>
                </a:lnTo>
                <a:lnTo>
                  <a:pt x="17225" y="1052600"/>
                </a:lnTo>
                <a:lnTo>
                  <a:pt x="18648" y="1011661"/>
                </a:lnTo>
                <a:lnTo>
                  <a:pt x="21297" y="969314"/>
                </a:lnTo>
                <a:lnTo>
                  <a:pt x="24947" y="925608"/>
                </a:lnTo>
                <a:lnTo>
                  <a:pt x="29373" y="880589"/>
                </a:lnTo>
                <a:lnTo>
                  <a:pt x="34351" y="834304"/>
                </a:lnTo>
                <a:lnTo>
                  <a:pt x="39657" y="786801"/>
                </a:lnTo>
                <a:lnTo>
                  <a:pt x="45065" y="738126"/>
                </a:lnTo>
                <a:lnTo>
                  <a:pt x="50352" y="688325"/>
                </a:lnTo>
                <a:lnTo>
                  <a:pt x="55292" y="637447"/>
                </a:lnTo>
                <a:lnTo>
                  <a:pt x="59662" y="585538"/>
                </a:lnTo>
                <a:lnTo>
                  <a:pt x="63236" y="532645"/>
                </a:lnTo>
                <a:lnTo>
                  <a:pt x="65790" y="478815"/>
                </a:lnTo>
                <a:lnTo>
                  <a:pt x="67099" y="424095"/>
                </a:lnTo>
                <a:lnTo>
                  <a:pt x="66939" y="368532"/>
                </a:lnTo>
                <a:lnTo>
                  <a:pt x="65086" y="312173"/>
                </a:lnTo>
                <a:lnTo>
                  <a:pt x="61314" y="255065"/>
                </a:lnTo>
                <a:lnTo>
                  <a:pt x="55400" y="197255"/>
                </a:lnTo>
                <a:lnTo>
                  <a:pt x="47118" y="138789"/>
                </a:lnTo>
                <a:lnTo>
                  <a:pt x="36244" y="79715"/>
                </a:lnTo>
                <a:lnTo>
                  <a:pt x="22554" y="20081"/>
                </a:lnTo>
                <a:close/>
              </a:path>
            </a:pathLst>
          </a:custGeom>
          <a:ln w="38100">
            <a:solidFill>
              <a:srgbClr val="385622"/>
            </a:solidFill>
            <a:prstDash val="lgDash"/>
          </a:ln>
        </p:spPr>
        <p:txBody>
          <a:bodyPr wrap="square" lIns="0" tIns="0" rIns="0" bIns="0" rtlCol="0"/>
          <a:lstStyle/>
          <a:p>
            <a:endParaRPr/>
          </a:p>
        </p:txBody>
      </p:sp>
      <p:sp>
        <p:nvSpPr>
          <p:cNvPr id="7" name="object 7"/>
          <p:cNvSpPr txBox="1"/>
          <p:nvPr/>
        </p:nvSpPr>
        <p:spPr>
          <a:xfrm>
            <a:off x="787400" y="1482293"/>
            <a:ext cx="4527550" cy="142875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¿Cuéntame</a:t>
            </a:r>
            <a:r>
              <a:rPr sz="1800" spc="-10"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cuento?.</a:t>
            </a:r>
            <a:endParaRPr sz="1800">
              <a:latin typeface="Arial"/>
              <a:cs typeface="Arial"/>
            </a:endParaRPr>
          </a:p>
          <a:p>
            <a:pPr marL="299085" indent="-287020">
              <a:lnSpc>
                <a:spcPts val="2155"/>
              </a:lnSpc>
              <a:spcBef>
                <a:spcPts val="5"/>
              </a:spcBef>
              <a:buFont typeface="Wingdings"/>
              <a:buChar char=""/>
              <a:tabLst>
                <a:tab pos="299720" algn="l"/>
              </a:tabLst>
            </a:pPr>
            <a:r>
              <a:rPr sz="1800" b="1" u="heavy" dirty="0">
                <a:uFill>
                  <a:solidFill>
                    <a:srgbClr val="000000"/>
                  </a:solidFill>
                </a:uFill>
                <a:latin typeface="Arial"/>
                <a:cs typeface="Arial"/>
              </a:rPr>
              <a:t>Lenguaje</a:t>
            </a:r>
            <a:r>
              <a:rPr sz="1800" b="1" u="heavy" spc="-4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comunicación.</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40" dirty="0">
                <a:latin typeface="Arial"/>
                <a:cs typeface="Arial"/>
              </a:rPr>
              <a:t> </a:t>
            </a:r>
            <a:r>
              <a:rPr sz="2000" b="1" dirty="0">
                <a:latin typeface="Arial"/>
                <a:cs typeface="Arial"/>
              </a:rPr>
              <a:t>E:</a:t>
            </a:r>
            <a:r>
              <a:rPr sz="2000" b="1" spc="-20" dirty="0">
                <a:latin typeface="Arial"/>
                <a:cs typeface="Arial"/>
              </a:rPr>
              <a:t> </a:t>
            </a:r>
            <a:r>
              <a:rPr sz="1800" spc="-5" dirty="0">
                <a:solidFill>
                  <a:srgbClr val="006FC0"/>
                </a:solidFill>
                <a:latin typeface="Arial"/>
                <a:cs typeface="Arial"/>
              </a:rPr>
              <a:t>Cuenta</a:t>
            </a:r>
            <a:r>
              <a:rPr sz="1800" spc="5" dirty="0">
                <a:solidFill>
                  <a:srgbClr val="006FC0"/>
                </a:solidFill>
                <a:latin typeface="Arial"/>
                <a:cs typeface="Arial"/>
              </a:rPr>
              <a:t> </a:t>
            </a:r>
            <a:r>
              <a:rPr sz="1800" spc="-5" dirty="0">
                <a:solidFill>
                  <a:srgbClr val="006FC0"/>
                </a:solidFill>
                <a:latin typeface="Arial"/>
                <a:cs typeface="Arial"/>
              </a:rPr>
              <a:t>historias</a:t>
            </a:r>
            <a:r>
              <a:rPr sz="1800" spc="5" dirty="0">
                <a:solidFill>
                  <a:srgbClr val="006FC0"/>
                </a:solidFill>
                <a:latin typeface="Arial"/>
                <a:cs typeface="Arial"/>
              </a:rPr>
              <a:t> </a:t>
            </a:r>
            <a:r>
              <a:rPr sz="1800" spc="-5" dirty="0">
                <a:solidFill>
                  <a:srgbClr val="006FC0"/>
                </a:solidFill>
                <a:latin typeface="Arial"/>
                <a:cs typeface="Arial"/>
              </a:rPr>
              <a:t>de</a:t>
            </a:r>
            <a:endParaRPr sz="1800">
              <a:latin typeface="Arial"/>
              <a:cs typeface="Arial"/>
            </a:endParaRPr>
          </a:p>
          <a:p>
            <a:pPr marL="299085" marR="5080">
              <a:lnSpc>
                <a:spcPct val="100000"/>
              </a:lnSpc>
              <a:spcBef>
                <a:spcPts val="5"/>
              </a:spcBef>
            </a:pPr>
            <a:r>
              <a:rPr sz="1800" spc="-5" dirty="0">
                <a:solidFill>
                  <a:srgbClr val="006FC0"/>
                </a:solidFill>
                <a:latin typeface="Arial"/>
                <a:cs typeface="Arial"/>
              </a:rPr>
              <a:t>invención</a:t>
            </a:r>
            <a:r>
              <a:rPr sz="1800" spc="5" dirty="0">
                <a:solidFill>
                  <a:srgbClr val="006FC0"/>
                </a:solidFill>
                <a:latin typeface="Arial"/>
                <a:cs typeface="Arial"/>
              </a:rPr>
              <a:t> </a:t>
            </a:r>
            <a:r>
              <a:rPr sz="1800" spc="-5" dirty="0">
                <a:solidFill>
                  <a:srgbClr val="006FC0"/>
                </a:solidFill>
                <a:latin typeface="Arial"/>
                <a:cs typeface="Arial"/>
              </a:rPr>
              <a:t>propia</a:t>
            </a:r>
            <a:r>
              <a:rPr sz="1800" spc="-10" dirty="0">
                <a:solidFill>
                  <a:srgbClr val="006FC0"/>
                </a:solidFill>
                <a:latin typeface="Arial"/>
                <a:cs typeface="Arial"/>
              </a:rPr>
              <a:t> </a:t>
            </a:r>
            <a:r>
              <a:rPr sz="1800" spc="-5" dirty="0">
                <a:solidFill>
                  <a:srgbClr val="006FC0"/>
                </a:solidFill>
                <a:latin typeface="Arial"/>
                <a:cs typeface="Arial"/>
              </a:rPr>
              <a:t>expresa</a:t>
            </a:r>
            <a:r>
              <a:rPr sz="1800" spc="5" dirty="0">
                <a:solidFill>
                  <a:srgbClr val="006FC0"/>
                </a:solidFill>
                <a:latin typeface="Arial"/>
                <a:cs typeface="Arial"/>
              </a:rPr>
              <a:t> </a:t>
            </a:r>
            <a:r>
              <a:rPr sz="1800" spc="-5" dirty="0">
                <a:solidFill>
                  <a:srgbClr val="006FC0"/>
                </a:solidFill>
                <a:latin typeface="Arial"/>
                <a:cs typeface="Arial"/>
              </a:rPr>
              <a:t>opiniones</a:t>
            </a:r>
            <a:r>
              <a:rPr sz="1800" spc="20" dirty="0">
                <a:solidFill>
                  <a:srgbClr val="006FC0"/>
                </a:solidFill>
                <a:latin typeface="Arial"/>
                <a:cs typeface="Arial"/>
              </a:rPr>
              <a:t> </a:t>
            </a:r>
            <a:r>
              <a:rPr sz="1800" spc="-5" dirty="0">
                <a:solidFill>
                  <a:srgbClr val="006FC0"/>
                </a:solidFill>
                <a:latin typeface="Arial"/>
                <a:cs typeface="Arial"/>
              </a:rPr>
              <a:t>sobre </a:t>
            </a:r>
            <a:r>
              <a:rPr sz="1800" spc="-484" dirty="0">
                <a:solidFill>
                  <a:srgbClr val="006FC0"/>
                </a:solidFill>
                <a:latin typeface="Arial"/>
                <a:cs typeface="Arial"/>
              </a:rPr>
              <a:t> </a:t>
            </a:r>
            <a:r>
              <a:rPr sz="1800" spc="-5" dirty="0">
                <a:solidFill>
                  <a:srgbClr val="006FC0"/>
                </a:solidFill>
                <a:latin typeface="Arial"/>
                <a:cs typeface="Arial"/>
              </a:rPr>
              <a:t>las de</a:t>
            </a:r>
            <a:r>
              <a:rPr sz="1800" spc="5" dirty="0">
                <a:solidFill>
                  <a:srgbClr val="006FC0"/>
                </a:solidFill>
                <a:latin typeface="Arial"/>
                <a:cs typeface="Arial"/>
              </a:rPr>
              <a:t> </a:t>
            </a:r>
            <a:r>
              <a:rPr sz="1800" spc="-5" dirty="0">
                <a:solidFill>
                  <a:srgbClr val="006FC0"/>
                </a:solidFill>
                <a:latin typeface="Arial"/>
                <a:cs typeface="Arial"/>
              </a:rPr>
              <a:t>otros Compañeros.</a:t>
            </a:r>
            <a:endParaRPr sz="1800">
              <a:latin typeface="Arial"/>
              <a:cs typeface="Arial"/>
            </a:endParaRPr>
          </a:p>
        </p:txBody>
      </p:sp>
      <p:sp>
        <p:nvSpPr>
          <p:cNvPr id="8" name="object 8"/>
          <p:cNvSpPr txBox="1"/>
          <p:nvPr/>
        </p:nvSpPr>
        <p:spPr>
          <a:xfrm>
            <a:off x="787398" y="3188592"/>
            <a:ext cx="3869690" cy="330835"/>
          </a:xfrm>
          <a:prstGeom prst="rect">
            <a:avLst/>
          </a:prstGeom>
        </p:spPr>
        <p:txBody>
          <a:bodyPr vert="horz" wrap="square" lIns="0" tIns="13335" rIns="0" bIns="0" rtlCol="0">
            <a:spAutoFit/>
          </a:bodyPr>
          <a:lstStyle/>
          <a:p>
            <a:pPr marL="12700">
              <a:lnSpc>
                <a:spcPct val="100000"/>
              </a:lnSpc>
              <a:spcBef>
                <a:spcPts val="105"/>
              </a:spcBef>
              <a:tabLst>
                <a:tab pos="1858010" algn="l"/>
                <a:tab pos="2955290" algn="l"/>
                <a:tab pos="3431540" algn="l"/>
              </a:tabLst>
            </a:pPr>
            <a:r>
              <a:rPr sz="2000" dirty="0">
                <a:latin typeface="Arial"/>
                <a:cs typeface="Arial"/>
              </a:rPr>
              <a:t>s</a:t>
            </a:r>
            <a:r>
              <a:rPr sz="2000" spc="5" dirty="0">
                <a:latin typeface="Arial"/>
                <a:cs typeface="Arial"/>
              </a:rPr>
              <a:t>o</a:t>
            </a:r>
            <a:r>
              <a:rPr sz="2000" spc="-10" dirty="0">
                <a:latin typeface="Arial"/>
                <a:cs typeface="Arial"/>
              </a:rPr>
              <a:t>b</a:t>
            </a:r>
            <a:r>
              <a:rPr sz="2000" dirty="0">
                <a:latin typeface="Arial"/>
                <a:cs typeface="Arial"/>
              </a:rPr>
              <a:t>resaliente	debido	a	que</a:t>
            </a:r>
            <a:endParaRPr sz="2000">
              <a:latin typeface="Arial"/>
              <a:cs typeface="Arial"/>
            </a:endParaRPr>
          </a:p>
        </p:txBody>
      </p:sp>
      <p:sp>
        <p:nvSpPr>
          <p:cNvPr id="9" name="object 9"/>
          <p:cNvSpPr txBox="1"/>
          <p:nvPr/>
        </p:nvSpPr>
        <p:spPr>
          <a:xfrm>
            <a:off x="787400" y="2883230"/>
            <a:ext cx="4765675" cy="636270"/>
          </a:xfrm>
          <a:prstGeom prst="rect">
            <a:avLst/>
          </a:prstGeom>
        </p:spPr>
        <p:txBody>
          <a:bodyPr vert="horz" wrap="square" lIns="0" tIns="13335" rIns="0" bIns="0" rtlCol="0">
            <a:spAutoFit/>
          </a:bodyPr>
          <a:lstStyle/>
          <a:p>
            <a:pPr marR="5715" algn="r">
              <a:lnSpc>
                <a:spcPct val="100000"/>
              </a:lnSpc>
              <a:spcBef>
                <a:spcPts val="105"/>
              </a:spcBef>
              <a:tabLst>
                <a:tab pos="508634" algn="l"/>
                <a:tab pos="1566545" algn="l"/>
                <a:tab pos="2060575" algn="l"/>
                <a:tab pos="3202305" algn="l"/>
                <a:tab pos="3709670" algn="l"/>
                <a:tab pos="4217035" algn="l"/>
              </a:tabLst>
            </a:pPr>
            <a:r>
              <a:rPr sz="2000" dirty="0">
                <a:latin typeface="Arial"/>
                <a:cs typeface="Arial"/>
              </a:rPr>
              <a:t>La	al</a:t>
            </a:r>
            <a:r>
              <a:rPr sz="2000" spc="-15" dirty="0">
                <a:latin typeface="Arial"/>
                <a:cs typeface="Arial"/>
              </a:rPr>
              <a:t>u</a:t>
            </a:r>
            <a:r>
              <a:rPr sz="2000" dirty="0">
                <a:latin typeface="Arial"/>
                <a:cs typeface="Arial"/>
              </a:rPr>
              <a:t>mna	se	</a:t>
            </a:r>
            <a:r>
              <a:rPr sz="2000" spc="-15" dirty="0">
                <a:latin typeface="Arial"/>
                <a:cs typeface="Arial"/>
              </a:rPr>
              <a:t>m</a:t>
            </a:r>
            <a:r>
              <a:rPr sz="2000" dirty="0">
                <a:latin typeface="Arial"/>
                <a:cs typeface="Arial"/>
              </a:rPr>
              <a:t>u</a:t>
            </a:r>
            <a:r>
              <a:rPr sz="2000" spc="-15" dirty="0">
                <a:latin typeface="Arial"/>
                <a:cs typeface="Arial"/>
              </a:rPr>
              <a:t>e</a:t>
            </a:r>
            <a:r>
              <a:rPr sz="2000" dirty="0">
                <a:latin typeface="Arial"/>
                <a:cs typeface="Arial"/>
              </a:rPr>
              <a:t>st</a:t>
            </a:r>
            <a:r>
              <a:rPr sz="2000" spc="-10" dirty="0">
                <a:latin typeface="Arial"/>
                <a:cs typeface="Arial"/>
              </a:rPr>
              <a:t>r</a:t>
            </a:r>
            <a:r>
              <a:rPr sz="2000" dirty="0">
                <a:latin typeface="Arial"/>
                <a:cs typeface="Arial"/>
              </a:rPr>
              <a:t>a	en	un	</a:t>
            </a:r>
            <a:r>
              <a:rPr sz="2000" spc="-15" dirty="0">
                <a:latin typeface="Arial"/>
                <a:cs typeface="Arial"/>
              </a:rPr>
              <a:t>n</a:t>
            </a:r>
            <a:r>
              <a:rPr sz="2000" dirty="0">
                <a:latin typeface="Arial"/>
                <a:cs typeface="Arial"/>
              </a:rPr>
              <a:t>i</a:t>
            </a:r>
            <a:r>
              <a:rPr sz="2000" spc="-10" dirty="0">
                <a:latin typeface="Arial"/>
                <a:cs typeface="Arial"/>
              </a:rPr>
              <a:t>v</a:t>
            </a:r>
            <a:r>
              <a:rPr sz="2000" dirty="0">
                <a:latin typeface="Arial"/>
                <a:cs typeface="Arial"/>
              </a:rPr>
              <a:t>el</a:t>
            </a:r>
            <a:endParaRPr sz="2000">
              <a:latin typeface="Arial"/>
              <a:cs typeface="Arial"/>
            </a:endParaRPr>
          </a:p>
          <a:p>
            <a:pPr marR="5080" algn="r">
              <a:lnSpc>
                <a:spcPct val="100000"/>
              </a:lnSpc>
            </a:pPr>
            <a:r>
              <a:rPr sz="2000" spc="-5" dirty="0">
                <a:latin typeface="Arial"/>
                <a:cs typeface="Arial"/>
              </a:rPr>
              <a:t>logra</a:t>
            </a:r>
            <a:endParaRPr sz="2000">
              <a:latin typeface="Arial"/>
              <a:cs typeface="Arial"/>
            </a:endParaRPr>
          </a:p>
        </p:txBody>
      </p:sp>
      <p:sp>
        <p:nvSpPr>
          <p:cNvPr id="10" name="object 10"/>
          <p:cNvSpPr txBox="1"/>
          <p:nvPr/>
        </p:nvSpPr>
        <p:spPr>
          <a:xfrm>
            <a:off x="4279521" y="4712970"/>
            <a:ext cx="1273175" cy="635635"/>
          </a:xfrm>
          <a:prstGeom prst="rect">
            <a:avLst/>
          </a:prstGeom>
        </p:spPr>
        <p:txBody>
          <a:bodyPr vert="horz" wrap="square" lIns="0" tIns="12700" rIns="0" bIns="0" rtlCol="0">
            <a:spAutoFit/>
          </a:bodyPr>
          <a:lstStyle/>
          <a:p>
            <a:pPr marL="166370" marR="5080" indent="-154305">
              <a:lnSpc>
                <a:spcPct val="100000"/>
              </a:lnSpc>
              <a:spcBef>
                <a:spcPts val="100"/>
              </a:spcBef>
              <a:tabLst>
                <a:tab pos="624840" algn="l"/>
                <a:tab pos="780415" algn="l"/>
              </a:tabLst>
            </a:pPr>
            <a:r>
              <a:rPr sz="2000" dirty="0">
                <a:latin typeface="Arial"/>
                <a:cs typeface="Arial"/>
              </a:rPr>
              <a:t>una	mej</a:t>
            </a:r>
            <a:r>
              <a:rPr sz="2000" spc="-10" dirty="0">
                <a:latin typeface="Arial"/>
                <a:cs typeface="Arial"/>
              </a:rPr>
              <a:t>o</a:t>
            </a:r>
            <a:r>
              <a:rPr sz="2000" dirty="0">
                <a:latin typeface="Arial"/>
                <a:cs typeface="Arial"/>
              </a:rPr>
              <a:t>r  </a:t>
            </a:r>
            <a:r>
              <a:rPr sz="2000" spc="-10" dirty="0">
                <a:latin typeface="Arial"/>
                <a:cs typeface="Arial"/>
              </a:rPr>
              <a:t>o</a:t>
            </a:r>
            <a:r>
              <a:rPr sz="2000" dirty="0">
                <a:latin typeface="Arial"/>
                <a:cs typeface="Arial"/>
              </a:rPr>
              <a:t>t</a:t>
            </a:r>
            <a:r>
              <a:rPr sz="2000" spc="-15" dirty="0">
                <a:latin typeface="Arial"/>
                <a:cs typeface="Arial"/>
              </a:rPr>
              <a:t>r</a:t>
            </a:r>
            <a:r>
              <a:rPr sz="2000" dirty="0">
                <a:latin typeface="Arial"/>
                <a:cs typeface="Arial"/>
              </a:rPr>
              <a:t>o		l</a:t>
            </a:r>
            <a:r>
              <a:rPr sz="2000" spc="-15" dirty="0">
                <a:latin typeface="Arial"/>
                <a:cs typeface="Arial"/>
              </a:rPr>
              <a:t>a</a:t>
            </a:r>
            <a:r>
              <a:rPr sz="2000" dirty="0">
                <a:latin typeface="Arial"/>
                <a:cs typeface="Arial"/>
              </a:rPr>
              <a:t>do</a:t>
            </a:r>
            <a:endParaRPr sz="2000">
              <a:latin typeface="Arial"/>
              <a:cs typeface="Arial"/>
            </a:endParaRPr>
          </a:p>
        </p:txBody>
      </p:sp>
      <p:sp>
        <p:nvSpPr>
          <p:cNvPr id="11" name="object 11"/>
          <p:cNvSpPr txBox="1"/>
          <p:nvPr/>
        </p:nvSpPr>
        <p:spPr>
          <a:xfrm>
            <a:off x="787396" y="3493392"/>
            <a:ext cx="4765675" cy="2465070"/>
          </a:xfrm>
          <a:prstGeom prst="rect">
            <a:avLst/>
          </a:prstGeom>
        </p:spPr>
        <p:txBody>
          <a:bodyPr vert="horz" wrap="square" lIns="0" tIns="13335" rIns="0" bIns="0" rtlCol="0">
            <a:spAutoFit/>
          </a:bodyPr>
          <a:lstStyle/>
          <a:p>
            <a:pPr marL="12700" marR="5080" algn="just">
              <a:lnSpc>
                <a:spcPct val="100000"/>
              </a:lnSpc>
              <a:spcBef>
                <a:spcPts val="105"/>
              </a:spcBef>
            </a:pPr>
            <a:r>
              <a:rPr sz="2000" dirty="0">
                <a:latin typeface="Arial"/>
                <a:cs typeface="Arial"/>
              </a:rPr>
              <a:t>identificar los elementos esenciales de un </a:t>
            </a:r>
            <a:r>
              <a:rPr sz="2000" spc="-545" dirty="0">
                <a:latin typeface="Arial"/>
                <a:cs typeface="Arial"/>
              </a:rPr>
              <a:t> </a:t>
            </a:r>
            <a:r>
              <a:rPr sz="2000" dirty="0">
                <a:latin typeface="Arial"/>
                <a:cs typeface="Arial"/>
              </a:rPr>
              <a:t>cuento</a:t>
            </a:r>
            <a:r>
              <a:rPr sz="2000" spc="5" dirty="0">
                <a:latin typeface="Arial"/>
                <a:cs typeface="Arial"/>
              </a:rPr>
              <a:t> </a:t>
            </a:r>
            <a:r>
              <a:rPr sz="2000" dirty="0">
                <a:latin typeface="Arial"/>
                <a:cs typeface="Arial"/>
              </a:rPr>
              <a:t>otorgando</a:t>
            </a:r>
            <a:r>
              <a:rPr sz="2000" spc="5" dirty="0">
                <a:latin typeface="Arial"/>
                <a:cs typeface="Arial"/>
              </a:rPr>
              <a:t> </a:t>
            </a:r>
            <a:r>
              <a:rPr sz="2000" dirty="0">
                <a:latin typeface="Arial"/>
                <a:cs typeface="Arial"/>
              </a:rPr>
              <a:t>los</a:t>
            </a:r>
            <a:r>
              <a:rPr sz="2000" spc="5" dirty="0">
                <a:latin typeface="Arial"/>
                <a:cs typeface="Arial"/>
              </a:rPr>
              <a:t> </a:t>
            </a:r>
            <a:r>
              <a:rPr sz="2000" spc="-10" dirty="0">
                <a:latin typeface="Arial"/>
                <a:cs typeface="Arial"/>
              </a:rPr>
              <a:t>tres</a:t>
            </a:r>
            <a:r>
              <a:rPr sz="2000" spc="-5" dirty="0">
                <a:latin typeface="Arial"/>
                <a:cs typeface="Arial"/>
              </a:rPr>
              <a:t> momentos</a:t>
            </a:r>
            <a:r>
              <a:rPr sz="2000" dirty="0">
                <a:latin typeface="Arial"/>
                <a:cs typeface="Arial"/>
              </a:rPr>
              <a:t> y </a:t>
            </a:r>
            <a:r>
              <a:rPr sz="2000" spc="-545" dirty="0">
                <a:latin typeface="Arial"/>
                <a:cs typeface="Arial"/>
              </a:rPr>
              <a:t> </a:t>
            </a:r>
            <a:r>
              <a:rPr sz="2000" dirty="0">
                <a:latin typeface="Arial"/>
                <a:cs typeface="Arial"/>
              </a:rPr>
              <a:t>nombre de cada alumno, cabe </a:t>
            </a:r>
            <a:r>
              <a:rPr sz="2000" spc="-5" dirty="0">
                <a:latin typeface="Arial"/>
                <a:cs typeface="Arial"/>
              </a:rPr>
              <a:t>destacar </a:t>
            </a:r>
            <a:r>
              <a:rPr sz="2000" dirty="0">
                <a:latin typeface="Arial"/>
                <a:cs typeface="Arial"/>
              </a:rPr>
              <a:t> que</a:t>
            </a:r>
            <a:r>
              <a:rPr sz="2000" spc="540" dirty="0">
                <a:latin typeface="Arial"/>
                <a:cs typeface="Arial"/>
              </a:rPr>
              <a:t> </a:t>
            </a:r>
            <a:r>
              <a:rPr sz="2000" spc="-5" dirty="0">
                <a:latin typeface="Arial"/>
                <a:cs typeface="Arial"/>
              </a:rPr>
              <a:t>aplica</a:t>
            </a:r>
            <a:r>
              <a:rPr sz="2000" spc="535" dirty="0">
                <a:latin typeface="Arial"/>
                <a:cs typeface="Arial"/>
              </a:rPr>
              <a:t> </a:t>
            </a:r>
            <a:r>
              <a:rPr sz="2000" dirty="0">
                <a:latin typeface="Arial"/>
                <a:cs typeface="Arial"/>
              </a:rPr>
              <a:t>diversos</a:t>
            </a:r>
            <a:r>
              <a:rPr sz="2000" spc="530" dirty="0">
                <a:latin typeface="Arial"/>
                <a:cs typeface="Arial"/>
              </a:rPr>
              <a:t> </a:t>
            </a:r>
            <a:r>
              <a:rPr sz="2000" dirty="0">
                <a:latin typeface="Arial"/>
                <a:cs typeface="Arial"/>
              </a:rPr>
              <a:t>elementos</a:t>
            </a:r>
            <a:r>
              <a:rPr sz="2000" spc="535" dirty="0">
                <a:latin typeface="Arial"/>
                <a:cs typeface="Arial"/>
              </a:rPr>
              <a:t> </a:t>
            </a:r>
            <a:r>
              <a:rPr sz="2000" dirty="0">
                <a:latin typeface="Arial"/>
                <a:cs typeface="Arial"/>
              </a:rPr>
              <a:t>en</a:t>
            </a:r>
            <a:r>
              <a:rPr sz="2000" spc="525" dirty="0">
                <a:latin typeface="Arial"/>
                <a:cs typeface="Arial"/>
              </a:rPr>
              <a:t> </a:t>
            </a:r>
            <a:r>
              <a:rPr sz="2000" spc="-5" dirty="0">
                <a:latin typeface="Arial"/>
                <a:cs typeface="Arial"/>
              </a:rPr>
              <a:t>la </a:t>
            </a:r>
            <a:r>
              <a:rPr sz="2000" spc="-545" dirty="0">
                <a:latin typeface="Arial"/>
                <a:cs typeface="Arial"/>
              </a:rPr>
              <a:t> </a:t>
            </a:r>
            <a:r>
              <a:rPr sz="2000" dirty="0">
                <a:latin typeface="Arial"/>
                <a:cs typeface="Arial"/>
              </a:rPr>
              <a:t>expresión</a:t>
            </a:r>
            <a:r>
              <a:rPr sz="2000" spc="375" dirty="0">
                <a:latin typeface="Arial"/>
                <a:cs typeface="Arial"/>
              </a:rPr>
              <a:t> </a:t>
            </a:r>
            <a:r>
              <a:rPr sz="2000" spc="-5" dirty="0">
                <a:latin typeface="Arial"/>
                <a:cs typeface="Arial"/>
              </a:rPr>
              <a:t>oral,</a:t>
            </a:r>
            <a:r>
              <a:rPr sz="2000" spc="370" dirty="0">
                <a:latin typeface="Arial"/>
                <a:cs typeface="Arial"/>
              </a:rPr>
              <a:t> </a:t>
            </a:r>
            <a:r>
              <a:rPr sz="2000" dirty="0">
                <a:latin typeface="Arial"/>
                <a:cs typeface="Arial"/>
              </a:rPr>
              <a:t>permitiendo</a:t>
            </a:r>
            <a:endParaRPr sz="2000">
              <a:latin typeface="Arial"/>
              <a:cs typeface="Arial"/>
            </a:endParaRPr>
          </a:p>
          <a:p>
            <a:pPr marL="12700" algn="just">
              <a:lnSpc>
                <a:spcPct val="100000"/>
              </a:lnSpc>
            </a:pPr>
            <a:r>
              <a:rPr sz="2000" dirty="0">
                <a:latin typeface="Arial"/>
                <a:cs typeface="Arial"/>
              </a:rPr>
              <a:t>conexión</a:t>
            </a:r>
            <a:r>
              <a:rPr sz="2000" spc="290" dirty="0">
                <a:latin typeface="Arial"/>
                <a:cs typeface="Arial"/>
              </a:rPr>
              <a:t> </a:t>
            </a:r>
            <a:r>
              <a:rPr sz="2000" dirty="0">
                <a:latin typeface="Arial"/>
                <a:cs typeface="Arial"/>
              </a:rPr>
              <a:t>en</a:t>
            </a:r>
            <a:r>
              <a:rPr sz="2000" spc="825" dirty="0">
                <a:latin typeface="Arial"/>
                <a:cs typeface="Arial"/>
              </a:rPr>
              <a:t> </a:t>
            </a:r>
            <a:r>
              <a:rPr sz="2000" spc="-5" dirty="0">
                <a:latin typeface="Arial"/>
                <a:cs typeface="Arial"/>
              </a:rPr>
              <a:t>la</a:t>
            </a:r>
            <a:r>
              <a:rPr sz="2000" spc="840" dirty="0">
                <a:latin typeface="Arial"/>
                <a:cs typeface="Arial"/>
              </a:rPr>
              <a:t> </a:t>
            </a:r>
            <a:r>
              <a:rPr sz="2000" spc="-5" dirty="0">
                <a:latin typeface="Arial"/>
                <a:cs typeface="Arial"/>
              </a:rPr>
              <a:t>historia,</a:t>
            </a:r>
            <a:r>
              <a:rPr sz="2000" spc="830" dirty="0">
                <a:latin typeface="Arial"/>
                <a:cs typeface="Arial"/>
              </a:rPr>
              <a:t> </a:t>
            </a:r>
            <a:r>
              <a:rPr sz="2000" spc="-5" dirty="0">
                <a:latin typeface="Arial"/>
                <a:cs typeface="Arial"/>
              </a:rPr>
              <a:t>por</a:t>
            </a:r>
            <a:endParaRPr sz="2000">
              <a:latin typeface="Arial"/>
              <a:cs typeface="Arial"/>
            </a:endParaRPr>
          </a:p>
          <a:p>
            <a:pPr marL="12700" marR="6350" algn="just">
              <a:lnSpc>
                <a:spcPct val="100000"/>
              </a:lnSpc>
            </a:pPr>
            <a:r>
              <a:rPr sz="2000" dirty="0">
                <a:latin typeface="Arial"/>
                <a:cs typeface="Arial"/>
              </a:rPr>
              <a:t>identifica </a:t>
            </a:r>
            <a:r>
              <a:rPr sz="2000" spc="-5" dirty="0">
                <a:latin typeface="Arial"/>
                <a:cs typeface="Arial"/>
              </a:rPr>
              <a:t>personajes</a:t>
            </a:r>
            <a:r>
              <a:rPr sz="2000" dirty="0">
                <a:latin typeface="Arial"/>
                <a:cs typeface="Arial"/>
              </a:rPr>
              <a:t> y </a:t>
            </a:r>
            <a:r>
              <a:rPr sz="2000" spc="-5" dirty="0">
                <a:latin typeface="Arial"/>
                <a:cs typeface="Arial"/>
              </a:rPr>
              <a:t>sus</a:t>
            </a:r>
            <a:r>
              <a:rPr sz="2000" dirty="0">
                <a:latin typeface="Arial"/>
                <a:cs typeface="Arial"/>
              </a:rPr>
              <a:t> </a:t>
            </a:r>
            <a:r>
              <a:rPr sz="2000" spc="-5" dirty="0">
                <a:latin typeface="Arial"/>
                <a:cs typeface="Arial"/>
              </a:rPr>
              <a:t>ocupaciones </a:t>
            </a:r>
            <a:r>
              <a:rPr sz="2000" dirty="0">
                <a:latin typeface="Arial"/>
                <a:cs typeface="Arial"/>
              </a:rPr>
              <a:t> de</a:t>
            </a:r>
            <a:r>
              <a:rPr sz="2000" spc="-20" dirty="0">
                <a:latin typeface="Arial"/>
                <a:cs typeface="Arial"/>
              </a:rPr>
              <a:t> </a:t>
            </a:r>
            <a:r>
              <a:rPr sz="2000" dirty="0">
                <a:latin typeface="Arial"/>
                <a:cs typeface="Arial"/>
              </a:rPr>
              <a:t>manera</a:t>
            </a:r>
            <a:r>
              <a:rPr sz="2000" spc="-20" dirty="0">
                <a:latin typeface="Arial"/>
                <a:cs typeface="Arial"/>
              </a:rPr>
              <a:t> </a:t>
            </a:r>
            <a:r>
              <a:rPr sz="2000" dirty="0">
                <a:latin typeface="Arial"/>
                <a:cs typeface="Arial"/>
              </a:rPr>
              <a:t>idónea.</a:t>
            </a:r>
            <a:endParaRPr sz="20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5497195" y="700862"/>
            <a:ext cx="5428615" cy="514350"/>
          </a:xfrm>
          <a:prstGeom prst="rect">
            <a:avLst/>
          </a:prstGeom>
        </p:spPr>
        <p:txBody>
          <a:bodyPr vert="horz" wrap="square" lIns="0" tIns="13335" rIns="0" bIns="0" rtlCol="0">
            <a:spAutoFit/>
          </a:bodyPr>
          <a:lstStyle/>
          <a:p>
            <a:pPr marL="12700">
              <a:lnSpc>
                <a:spcPct val="100000"/>
              </a:lnSpc>
              <a:spcBef>
                <a:spcPts val="105"/>
              </a:spcBef>
            </a:pPr>
            <a:r>
              <a:rPr sz="2800" spc="-5" dirty="0"/>
              <a:t>Jueves</a:t>
            </a:r>
            <a:r>
              <a:rPr sz="2800" spc="15" dirty="0"/>
              <a:t> </a:t>
            </a:r>
            <a:r>
              <a:rPr spc="-5" dirty="0"/>
              <a:t>13</a:t>
            </a:r>
            <a:r>
              <a:rPr spc="-10" dirty="0"/>
              <a:t> </a:t>
            </a:r>
            <a:r>
              <a:rPr dirty="0"/>
              <a:t>de</a:t>
            </a:r>
            <a:r>
              <a:rPr spc="-15" dirty="0"/>
              <a:t> </a:t>
            </a:r>
            <a:r>
              <a:rPr spc="-5" dirty="0"/>
              <a:t>mayo</a:t>
            </a:r>
            <a:r>
              <a:rPr spc="-25" dirty="0"/>
              <a:t> </a:t>
            </a:r>
            <a:r>
              <a:rPr spc="-5" dirty="0"/>
              <a:t>del </a:t>
            </a:r>
            <a:r>
              <a:rPr spc="-10" dirty="0"/>
              <a:t>2021.</a:t>
            </a:r>
            <a:r>
              <a:rPr sz="1800" b="0" spc="-10" dirty="0">
                <a:latin typeface="Calibri"/>
                <a:cs typeface="Calibri"/>
              </a:rPr>
              <a:t>.</a:t>
            </a:r>
            <a:endParaRPr sz="1800">
              <a:latin typeface="Calibri"/>
              <a:cs typeface="Calibri"/>
            </a:endParaRPr>
          </a:p>
        </p:txBody>
      </p:sp>
      <p:sp>
        <p:nvSpPr>
          <p:cNvPr id="4" name="object 4"/>
          <p:cNvSpPr/>
          <p:nvPr/>
        </p:nvSpPr>
        <p:spPr>
          <a:xfrm>
            <a:off x="775927" y="1344660"/>
            <a:ext cx="4975225" cy="4327525"/>
          </a:xfrm>
          <a:custGeom>
            <a:avLst/>
            <a:gdLst/>
            <a:ahLst/>
            <a:cxnLst/>
            <a:rect l="l" t="t" r="r" b="b"/>
            <a:pathLst>
              <a:path w="4975225" h="4327525">
                <a:moveTo>
                  <a:pt x="31027" y="20081"/>
                </a:moveTo>
                <a:lnTo>
                  <a:pt x="85602" y="10085"/>
                </a:lnTo>
                <a:lnTo>
                  <a:pt x="131658" y="6143"/>
                </a:lnTo>
                <a:lnTo>
                  <a:pt x="171114" y="6904"/>
                </a:lnTo>
                <a:lnTo>
                  <a:pt x="205890" y="11016"/>
                </a:lnTo>
                <a:lnTo>
                  <a:pt x="237906" y="17126"/>
                </a:lnTo>
                <a:lnTo>
                  <a:pt x="269081" y="23885"/>
                </a:lnTo>
                <a:lnTo>
                  <a:pt x="301335" y="29939"/>
                </a:lnTo>
                <a:lnTo>
                  <a:pt x="336587" y="33937"/>
                </a:lnTo>
                <a:lnTo>
                  <a:pt x="376758" y="34528"/>
                </a:lnTo>
                <a:lnTo>
                  <a:pt x="423766" y="30360"/>
                </a:lnTo>
                <a:lnTo>
                  <a:pt x="479532" y="20081"/>
                </a:lnTo>
                <a:lnTo>
                  <a:pt x="543619" y="9118"/>
                </a:lnTo>
                <a:lnTo>
                  <a:pt x="602436" y="5365"/>
                </a:lnTo>
                <a:lnTo>
                  <a:pt x="656357" y="7031"/>
                </a:lnTo>
                <a:lnTo>
                  <a:pt x="705754" y="12326"/>
                </a:lnTo>
                <a:lnTo>
                  <a:pt x="751001" y="19461"/>
                </a:lnTo>
                <a:lnTo>
                  <a:pt x="792470" y="26646"/>
                </a:lnTo>
                <a:lnTo>
                  <a:pt x="830535" y="32090"/>
                </a:lnTo>
                <a:lnTo>
                  <a:pt x="865568" y="34004"/>
                </a:lnTo>
                <a:lnTo>
                  <a:pt x="897942" y="30597"/>
                </a:lnTo>
                <a:lnTo>
                  <a:pt x="928031" y="20081"/>
                </a:lnTo>
                <a:lnTo>
                  <a:pt x="959215" y="8487"/>
                </a:lnTo>
                <a:lnTo>
                  <a:pt x="994606" y="2329"/>
                </a:lnTo>
                <a:lnTo>
                  <a:pt x="1034177" y="534"/>
                </a:lnTo>
                <a:lnTo>
                  <a:pt x="1077897" y="2030"/>
                </a:lnTo>
                <a:lnTo>
                  <a:pt x="1125738" y="5745"/>
                </a:lnTo>
                <a:lnTo>
                  <a:pt x="1177671" y="10607"/>
                </a:lnTo>
                <a:lnTo>
                  <a:pt x="1233667" y="15544"/>
                </a:lnTo>
                <a:lnTo>
                  <a:pt x="1293697" y="19483"/>
                </a:lnTo>
                <a:lnTo>
                  <a:pt x="1357733" y="21353"/>
                </a:lnTo>
                <a:lnTo>
                  <a:pt x="1425744" y="20081"/>
                </a:lnTo>
                <a:lnTo>
                  <a:pt x="1487856" y="18566"/>
                </a:lnTo>
                <a:lnTo>
                  <a:pt x="1547040" y="19390"/>
                </a:lnTo>
                <a:lnTo>
                  <a:pt x="1603445" y="21874"/>
                </a:lnTo>
                <a:lnTo>
                  <a:pt x="1657222" y="25338"/>
                </a:lnTo>
                <a:lnTo>
                  <a:pt x="1708522" y="29106"/>
                </a:lnTo>
                <a:lnTo>
                  <a:pt x="1757496" y="32498"/>
                </a:lnTo>
                <a:lnTo>
                  <a:pt x="1804293" y="34836"/>
                </a:lnTo>
                <a:lnTo>
                  <a:pt x="1849065" y="35442"/>
                </a:lnTo>
                <a:lnTo>
                  <a:pt x="1891962" y="33637"/>
                </a:lnTo>
                <a:lnTo>
                  <a:pt x="1933134" y="28743"/>
                </a:lnTo>
                <a:lnTo>
                  <a:pt x="1972733" y="20081"/>
                </a:lnTo>
                <a:lnTo>
                  <a:pt x="2015289" y="11796"/>
                </a:lnTo>
                <a:lnTo>
                  <a:pt x="2057702" y="9583"/>
                </a:lnTo>
                <a:lnTo>
                  <a:pt x="2100215" y="11856"/>
                </a:lnTo>
                <a:lnTo>
                  <a:pt x="2143073" y="17026"/>
                </a:lnTo>
                <a:lnTo>
                  <a:pt x="2186522" y="23510"/>
                </a:lnTo>
                <a:lnTo>
                  <a:pt x="2230804" y="29718"/>
                </a:lnTo>
                <a:lnTo>
                  <a:pt x="2276166" y="34066"/>
                </a:lnTo>
                <a:lnTo>
                  <a:pt x="2322851" y="34967"/>
                </a:lnTo>
                <a:lnTo>
                  <a:pt x="2371104" y="30834"/>
                </a:lnTo>
                <a:lnTo>
                  <a:pt x="2421170" y="20081"/>
                </a:lnTo>
                <a:lnTo>
                  <a:pt x="2467808" y="9252"/>
                </a:lnTo>
                <a:lnTo>
                  <a:pt x="2514926" y="2804"/>
                </a:lnTo>
                <a:lnTo>
                  <a:pt x="2562570" y="0"/>
                </a:lnTo>
                <a:lnTo>
                  <a:pt x="2610786" y="99"/>
                </a:lnTo>
                <a:lnTo>
                  <a:pt x="2659619" y="2365"/>
                </a:lnTo>
                <a:lnTo>
                  <a:pt x="2709117" y="6057"/>
                </a:lnTo>
                <a:lnTo>
                  <a:pt x="2759323" y="10438"/>
                </a:lnTo>
                <a:lnTo>
                  <a:pt x="2810285" y="14770"/>
                </a:lnTo>
                <a:lnTo>
                  <a:pt x="2862048" y="18313"/>
                </a:lnTo>
                <a:lnTo>
                  <a:pt x="2914657" y="20330"/>
                </a:lnTo>
                <a:lnTo>
                  <a:pt x="2968159" y="20081"/>
                </a:lnTo>
                <a:lnTo>
                  <a:pt x="3030420" y="19173"/>
                </a:lnTo>
                <a:lnTo>
                  <a:pt x="3086309" y="20000"/>
                </a:lnTo>
                <a:lnTo>
                  <a:pt x="3137224" y="21915"/>
                </a:lnTo>
                <a:lnTo>
                  <a:pt x="3184565" y="24272"/>
                </a:lnTo>
                <a:lnTo>
                  <a:pt x="3229729" y="26425"/>
                </a:lnTo>
                <a:lnTo>
                  <a:pt x="3274116" y="27729"/>
                </a:lnTo>
                <a:lnTo>
                  <a:pt x="3319124" y="27536"/>
                </a:lnTo>
                <a:lnTo>
                  <a:pt x="3366151" y="25202"/>
                </a:lnTo>
                <a:lnTo>
                  <a:pt x="3416596" y="20081"/>
                </a:lnTo>
                <a:lnTo>
                  <a:pt x="3461410" y="16067"/>
                </a:lnTo>
                <a:lnTo>
                  <a:pt x="3509285" y="14645"/>
                </a:lnTo>
                <a:lnTo>
                  <a:pt x="3559528" y="15217"/>
                </a:lnTo>
                <a:lnTo>
                  <a:pt x="3611445" y="17187"/>
                </a:lnTo>
                <a:lnTo>
                  <a:pt x="3664346" y="19960"/>
                </a:lnTo>
                <a:lnTo>
                  <a:pt x="3717536" y="22940"/>
                </a:lnTo>
                <a:lnTo>
                  <a:pt x="3770322" y="25531"/>
                </a:lnTo>
                <a:lnTo>
                  <a:pt x="3822014" y="27136"/>
                </a:lnTo>
                <a:lnTo>
                  <a:pt x="3871916" y="27160"/>
                </a:lnTo>
                <a:lnTo>
                  <a:pt x="3919338" y="25007"/>
                </a:lnTo>
                <a:lnTo>
                  <a:pt x="3963585" y="20081"/>
                </a:lnTo>
                <a:lnTo>
                  <a:pt x="4011393" y="15822"/>
                </a:lnTo>
                <a:lnTo>
                  <a:pt x="4061104" y="16399"/>
                </a:lnTo>
                <a:lnTo>
                  <a:pt x="4112168" y="20353"/>
                </a:lnTo>
                <a:lnTo>
                  <a:pt x="4164036" y="26225"/>
                </a:lnTo>
                <a:lnTo>
                  <a:pt x="4216156" y="32558"/>
                </a:lnTo>
                <a:lnTo>
                  <a:pt x="4267980" y="37893"/>
                </a:lnTo>
                <a:lnTo>
                  <a:pt x="4318956" y="40771"/>
                </a:lnTo>
                <a:lnTo>
                  <a:pt x="4368534" y="39734"/>
                </a:lnTo>
                <a:lnTo>
                  <a:pt x="4416165" y="33323"/>
                </a:lnTo>
                <a:lnTo>
                  <a:pt x="4461298" y="20081"/>
                </a:lnTo>
                <a:lnTo>
                  <a:pt x="4500380" y="7955"/>
                </a:lnTo>
                <a:lnTo>
                  <a:pt x="4538613" y="1933"/>
                </a:lnTo>
                <a:lnTo>
                  <a:pt x="4576656" y="790"/>
                </a:lnTo>
                <a:lnTo>
                  <a:pt x="4615172" y="3297"/>
                </a:lnTo>
                <a:lnTo>
                  <a:pt x="4654821" y="8230"/>
                </a:lnTo>
                <a:lnTo>
                  <a:pt x="4696265" y="14361"/>
                </a:lnTo>
                <a:lnTo>
                  <a:pt x="4740165" y="20465"/>
                </a:lnTo>
                <a:lnTo>
                  <a:pt x="4787182" y="25316"/>
                </a:lnTo>
                <a:lnTo>
                  <a:pt x="4837978" y="27686"/>
                </a:lnTo>
                <a:lnTo>
                  <a:pt x="4893213" y="26349"/>
                </a:lnTo>
                <a:lnTo>
                  <a:pt x="4953550" y="20081"/>
                </a:lnTo>
                <a:lnTo>
                  <a:pt x="4956269" y="65711"/>
                </a:lnTo>
                <a:lnTo>
                  <a:pt x="4957351" y="111642"/>
                </a:lnTo>
                <a:lnTo>
                  <a:pt x="4957140" y="158114"/>
                </a:lnTo>
                <a:lnTo>
                  <a:pt x="4955977" y="205369"/>
                </a:lnTo>
                <a:lnTo>
                  <a:pt x="4954206" y="253649"/>
                </a:lnTo>
                <a:lnTo>
                  <a:pt x="4952169" y="303195"/>
                </a:lnTo>
                <a:lnTo>
                  <a:pt x="4950208" y="354250"/>
                </a:lnTo>
                <a:lnTo>
                  <a:pt x="4948668" y="407054"/>
                </a:lnTo>
                <a:lnTo>
                  <a:pt x="4947889" y="461850"/>
                </a:lnTo>
                <a:lnTo>
                  <a:pt x="4948214" y="518879"/>
                </a:lnTo>
                <a:lnTo>
                  <a:pt x="4949987" y="578383"/>
                </a:lnTo>
                <a:lnTo>
                  <a:pt x="4953550" y="640603"/>
                </a:lnTo>
                <a:lnTo>
                  <a:pt x="4957853" y="709627"/>
                </a:lnTo>
                <a:lnTo>
                  <a:pt x="4960073" y="765984"/>
                </a:lnTo>
                <a:lnTo>
                  <a:pt x="4960631" y="812774"/>
                </a:lnTo>
                <a:lnTo>
                  <a:pt x="4959951" y="853095"/>
                </a:lnTo>
                <a:lnTo>
                  <a:pt x="4958455" y="890046"/>
                </a:lnTo>
                <a:lnTo>
                  <a:pt x="4956567" y="926727"/>
                </a:lnTo>
                <a:lnTo>
                  <a:pt x="4954710" y="966237"/>
                </a:lnTo>
                <a:lnTo>
                  <a:pt x="4953306" y="1011674"/>
                </a:lnTo>
                <a:lnTo>
                  <a:pt x="4952778" y="1066138"/>
                </a:lnTo>
                <a:lnTo>
                  <a:pt x="4953550" y="1132728"/>
                </a:lnTo>
                <a:lnTo>
                  <a:pt x="4953752" y="1189118"/>
                </a:lnTo>
                <a:lnTo>
                  <a:pt x="4952257" y="1244796"/>
                </a:lnTo>
                <a:lnTo>
                  <a:pt x="4949518" y="1299562"/>
                </a:lnTo>
                <a:lnTo>
                  <a:pt x="4945990" y="1353216"/>
                </a:lnTo>
                <a:lnTo>
                  <a:pt x="4942125" y="1405560"/>
                </a:lnTo>
                <a:lnTo>
                  <a:pt x="4938378" y="1456395"/>
                </a:lnTo>
                <a:lnTo>
                  <a:pt x="4935203" y="1505521"/>
                </a:lnTo>
                <a:lnTo>
                  <a:pt x="4933052" y="1552739"/>
                </a:lnTo>
                <a:lnTo>
                  <a:pt x="4932380" y="1597851"/>
                </a:lnTo>
                <a:lnTo>
                  <a:pt x="4933640" y="1640657"/>
                </a:lnTo>
                <a:lnTo>
                  <a:pt x="4937286" y="1680958"/>
                </a:lnTo>
                <a:lnTo>
                  <a:pt x="4943771" y="1718555"/>
                </a:lnTo>
                <a:lnTo>
                  <a:pt x="4953550" y="1753250"/>
                </a:lnTo>
                <a:lnTo>
                  <a:pt x="4964053" y="1793191"/>
                </a:lnTo>
                <a:lnTo>
                  <a:pt x="4968971" y="1834706"/>
                </a:lnTo>
                <a:lnTo>
                  <a:pt x="4969468" y="1877848"/>
                </a:lnTo>
                <a:lnTo>
                  <a:pt x="4966703" y="1922672"/>
                </a:lnTo>
                <a:lnTo>
                  <a:pt x="4961837" y="1969235"/>
                </a:lnTo>
                <a:lnTo>
                  <a:pt x="4956032" y="2017589"/>
                </a:lnTo>
                <a:lnTo>
                  <a:pt x="4950448" y="2067791"/>
                </a:lnTo>
                <a:lnTo>
                  <a:pt x="4946247" y="2119896"/>
                </a:lnTo>
                <a:lnTo>
                  <a:pt x="4944590" y="2173958"/>
                </a:lnTo>
                <a:lnTo>
                  <a:pt x="4946637" y="2230032"/>
                </a:lnTo>
                <a:lnTo>
                  <a:pt x="4953550" y="2288174"/>
                </a:lnTo>
                <a:lnTo>
                  <a:pt x="4959512" y="2337012"/>
                </a:lnTo>
                <a:lnTo>
                  <a:pt x="4961474" y="2383711"/>
                </a:lnTo>
                <a:lnTo>
                  <a:pt x="4960256" y="2428803"/>
                </a:lnTo>
                <a:lnTo>
                  <a:pt x="4956678" y="2472821"/>
                </a:lnTo>
                <a:lnTo>
                  <a:pt x="4951559" y="2516299"/>
                </a:lnTo>
                <a:lnTo>
                  <a:pt x="4945720" y="2559771"/>
                </a:lnTo>
                <a:lnTo>
                  <a:pt x="4939981" y="2603769"/>
                </a:lnTo>
                <a:lnTo>
                  <a:pt x="4935161" y="2648828"/>
                </a:lnTo>
                <a:lnTo>
                  <a:pt x="4932080" y="2695480"/>
                </a:lnTo>
                <a:lnTo>
                  <a:pt x="4931559" y="2744260"/>
                </a:lnTo>
                <a:lnTo>
                  <a:pt x="4934417" y="2795700"/>
                </a:lnTo>
                <a:lnTo>
                  <a:pt x="4941474" y="2850334"/>
                </a:lnTo>
                <a:lnTo>
                  <a:pt x="4953550" y="2908696"/>
                </a:lnTo>
                <a:lnTo>
                  <a:pt x="4966312" y="2970801"/>
                </a:lnTo>
                <a:lnTo>
                  <a:pt x="4973129" y="3026821"/>
                </a:lnTo>
                <a:lnTo>
                  <a:pt x="4975088" y="3077627"/>
                </a:lnTo>
                <a:lnTo>
                  <a:pt x="4973277" y="3124088"/>
                </a:lnTo>
                <a:lnTo>
                  <a:pt x="4968783" y="3167071"/>
                </a:lnTo>
                <a:lnTo>
                  <a:pt x="4962694" y="3207447"/>
                </a:lnTo>
                <a:lnTo>
                  <a:pt x="4956097" y="3246085"/>
                </a:lnTo>
                <a:lnTo>
                  <a:pt x="4950079" y="3283854"/>
                </a:lnTo>
                <a:lnTo>
                  <a:pt x="4945728" y="3321622"/>
                </a:lnTo>
                <a:lnTo>
                  <a:pt x="4944131" y="3360260"/>
                </a:lnTo>
                <a:lnTo>
                  <a:pt x="4946376" y="3400636"/>
                </a:lnTo>
                <a:lnTo>
                  <a:pt x="4953550" y="3443620"/>
                </a:lnTo>
                <a:lnTo>
                  <a:pt x="4959536" y="3477371"/>
                </a:lnTo>
                <a:lnTo>
                  <a:pt x="4963538" y="3515399"/>
                </a:lnTo>
                <a:lnTo>
                  <a:pt x="4965803" y="3557262"/>
                </a:lnTo>
                <a:lnTo>
                  <a:pt x="4966579" y="3602522"/>
                </a:lnTo>
                <a:lnTo>
                  <a:pt x="4966113" y="3650736"/>
                </a:lnTo>
                <a:lnTo>
                  <a:pt x="4964651" y="3701465"/>
                </a:lnTo>
                <a:lnTo>
                  <a:pt x="4962442" y="3754268"/>
                </a:lnTo>
                <a:lnTo>
                  <a:pt x="4959731" y="3808705"/>
                </a:lnTo>
                <a:lnTo>
                  <a:pt x="4956766" y="3864335"/>
                </a:lnTo>
                <a:lnTo>
                  <a:pt x="4953794" y="3920718"/>
                </a:lnTo>
                <a:lnTo>
                  <a:pt x="4951062" y="3977413"/>
                </a:lnTo>
                <a:lnTo>
                  <a:pt x="4948818" y="4033980"/>
                </a:lnTo>
                <a:lnTo>
                  <a:pt x="4947308" y="4089977"/>
                </a:lnTo>
                <a:lnTo>
                  <a:pt x="4946779" y="4144966"/>
                </a:lnTo>
                <a:lnTo>
                  <a:pt x="4947478" y="4198505"/>
                </a:lnTo>
                <a:lnTo>
                  <a:pt x="4949653" y="4250153"/>
                </a:lnTo>
                <a:lnTo>
                  <a:pt x="4953550" y="4299471"/>
                </a:lnTo>
                <a:lnTo>
                  <a:pt x="4893768" y="4311077"/>
                </a:lnTo>
                <a:lnTo>
                  <a:pt x="4841315" y="4317594"/>
                </a:lnTo>
                <a:lnTo>
                  <a:pt x="4794277" y="4319964"/>
                </a:lnTo>
                <a:lnTo>
                  <a:pt x="4750740" y="4319128"/>
                </a:lnTo>
                <a:lnTo>
                  <a:pt x="4708789" y="4316027"/>
                </a:lnTo>
                <a:lnTo>
                  <a:pt x="4666511" y="4311601"/>
                </a:lnTo>
                <a:lnTo>
                  <a:pt x="4621990" y="4306791"/>
                </a:lnTo>
                <a:lnTo>
                  <a:pt x="4573314" y="4302539"/>
                </a:lnTo>
                <a:lnTo>
                  <a:pt x="4518568" y="4299786"/>
                </a:lnTo>
                <a:lnTo>
                  <a:pt x="4455837" y="4299471"/>
                </a:lnTo>
                <a:lnTo>
                  <a:pt x="4404635" y="4299020"/>
                </a:lnTo>
                <a:lnTo>
                  <a:pt x="4354513" y="4296228"/>
                </a:lnTo>
                <a:lnTo>
                  <a:pt x="4305246" y="4291756"/>
                </a:lnTo>
                <a:lnTo>
                  <a:pt x="4256611" y="4286261"/>
                </a:lnTo>
                <a:lnTo>
                  <a:pt x="4208385" y="4280402"/>
                </a:lnTo>
                <a:lnTo>
                  <a:pt x="4160343" y="4274838"/>
                </a:lnTo>
                <a:lnTo>
                  <a:pt x="4112261" y="4270228"/>
                </a:lnTo>
                <a:lnTo>
                  <a:pt x="4063917" y="4267230"/>
                </a:lnTo>
                <a:lnTo>
                  <a:pt x="4015086" y="4266502"/>
                </a:lnTo>
                <a:lnTo>
                  <a:pt x="3965545" y="4268704"/>
                </a:lnTo>
                <a:lnTo>
                  <a:pt x="3915070" y="4274494"/>
                </a:lnTo>
                <a:lnTo>
                  <a:pt x="3863437" y="4284530"/>
                </a:lnTo>
                <a:lnTo>
                  <a:pt x="3810423" y="4299471"/>
                </a:lnTo>
                <a:lnTo>
                  <a:pt x="3752870" y="4315905"/>
                </a:lnTo>
                <a:lnTo>
                  <a:pt x="3705916" y="4324591"/>
                </a:lnTo>
                <a:lnTo>
                  <a:pt x="3667444" y="4327017"/>
                </a:lnTo>
                <a:lnTo>
                  <a:pt x="3635339" y="4324668"/>
                </a:lnTo>
                <a:lnTo>
                  <a:pt x="3607485" y="4319032"/>
                </a:lnTo>
                <a:lnTo>
                  <a:pt x="3581766" y="4311597"/>
                </a:lnTo>
                <a:lnTo>
                  <a:pt x="3556066" y="4303849"/>
                </a:lnTo>
                <a:lnTo>
                  <a:pt x="3528269" y="4297276"/>
                </a:lnTo>
                <a:lnTo>
                  <a:pt x="3496259" y="4293363"/>
                </a:lnTo>
                <a:lnTo>
                  <a:pt x="3457919" y="4293600"/>
                </a:lnTo>
                <a:lnTo>
                  <a:pt x="3411135" y="4299471"/>
                </a:lnTo>
                <a:lnTo>
                  <a:pt x="3367828" y="4305008"/>
                </a:lnTo>
                <a:lnTo>
                  <a:pt x="3325167" y="4306618"/>
                </a:lnTo>
                <a:lnTo>
                  <a:pt x="3282860" y="4305121"/>
                </a:lnTo>
                <a:lnTo>
                  <a:pt x="3240614" y="4301337"/>
                </a:lnTo>
                <a:lnTo>
                  <a:pt x="3198139" y="4296084"/>
                </a:lnTo>
                <a:lnTo>
                  <a:pt x="3155140" y="4290181"/>
                </a:lnTo>
                <a:lnTo>
                  <a:pt x="3111328" y="4284447"/>
                </a:lnTo>
                <a:lnTo>
                  <a:pt x="3066409" y="4279702"/>
                </a:lnTo>
                <a:lnTo>
                  <a:pt x="3020092" y="4276765"/>
                </a:lnTo>
                <a:lnTo>
                  <a:pt x="2972084" y="4276454"/>
                </a:lnTo>
                <a:lnTo>
                  <a:pt x="2922093" y="4279588"/>
                </a:lnTo>
                <a:lnTo>
                  <a:pt x="2869828" y="4286988"/>
                </a:lnTo>
                <a:lnTo>
                  <a:pt x="2814997" y="4299471"/>
                </a:lnTo>
                <a:lnTo>
                  <a:pt x="2748319" y="4314450"/>
                </a:lnTo>
                <a:lnTo>
                  <a:pt x="2693065" y="4320902"/>
                </a:lnTo>
                <a:lnTo>
                  <a:pt x="2647181" y="4320775"/>
                </a:lnTo>
                <a:lnTo>
                  <a:pt x="2608611" y="4316021"/>
                </a:lnTo>
                <a:lnTo>
                  <a:pt x="2575300" y="4308587"/>
                </a:lnTo>
                <a:lnTo>
                  <a:pt x="2545194" y="4300425"/>
                </a:lnTo>
                <a:lnTo>
                  <a:pt x="2516237" y="4293482"/>
                </a:lnTo>
                <a:lnTo>
                  <a:pt x="2486374" y="4289709"/>
                </a:lnTo>
                <a:lnTo>
                  <a:pt x="2453549" y="4291056"/>
                </a:lnTo>
                <a:lnTo>
                  <a:pt x="2415709" y="4299471"/>
                </a:lnTo>
                <a:lnTo>
                  <a:pt x="2380010" y="4307475"/>
                </a:lnTo>
                <a:lnTo>
                  <a:pt x="2341379" y="4311074"/>
                </a:lnTo>
                <a:lnTo>
                  <a:pt x="2299935" y="4311154"/>
                </a:lnTo>
                <a:lnTo>
                  <a:pt x="2255792" y="4308599"/>
                </a:lnTo>
                <a:lnTo>
                  <a:pt x="2209070" y="4304294"/>
                </a:lnTo>
                <a:lnTo>
                  <a:pt x="2159883" y="4299124"/>
                </a:lnTo>
                <a:lnTo>
                  <a:pt x="2108350" y="4293973"/>
                </a:lnTo>
                <a:lnTo>
                  <a:pt x="2054587" y="4289726"/>
                </a:lnTo>
                <a:lnTo>
                  <a:pt x="1998710" y="4287268"/>
                </a:lnTo>
                <a:lnTo>
                  <a:pt x="1940838" y="4287483"/>
                </a:lnTo>
                <a:lnTo>
                  <a:pt x="1881086" y="4291256"/>
                </a:lnTo>
                <a:lnTo>
                  <a:pt x="1819571" y="4299471"/>
                </a:lnTo>
                <a:lnTo>
                  <a:pt x="1752327" y="4309502"/>
                </a:lnTo>
                <a:lnTo>
                  <a:pt x="1698492" y="4314532"/>
                </a:lnTo>
                <a:lnTo>
                  <a:pt x="1655315" y="4315599"/>
                </a:lnTo>
                <a:lnTo>
                  <a:pt x="1620043" y="4313744"/>
                </a:lnTo>
                <a:lnTo>
                  <a:pt x="1589923" y="4310007"/>
                </a:lnTo>
                <a:lnTo>
                  <a:pt x="1562204" y="4305427"/>
                </a:lnTo>
                <a:lnTo>
                  <a:pt x="1534133" y="4301044"/>
                </a:lnTo>
                <a:lnTo>
                  <a:pt x="1502957" y="4297897"/>
                </a:lnTo>
                <a:lnTo>
                  <a:pt x="1465924" y="4297026"/>
                </a:lnTo>
                <a:lnTo>
                  <a:pt x="1420283" y="4299471"/>
                </a:lnTo>
                <a:lnTo>
                  <a:pt x="1360574" y="4302645"/>
                </a:lnTo>
                <a:lnTo>
                  <a:pt x="1307370" y="4302010"/>
                </a:lnTo>
                <a:lnTo>
                  <a:pt x="1258819" y="4299016"/>
                </a:lnTo>
                <a:lnTo>
                  <a:pt x="1213067" y="4295115"/>
                </a:lnTo>
                <a:lnTo>
                  <a:pt x="1168261" y="4291758"/>
                </a:lnTo>
                <a:lnTo>
                  <a:pt x="1122549" y="4290398"/>
                </a:lnTo>
                <a:lnTo>
                  <a:pt x="1074078" y="4292485"/>
                </a:lnTo>
                <a:lnTo>
                  <a:pt x="1020995" y="4299471"/>
                </a:lnTo>
                <a:lnTo>
                  <a:pt x="970638" y="4305525"/>
                </a:lnTo>
                <a:lnTo>
                  <a:pt x="919418" y="4306942"/>
                </a:lnTo>
                <a:lnTo>
                  <a:pt x="867762" y="4305061"/>
                </a:lnTo>
                <a:lnTo>
                  <a:pt x="816097" y="4301219"/>
                </a:lnTo>
                <a:lnTo>
                  <a:pt x="764849" y="4296757"/>
                </a:lnTo>
                <a:lnTo>
                  <a:pt x="714445" y="4293012"/>
                </a:lnTo>
                <a:lnTo>
                  <a:pt x="665311" y="4291324"/>
                </a:lnTo>
                <a:lnTo>
                  <a:pt x="617873" y="4293031"/>
                </a:lnTo>
                <a:lnTo>
                  <a:pt x="572558" y="4299471"/>
                </a:lnTo>
                <a:lnTo>
                  <a:pt x="535237" y="4304444"/>
                </a:lnTo>
                <a:lnTo>
                  <a:pt x="495509" y="4304982"/>
                </a:lnTo>
                <a:lnTo>
                  <a:pt x="453382" y="4302232"/>
                </a:lnTo>
                <a:lnTo>
                  <a:pt x="408865" y="4297341"/>
                </a:lnTo>
                <a:lnTo>
                  <a:pt x="361967" y="4291456"/>
                </a:lnTo>
                <a:lnTo>
                  <a:pt x="312695" y="4285723"/>
                </a:lnTo>
                <a:lnTo>
                  <a:pt x="261058" y="4281289"/>
                </a:lnTo>
                <a:lnTo>
                  <a:pt x="207065" y="4279300"/>
                </a:lnTo>
                <a:lnTo>
                  <a:pt x="150723" y="4280903"/>
                </a:lnTo>
                <a:lnTo>
                  <a:pt x="92041" y="4287245"/>
                </a:lnTo>
                <a:lnTo>
                  <a:pt x="31027" y="4299471"/>
                </a:lnTo>
                <a:lnTo>
                  <a:pt x="29261" y="4242890"/>
                </a:lnTo>
                <a:lnTo>
                  <a:pt x="30728" y="4194989"/>
                </a:lnTo>
                <a:lnTo>
                  <a:pt x="34361" y="4153484"/>
                </a:lnTo>
                <a:lnTo>
                  <a:pt x="39097" y="4116090"/>
                </a:lnTo>
                <a:lnTo>
                  <a:pt x="43870" y="4080524"/>
                </a:lnTo>
                <a:lnTo>
                  <a:pt x="47616" y="4044501"/>
                </a:lnTo>
                <a:lnTo>
                  <a:pt x="49269" y="4005736"/>
                </a:lnTo>
                <a:lnTo>
                  <a:pt x="47766" y="3961945"/>
                </a:lnTo>
                <a:lnTo>
                  <a:pt x="42040" y="3910843"/>
                </a:lnTo>
                <a:lnTo>
                  <a:pt x="31027" y="3850147"/>
                </a:lnTo>
                <a:lnTo>
                  <a:pt x="23059" y="3799959"/>
                </a:lnTo>
                <a:lnTo>
                  <a:pt x="20048" y="3751153"/>
                </a:lnTo>
                <a:lnTo>
                  <a:pt x="21004" y="3703462"/>
                </a:lnTo>
                <a:lnTo>
                  <a:pt x="24937" y="3656622"/>
                </a:lnTo>
                <a:lnTo>
                  <a:pt x="30857" y="3610368"/>
                </a:lnTo>
                <a:lnTo>
                  <a:pt x="37776" y="3564434"/>
                </a:lnTo>
                <a:lnTo>
                  <a:pt x="44703" y="3518557"/>
                </a:lnTo>
                <a:lnTo>
                  <a:pt x="50650" y="3472470"/>
                </a:lnTo>
                <a:lnTo>
                  <a:pt x="54625" y="3425909"/>
                </a:lnTo>
                <a:lnTo>
                  <a:pt x="55640" y="3378609"/>
                </a:lnTo>
                <a:lnTo>
                  <a:pt x="52705" y="3330305"/>
                </a:lnTo>
                <a:lnTo>
                  <a:pt x="44831" y="3280732"/>
                </a:lnTo>
                <a:lnTo>
                  <a:pt x="31027" y="3229625"/>
                </a:lnTo>
                <a:lnTo>
                  <a:pt x="14480" y="3172537"/>
                </a:lnTo>
                <a:lnTo>
                  <a:pt x="4522" y="3122972"/>
                </a:lnTo>
                <a:lnTo>
                  <a:pt x="59" y="3079246"/>
                </a:lnTo>
                <a:lnTo>
                  <a:pt x="0" y="3039673"/>
                </a:lnTo>
                <a:lnTo>
                  <a:pt x="3249" y="3002571"/>
                </a:lnTo>
                <a:lnTo>
                  <a:pt x="8715" y="2966254"/>
                </a:lnTo>
                <a:lnTo>
                  <a:pt x="15305" y="2929038"/>
                </a:lnTo>
                <a:lnTo>
                  <a:pt x="21924" y="2889239"/>
                </a:lnTo>
                <a:lnTo>
                  <a:pt x="27479" y="2845172"/>
                </a:lnTo>
                <a:lnTo>
                  <a:pt x="30878" y="2795154"/>
                </a:lnTo>
                <a:lnTo>
                  <a:pt x="31027" y="2737500"/>
                </a:lnTo>
                <a:lnTo>
                  <a:pt x="29633" y="2677059"/>
                </a:lnTo>
                <a:lnTo>
                  <a:pt x="29016" y="2619656"/>
                </a:lnTo>
                <a:lnTo>
                  <a:pt x="29009" y="2565065"/>
                </a:lnTo>
                <a:lnTo>
                  <a:pt x="29448" y="2513062"/>
                </a:lnTo>
                <a:lnTo>
                  <a:pt x="30166" y="2463420"/>
                </a:lnTo>
                <a:lnTo>
                  <a:pt x="30997" y="2415916"/>
                </a:lnTo>
                <a:lnTo>
                  <a:pt x="31774" y="2370323"/>
                </a:lnTo>
                <a:lnTo>
                  <a:pt x="32332" y="2326418"/>
                </a:lnTo>
                <a:lnTo>
                  <a:pt x="32504" y="2283975"/>
                </a:lnTo>
                <a:lnTo>
                  <a:pt x="32125" y="2242769"/>
                </a:lnTo>
                <a:lnTo>
                  <a:pt x="31027" y="2202576"/>
                </a:lnTo>
                <a:lnTo>
                  <a:pt x="30425" y="2160810"/>
                </a:lnTo>
                <a:lnTo>
                  <a:pt x="31329" y="2115519"/>
                </a:lnTo>
                <a:lnTo>
                  <a:pt x="33278" y="2067418"/>
                </a:lnTo>
                <a:lnTo>
                  <a:pt x="35809" y="2017227"/>
                </a:lnTo>
                <a:lnTo>
                  <a:pt x="38461" y="1965663"/>
                </a:lnTo>
                <a:lnTo>
                  <a:pt x="40771" y="1913444"/>
                </a:lnTo>
                <a:lnTo>
                  <a:pt x="42278" y="1861288"/>
                </a:lnTo>
                <a:lnTo>
                  <a:pt x="42519" y="1809913"/>
                </a:lnTo>
                <a:lnTo>
                  <a:pt x="41032" y="1760036"/>
                </a:lnTo>
                <a:lnTo>
                  <a:pt x="37356" y="1712377"/>
                </a:lnTo>
                <a:lnTo>
                  <a:pt x="31027" y="1667652"/>
                </a:lnTo>
                <a:lnTo>
                  <a:pt x="24716" y="1624366"/>
                </a:lnTo>
                <a:lnTo>
                  <a:pt x="21081" y="1580307"/>
                </a:lnTo>
                <a:lnTo>
                  <a:pt x="19652" y="1535116"/>
                </a:lnTo>
                <a:lnTo>
                  <a:pt x="19956" y="1488436"/>
                </a:lnTo>
                <a:lnTo>
                  <a:pt x="21523" y="1439910"/>
                </a:lnTo>
                <a:lnTo>
                  <a:pt x="23880" y="1389179"/>
                </a:lnTo>
                <a:lnTo>
                  <a:pt x="26557" y="1335885"/>
                </a:lnTo>
                <a:lnTo>
                  <a:pt x="29081" y="1279671"/>
                </a:lnTo>
                <a:lnTo>
                  <a:pt x="30982" y="1220179"/>
                </a:lnTo>
                <a:lnTo>
                  <a:pt x="31788" y="1157051"/>
                </a:lnTo>
                <a:lnTo>
                  <a:pt x="31027" y="1089929"/>
                </a:lnTo>
                <a:lnTo>
                  <a:pt x="30775" y="1051686"/>
                </a:lnTo>
                <a:lnTo>
                  <a:pt x="31680" y="1009748"/>
                </a:lnTo>
                <a:lnTo>
                  <a:pt x="33565" y="964499"/>
                </a:lnTo>
                <a:lnTo>
                  <a:pt x="36249" y="916319"/>
                </a:lnTo>
                <a:lnTo>
                  <a:pt x="39555" y="865594"/>
                </a:lnTo>
                <a:lnTo>
                  <a:pt x="43303" y="812705"/>
                </a:lnTo>
                <a:lnTo>
                  <a:pt x="47315" y="758035"/>
                </a:lnTo>
                <a:lnTo>
                  <a:pt x="51412" y="701968"/>
                </a:lnTo>
                <a:lnTo>
                  <a:pt x="55414" y="644885"/>
                </a:lnTo>
                <a:lnTo>
                  <a:pt x="59144" y="587170"/>
                </a:lnTo>
                <a:lnTo>
                  <a:pt x="62423" y="529206"/>
                </a:lnTo>
                <a:lnTo>
                  <a:pt x="65070" y="471376"/>
                </a:lnTo>
                <a:lnTo>
                  <a:pt x="66909" y="414061"/>
                </a:lnTo>
                <a:lnTo>
                  <a:pt x="67760" y="357647"/>
                </a:lnTo>
                <a:lnTo>
                  <a:pt x="67443" y="302514"/>
                </a:lnTo>
                <a:lnTo>
                  <a:pt x="65781" y="249046"/>
                </a:lnTo>
                <a:lnTo>
                  <a:pt x="62595" y="197626"/>
                </a:lnTo>
                <a:lnTo>
                  <a:pt x="57705" y="148636"/>
                </a:lnTo>
                <a:lnTo>
                  <a:pt x="50933" y="102461"/>
                </a:lnTo>
                <a:lnTo>
                  <a:pt x="42100" y="59481"/>
                </a:lnTo>
                <a:lnTo>
                  <a:pt x="31027" y="20081"/>
                </a:lnTo>
                <a:close/>
              </a:path>
            </a:pathLst>
          </a:custGeom>
          <a:ln w="38100">
            <a:solidFill>
              <a:srgbClr val="385622"/>
            </a:solidFill>
            <a:prstDash val="lgDash"/>
          </a:ln>
        </p:spPr>
        <p:txBody>
          <a:bodyPr wrap="square" lIns="0" tIns="0" rIns="0" bIns="0" rtlCol="0"/>
          <a:lstStyle/>
          <a:p>
            <a:endParaRPr/>
          </a:p>
        </p:txBody>
      </p:sp>
      <p:sp>
        <p:nvSpPr>
          <p:cNvPr id="5" name="object 5"/>
          <p:cNvSpPr txBox="1"/>
          <p:nvPr/>
        </p:nvSpPr>
        <p:spPr>
          <a:xfrm>
            <a:off x="884937" y="1391488"/>
            <a:ext cx="4652645" cy="417195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spc="-5" dirty="0">
                <a:latin typeface="Arial"/>
                <a:cs typeface="Arial"/>
              </a:rPr>
              <a:t>Escritores.</a:t>
            </a:r>
            <a:endParaRPr sz="1800">
              <a:latin typeface="Arial"/>
              <a:cs typeface="Arial"/>
            </a:endParaRPr>
          </a:p>
          <a:p>
            <a:pPr marL="299085" indent="-287020">
              <a:lnSpc>
                <a:spcPts val="2155"/>
              </a:lnSpc>
              <a:spcBef>
                <a:spcPts val="5"/>
              </a:spcBef>
              <a:buFont typeface="Wingdings"/>
              <a:buChar char=""/>
              <a:tabLst>
                <a:tab pos="299720" algn="l"/>
              </a:tabLst>
            </a:pPr>
            <a:r>
              <a:rPr sz="1800" b="1" u="heavy" dirty="0">
                <a:uFill>
                  <a:solidFill>
                    <a:srgbClr val="000000"/>
                  </a:solidFill>
                </a:uFill>
                <a:latin typeface="Arial"/>
                <a:cs typeface="Arial"/>
              </a:rPr>
              <a:t>Lenguaje</a:t>
            </a:r>
            <a:r>
              <a:rPr sz="1800" b="1" u="heavy" spc="-4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comunicación.</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35" dirty="0">
                <a:latin typeface="Arial"/>
                <a:cs typeface="Arial"/>
              </a:rPr>
              <a:t> </a:t>
            </a:r>
            <a:r>
              <a:rPr sz="2000" b="1" dirty="0">
                <a:latin typeface="Arial"/>
                <a:cs typeface="Arial"/>
              </a:rPr>
              <a:t>E:</a:t>
            </a:r>
            <a:r>
              <a:rPr sz="2000" b="1" spc="-65" dirty="0">
                <a:latin typeface="Arial"/>
                <a:cs typeface="Arial"/>
              </a:rPr>
              <a:t> </a:t>
            </a:r>
            <a:r>
              <a:rPr sz="1800" spc="-5" dirty="0">
                <a:solidFill>
                  <a:srgbClr val="006FC0"/>
                </a:solidFill>
                <a:latin typeface="Arial"/>
                <a:cs typeface="Arial"/>
              </a:rPr>
              <a:t>Escribe</a:t>
            </a:r>
            <a:r>
              <a:rPr sz="1800" spc="5" dirty="0">
                <a:solidFill>
                  <a:srgbClr val="006FC0"/>
                </a:solidFill>
                <a:latin typeface="Arial"/>
                <a:cs typeface="Arial"/>
              </a:rPr>
              <a:t> </a:t>
            </a:r>
            <a:r>
              <a:rPr sz="1800" spc="-5" dirty="0">
                <a:solidFill>
                  <a:srgbClr val="006FC0"/>
                </a:solidFill>
                <a:latin typeface="Arial"/>
                <a:cs typeface="Arial"/>
              </a:rPr>
              <a:t>instructivos,</a:t>
            </a:r>
            <a:endParaRPr sz="1800">
              <a:latin typeface="Arial"/>
              <a:cs typeface="Arial"/>
            </a:endParaRPr>
          </a:p>
          <a:p>
            <a:pPr marL="299085" marR="43180">
              <a:lnSpc>
                <a:spcPct val="100000"/>
              </a:lnSpc>
              <a:spcBef>
                <a:spcPts val="5"/>
              </a:spcBef>
            </a:pPr>
            <a:r>
              <a:rPr sz="1800" spc="-5" dirty="0">
                <a:solidFill>
                  <a:srgbClr val="006FC0"/>
                </a:solidFill>
                <a:latin typeface="Arial"/>
                <a:cs typeface="Arial"/>
              </a:rPr>
              <a:t>cartas,</a:t>
            </a:r>
            <a:r>
              <a:rPr sz="1800" dirty="0">
                <a:solidFill>
                  <a:srgbClr val="006FC0"/>
                </a:solidFill>
                <a:latin typeface="Arial"/>
                <a:cs typeface="Arial"/>
              </a:rPr>
              <a:t> </a:t>
            </a:r>
            <a:r>
              <a:rPr sz="1800" spc="-5" dirty="0">
                <a:solidFill>
                  <a:srgbClr val="006FC0"/>
                </a:solidFill>
                <a:latin typeface="Arial"/>
                <a:cs typeface="Arial"/>
              </a:rPr>
              <a:t>recados</a:t>
            </a:r>
            <a:r>
              <a:rPr sz="1800" spc="5" dirty="0">
                <a:solidFill>
                  <a:srgbClr val="006FC0"/>
                </a:solidFill>
                <a:latin typeface="Arial"/>
                <a:cs typeface="Arial"/>
              </a:rPr>
              <a:t> </a:t>
            </a:r>
            <a:r>
              <a:rPr sz="1800" dirty="0">
                <a:solidFill>
                  <a:srgbClr val="006FC0"/>
                </a:solidFill>
                <a:latin typeface="Arial"/>
                <a:cs typeface="Arial"/>
              </a:rPr>
              <a:t>y</a:t>
            </a:r>
            <a:r>
              <a:rPr sz="1800" spc="-15" dirty="0">
                <a:solidFill>
                  <a:srgbClr val="006FC0"/>
                </a:solidFill>
                <a:latin typeface="Arial"/>
                <a:cs typeface="Arial"/>
              </a:rPr>
              <a:t> </a:t>
            </a:r>
            <a:r>
              <a:rPr sz="1800" spc="-5" dirty="0">
                <a:solidFill>
                  <a:srgbClr val="006FC0"/>
                </a:solidFill>
                <a:latin typeface="Arial"/>
                <a:cs typeface="Arial"/>
              </a:rPr>
              <a:t>señalamientos</a:t>
            </a:r>
            <a:r>
              <a:rPr sz="1800" spc="30" dirty="0">
                <a:solidFill>
                  <a:srgbClr val="006FC0"/>
                </a:solidFill>
                <a:latin typeface="Arial"/>
                <a:cs typeface="Arial"/>
              </a:rPr>
              <a:t> </a:t>
            </a:r>
            <a:r>
              <a:rPr sz="1800" spc="-5" dirty="0">
                <a:solidFill>
                  <a:srgbClr val="006FC0"/>
                </a:solidFill>
                <a:latin typeface="Arial"/>
                <a:cs typeface="Arial"/>
              </a:rPr>
              <a:t>utilizando </a:t>
            </a:r>
            <a:r>
              <a:rPr sz="1800" spc="-484" dirty="0">
                <a:solidFill>
                  <a:srgbClr val="006FC0"/>
                </a:solidFill>
                <a:latin typeface="Arial"/>
                <a:cs typeface="Arial"/>
              </a:rPr>
              <a:t> </a:t>
            </a:r>
            <a:r>
              <a:rPr sz="1800" spc="-5" dirty="0">
                <a:solidFill>
                  <a:srgbClr val="006FC0"/>
                </a:solidFill>
                <a:latin typeface="Arial"/>
                <a:cs typeface="Arial"/>
              </a:rPr>
              <a:t>recursos</a:t>
            </a:r>
            <a:r>
              <a:rPr sz="1800" dirty="0">
                <a:solidFill>
                  <a:srgbClr val="006FC0"/>
                </a:solidFill>
                <a:latin typeface="Arial"/>
                <a:cs typeface="Arial"/>
              </a:rPr>
              <a:t> </a:t>
            </a:r>
            <a:r>
              <a:rPr sz="1800" spc="-5" dirty="0">
                <a:solidFill>
                  <a:srgbClr val="006FC0"/>
                </a:solidFill>
                <a:latin typeface="Arial"/>
                <a:cs typeface="Arial"/>
              </a:rPr>
              <a:t>propios.</a:t>
            </a:r>
            <a:endParaRPr sz="1800">
              <a:latin typeface="Arial"/>
              <a:cs typeface="Arial"/>
            </a:endParaRPr>
          </a:p>
          <a:p>
            <a:pPr marL="299085" marR="5080" indent="-287020">
              <a:lnSpc>
                <a:spcPct val="100000"/>
              </a:lnSpc>
              <a:spcBef>
                <a:spcPts val="5"/>
              </a:spcBef>
              <a:buFont typeface="Wingdings"/>
              <a:buChar char=""/>
              <a:tabLst>
                <a:tab pos="299720" algn="l"/>
              </a:tabLst>
            </a:pPr>
            <a:r>
              <a:rPr sz="1800" spc="-5" dirty="0">
                <a:latin typeface="Arial"/>
                <a:cs typeface="Arial"/>
              </a:rPr>
              <a:t>La</a:t>
            </a:r>
            <a:r>
              <a:rPr sz="1800" spc="-15" dirty="0">
                <a:latin typeface="Arial"/>
                <a:cs typeface="Arial"/>
              </a:rPr>
              <a:t> </a:t>
            </a:r>
            <a:r>
              <a:rPr sz="1800" spc="-5" dirty="0">
                <a:latin typeface="Arial"/>
                <a:cs typeface="Arial"/>
              </a:rPr>
              <a:t>alumna</a:t>
            </a:r>
            <a:r>
              <a:rPr sz="1800" spc="15"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muestra</a:t>
            </a:r>
            <a:r>
              <a:rPr sz="1800" spc="-10" dirty="0">
                <a:latin typeface="Arial"/>
                <a:cs typeface="Arial"/>
              </a:rPr>
              <a:t> </a:t>
            </a:r>
            <a:r>
              <a:rPr sz="1800" spc="-5" dirty="0">
                <a:latin typeface="Arial"/>
                <a:cs typeface="Arial"/>
              </a:rPr>
              <a:t>en</a:t>
            </a:r>
            <a:r>
              <a:rPr sz="1800" spc="-10" dirty="0">
                <a:latin typeface="Arial"/>
                <a:cs typeface="Arial"/>
              </a:rPr>
              <a:t> </a:t>
            </a:r>
            <a:r>
              <a:rPr sz="1800" spc="-5" dirty="0">
                <a:latin typeface="Arial"/>
                <a:cs typeface="Arial"/>
              </a:rPr>
              <a:t>un</a:t>
            </a:r>
            <a:r>
              <a:rPr sz="1800" spc="5" dirty="0">
                <a:latin typeface="Arial"/>
                <a:cs typeface="Arial"/>
              </a:rPr>
              <a:t> </a:t>
            </a:r>
            <a:r>
              <a:rPr sz="1800" spc="-5" dirty="0">
                <a:latin typeface="Arial"/>
                <a:cs typeface="Arial"/>
              </a:rPr>
              <a:t>nivel </a:t>
            </a:r>
            <a:r>
              <a:rPr sz="1800" dirty="0">
                <a:latin typeface="Arial"/>
                <a:cs typeface="Arial"/>
              </a:rPr>
              <a:t> </a:t>
            </a:r>
            <a:r>
              <a:rPr sz="1800" spc="-5" dirty="0">
                <a:latin typeface="Arial"/>
                <a:cs typeface="Arial"/>
              </a:rPr>
              <a:t>satisfactorio</a:t>
            </a:r>
            <a:r>
              <a:rPr sz="1800" spc="5" dirty="0">
                <a:latin typeface="Arial"/>
                <a:cs typeface="Arial"/>
              </a:rPr>
              <a:t> </a:t>
            </a:r>
            <a:r>
              <a:rPr sz="1800" spc="-5" dirty="0">
                <a:latin typeface="Arial"/>
                <a:cs typeface="Arial"/>
              </a:rPr>
              <a:t>debido</a:t>
            </a:r>
            <a:r>
              <a:rPr sz="1800" spc="10" dirty="0">
                <a:latin typeface="Arial"/>
                <a:cs typeface="Arial"/>
              </a:rPr>
              <a:t> </a:t>
            </a:r>
            <a:r>
              <a:rPr sz="1800" spc="-5" dirty="0">
                <a:latin typeface="Arial"/>
                <a:cs typeface="Arial"/>
              </a:rPr>
              <a:t>a</a:t>
            </a:r>
            <a:r>
              <a:rPr sz="1800" dirty="0">
                <a:latin typeface="Arial"/>
                <a:cs typeface="Arial"/>
              </a:rPr>
              <a:t> </a:t>
            </a:r>
            <a:r>
              <a:rPr sz="1800" spc="-5" dirty="0">
                <a:latin typeface="Arial"/>
                <a:cs typeface="Arial"/>
              </a:rPr>
              <a:t>que</a:t>
            </a:r>
            <a:r>
              <a:rPr sz="1800" spc="10" dirty="0">
                <a:latin typeface="Arial"/>
                <a:cs typeface="Arial"/>
              </a:rPr>
              <a:t> </a:t>
            </a:r>
            <a:r>
              <a:rPr sz="1800" spc="-5" dirty="0">
                <a:latin typeface="Arial"/>
                <a:cs typeface="Arial"/>
              </a:rPr>
              <a:t>logra</a:t>
            </a:r>
            <a:r>
              <a:rPr sz="1800" spc="5" dirty="0">
                <a:latin typeface="Arial"/>
                <a:cs typeface="Arial"/>
              </a:rPr>
              <a:t> </a:t>
            </a:r>
            <a:r>
              <a:rPr sz="1800" spc="-5" dirty="0">
                <a:latin typeface="Arial"/>
                <a:cs typeface="Arial"/>
              </a:rPr>
              <a:t>identificar </a:t>
            </a:r>
            <a:r>
              <a:rPr sz="1800" dirty="0">
                <a:latin typeface="Arial"/>
                <a:cs typeface="Arial"/>
              </a:rPr>
              <a:t> </a:t>
            </a:r>
            <a:r>
              <a:rPr sz="1800" spc="-5" dirty="0">
                <a:latin typeface="Arial"/>
                <a:cs typeface="Arial"/>
              </a:rPr>
              <a:t>las partes</a:t>
            </a:r>
            <a:r>
              <a:rPr sz="1800" spc="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una</a:t>
            </a:r>
            <a:r>
              <a:rPr sz="1800" dirty="0">
                <a:latin typeface="Arial"/>
                <a:cs typeface="Arial"/>
              </a:rPr>
              <a:t> carta</a:t>
            </a:r>
            <a:r>
              <a:rPr sz="1800" spc="-15" dirty="0">
                <a:latin typeface="Arial"/>
                <a:cs typeface="Arial"/>
              </a:rPr>
              <a:t> </a:t>
            </a:r>
            <a:r>
              <a:rPr sz="1800" spc="-5" dirty="0">
                <a:latin typeface="Arial"/>
                <a:cs typeface="Arial"/>
              </a:rPr>
              <a:t>informal,</a:t>
            </a:r>
            <a:r>
              <a:rPr sz="1800" spc="5" dirty="0">
                <a:latin typeface="Arial"/>
                <a:cs typeface="Arial"/>
              </a:rPr>
              <a:t> </a:t>
            </a:r>
            <a:r>
              <a:rPr sz="1800" spc="-5" dirty="0">
                <a:latin typeface="Arial"/>
                <a:cs typeface="Arial"/>
              </a:rPr>
              <a:t>por</a:t>
            </a:r>
            <a:r>
              <a:rPr sz="1800" spc="5" dirty="0">
                <a:latin typeface="Arial"/>
                <a:cs typeface="Arial"/>
              </a:rPr>
              <a:t> </a:t>
            </a:r>
            <a:r>
              <a:rPr sz="1800" dirty="0">
                <a:latin typeface="Arial"/>
                <a:cs typeface="Arial"/>
              </a:rPr>
              <a:t>otro </a:t>
            </a:r>
            <a:r>
              <a:rPr sz="1800" spc="5" dirty="0">
                <a:latin typeface="Arial"/>
                <a:cs typeface="Arial"/>
              </a:rPr>
              <a:t> </a:t>
            </a:r>
            <a:r>
              <a:rPr sz="1800" spc="-5" dirty="0">
                <a:latin typeface="Arial"/>
                <a:cs typeface="Arial"/>
              </a:rPr>
              <a:t>lado</a:t>
            </a:r>
            <a:r>
              <a:rPr sz="1800" dirty="0">
                <a:latin typeface="Arial"/>
                <a:cs typeface="Arial"/>
              </a:rPr>
              <a:t> </a:t>
            </a:r>
            <a:r>
              <a:rPr sz="1800" spc="-5" dirty="0">
                <a:latin typeface="Arial"/>
                <a:cs typeface="Arial"/>
              </a:rPr>
              <a:t>pone</a:t>
            </a:r>
            <a:r>
              <a:rPr sz="1800" spc="5" dirty="0">
                <a:latin typeface="Arial"/>
                <a:cs typeface="Arial"/>
              </a:rPr>
              <a:t> </a:t>
            </a:r>
            <a:r>
              <a:rPr sz="1800" spc="-5" dirty="0">
                <a:latin typeface="Arial"/>
                <a:cs typeface="Arial"/>
              </a:rPr>
              <a:t>en</a:t>
            </a:r>
            <a:r>
              <a:rPr sz="1800" spc="-15" dirty="0">
                <a:latin typeface="Arial"/>
                <a:cs typeface="Arial"/>
              </a:rPr>
              <a:t> </a:t>
            </a:r>
            <a:r>
              <a:rPr sz="1800" spc="-5" dirty="0">
                <a:latin typeface="Arial"/>
                <a:cs typeface="Arial"/>
              </a:rPr>
              <a:t>juego</a:t>
            </a:r>
            <a:r>
              <a:rPr sz="1800" spc="15" dirty="0">
                <a:latin typeface="Arial"/>
                <a:cs typeface="Arial"/>
              </a:rPr>
              <a:t> </a:t>
            </a:r>
            <a:r>
              <a:rPr sz="1800" spc="-5" dirty="0">
                <a:latin typeface="Arial"/>
                <a:cs typeface="Arial"/>
              </a:rPr>
              <a:t>estos</a:t>
            </a:r>
            <a:r>
              <a:rPr sz="1800" dirty="0">
                <a:latin typeface="Arial"/>
                <a:cs typeface="Arial"/>
              </a:rPr>
              <a:t> </a:t>
            </a:r>
            <a:r>
              <a:rPr sz="1800" spc="-5" dirty="0">
                <a:latin typeface="Arial"/>
                <a:cs typeface="Arial"/>
              </a:rPr>
              <a:t>aprendizajes</a:t>
            </a:r>
            <a:r>
              <a:rPr sz="1800" spc="15" dirty="0">
                <a:latin typeface="Arial"/>
                <a:cs typeface="Arial"/>
              </a:rPr>
              <a:t> </a:t>
            </a:r>
            <a:r>
              <a:rPr sz="1800" spc="-5" dirty="0">
                <a:latin typeface="Arial"/>
                <a:cs typeface="Arial"/>
              </a:rPr>
              <a:t>al </a:t>
            </a:r>
            <a:r>
              <a:rPr sz="1800" dirty="0">
                <a:latin typeface="Arial"/>
                <a:cs typeface="Arial"/>
              </a:rPr>
              <a:t> </a:t>
            </a:r>
            <a:r>
              <a:rPr sz="1800" spc="-5" dirty="0">
                <a:latin typeface="Arial"/>
                <a:cs typeface="Arial"/>
              </a:rPr>
              <a:t>escribir</a:t>
            </a:r>
            <a:r>
              <a:rPr sz="1800" spc="5" dirty="0">
                <a:latin typeface="Arial"/>
                <a:cs typeface="Arial"/>
              </a:rPr>
              <a:t> </a:t>
            </a:r>
            <a:r>
              <a:rPr sz="1800" spc="-5" dirty="0">
                <a:latin typeface="Arial"/>
                <a:cs typeface="Arial"/>
              </a:rPr>
              <a:t>un</a:t>
            </a:r>
            <a:r>
              <a:rPr sz="1800" spc="-15" dirty="0">
                <a:latin typeface="Arial"/>
                <a:cs typeface="Arial"/>
              </a:rPr>
              <a:t> </a:t>
            </a:r>
            <a:r>
              <a:rPr sz="1800" spc="-5" dirty="0">
                <a:latin typeface="Arial"/>
                <a:cs typeface="Arial"/>
              </a:rPr>
              <a:t>pequeño</a:t>
            </a:r>
            <a:r>
              <a:rPr sz="1800" spc="15" dirty="0">
                <a:latin typeface="Arial"/>
                <a:cs typeface="Arial"/>
              </a:rPr>
              <a:t> </a:t>
            </a:r>
            <a:r>
              <a:rPr sz="1800" spc="-5" dirty="0">
                <a:latin typeface="Arial"/>
                <a:cs typeface="Arial"/>
              </a:rPr>
              <a:t>mensaje,</a:t>
            </a:r>
            <a:r>
              <a:rPr sz="1800" spc="10" dirty="0">
                <a:latin typeface="Arial"/>
                <a:cs typeface="Arial"/>
              </a:rPr>
              <a:t> </a:t>
            </a:r>
            <a:r>
              <a:rPr sz="1800" spc="-5" dirty="0">
                <a:latin typeface="Arial"/>
                <a:cs typeface="Arial"/>
              </a:rPr>
              <a:t>a pesar</a:t>
            </a:r>
            <a:r>
              <a:rPr sz="1800" spc="5" dirty="0">
                <a:latin typeface="Arial"/>
                <a:cs typeface="Arial"/>
              </a:rPr>
              <a:t> </a:t>
            </a:r>
            <a:r>
              <a:rPr sz="1800" spc="-5" dirty="0">
                <a:latin typeface="Arial"/>
                <a:cs typeface="Arial"/>
              </a:rPr>
              <a:t>de </a:t>
            </a:r>
            <a:r>
              <a:rPr sz="1800" dirty="0">
                <a:latin typeface="Arial"/>
                <a:cs typeface="Arial"/>
              </a:rPr>
              <a:t> </a:t>
            </a:r>
            <a:r>
              <a:rPr sz="1800" spc="-5" dirty="0">
                <a:latin typeface="Arial"/>
                <a:cs typeface="Arial"/>
              </a:rPr>
              <a:t>ser </a:t>
            </a:r>
            <a:r>
              <a:rPr sz="1800" spc="-10" dirty="0">
                <a:latin typeface="Arial"/>
                <a:cs typeface="Arial"/>
              </a:rPr>
              <a:t>de</a:t>
            </a:r>
            <a:r>
              <a:rPr sz="1800" dirty="0">
                <a:latin typeface="Arial"/>
                <a:cs typeface="Arial"/>
              </a:rPr>
              <a:t> </a:t>
            </a:r>
            <a:r>
              <a:rPr sz="1800" spc="-5" dirty="0">
                <a:latin typeface="Arial"/>
                <a:cs typeface="Arial"/>
              </a:rPr>
              <a:t>primer</a:t>
            </a:r>
            <a:r>
              <a:rPr sz="1800" spc="10" dirty="0">
                <a:latin typeface="Arial"/>
                <a:cs typeface="Arial"/>
              </a:rPr>
              <a:t> </a:t>
            </a:r>
            <a:r>
              <a:rPr sz="1800" spc="-5" dirty="0">
                <a:latin typeface="Arial"/>
                <a:cs typeface="Arial"/>
              </a:rPr>
              <a:t>grado</a:t>
            </a:r>
            <a:r>
              <a:rPr sz="1800" spc="5" dirty="0">
                <a:latin typeface="Arial"/>
                <a:cs typeface="Arial"/>
              </a:rPr>
              <a:t> </a:t>
            </a:r>
            <a:r>
              <a:rPr sz="1800" spc="-5" dirty="0">
                <a:latin typeface="Arial"/>
                <a:cs typeface="Arial"/>
              </a:rPr>
              <a:t>se aprecia</a:t>
            </a:r>
            <a:r>
              <a:rPr sz="1800" spc="5" dirty="0">
                <a:latin typeface="Arial"/>
                <a:cs typeface="Arial"/>
              </a:rPr>
              <a:t> </a:t>
            </a:r>
            <a:r>
              <a:rPr sz="1800" spc="-5" dirty="0">
                <a:latin typeface="Arial"/>
                <a:cs typeface="Arial"/>
              </a:rPr>
              <a:t>un</a:t>
            </a:r>
            <a:r>
              <a:rPr sz="1800" spc="5" dirty="0">
                <a:latin typeface="Arial"/>
                <a:cs typeface="Arial"/>
              </a:rPr>
              <a:t> </a:t>
            </a:r>
            <a:r>
              <a:rPr sz="1800" spc="-5" dirty="0">
                <a:latin typeface="Arial"/>
                <a:cs typeface="Arial"/>
              </a:rPr>
              <a:t>principio </a:t>
            </a:r>
            <a:r>
              <a:rPr sz="1800" spc="-484" dirty="0">
                <a:latin typeface="Arial"/>
                <a:cs typeface="Arial"/>
              </a:rPr>
              <a:t> </a:t>
            </a:r>
            <a:r>
              <a:rPr sz="1800" spc="-5" dirty="0">
                <a:latin typeface="Arial"/>
                <a:cs typeface="Arial"/>
              </a:rPr>
              <a:t>en</a:t>
            </a:r>
            <a:r>
              <a:rPr sz="1800" spc="-15" dirty="0">
                <a:latin typeface="Arial"/>
                <a:cs typeface="Arial"/>
              </a:rPr>
              <a:t> </a:t>
            </a:r>
            <a:r>
              <a:rPr sz="1800" spc="-5" dirty="0">
                <a:latin typeface="Arial"/>
                <a:cs typeface="Arial"/>
              </a:rPr>
              <a:t>la</a:t>
            </a:r>
            <a:r>
              <a:rPr sz="1800" spc="5" dirty="0">
                <a:latin typeface="Arial"/>
                <a:cs typeface="Arial"/>
              </a:rPr>
              <a:t> </a:t>
            </a:r>
            <a:r>
              <a:rPr sz="1800" spc="-5" dirty="0">
                <a:latin typeface="Arial"/>
                <a:cs typeface="Arial"/>
              </a:rPr>
              <a:t>escritura</a:t>
            </a:r>
            <a:r>
              <a:rPr sz="1800" spc="-10" dirty="0">
                <a:latin typeface="Arial"/>
                <a:cs typeface="Arial"/>
              </a:rPr>
              <a:t> </a:t>
            </a:r>
            <a:r>
              <a:rPr sz="1800" spc="-5" dirty="0">
                <a:latin typeface="Arial"/>
                <a:cs typeface="Arial"/>
              </a:rPr>
              <a:t>al</a:t>
            </a:r>
            <a:r>
              <a:rPr sz="1800" spc="5" dirty="0">
                <a:latin typeface="Arial"/>
                <a:cs typeface="Arial"/>
              </a:rPr>
              <a:t> </a:t>
            </a:r>
            <a:r>
              <a:rPr sz="1800" spc="-5" dirty="0">
                <a:latin typeface="Arial"/>
                <a:cs typeface="Arial"/>
              </a:rPr>
              <a:t>copiar</a:t>
            </a:r>
            <a:r>
              <a:rPr sz="1800" spc="5" dirty="0">
                <a:latin typeface="Arial"/>
                <a:cs typeface="Arial"/>
              </a:rPr>
              <a:t> </a:t>
            </a:r>
            <a:r>
              <a:rPr sz="1800" spc="-5" dirty="0">
                <a:latin typeface="Arial"/>
                <a:cs typeface="Arial"/>
              </a:rPr>
              <a:t>las</a:t>
            </a:r>
            <a:r>
              <a:rPr sz="1800" dirty="0">
                <a:latin typeface="Arial"/>
                <a:cs typeface="Arial"/>
              </a:rPr>
              <a:t> </a:t>
            </a:r>
            <a:r>
              <a:rPr sz="1800" spc="-5" dirty="0">
                <a:latin typeface="Arial"/>
                <a:cs typeface="Arial"/>
              </a:rPr>
              <a:t>pequeñas </a:t>
            </a:r>
            <a:r>
              <a:rPr sz="1800" dirty="0">
                <a:latin typeface="Arial"/>
                <a:cs typeface="Arial"/>
              </a:rPr>
              <a:t> </a:t>
            </a:r>
            <a:r>
              <a:rPr sz="1800" spc="-5" dirty="0">
                <a:latin typeface="Arial"/>
                <a:cs typeface="Arial"/>
              </a:rPr>
              <a:t>palabras.</a:t>
            </a:r>
            <a:endParaRPr sz="1800">
              <a:latin typeface="Arial"/>
              <a:cs typeface="Arial"/>
            </a:endParaRPr>
          </a:p>
          <a:p>
            <a:pPr marL="299085" marR="257175" indent="-287020">
              <a:lnSpc>
                <a:spcPct val="100000"/>
              </a:lnSpc>
              <a:buFont typeface="Wingdings"/>
              <a:buChar char=""/>
              <a:tabLst>
                <a:tab pos="299720" algn="l"/>
              </a:tabLst>
            </a:pPr>
            <a:r>
              <a:rPr sz="1800" spc="-5" dirty="0">
                <a:latin typeface="Arial"/>
                <a:cs typeface="Arial"/>
              </a:rPr>
              <a:t>La</a:t>
            </a:r>
            <a:r>
              <a:rPr sz="1800" spc="-15" dirty="0">
                <a:latin typeface="Arial"/>
                <a:cs typeface="Arial"/>
              </a:rPr>
              <a:t> </a:t>
            </a:r>
            <a:r>
              <a:rPr sz="1800" spc="-5" dirty="0">
                <a:latin typeface="Arial"/>
                <a:cs typeface="Arial"/>
              </a:rPr>
              <a:t>alumna</a:t>
            </a:r>
            <a:r>
              <a:rPr sz="1800" spc="15" dirty="0">
                <a:latin typeface="Arial"/>
                <a:cs typeface="Arial"/>
              </a:rPr>
              <a:t> </a:t>
            </a:r>
            <a:r>
              <a:rPr sz="1800" spc="-5" dirty="0">
                <a:latin typeface="Arial"/>
                <a:cs typeface="Arial"/>
              </a:rPr>
              <a:t>manifiesta</a:t>
            </a:r>
            <a:r>
              <a:rPr sz="1800" spc="5"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gran</a:t>
            </a:r>
            <a:r>
              <a:rPr sz="1800" spc="5" dirty="0">
                <a:latin typeface="Arial"/>
                <a:cs typeface="Arial"/>
              </a:rPr>
              <a:t> </a:t>
            </a:r>
            <a:r>
              <a:rPr sz="1800" spc="-10" dirty="0">
                <a:latin typeface="Arial"/>
                <a:cs typeface="Arial"/>
              </a:rPr>
              <a:t>apoyo</a:t>
            </a:r>
            <a:r>
              <a:rPr sz="1800" spc="25" dirty="0">
                <a:latin typeface="Arial"/>
                <a:cs typeface="Arial"/>
              </a:rPr>
              <a:t> </a:t>
            </a:r>
            <a:r>
              <a:rPr sz="1800" spc="-5" dirty="0">
                <a:latin typeface="Arial"/>
                <a:cs typeface="Arial"/>
              </a:rPr>
              <a:t>por </a:t>
            </a:r>
            <a:r>
              <a:rPr sz="1800" spc="-484" dirty="0">
                <a:latin typeface="Arial"/>
                <a:cs typeface="Arial"/>
              </a:rPr>
              <a:t> </a:t>
            </a:r>
            <a:r>
              <a:rPr sz="1800" spc="-5" dirty="0">
                <a:latin typeface="Arial"/>
                <a:cs typeface="Arial"/>
              </a:rPr>
              <a:t>parte de</a:t>
            </a:r>
            <a:r>
              <a:rPr sz="1800" spc="5" dirty="0">
                <a:latin typeface="Arial"/>
                <a:cs typeface="Arial"/>
              </a:rPr>
              <a:t> </a:t>
            </a:r>
            <a:r>
              <a:rPr sz="1800" spc="-5" dirty="0">
                <a:latin typeface="Arial"/>
                <a:cs typeface="Arial"/>
              </a:rPr>
              <a:t>los</a:t>
            </a:r>
            <a:r>
              <a:rPr sz="1800" dirty="0">
                <a:latin typeface="Arial"/>
                <a:cs typeface="Arial"/>
              </a:rPr>
              <a:t> </a:t>
            </a:r>
            <a:r>
              <a:rPr sz="1800" spc="-5" dirty="0">
                <a:latin typeface="Arial"/>
                <a:cs typeface="Arial"/>
              </a:rPr>
              <a:t>padres</a:t>
            </a:r>
            <a:r>
              <a:rPr sz="1800" spc="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familia.</a:t>
            </a:r>
            <a:endParaRPr sz="1800">
              <a:latin typeface="Arial"/>
              <a:cs typeface="Arial"/>
            </a:endParaRPr>
          </a:p>
        </p:txBody>
      </p:sp>
      <p:pic>
        <p:nvPicPr>
          <p:cNvPr id="6" name="object 6"/>
          <p:cNvPicPr/>
          <p:nvPr/>
        </p:nvPicPr>
        <p:blipFill>
          <a:blip r:embed="rId3" cstate="print"/>
          <a:stretch>
            <a:fillRect/>
          </a:stretch>
        </p:blipFill>
        <p:spPr>
          <a:xfrm>
            <a:off x="6001511" y="1363980"/>
            <a:ext cx="5384292" cy="31196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5497195" y="700862"/>
            <a:ext cx="5497195" cy="514350"/>
          </a:xfrm>
          <a:prstGeom prst="rect">
            <a:avLst/>
          </a:prstGeom>
        </p:spPr>
        <p:txBody>
          <a:bodyPr vert="horz" wrap="square" lIns="0" tIns="13335" rIns="0" bIns="0" rtlCol="0">
            <a:spAutoFit/>
          </a:bodyPr>
          <a:lstStyle/>
          <a:p>
            <a:pPr marL="12700">
              <a:lnSpc>
                <a:spcPct val="100000"/>
              </a:lnSpc>
              <a:spcBef>
                <a:spcPts val="105"/>
              </a:spcBef>
            </a:pPr>
            <a:r>
              <a:rPr sz="2800" spc="-10" dirty="0"/>
              <a:t>Viernes</a:t>
            </a:r>
            <a:r>
              <a:rPr sz="2800" spc="-5" dirty="0"/>
              <a:t> </a:t>
            </a:r>
            <a:r>
              <a:rPr spc="-5" dirty="0"/>
              <a:t>14</a:t>
            </a:r>
            <a:r>
              <a:rPr spc="-15" dirty="0"/>
              <a:t> </a:t>
            </a:r>
            <a:r>
              <a:rPr dirty="0"/>
              <a:t>de</a:t>
            </a:r>
            <a:r>
              <a:rPr spc="-25" dirty="0"/>
              <a:t> </a:t>
            </a:r>
            <a:r>
              <a:rPr spc="-5" dirty="0"/>
              <a:t>mayo</a:t>
            </a:r>
            <a:r>
              <a:rPr spc="-15" dirty="0"/>
              <a:t> </a:t>
            </a:r>
            <a:r>
              <a:rPr dirty="0"/>
              <a:t>del</a:t>
            </a:r>
            <a:r>
              <a:rPr spc="-30" dirty="0"/>
              <a:t> </a:t>
            </a:r>
            <a:r>
              <a:rPr spc="-10" dirty="0"/>
              <a:t>2021.</a:t>
            </a:r>
            <a:r>
              <a:rPr sz="1800" b="0" spc="-10" dirty="0">
                <a:latin typeface="Calibri"/>
                <a:cs typeface="Calibri"/>
              </a:rPr>
              <a:t>.</a:t>
            </a:r>
            <a:endParaRPr sz="1800">
              <a:latin typeface="Calibri"/>
              <a:cs typeface="Calibri"/>
            </a:endParaRPr>
          </a:p>
        </p:txBody>
      </p:sp>
      <p:grpSp>
        <p:nvGrpSpPr>
          <p:cNvPr id="4" name="object 4"/>
          <p:cNvGrpSpPr/>
          <p:nvPr/>
        </p:nvGrpSpPr>
        <p:grpSpPr>
          <a:xfrm>
            <a:off x="135019" y="1244838"/>
            <a:ext cx="11473815" cy="4240530"/>
            <a:chOff x="135019" y="1244838"/>
            <a:chExt cx="11473815" cy="4240530"/>
          </a:xfrm>
        </p:grpSpPr>
        <p:pic>
          <p:nvPicPr>
            <p:cNvPr id="5" name="object 5"/>
            <p:cNvPicPr/>
            <p:nvPr/>
          </p:nvPicPr>
          <p:blipFill>
            <a:blip r:embed="rId3" cstate="print"/>
            <a:stretch>
              <a:fillRect/>
            </a:stretch>
          </p:blipFill>
          <p:spPr>
            <a:xfrm>
              <a:off x="5417819" y="1333500"/>
              <a:ext cx="6190487" cy="3627120"/>
            </a:xfrm>
            <a:prstGeom prst="rect">
              <a:avLst/>
            </a:prstGeom>
          </p:spPr>
        </p:pic>
        <p:sp>
          <p:nvSpPr>
            <p:cNvPr id="6" name="object 6"/>
            <p:cNvSpPr/>
            <p:nvPr/>
          </p:nvSpPr>
          <p:spPr>
            <a:xfrm>
              <a:off x="7839455" y="3253739"/>
              <a:ext cx="1347470" cy="1179830"/>
            </a:xfrm>
            <a:custGeom>
              <a:avLst/>
              <a:gdLst/>
              <a:ahLst/>
              <a:cxnLst/>
              <a:rect l="l" t="t" r="r" b="b"/>
              <a:pathLst>
                <a:path w="1347470" h="1179829">
                  <a:moveTo>
                    <a:pt x="0" y="589788"/>
                  </a:moveTo>
                  <a:lnTo>
                    <a:pt x="1847" y="545768"/>
                  </a:lnTo>
                  <a:lnTo>
                    <a:pt x="7304" y="502628"/>
                  </a:lnTo>
                  <a:lnTo>
                    <a:pt x="16239" y="460480"/>
                  </a:lnTo>
                  <a:lnTo>
                    <a:pt x="28523" y="419440"/>
                  </a:lnTo>
                  <a:lnTo>
                    <a:pt x="44024" y="379621"/>
                  </a:lnTo>
                  <a:lnTo>
                    <a:pt x="62613" y="341137"/>
                  </a:lnTo>
                  <a:lnTo>
                    <a:pt x="84159" y="304103"/>
                  </a:lnTo>
                  <a:lnTo>
                    <a:pt x="108532" y="268631"/>
                  </a:lnTo>
                  <a:lnTo>
                    <a:pt x="135602" y="234837"/>
                  </a:lnTo>
                  <a:lnTo>
                    <a:pt x="165238" y="202833"/>
                  </a:lnTo>
                  <a:lnTo>
                    <a:pt x="197310" y="172735"/>
                  </a:lnTo>
                  <a:lnTo>
                    <a:pt x="231688" y="144656"/>
                  </a:lnTo>
                  <a:lnTo>
                    <a:pt x="268241" y="118711"/>
                  </a:lnTo>
                  <a:lnTo>
                    <a:pt x="306839" y="95012"/>
                  </a:lnTo>
                  <a:lnTo>
                    <a:pt x="347352" y="73674"/>
                  </a:lnTo>
                  <a:lnTo>
                    <a:pt x="389649" y="54812"/>
                  </a:lnTo>
                  <a:lnTo>
                    <a:pt x="433600" y="38539"/>
                  </a:lnTo>
                  <a:lnTo>
                    <a:pt x="479075" y="24969"/>
                  </a:lnTo>
                  <a:lnTo>
                    <a:pt x="525944" y="14216"/>
                  </a:lnTo>
                  <a:lnTo>
                    <a:pt x="574076" y="6394"/>
                  </a:lnTo>
                  <a:lnTo>
                    <a:pt x="623340" y="1617"/>
                  </a:lnTo>
                  <a:lnTo>
                    <a:pt x="673608" y="0"/>
                  </a:lnTo>
                  <a:lnTo>
                    <a:pt x="723875" y="1617"/>
                  </a:lnTo>
                  <a:lnTo>
                    <a:pt x="773139" y="6394"/>
                  </a:lnTo>
                  <a:lnTo>
                    <a:pt x="821271" y="14216"/>
                  </a:lnTo>
                  <a:lnTo>
                    <a:pt x="868140" y="24969"/>
                  </a:lnTo>
                  <a:lnTo>
                    <a:pt x="913615" y="38539"/>
                  </a:lnTo>
                  <a:lnTo>
                    <a:pt x="957566" y="54812"/>
                  </a:lnTo>
                  <a:lnTo>
                    <a:pt x="999863" y="73674"/>
                  </a:lnTo>
                  <a:lnTo>
                    <a:pt x="1040376" y="95012"/>
                  </a:lnTo>
                  <a:lnTo>
                    <a:pt x="1078974" y="118711"/>
                  </a:lnTo>
                  <a:lnTo>
                    <a:pt x="1115527" y="144656"/>
                  </a:lnTo>
                  <a:lnTo>
                    <a:pt x="1149905" y="172735"/>
                  </a:lnTo>
                  <a:lnTo>
                    <a:pt x="1181977" y="202833"/>
                  </a:lnTo>
                  <a:lnTo>
                    <a:pt x="1211613" y="234837"/>
                  </a:lnTo>
                  <a:lnTo>
                    <a:pt x="1238683" y="268631"/>
                  </a:lnTo>
                  <a:lnTo>
                    <a:pt x="1263056" y="304103"/>
                  </a:lnTo>
                  <a:lnTo>
                    <a:pt x="1284602" y="341137"/>
                  </a:lnTo>
                  <a:lnTo>
                    <a:pt x="1303191" y="379621"/>
                  </a:lnTo>
                  <a:lnTo>
                    <a:pt x="1318692" y="419440"/>
                  </a:lnTo>
                  <a:lnTo>
                    <a:pt x="1330976" y="460480"/>
                  </a:lnTo>
                  <a:lnTo>
                    <a:pt x="1339911" y="502628"/>
                  </a:lnTo>
                  <a:lnTo>
                    <a:pt x="1345368" y="545768"/>
                  </a:lnTo>
                  <a:lnTo>
                    <a:pt x="1347216" y="589788"/>
                  </a:lnTo>
                  <a:lnTo>
                    <a:pt x="1345368" y="633807"/>
                  </a:lnTo>
                  <a:lnTo>
                    <a:pt x="1339911" y="676947"/>
                  </a:lnTo>
                  <a:lnTo>
                    <a:pt x="1330976" y="719095"/>
                  </a:lnTo>
                  <a:lnTo>
                    <a:pt x="1318692" y="760135"/>
                  </a:lnTo>
                  <a:lnTo>
                    <a:pt x="1303191" y="799954"/>
                  </a:lnTo>
                  <a:lnTo>
                    <a:pt x="1284602" y="838438"/>
                  </a:lnTo>
                  <a:lnTo>
                    <a:pt x="1263056" y="875472"/>
                  </a:lnTo>
                  <a:lnTo>
                    <a:pt x="1238683" y="910944"/>
                  </a:lnTo>
                  <a:lnTo>
                    <a:pt x="1211613" y="944738"/>
                  </a:lnTo>
                  <a:lnTo>
                    <a:pt x="1181977" y="976742"/>
                  </a:lnTo>
                  <a:lnTo>
                    <a:pt x="1149905" y="1006840"/>
                  </a:lnTo>
                  <a:lnTo>
                    <a:pt x="1115527" y="1034919"/>
                  </a:lnTo>
                  <a:lnTo>
                    <a:pt x="1078974" y="1060864"/>
                  </a:lnTo>
                  <a:lnTo>
                    <a:pt x="1040376" y="1084563"/>
                  </a:lnTo>
                  <a:lnTo>
                    <a:pt x="999863" y="1105901"/>
                  </a:lnTo>
                  <a:lnTo>
                    <a:pt x="957566" y="1124763"/>
                  </a:lnTo>
                  <a:lnTo>
                    <a:pt x="913615" y="1141036"/>
                  </a:lnTo>
                  <a:lnTo>
                    <a:pt x="868140" y="1154606"/>
                  </a:lnTo>
                  <a:lnTo>
                    <a:pt x="821271" y="1165359"/>
                  </a:lnTo>
                  <a:lnTo>
                    <a:pt x="773139" y="1173181"/>
                  </a:lnTo>
                  <a:lnTo>
                    <a:pt x="723875" y="1177958"/>
                  </a:lnTo>
                  <a:lnTo>
                    <a:pt x="673608" y="1179576"/>
                  </a:lnTo>
                  <a:lnTo>
                    <a:pt x="623340" y="1177958"/>
                  </a:lnTo>
                  <a:lnTo>
                    <a:pt x="574076" y="1173181"/>
                  </a:lnTo>
                  <a:lnTo>
                    <a:pt x="525944" y="1165359"/>
                  </a:lnTo>
                  <a:lnTo>
                    <a:pt x="479075" y="1154606"/>
                  </a:lnTo>
                  <a:lnTo>
                    <a:pt x="433600" y="1141036"/>
                  </a:lnTo>
                  <a:lnTo>
                    <a:pt x="389649" y="1124763"/>
                  </a:lnTo>
                  <a:lnTo>
                    <a:pt x="347352" y="1105901"/>
                  </a:lnTo>
                  <a:lnTo>
                    <a:pt x="306839" y="1084563"/>
                  </a:lnTo>
                  <a:lnTo>
                    <a:pt x="268241" y="1060864"/>
                  </a:lnTo>
                  <a:lnTo>
                    <a:pt x="231688" y="1034919"/>
                  </a:lnTo>
                  <a:lnTo>
                    <a:pt x="197310" y="1006840"/>
                  </a:lnTo>
                  <a:lnTo>
                    <a:pt x="165238" y="976742"/>
                  </a:lnTo>
                  <a:lnTo>
                    <a:pt x="135602" y="944738"/>
                  </a:lnTo>
                  <a:lnTo>
                    <a:pt x="108532" y="910944"/>
                  </a:lnTo>
                  <a:lnTo>
                    <a:pt x="84159" y="875472"/>
                  </a:lnTo>
                  <a:lnTo>
                    <a:pt x="62613" y="838438"/>
                  </a:lnTo>
                  <a:lnTo>
                    <a:pt x="44024" y="799954"/>
                  </a:lnTo>
                  <a:lnTo>
                    <a:pt x="28523" y="760135"/>
                  </a:lnTo>
                  <a:lnTo>
                    <a:pt x="16239" y="719095"/>
                  </a:lnTo>
                  <a:lnTo>
                    <a:pt x="7304" y="676947"/>
                  </a:lnTo>
                  <a:lnTo>
                    <a:pt x="1847" y="633807"/>
                  </a:lnTo>
                  <a:lnTo>
                    <a:pt x="0" y="589788"/>
                  </a:lnTo>
                  <a:close/>
                </a:path>
              </a:pathLst>
            </a:custGeom>
            <a:ln w="76200">
              <a:solidFill>
                <a:srgbClr val="FF0000"/>
              </a:solidFill>
            </a:ln>
          </p:spPr>
          <p:txBody>
            <a:bodyPr wrap="square" lIns="0" tIns="0" rIns="0" bIns="0" rtlCol="0"/>
            <a:lstStyle/>
            <a:p>
              <a:endParaRPr/>
            </a:p>
          </p:txBody>
        </p:sp>
        <p:sp>
          <p:nvSpPr>
            <p:cNvPr id="7" name="object 7"/>
            <p:cNvSpPr/>
            <p:nvPr/>
          </p:nvSpPr>
          <p:spPr>
            <a:xfrm>
              <a:off x="154069" y="1263888"/>
              <a:ext cx="4976495" cy="4202430"/>
            </a:xfrm>
            <a:custGeom>
              <a:avLst/>
              <a:gdLst/>
              <a:ahLst/>
              <a:cxnLst/>
              <a:rect l="l" t="t" r="r" b="b"/>
              <a:pathLst>
                <a:path w="4976495" h="4202430">
                  <a:moveTo>
                    <a:pt x="23477" y="20081"/>
                  </a:moveTo>
                  <a:lnTo>
                    <a:pt x="78052" y="10085"/>
                  </a:lnTo>
                  <a:lnTo>
                    <a:pt x="124107" y="6143"/>
                  </a:lnTo>
                  <a:lnTo>
                    <a:pt x="163563" y="6904"/>
                  </a:lnTo>
                  <a:lnTo>
                    <a:pt x="198339" y="11016"/>
                  </a:lnTo>
                  <a:lnTo>
                    <a:pt x="230355" y="17126"/>
                  </a:lnTo>
                  <a:lnTo>
                    <a:pt x="261529" y="23885"/>
                  </a:lnTo>
                  <a:lnTo>
                    <a:pt x="293782" y="29939"/>
                  </a:lnTo>
                  <a:lnTo>
                    <a:pt x="329034" y="33937"/>
                  </a:lnTo>
                  <a:lnTo>
                    <a:pt x="369204" y="34528"/>
                  </a:lnTo>
                  <a:lnTo>
                    <a:pt x="416211" y="30360"/>
                  </a:lnTo>
                  <a:lnTo>
                    <a:pt x="471975" y="20081"/>
                  </a:lnTo>
                  <a:lnTo>
                    <a:pt x="536072" y="9118"/>
                  </a:lnTo>
                  <a:lnTo>
                    <a:pt x="594896" y="5365"/>
                  </a:lnTo>
                  <a:lnTo>
                    <a:pt x="648820" y="7031"/>
                  </a:lnTo>
                  <a:lnTo>
                    <a:pt x="698218" y="12326"/>
                  </a:lnTo>
                  <a:lnTo>
                    <a:pt x="743463" y="19461"/>
                  </a:lnTo>
                  <a:lnTo>
                    <a:pt x="784929" y="26646"/>
                  </a:lnTo>
                  <a:lnTo>
                    <a:pt x="822988" y="32090"/>
                  </a:lnTo>
                  <a:lnTo>
                    <a:pt x="858015" y="34004"/>
                  </a:lnTo>
                  <a:lnTo>
                    <a:pt x="890382" y="30597"/>
                  </a:lnTo>
                  <a:lnTo>
                    <a:pt x="920464" y="20081"/>
                  </a:lnTo>
                  <a:lnTo>
                    <a:pt x="951645" y="8487"/>
                  </a:lnTo>
                  <a:lnTo>
                    <a:pt x="987035" y="2329"/>
                  </a:lnTo>
                  <a:lnTo>
                    <a:pt x="1026606" y="534"/>
                  </a:lnTo>
                  <a:lnTo>
                    <a:pt x="1070328" y="2030"/>
                  </a:lnTo>
                  <a:lnTo>
                    <a:pt x="1118172" y="5745"/>
                  </a:lnTo>
                  <a:lnTo>
                    <a:pt x="1170108" y="10607"/>
                  </a:lnTo>
                  <a:lnTo>
                    <a:pt x="1226108" y="15544"/>
                  </a:lnTo>
                  <a:lnTo>
                    <a:pt x="1286141" y="19483"/>
                  </a:lnTo>
                  <a:lnTo>
                    <a:pt x="1350178" y="21353"/>
                  </a:lnTo>
                  <a:lnTo>
                    <a:pt x="1418190" y="20081"/>
                  </a:lnTo>
                  <a:lnTo>
                    <a:pt x="1480302" y="18566"/>
                  </a:lnTo>
                  <a:lnTo>
                    <a:pt x="1539485" y="19390"/>
                  </a:lnTo>
                  <a:lnTo>
                    <a:pt x="1595891" y="21874"/>
                  </a:lnTo>
                  <a:lnTo>
                    <a:pt x="1649668" y="25338"/>
                  </a:lnTo>
                  <a:lnTo>
                    <a:pt x="1700968" y="29106"/>
                  </a:lnTo>
                  <a:lnTo>
                    <a:pt x="1749941" y="32498"/>
                  </a:lnTo>
                  <a:lnTo>
                    <a:pt x="1796739" y="34836"/>
                  </a:lnTo>
                  <a:lnTo>
                    <a:pt x="1841511" y="35442"/>
                  </a:lnTo>
                  <a:lnTo>
                    <a:pt x="1884407" y="33637"/>
                  </a:lnTo>
                  <a:lnTo>
                    <a:pt x="1925580" y="28743"/>
                  </a:lnTo>
                  <a:lnTo>
                    <a:pt x="1965179" y="20081"/>
                  </a:lnTo>
                  <a:lnTo>
                    <a:pt x="2007735" y="11796"/>
                  </a:lnTo>
                  <a:lnTo>
                    <a:pt x="2050148" y="9583"/>
                  </a:lnTo>
                  <a:lnTo>
                    <a:pt x="2092661" y="11856"/>
                  </a:lnTo>
                  <a:lnTo>
                    <a:pt x="2135519" y="17026"/>
                  </a:lnTo>
                  <a:lnTo>
                    <a:pt x="2178967" y="23510"/>
                  </a:lnTo>
                  <a:lnTo>
                    <a:pt x="2223250" y="29718"/>
                  </a:lnTo>
                  <a:lnTo>
                    <a:pt x="2268611" y="34066"/>
                  </a:lnTo>
                  <a:lnTo>
                    <a:pt x="2315296" y="34967"/>
                  </a:lnTo>
                  <a:lnTo>
                    <a:pt x="2363550" y="30834"/>
                  </a:lnTo>
                  <a:lnTo>
                    <a:pt x="2413616" y="20081"/>
                  </a:lnTo>
                  <a:lnTo>
                    <a:pt x="2460253" y="9252"/>
                  </a:lnTo>
                  <a:lnTo>
                    <a:pt x="2507371" y="2804"/>
                  </a:lnTo>
                  <a:lnTo>
                    <a:pt x="2555015" y="0"/>
                  </a:lnTo>
                  <a:lnTo>
                    <a:pt x="2603231" y="99"/>
                  </a:lnTo>
                  <a:lnTo>
                    <a:pt x="2652065" y="2365"/>
                  </a:lnTo>
                  <a:lnTo>
                    <a:pt x="2701562" y="6057"/>
                  </a:lnTo>
                  <a:lnTo>
                    <a:pt x="2751769" y="10438"/>
                  </a:lnTo>
                  <a:lnTo>
                    <a:pt x="2802731" y="14770"/>
                  </a:lnTo>
                  <a:lnTo>
                    <a:pt x="2854493" y="18313"/>
                  </a:lnTo>
                  <a:lnTo>
                    <a:pt x="2907103" y="20330"/>
                  </a:lnTo>
                  <a:lnTo>
                    <a:pt x="2960605" y="20081"/>
                  </a:lnTo>
                  <a:lnTo>
                    <a:pt x="3022865" y="19173"/>
                  </a:lnTo>
                  <a:lnTo>
                    <a:pt x="3078754" y="20000"/>
                  </a:lnTo>
                  <a:lnTo>
                    <a:pt x="3129670" y="21915"/>
                  </a:lnTo>
                  <a:lnTo>
                    <a:pt x="3177011" y="24272"/>
                  </a:lnTo>
                  <a:lnTo>
                    <a:pt x="3222175" y="26425"/>
                  </a:lnTo>
                  <a:lnTo>
                    <a:pt x="3266562" y="27729"/>
                  </a:lnTo>
                  <a:lnTo>
                    <a:pt x="3311569" y="27536"/>
                  </a:lnTo>
                  <a:lnTo>
                    <a:pt x="3358597" y="25202"/>
                  </a:lnTo>
                  <a:lnTo>
                    <a:pt x="3409042" y="20081"/>
                  </a:lnTo>
                  <a:lnTo>
                    <a:pt x="3453856" y="16067"/>
                  </a:lnTo>
                  <a:lnTo>
                    <a:pt x="3501731" y="14645"/>
                  </a:lnTo>
                  <a:lnTo>
                    <a:pt x="3551973" y="15217"/>
                  </a:lnTo>
                  <a:lnTo>
                    <a:pt x="3603891" y="17187"/>
                  </a:lnTo>
                  <a:lnTo>
                    <a:pt x="3656791" y="19960"/>
                  </a:lnTo>
                  <a:lnTo>
                    <a:pt x="3709981" y="22940"/>
                  </a:lnTo>
                  <a:lnTo>
                    <a:pt x="3762768" y="25531"/>
                  </a:lnTo>
                  <a:lnTo>
                    <a:pt x="3814459" y="27136"/>
                  </a:lnTo>
                  <a:lnTo>
                    <a:pt x="3864362" y="27160"/>
                  </a:lnTo>
                  <a:lnTo>
                    <a:pt x="3911783" y="25007"/>
                  </a:lnTo>
                  <a:lnTo>
                    <a:pt x="3956031" y="20081"/>
                  </a:lnTo>
                  <a:lnTo>
                    <a:pt x="4003838" y="15822"/>
                  </a:lnTo>
                  <a:lnTo>
                    <a:pt x="4053549" y="16399"/>
                  </a:lnTo>
                  <a:lnTo>
                    <a:pt x="4104614" y="20353"/>
                  </a:lnTo>
                  <a:lnTo>
                    <a:pt x="4156481" y="26225"/>
                  </a:lnTo>
                  <a:lnTo>
                    <a:pt x="4208602" y="32558"/>
                  </a:lnTo>
                  <a:lnTo>
                    <a:pt x="4260425" y="37893"/>
                  </a:lnTo>
                  <a:lnTo>
                    <a:pt x="4311401" y="40771"/>
                  </a:lnTo>
                  <a:lnTo>
                    <a:pt x="4360980" y="39734"/>
                  </a:lnTo>
                  <a:lnTo>
                    <a:pt x="4408611" y="33323"/>
                  </a:lnTo>
                  <a:lnTo>
                    <a:pt x="4453744" y="20081"/>
                  </a:lnTo>
                  <a:lnTo>
                    <a:pt x="4492826" y="7952"/>
                  </a:lnTo>
                  <a:lnTo>
                    <a:pt x="4531058" y="1923"/>
                  </a:lnTo>
                  <a:lnTo>
                    <a:pt x="4569102" y="769"/>
                  </a:lnTo>
                  <a:lnTo>
                    <a:pt x="4607617" y="3265"/>
                  </a:lnTo>
                  <a:lnTo>
                    <a:pt x="4647266" y="8187"/>
                  </a:lnTo>
                  <a:lnTo>
                    <a:pt x="4688710" y="14310"/>
                  </a:lnTo>
                  <a:lnTo>
                    <a:pt x="4732610" y="20409"/>
                  </a:lnTo>
                  <a:lnTo>
                    <a:pt x="4779628" y="25261"/>
                  </a:lnTo>
                  <a:lnTo>
                    <a:pt x="4830424" y="27639"/>
                  </a:lnTo>
                  <a:lnTo>
                    <a:pt x="4885659" y="26321"/>
                  </a:lnTo>
                  <a:lnTo>
                    <a:pt x="4945996" y="20081"/>
                  </a:lnTo>
                  <a:lnTo>
                    <a:pt x="4959257" y="51146"/>
                  </a:lnTo>
                  <a:lnTo>
                    <a:pt x="4968323" y="84528"/>
                  </a:lnTo>
                  <a:lnTo>
                    <a:pt x="4973731" y="120311"/>
                  </a:lnTo>
                  <a:lnTo>
                    <a:pt x="4976020" y="158579"/>
                  </a:lnTo>
                  <a:lnTo>
                    <a:pt x="4975731" y="199418"/>
                  </a:lnTo>
                  <a:lnTo>
                    <a:pt x="4973401" y="242912"/>
                  </a:lnTo>
                  <a:lnTo>
                    <a:pt x="4969570" y="289146"/>
                  </a:lnTo>
                  <a:lnTo>
                    <a:pt x="4964777" y="338204"/>
                  </a:lnTo>
                  <a:lnTo>
                    <a:pt x="4959560" y="390171"/>
                  </a:lnTo>
                  <a:lnTo>
                    <a:pt x="4954460" y="445133"/>
                  </a:lnTo>
                  <a:lnTo>
                    <a:pt x="4950014" y="503172"/>
                  </a:lnTo>
                  <a:lnTo>
                    <a:pt x="4946762" y="564375"/>
                  </a:lnTo>
                  <a:lnTo>
                    <a:pt x="4945243" y="628826"/>
                  </a:lnTo>
                  <a:lnTo>
                    <a:pt x="4945996" y="696610"/>
                  </a:lnTo>
                  <a:lnTo>
                    <a:pt x="4946893" y="771892"/>
                  </a:lnTo>
                  <a:lnTo>
                    <a:pt x="4945237" y="836660"/>
                  </a:lnTo>
                  <a:lnTo>
                    <a:pt x="4941745" y="892471"/>
                  </a:lnTo>
                  <a:lnTo>
                    <a:pt x="4937134" y="940882"/>
                  </a:lnTo>
                  <a:lnTo>
                    <a:pt x="4932120" y="983450"/>
                  </a:lnTo>
                  <a:lnTo>
                    <a:pt x="4927422" y="1021730"/>
                  </a:lnTo>
                  <a:lnTo>
                    <a:pt x="4923755" y="1057279"/>
                  </a:lnTo>
                  <a:lnTo>
                    <a:pt x="4921837" y="1091655"/>
                  </a:lnTo>
                  <a:lnTo>
                    <a:pt x="4922386" y="1126413"/>
                  </a:lnTo>
                  <a:lnTo>
                    <a:pt x="4926117" y="1163111"/>
                  </a:lnTo>
                  <a:lnTo>
                    <a:pt x="4933748" y="1203305"/>
                  </a:lnTo>
                  <a:lnTo>
                    <a:pt x="4945996" y="1248552"/>
                  </a:lnTo>
                  <a:lnTo>
                    <a:pt x="4956559" y="1290240"/>
                  </a:lnTo>
                  <a:lnTo>
                    <a:pt x="4963257" y="1332534"/>
                  </a:lnTo>
                  <a:lnTo>
                    <a:pt x="4966651" y="1375537"/>
                  </a:lnTo>
                  <a:lnTo>
                    <a:pt x="4967301" y="1419355"/>
                  </a:lnTo>
                  <a:lnTo>
                    <a:pt x="4965765" y="1464091"/>
                  </a:lnTo>
                  <a:lnTo>
                    <a:pt x="4962604" y="1509849"/>
                  </a:lnTo>
                  <a:lnTo>
                    <a:pt x="4958378" y="1556733"/>
                  </a:lnTo>
                  <a:lnTo>
                    <a:pt x="4953647" y="1604848"/>
                  </a:lnTo>
                  <a:lnTo>
                    <a:pt x="4948970" y="1654297"/>
                  </a:lnTo>
                  <a:lnTo>
                    <a:pt x="4944907" y="1705185"/>
                  </a:lnTo>
                  <a:lnTo>
                    <a:pt x="4942019" y="1757616"/>
                  </a:lnTo>
                  <a:lnTo>
                    <a:pt x="4940864" y="1811694"/>
                  </a:lnTo>
                  <a:lnTo>
                    <a:pt x="4942003" y="1867523"/>
                  </a:lnTo>
                  <a:lnTo>
                    <a:pt x="4945996" y="1925208"/>
                  </a:lnTo>
                  <a:lnTo>
                    <a:pt x="4950492" y="1992040"/>
                  </a:lnTo>
                  <a:lnTo>
                    <a:pt x="4951446" y="2055696"/>
                  </a:lnTo>
                  <a:lnTo>
                    <a:pt x="4949675" y="2116182"/>
                  </a:lnTo>
                  <a:lnTo>
                    <a:pt x="4945996" y="2173502"/>
                  </a:lnTo>
                  <a:lnTo>
                    <a:pt x="4941227" y="2227661"/>
                  </a:lnTo>
                  <a:lnTo>
                    <a:pt x="4936185" y="2278664"/>
                  </a:lnTo>
                  <a:lnTo>
                    <a:pt x="4931688" y="2326517"/>
                  </a:lnTo>
                  <a:lnTo>
                    <a:pt x="4928554" y="2371222"/>
                  </a:lnTo>
                  <a:lnTo>
                    <a:pt x="4927601" y="2412786"/>
                  </a:lnTo>
                  <a:lnTo>
                    <a:pt x="4929644" y="2451214"/>
                  </a:lnTo>
                  <a:lnTo>
                    <a:pt x="4935504" y="2486510"/>
                  </a:lnTo>
                  <a:lnTo>
                    <a:pt x="4945996" y="2518679"/>
                  </a:lnTo>
                  <a:lnTo>
                    <a:pt x="4955272" y="2546777"/>
                  </a:lnTo>
                  <a:lnTo>
                    <a:pt x="4961025" y="2578514"/>
                  </a:lnTo>
                  <a:lnTo>
                    <a:pt x="4963778" y="2613759"/>
                  </a:lnTo>
                  <a:lnTo>
                    <a:pt x="4964057" y="2652379"/>
                  </a:lnTo>
                  <a:lnTo>
                    <a:pt x="4962385" y="2694242"/>
                  </a:lnTo>
                  <a:lnTo>
                    <a:pt x="4959285" y="2739218"/>
                  </a:lnTo>
                  <a:lnTo>
                    <a:pt x="4955283" y="2787172"/>
                  </a:lnTo>
                  <a:lnTo>
                    <a:pt x="4950901" y="2837975"/>
                  </a:lnTo>
                  <a:lnTo>
                    <a:pt x="4946664" y="2891494"/>
                  </a:lnTo>
                  <a:lnTo>
                    <a:pt x="4943097" y="2947596"/>
                  </a:lnTo>
                  <a:lnTo>
                    <a:pt x="4940722" y="3006151"/>
                  </a:lnTo>
                  <a:lnTo>
                    <a:pt x="4940064" y="3067025"/>
                  </a:lnTo>
                  <a:lnTo>
                    <a:pt x="4941647" y="3130088"/>
                  </a:lnTo>
                  <a:lnTo>
                    <a:pt x="4945996" y="3195208"/>
                  </a:lnTo>
                  <a:lnTo>
                    <a:pt x="4948961" y="3240675"/>
                  </a:lnTo>
                  <a:lnTo>
                    <a:pt x="4949792" y="3284696"/>
                  </a:lnTo>
                  <a:lnTo>
                    <a:pt x="4948791" y="3327573"/>
                  </a:lnTo>
                  <a:lnTo>
                    <a:pt x="4946264" y="3369609"/>
                  </a:lnTo>
                  <a:lnTo>
                    <a:pt x="4942513" y="3411106"/>
                  </a:lnTo>
                  <a:lnTo>
                    <a:pt x="4937843" y="3452365"/>
                  </a:lnTo>
                  <a:lnTo>
                    <a:pt x="4932556" y="3493691"/>
                  </a:lnTo>
                  <a:lnTo>
                    <a:pt x="4926958" y="3535385"/>
                  </a:lnTo>
                  <a:lnTo>
                    <a:pt x="4921351" y="3577749"/>
                  </a:lnTo>
                  <a:lnTo>
                    <a:pt x="4916040" y="3621086"/>
                  </a:lnTo>
                  <a:lnTo>
                    <a:pt x="4911327" y="3665699"/>
                  </a:lnTo>
                  <a:lnTo>
                    <a:pt x="4907518" y="3711889"/>
                  </a:lnTo>
                  <a:lnTo>
                    <a:pt x="4904915" y="3759960"/>
                  </a:lnTo>
                  <a:lnTo>
                    <a:pt x="4903822" y="3810213"/>
                  </a:lnTo>
                  <a:lnTo>
                    <a:pt x="4904544" y="3862952"/>
                  </a:lnTo>
                  <a:lnTo>
                    <a:pt x="4907384" y="3918478"/>
                  </a:lnTo>
                  <a:lnTo>
                    <a:pt x="4912645" y="3977094"/>
                  </a:lnTo>
                  <a:lnTo>
                    <a:pt x="4920631" y="4039102"/>
                  </a:lnTo>
                  <a:lnTo>
                    <a:pt x="4931647" y="4104805"/>
                  </a:lnTo>
                  <a:lnTo>
                    <a:pt x="4945996" y="4174505"/>
                  </a:lnTo>
                  <a:lnTo>
                    <a:pt x="4908845" y="4185124"/>
                  </a:lnTo>
                  <a:lnTo>
                    <a:pt x="4869207" y="4190281"/>
                  </a:lnTo>
                  <a:lnTo>
                    <a:pt x="4827366" y="4190981"/>
                  </a:lnTo>
                  <a:lnTo>
                    <a:pt x="4783604" y="4188233"/>
                  </a:lnTo>
                  <a:lnTo>
                    <a:pt x="4738202" y="4183044"/>
                  </a:lnTo>
                  <a:lnTo>
                    <a:pt x="4691443" y="4176420"/>
                  </a:lnTo>
                  <a:lnTo>
                    <a:pt x="4643610" y="4169370"/>
                  </a:lnTo>
                  <a:lnTo>
                    <a:pt x="4594985" y="4162899"/>
                  </a:lnTo>
                  <a:lnTo>
                    <a:pt x="4545850" y="4158017"/>
                  </a:lnTo>
                  <a:lnTo>
                    <a:pt x="4496487" y="4155729"/>
                  </a:lnTo>
                  <a:lnTo>
                    <a:pt x="4447180" y="4157042"/>
                  </a:lnTo>
                  <a:lnTo>
                    <a:pt x="4398209" y="4162965"/>
                  </a:lnTo>
                  <a:lnTo>
                    <a:pt x="4349858" y="4174505"/>
                  </a:lnTo>
                  <a:lnTo>
                    <a:pt x="4284528" y="4190602"/>
                  </a:lnTo>
                  <a:lnTo>
                    <a:pt x="4226474" y="4197853"/>
                  </a:lnTo>
                  <a:lnTo>
                    <a:pt x="4174823" y="4198324"/>
                  </a:lnTo>
                  <a:lnTo>
                    <a:pt x="4128704" y="4194082"/>
                  </a:lnTo>
                  <a:lnTo>
                    <a:pt x="4087245" y="4187194"/>
                  </a:lnTo>
                  <a:lnTo>
                    <a:pt x="4049573" y="4179726"/>
                  </a:lnTo>
                  <a:lnTo>
                    <a:pt x="4014818" y="4173744"/>
                  </a:lnTo>
                  <a:lnTo>
                    <a:pt x="3982107" y="4171314"/>
                  </a:lnTo>
                  <a:lnTo>
                    <a:pt x="3950570" y="4174505"/>
                  </a:lnTo>
                  <a:lnTo>
                    <a:pt x="3925089" y="4177202"/>
                  </a:lnTo>
                  <a:lnTo>
                    <a:pt x="3892472" y="4176557"/>
                  </a:lnTo>
                  <a:lnTo>
                    <a:pt x="3853565" y="4173360"/>
                  </a:lnTo>
                  <a:lnTo>
                    <a:pt x="3809217" y="4168399"/>
                  </a:lnTo>
                  <a:lnTo>
                    <a:pt x="3760276" y="4162462"/>
                  </a:lnTo>
                  <a:lnTo>
                    <a:pt x="3707590" y="4156339"/>
                  </a:lnTo>
                  <a:lnTo>
                    <a:pt x="3652006" y="4150818"/>
                  </a:lnTo>
                  <a:lnTo>
                    <a:pt x="3594374" y="4146688"/>
                  </a:lnTo>
                  <a:lnTo>
                    <a:pt x="3535540" y="4144738"/>
                  </a:lnTo>
                  <a:lnTo>
                    <a:pt x="3476354" y="4145755"/>
                  </a:lnTo>
                  <a:lnTo>
                    <a:pt x="3417662" y="4150530"/>
                  </a:lnTo>
                  <a:lnTo>
                    <a:pt x="3360313" y="4159850"/>
                  </a:lnTo>
                  <a:lnTo>
                    <a:pt x="3305156" y="4174505"/>
                  </a:lnTo>
                  <a:lnTo>
                    <a:pt x="3247603" y="4190921"/>
                  </a:lnTo>
                  <a:lnTo>
                    <a:pt x="3200648" y="4199597"/>
                  </a:lnTo>
                  <a:lnTo>
                    <a:pt x="3162177" y="4202019"/>
                  </a:lnTo>
                  <a:lnTo>
                    <a:pt x="3130072" y="4199672"/>
                  </a:lnTo>
                  <a:lnTo>
                    <a:pt x="3102218" y="4194041"/>
                  </a:lnTo>
                  <a:lnTo>
                    <a:pt x="3076499" y="4186613"/>
                  </a:lnTo>
                  <a:lnTo>
                    <a:pt x="3050799" y="4178873"/>
                  </a:lnTo>
                  <a:lnTo>
                    <a:pt x="3023002" y="4172306"/>
                  </a:lnTo>
                  <a:lnTo>
                    <a:pt x="2990991" y="4168399"/>
                  </a:lnTo>
                  <a:lnTo>
                    <a:pt x="2952652" y="4168636"/>
                  </a:lnTo>
                  <a:lnTo>
                    <a:pt x="2905868" y="4174505"/>
                  </a:lnTo>
                  <a:lnTo>
                    <a:pt x="2862561" y="4180036"/>
                  </a:lnTo>
                  <a:lnTo>
                    <a:pt x="2819900" y="4181643"/>
                  </a:lnTo>
                  <a:lnTo>
                    <a:pt x="2777593" y="4180144"/>
                  </a:lnTo>
                  <a:lnTo>
                    <a:pt x="2735347" y="4176359"/>
                  </a:lnTo>
                  <a:lnTo>
                    <a:pt x="2692871" y="4171106"/>
                  </a:lnTo>
                  <a:lnTo>
                    <a:pt x="2649873" y="4165204"/>
                  </a:lnTo>
                  <a:lnTo>
                    <a:pt x="2606061" y="4159471"/>
                  </a:lnTo>
                  <a:lnTo>
                    <a:pt x="2561142" y="4154728"/>
                  </a:lnTo>
                  <a:lnTo>
                    <a:pt x="2514824" y="4151792"/>
                  </a:lnTo>
                  <a:lnTo>
                    <a:pt x="2466816" y="4151483"/>
                  </a:lnTo>
                  <a:lnTo>
                    <a:pt x="2416826" y="4154620"/>
                  </a:lnTo>
                  <a:lnTo>
                    <a:pt x="2364561" y="4162021"/>
                  </a:lnTo>
                  <a:lnTo>
                    <a:pt x="2309730" y="4174505"/>
                  </a:lnTo>
                  <a:lnTo>
                    <a:pt x="2243216" y="4189613"/>
                  </a:lnTo>
                  <a:lnTo>
                    <a:pt x="2188383" y="4196401"/>
                  </a:lnTo>
                  <a:lnTo>
                    <a:pt x="2143065" y="4196731"/>
                  </a:lnTo>
                  <a:lnTo>
                    <a:pt x="2105099" y="4192463"/>
                  </a:lnTo>
                  <a:lnTo>
                    <a:pt x="2072319" y="4185458"/>
                  </a:lnTo>
                  <a:lnTo>
                    <a:pt x="2042560" y="4177577"/>
                  </a:lnTo>
                  <a:lnTo>
                    <a:pt x="2013658" y="4170680"/>
                  </a:lnTo>
                  <a:lnTo>
                    <a:pt x="1983447" y="4166629"/>
                  </a:lnTo>
                  <a:lnTo>
                    <a:pt x="1949764" y="4167283"/>
                  </a:lnTo>
                  <a:lnTo>
                    <a:pt x="1910442" y="4174505"/>
                  </a:lnTo>
                  <a:lnTo>
                    <a:pt x="1873462" y="4181475"/>
                  </a:lnTo>
                  <a:lnTo>
                    <a:pt x="1833995" y="4184400"/>
                  </a:lnTo>
                  <a:lnTo>
                    <a:pt x="1792096" y="4184113"/>
                  </a:lnTo>
                  <a:lnTo>
                    <a:pt x="1747816" y="4181447"/>
                  </a:lnTo>
                  <a:lnTo>
                    <a:pt x="1701210" y="4177236"/>
                  </a:lnTo>
                  <a:lnTo>
                    <a:pt x="1652330" y="4172314"/>
                  </a:lnTo>
                  <a:lnTo>
                    <a:pt x="1601231" y="4167513"/>
                  </a:lnTo>
                  <a:lnTo>
                    <a:pt x="1547965" y="4163667"/>
                  </a:lnTo>
                  <a:lnTo>
                    <a:pt x="1492586" y="4161610"/>
                  </a:lnTo>
                  <a:lnTo>
                    <a:pt x="1435147" y="4162175"/>
                  </a:lnTo>
                  <a:lnTo>
                    <a:pt x="1375702" y="4166195"/>
                  </a:lnTo>
                  <a:lnTo>
                    <a:pt x="1314304" y="4174505"/>
                  </a:lnTo>
                  <a:lnTo>
                    <a:pt x="1247069" y="4184534"/>
                  </a:lnTo>
                  <a:lnTo>
                    <a:pt x="1193240" y="4189562"/>
                  </a:lnTo>
                  <a:lnTo>
                    <a:pt x="1150064" y="4190627"/>
                  </a:lnTo>
                  <a:lnTo>
                    <a:pt x="1114791" y="4188769"/>
                  </a:lnTo>
                  <a:lnTo>
                    <a:pt x="1084669" y="4185030"/>
                  </a:lnTo>
                  <a:lnTo>
                    <a:pt x="1056945" y="4180448"/>
                  </a:lnTo>
                  <a:lnTo>
                    <a:pt x="1028868" y="4176065"/>
                  </a:lnTo>
                  <a:lnTo>
                    <a:pt x="997687" y="4172920"/>
                  </a:lnTo>
                  <a:lnTo>
                    <a:pt x="960648" y="4172053"/>
                  </a:lnTo>
                  <a:lnTo>
                    <a:pt x="915002" y="4174505"/>
                  </a:lnTo>
                  <a:lnTo>
                    <a:pt x="855286" y="4177687"/>
                  </a:lnTo>
                  <a:lnTo>
                    <a:pt x="802081" y="4177059"/>
                  </a:lnTo>
                  <a:lnTo>
                    <a:pt x="753531" y="4174069"/>
                  </a:lnTo>
                  <a:lnTo>
                    <a:pt x="707783" y="4170171"/>
                  </a:lnTo>
                  <a:lnTo>
                    <a:pt x="662982" y="4166814"/>
                  </a:lnTo>
                  <a:lnTo>
                    <a:pt x="617275" y="4165450"/>
                  </a:lnTo>
                  <a:lnTo>
                    <a:pt x="568808" y="4167530"/>
                  </a:lnTo>
                  <a:lnTo>
                    <a:pt x="515725" y="4174505"/>
                  </a:lnTo>
                  <a:lnTo>
                    <a:pt x="469979" y="4179638"/>
                  </a:lnTo>
                  <a:lnTo>
                    <a:pt x="422572" y="4180076"/>
                  </a:lnTo>
                  <a:lnTo>
                    <a:pt x="373836" y="4177153"/>
                  </a:lnTo>
                  <a:lnTo>
                    <a:pt x="324105" y="4172200"/>
                  </a:lnTo>
                  <a:lnTo>
                    <a:pt x="273712" y="4166551"/>
                  </a:lnTo>
                  <a:lnTo>
                    <a:pt x="222991" y="4161538"/>
                  </a:lnTo>
                  <a:lnTo>
                    <a:pt x="172273" y="4158495"/>
                  </a:lnTo>
                  <a:lnTo>
                    <a:pt x="121893" y="4158753"/>
                  </a:lnTo>
                  <a:lnTo>
                    <a:pt x="72183" y="4163645"/>
                  </a:lnTo>
                  <a:lnTo>
                    <a:pt x="23477" y="4174505"/>
                  </a:lnTo>
                  <a:lnTo>
                    <a:pt x="22010" y="4139494"/>
                  </a:lnTo>
                  <a:lnTo>
                    <a:pt x="23342" y="4100379"/>
                  </a:lnTo>
                  <a:lnTo>
                    <a:pt x="26775" y="4057650"/>
                  </a:lnTo>
                  <a:lnTo>
                    <a:pt x="31614" y="4011798"/>
                  </a:lnTo>
                  <a:lnTo>
                    <a:pt x="37162" y="3963314"/>
                  </a:lnTo>
                  <a:lnTo>
                    <a:pt x="42722" y="3912686"/>
                  </a:lnTo>
                  <a:lnTo>
                    <a:pt x="47598" y="3860407"/>
                  </a:lnTo>
                  <a:lnTo>
                    <a:pt x="51093" y="3806967"/>
                  </a:lnTo>
                  <a:lnTo>
                    <a:pt x="52511" y="3752855"/>
                  </a:lnTo>
                  <a:lnTo>
                    <a:pt x="51154" y="3698562"/>
                  </a:lnTo>
                  <a:lnTo>
                    <a:pt x="46328" y="3644579"/>
                  </a:lnTo>
                  <a:lnTo>
                    <a:pt x="37334" y="3591397"/>
                  </a:lnTo>
                  <a:lnTo>
                    <a:pt x="23477" y="3539505"/>
                  </a:lnTo>
                  <a:lnTo>
                    <a:pt x="10180" y="3491001"/>
                  </a:lnTo>
                  <a:lnTo>
                    <a:pt x="2680" y="3447017"/>
                  </a:lnTo>
                  <a:lnTo>
                    <a:pt x="0" y="3406596"/>
                  </a:lnTo>
                  <a:lnTo>
                    <a:pt x="1162" y="3368779"/>
                  </a:lnTo>
                  <a:lnTo>
                    <a:pt x="5192" y="3332609"/>
                  </a:lnTo>
                  <a:lnTo>
                    <a:pt x="11112" y="3297127"/>
                  </a:lnTo>
                  <a:lnTo>
                    <a:pt x="17947" y="3261376"/>
                  </a:lnTo>
                  <a:lnTo>
                    <a:pt x="24720" y="3224397"/>
                  </a:lnTo>
                  <a:lnTo>
                    <a:pt x="30454" y="3185233"/>
                  </a:lnTo>
                  <a:lnTo>
                    <a:pt x="34173" y="3142925"/>
                  </a:lnTo>
                  <a:lnTo>
                    <a:pt x="34901" y="3096516"/>
                  </a:lnTo>
                  <a:lnTo>
                    <a:pt x="31661" y="3045048"/>
                  </a:lnTo>
                  <a:lnTo>
                    <a:pt x="23477" y="2987563"/>
                  </a:lnTo>
                  <a:lnTo>
                    <a:pt x="14851" y="2932593"/>
                  </a:lnTo>
                  <a:lnTo>
                    <a:pt x="9110" y="2880341"/>
                  </a:lnTo>
                  <a:lnTo>
                    <a:pt x="5864" y="2830381"/>
                  </a:lnTo>
                  <a:lnTo>
                    <a:pt x="4724" y="2782291"/>
                  </a:lnTo>
                  <a:lnTo>
                    <a:pt x="5300" y="2735646"/>
                  </a:lnTo>
                  <a:lnTo>
                    <a:pt x="7204" y="2690023"/>
                  </a:lnTo>
                  <a:lnTo>
                    <a:pt x="10045" y="2644996"/>
                  </a:lnTo>
                  <a:lnTo>
                    <a:pt x="13434" y="2600142"/>
                  </a:lnTo>
                  <a:lnTo>
                    <a:pt x="16982" y="2555038"/>
                  </a:lnTo>
                  <a:lnTo>
                    <a:pt x="20300" y="2509258"/>
                  </a:lnTo>
                  <a:lnTo>
                    <a:pt x="22998" y="2462379"/>
                  </a:lnTo>
                  <a:lnTo>
                    <a:pt x="24686" y="2413977"/>
                  </a:lnTo>
                  <a:lnTo>
                    <a:pt x="24975" y="2363627"/>
                  </a:lnTo>
                  <a:lnTo>
                    <a:pt x="23477" y="2310907"/>
                  </a:lnTo>
                  <a:lnTo>
                    <a:pt x="21997" y="2244614"/>
                  </a:lnTo>
                  <a:lnTo>
                    <a:pt x="23402" y="2182934"/>
                  </a:lnTo>
                  <a:lnTo>
                    <a:pt x="26830" y="2125404"/>
                  </a:lnTo>
                  <a:lnTo>
                    <a:pt x="31417" y="2071560"/>
                  </a:lnTo>
                  <a:lnTo>
                    <a:pt x="36300" y="2020939"/>
                  </a:lnTo>
                  <a:lnTo>
                    <a:pt x="40616" y="1973078"/>
                  </a:lnTo>
                  <a:lnTo>
                    <a:pt x="43501" y="1927515"/>
                  </a:lnTo>
                  <a:lnTo>
                    <a:pt x="44093" y="1883784"/>
                  </a:lnTo>
                  <a:lnTo>
                    <a:pt x="41529" y="1841425"/>
                  </a:lnTo>
                  <a:lnTo>
                    <a:pt x="34944" y="1799973"/>
                  </a:lnTo>
                  <a:lnTo>
                    <a:pt x="23477" y="1758965"/>
                  </a:lnTo>
                  <a:lnTo>
                    <a:pt x="13243" y="1719925"/>
                  </a:lnTo>
                  <a:lnTo>
                    <a:pt x="7956" y="1677997"/>
                  </a:lnTo>
                  <a:lnTo>
                    <a:pt x="6690" y="1633481"/>
                  </a:lnTo>
                  <a:lnTo>
                    <a:pt x="8518" y="1586673"/>
                  </a:lnTo>
                  <a:lnTo>
                    <a:pt x="12515" y="1537871"/>
                  </a:lnTo>
                  <a:lnTo>
                    <a:pt x="17756" y="1487375"/>
                  </a:lnTo>
                  <a:lnTo>
                    <a:pt x="23315" y="1435482"/>
                  </a:lnTo>
                  <a:lnTo>
                    <a:pt x="28266" y="1382490"/>
                  </a:lnTo>
                  <a:lnTo>
                    <a:pt x="31683" y="1328697"/>
                  </a:lnTo>
                  <a:lnTo>
                    <a:pt x="32641" y="1274401"/>
                  </a:lnTo>
                  <a:lnTo>
                    <a:pt x="30214" y="1219900"/>
                  </a:lnTo>
                  <a:lnTo>
                    <a:pt x="23477" y="1165494"/>
                  </a:lnTo>
                  <a:lnTo>
                    <a:pt x="16359" y="1113136"/>
                  </a:lnTo>
                  <a:lnTo>
                    <a:pt x="12928" y="1064039"/>
                  </a:lnTo>
                  <a:lnTo>
                    <a:pt x="12468" y="1017382"/>
                  </a:lnTo>
                  <a:lnTo>
                    <a:pt x="14259" y="972345"/>
                  </a:lnTo>
                  <a:lnTo>
                    <a:pt x="17584" y="928110"/>
                  </a:lnTo>
                  <a:lnTo>
                    <a:pt x="21724" y="883855"/>
                  </a:lnTo>
                  <a:lnTo>
                    <a:pt x="25962" y="838762"/>
                  </a:lnTo>
                  <a:lnTo>
                    <a:pt x="29579" y="792010"/>
                  </a:lnTo>
                  <a:lnTo>
                    <a:pt x="31857" y="742780"/>
                  </a:lnTo>
                  <a:lnTo>
                    <a:pt x="32078" y="690252"/>
                  </a:lnTo>
                  <a:lnTo>
                    <a:pt x="29524" y="633606"/>
                  </a:lnTo>
                  <a:lnTo>
                    <a:pt x="23477" y="572023"/>
                  </a:lnTo>
                  <a:lnTo>
                    <a:pt x="16866" y="505023"/>
                  </a:lnTo>
                  <a:lnTo>
                    <a:pt x="14017" y="443829"/>
                  </a:lnTo>
                  <a:lnTo>
                    <a:pt x="14118" y="387626"/>
                  </a:lnTo>
                  <a:lnTo>
                    <a:pt x="16354" y="335601"/>
                  </a:lnTo>
                  <a:lnTo>
                    <a:pt x="19912" y="286941"/>
                  </a:lnTo>
                  <a:lnTo>
                    <a:pt x="23979" y="240833"/>
                  </a:lnTo>
                  <a:lnTo>
                    <a:pt x="27741" y="196461"/>
                  </a:lnTo>
                  <a:lnTo>
                    <a:pt x="30385" y="153014"/>
                  </a:lnTo>
                  <a:lnTo>
                    <a:pt x="31098" y="109677"/>
                  </a:lnTo>
                  <a:lnTo>
                    <a:pt x="29067" y="65637"/>
                  </a:lnTo>
                  <a:lnTo>
                    <a:pt x="23477" y="20081"/>
                  </a:lnTo>
                  <a:close/>
                </a:path>
              </a:pathLst>
            </a:custGeom>
            <a:ln w="38100">
              <a:solidFill>
                <a:srgbClr val="00AFF0"/>
              </a:solidFill>
              <a:prstDash val="lgDash"/>
            </a:ln>
          </p:spPr>
          <p:txBody>
            <a:bodyPr wrap="square" lIns="0" tIns="0" rIns="0" bIns="0" rtlCol="0"/>
            <a:lstStyle/>
            <a:p>
              <a:endParaRPr/>
            </a:p>
          </p:txBody>
        </p:sp>
      </p:grpSp>
      <p:sp>
        <p:nvSpPr>
          <p:cNvPr id="8" name="object 8"/>
          <p:cNvSpPr txBox="1"/>
          <p:nvPr/>
        </p:nvSpPr>
        <p:spPr>
          <a:xfrm>
            <a:off x="255827" y="1310081"/>
            <a:ext cx="4667885" cy="161226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50" dirty="0">
                <a:latin typeface="Arial"/>
                <a:cs typeface="Arial"/>
              </a:rPr>
              <a:t> </a:t>
            </a:r>
            <a:r>
              <a:rPr sz="1800" spc="-10" dirty="0">
                <a:latin typeface="Arial"/>
                <a:cs typeface="Arial"/>
              </a:rPr>
              <a:t>Lado</a:t>
            </a:r>
            <a:r>
              <a:rPr sz="1800" spc="-5" dirty="0">
                <a:latin typeface="Arial"/>
                <a:cs typeface="Arial"/>
              </a:rPr>
              <a:t> </a:t>
            </a:r>
            <a:r>
              <a:rPr sz="1800" dirty="0">
                <a:latin typeface="Arial"/>
                <a:cs typeface="Arial"/>
              </a:rPr>
              <a:t>a</a:t>
            </a:r>
            <a:r>
              <a:rPr sz="1800" spc="-10" dirty="0">
                <a:latin typeface="Arial"/>
                <a:cs typeface="Arial"/>
              </a:rPr>
              <a:t> lado.</a:t>
            </a:r>
            <a:endParaRPr sz="1800">
              <a:latin typeface="Arial"/>
              <a:cs typeface="Arial"/>
            </a:endParaRPr>
          </a:p>
          <a:p>
            <a:pPr marL="299085" indent="-287020">
              <a:lnSpc>
                <a:spcPts val="2155"/>
              </a:lnSpc>
              <a:spcBef>
                <a:spcPts val="5"/>
              </a:spcBef>
              <a:buFont typeface="Wingdings"/>
              <a:buChar char=""/>
              <a:tabLst>
                <a:tab pos="299720" algn="l"/>
              </a:tabLst>
            </a:pPr>
            <a:r>
              <a:rPr sz="1800" b="1" u="heavy" spc="-5" dirty="0">
                <a:uFill>
                  <a:solidFill>
                    <a:srgbClr val="000000"/>
                  </a:solidFill>
                </a:uFill>
                <a:latin typeface="Arial"/>
                <a:cs typeface="Arial"/>
              </a:rPr>
              <a:t>Pensamiento</a:t>
            </a:r>
            <a:r>
              <a:rPr sz="1800" b="1" u="heavy" spc="-15" dirty="0">
                <a:uFill>
                  <a:solidFill>
                    <a:srgbClr val="000000"/>
                  </a:solidFill>
                </a:uFill>
                <a:latin typeface="Arial"/>
                <a:cs typeface="Arial"/>
              </a:rPr>
              <a:t> </a:t>
            </a:r>
            <a:r>
              <a:rPr sz="1800" b="1" u="heavy" spc="-5" dirty="0">
                <a:uFill>
                  <a:solidFill>
                    <a:srgbClr val="000000"/>
                  </a:solidFill>
                </a:uFill>
                <a:latin typeface="Arial"/>
                <a:cs typeface="Arial"/>
              </a:rPr>
              <a:t>Matemático.</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30" dirty="0">
                <a:latin typeface="Arial"/>
                <a:cs typeface="Arial"/>
              </a:rPr>
              <a:t> </a:t>
            </a:r>
            <a:r>
              <a:rPr sz="2000" b="1" spc="-5" dirty="0">
                <a:latin typeface="Arial"/>
                <a:cs typeface="Arial"/>
              </a:rPr>
              <a:t>E:</a:t>
            </a:r>
            <a:r>
              <a:rPr sz="1600" spc="-5" dirty="0">
                <a:solidFill>
                  <a:srgbClr val="FF0000"/>
                </a:solidFill>
                <a:latin typeface="Arial"/>
                <a:cs typeface="Arial"/>
              </a:rPr>
              <a:t>Ubica</a:t>
            </a:r>
            <a:r>
              <a:rPr sz="1600" spc="-25" dirty="0">
                <a:solidFill>
                  <a:srgbClr val="FF0000"/>
                </a:solidFill>
                <a:latin typeface="Arial"/>
                <a:cs typeface="Arial"/>
              </a:rPr>
              <a:t> </a:t>
            </a:r>
            <a:r>
              <a:rPr sz="1600" spc="-5" dirty="0">
                <a:solidFill>
                  <a:srgbClr val="FF0000"/>
                </a:solidFill>
                <a:latin typeface="Arial"/>
                <a:cs typeface="Arial"/>
              </a:rPr>
              <a:t>objetos</a:t>
            </a:r>
            <a:r>
              <a:rPr sz="1600" spc="5" dirty="0">
                <a:solidFill>
                  <a:srgbClr val="FF0000"/>
                </a:solidFill>
                <a:latin typeface="Arial"/>
                <a:cs typeface="Arial"/>
              </a:rPr>
              <a:t> </a:t>
            </a:r>
            <a:r>
              <a:rPr sz="1600" spc="-5" dirty="0">
                <a:solidFill>
                  <a:srgbClr val="FF0000"/>
                </a:solidFill>
                <a:latin typeface="Arial"/>
                <a:cs typeface="Arial"/>
              </a:rPr>
              <a:t>y</a:t>
            </a:r>
            <a:r>
              <a:rPr sz="1600" dirty="0">
                <a:solidFill>
                  <a:srgbClr val="FF0000"/>
                </a:solidFill>
                <a:latin typeface="Arial"/>
                <a:cs typeface="Arial"/>
              </a:rPr>
              <a:t> </a:t>
            </a:r>
            <a:r>
              <a:rPr sz="1600" spc="-5" dirty="0">
                <a:solidFill>
                  <a:srgbClr val="FF0000"/>
                </a:solidFill>
                <a:latin typeface="Arial"/>
                <a:cs typeface="Arial"/>
              </a:rPr>
              <a:t>lugares</a:t>
            </a:r>
            <a:r>
              <a:rPr sz="1600" spc="5" dirty="0">
                <a:solidFill>
                  <a:srgbClr val="FF0000"/>
                </a:solidFill>
                <a:latin typeface="Arial"/>
                <a:cs typeface="Arial"/>
              </a:rPr>
              <a:t> </a:t>
            </a:r>
            <a:r>
              <a:rPr sz="1600" spc="-10" dirty="0">
                <a:solidFill>
                  <a:srgbClr val="FF0000"/>
                </a:solidFill>
                <a:latin typeface="Arial"/>
                <a:cs typeface="Arial"/>
              </a:rPr>
              <a:t>cuya</a:t>
            </a:r>
            <a:endParaRPr sz="1600">
              <a:latin typeface="Arial"/>
              <a:cs typeface="Arial"/>
            </a:endParaRPr>
          </a:p>
          <a:p>
            <a:pPr marL="299085" marR="29845">
              <a:lnSpc>
                <a:spcPct val="100000"/>
              </a:lnSpc>
              <a:spcBef>
                <a:spcPts val="15"/>
              </a:spcBef>
            </a:pPr>
            <a:r>
              <a:rPr sz="1600" spc="-5" dirty="0">
                <a:solidFill>
                  <a:srgbClr val="FF0000"/>
                </a:solidFill>
                <a:latin typeface="Arial"/>
                <a:cs typeface="Arial"/>
              </a:rPr>
              <a:t>ubicación</a:t>
            </a:r>
            <a:r>
              <a:rPr sz="1600" spc="-30" dirty="0">
                <a:solidFill>
                  <a:srgbClr val="FF0000"/>
                </a:solidFill>
                <a:latin typeface="Arial"/>
                <a:cs typeface="Arial"/>
              </a:rPr>
              <a:t> </a:t>
            </a:r>
            <a:r>
              <a:rPr sz="1600" spc="-5" dirty="0">
                <a:solidFill>
                  <a:srgbClr val="FF0000"/>
                </a:solidFill>
                <a:latin typeface="Arial"/>
                <a:cs typeface="Arial"/>
              </a:rPr>
              <a:t>desconoce, a través</a:t>
            </a:r>
            <a:r>
              <a:rPr sz="1600" spc="15" dirty="0">
                <a:solidFill>
                  <a:srgbClr val="FF0000"/>
                </a:solidFill>
                <a:latin typeface="Arial"/>
                <a:cs typeface="Arial"/>
              </a:rPr>
              <a:t> </a:t>
            </a:r>
            <a:r>
              <a:rPr sz="1600" spc="-5" dirty="0">
                <a:solidFill>
                  <a:srgbClr val="FF0000"/>
                </a:solidFill>
                <a:latin typeface="Arial"/>
                <a:cs typeface="Arial"/>
              </a:rPr>
              <a:t>de</a:t>
            </a:r>
            <a:r>
              <a:rPr sz="1600" spc="10" dirty="0">
                <a:solidFill>
                  <a:srgbClr val="FF0000"/>
                </a:solidFill>
                <a:latin typeface="Arial"/>
                <a:cs typeface="Arial"/>
              </a:rPr>
              <a:t> </a:t>
            </a:r>
            <a:r>
              <a:rPr sz="1600" spc="-5" dirty="0">
                <a:solidFill>
                  <a:srgbClr val="FF0000"/>
                </a:solidFill>
                <a:latin typeface="Arial"/>
                <a:cs typeface="Arial"/>
              </a:rPr>
              <a:t>la </a:t>
            </a:r>
            <a:r>
              <a:rPr sz="1600" dirty="0">
                <a:solidFill>
                  <a:srgbClr val="FF0000"/>
                </a:solidFill>
                <a:latin typeface="Arial"/>
                <a:cs typeface="Arial"/>
              </a:rPr>
              <a:t> </a:t>
            </a:r>
            <a:r>
              <a:rPr sz="1600" spc="-5" dirty="0">
                <a:solidFill>
                  <a:srgbClr val="FF0000"/>
                </a:solidFill>
                <a:latin typeface="Arial"/>
                <a:cs typeface="Arial"/>
              </a:rPr>
              <a:t>interpretación</a:t>
            </a:r>
            <a:r>
              <a:rPr sz="1600" spc="15" dirty="0">
                <a:solidFill>
                  <a:srgbClr val="FF0000"/>
                </a:solidFill>
                <a:latin typeface="Arial"/>
                <a:cs typeface="Arial"/>
              </a:rPr>
              <a:t> </a:t>
            </a:r>
            <a:r>
              <a:rPr sz="1600" spc="-5" dirty="0">
                <a:solidFill>
                  <a:srgbClr val="FF0000"/>
                </a:solidFill>
                <a:latin typeface="Arial"/>
                <a:cs typeface="Arial"/>
              </a:rPr>
              <a:t>de</a:t>
            </a:r>
            <a:r>
              <a:rPr sz="1600" spc="5" dirty="0">
                <a:solidFill>
                  <a:srgbClr val="FF0000"/>
                </a:solidFill>
                <a:latin typeface="Arial"/>
                <a:cs typeface="Arial"/>
              </a:rPr>
              <a:t> </a:t>
            </a:r>
            <a:r>
              <a:rPr sz="1600" spc="-5" dirty="0">
                <a:solidFill>
                  <a:srgbClr val="FF0000"/>
                </a:solidFill>
                <a:latin typeface="Arial"/>
                <a:cs typeface="Arial"/>
              </a:rPr>
              <a:t>relaciones espaciales</a:t>
            </a:r>
            <a:r>
              <a:rPr sz="1600" spc="-10" dirty="0">
                <a:solidFill>
                  <a:srgbClr val="FF0000"/>
                </a:solidFill>
                <a:latin typeface="Arial"/>
                <a:cs typeface="Arial"/>
              </a:rPr>
              <a:t> </a:t>
            </a:r>
            <a:r>
              <a:rPr sz="1600" spc="-5" dirty="0">
                <a:solidFill>
                  <a:srgbClr val="FF0000"/>
                </a:solidFill>
                <a:latin typeface="Arial"/>
                <a:cs typeface="Arial"/>
              </a:rPr>
              <a:t>y</a:t>
            </a:r>
            <a:r>
              <a:rPr sz="1600" spc="5" dirty="0">
                <a:solidFill>
                  <a:srgbClr val="FF0000"/>
                </a:solidFill>
                <a:latin typeface="Arial"/>
                <a:cs typeface="Arial"/>
              </a:rPr>
              <a:t> </a:t>
            </a:r>
            <a:r>
              <a:rPr sz="1600" spc="-5" dirty="0">
                <a:solidFill>
                  <a:srgbClr val="FF0000"/>
                </a:solidFill>
                <a:latin typeface="Arial"/>
                <a:cs typeface="Arial"/>
              </a:rPr>
              <a:t>puntos </a:t>
            </a:r>
            <a:r>
              <a:rPr sz="1600" spc="-430" dirty="0">
                <a:solidFill>
                  <a:srgbClr val="FF0000"/>
                </a:solidFill>
                <a:latin typeface="Arial"/>
                <a:cs typeface="Arial"/>
              </a:rPr>
              <a:t> </a:t>
            </a:r>
            <a:r>
              <a:rPr sz="1600" spc="-5" dirty="0">
                <a:solidFill>
                  <a:srgbClr val="FF0000"/>
                </a:solidFill>
                <a:latin typeface="Arial"/>
                <a:cs typeface="Arial"/>
              </a:rPr>
              <a:t>de</a:t>
            </a:r>
            <a:r>
              <a:rPr sz="1600" spc="-10" dirty="0">
                <a:solidFill>
                  <a:srgbClr val="FF0000"/>
                </a:solidFill>
                <a:latin typeface="Arial"/>
                <a:cs typeface="Arial"/>
              </a:rPr>
              <a:t> </a:t>
            </a:r>
            <a:r>
              <a:rPr sz="1600" spc="-5" dirty="0">
                <a:solidFill>
                  <a:srgbClr val="FF0000"/>
                </a:solidFill>
                <a:latin typeface="Arial"/>
                <a:cs typeface="Arial"/>
              </a:rPr>
              <a:t>referencia.</a:t>
            </a:r>
            <a:endParaRPr sz="1600">
              <a:latin typeface="Arial"/>
              <a:cs typeface="Arial"/>
            </a:endParaRPr>
          </a:p>
        </p:txBody>
      </p:sp>
      <p:sp>
        <p:nvSpPr>
          <p:cNvPr id="9" name="object 9"/>
          <p:cNvSpPr txBox="1"/>
          <p:nvPr/>
        </p:nvSpPr>
        <p:spPr>
          <a:xfrm>
            <a:off x="255830" y="2894457"/>
            <a:ext cx="4065904" cy="330835"/>
          </a:xfrm>
          <a:prstGeom prst="rect">
            <a:avLst/>
          </a:prstGeom>
        </p:spPr>
        <p:txBody>
          <a:bodyPr vert="horz" wrap="square" lIns="0" tIns="13335" rIns="0" bIns="0" rtlCol="0">
            <a:spAutoFit/>
          </a:bodyPr>
          <a:lstStyle/>
          <a:p>
            <a:pPr marL="299085" indent="-287020">
              <a:lnSpc>
                <a:spcPct val="100000"/>
              </a:lnSpc>
              <a:spcBef>
                <a:spcPts val="105"/>
              </a:spcBef>
              <a:buFont typeface="Wingdings"/>
              <a:buChar char=""/>
              <a:tabLst>
                <a:tab pos="299720" algn="l"/>
                <a:tab pos="758825" algn="l"/>
                <a:tab pos="1769745" algn="l"/>
                <a:tab pos="2216150" algn="l"/>
                <a:tab pos="3308985" algn="l"/>
                <a:tab pos="3769360" algn="l"/>
              </a:tabLst>
            </a:pPr>
            <a:r>
              <a:rPr sz="2000" dirty="0">
                <a:latin typeface="Arial"/>
                <a:cs typeface="Arial"/>
              </a:rPr>
              <a:t>La	alumna	</a:t>
            </a:r>
            <a:r>
              <a:rPr sz="2000" spc="5" dirty="0">
                <a:latin typeface="Arial"/>
                <a:cs typeface="Arial"/>
              </a:rPr>
              <a:t>s</a:t>
            </a:r>
            <a:r>
              <a:rPr sz="2000" dirty="0">
                <a:latin typeface="Arial"/>
                <a:cs typeface="Arial"/>
              </a:rPr>
              <a:t>e	m</a:t>
            </a:r>
            <a:r>
              <a:rPr sz="2000" spc="-15" dirty="0">
                <a:latin typeface="Arial"/>
                <a:cs typeface="Arial"/>
              </a:rPr>
              <a:t>u</a:t>
            </a:r>
            <a:r>
              <a:rPr sz="2000" dirty="0">
                <a:latin typeface="Arial"/>
                <a:cs typeface="Arial"/>
              </a:rPr>
              <a:t>es</a:t>
            </a:r>
            <a:r>
              <a:rPr sz="2000" spc="-10" dirty="0">
                <a:latin typeface="Arial"/>
                <a:cs typeface="Arial"/>
              </a:rPr>
              <a:t>tr</a:t>
            </a:r>
            <a:r>
              <a:rPr sz="2000" dirty="0">
                <a:latin typeface="Arial"/>
                <a:cs typeface="Arial"/>
              </a:rPr>
              <a:t>a	en	un</a:t>
            </a:r>
            <a:endParaRPr sz="2000">
              <a:latin typeface="Arial"/>
              <a:cs typeface="Arial"/>
            </a:endParaRPr>
          </a:p>
        </p:txBody>
      </p:sp>
      <p:sp>
        <p:nvSpPr>
          <p:cNvPr id="10" name="object 10"/>
          <p:cNvSpPr txBox="1"/>
          <p:nvPr/>
        </p:nvSpPr>
        <p:spPr>
          <a:xfrm>
            <a:off x="2199259" y="3199257"/>
            <a:ext cx="1958339" cy="330835"/>
          </a:xfrm>
          <a:prstGeom prst="rect">
            <a:avLst/>
          </a:prstGeom>
        </p:spPr>
        <p:txBody>
          <a:bodyPr vert="horz" wrap="square" lIns="0" tIns="13335" rIns="0" bIns="0" rtlCol="0">
            <a:spAutoFit/>
          </a:bodyPr>
          <a:lstStyle/>
          <a:p>
            <a:pPr marL="12700">
              <a:lnSpc>
                <a:spcPct val="100000"/>
              </a:lnSpc>
              <a:spcBef>
                <a:spcPts val="105"/>
              </a:spcBef>
              <a:tabLst>
                <a:tab pos="1077595" algn="l"/>
                <a:tab pos="1519555" algn="l"/>
              </a:tabLst>
            </a:pPr>
            <a:r>
              <a:rPr sz="2000" dirty="0">
                <a:latin typeface="Arial"/>
                <a:cs typeface="Arial"/>
              </a:rPr>
              <a:t>debido	a	que</a:t>
            </a:r>
            <a:endParaRPr sz="2000">
              <a:latin typeface="Arial"/>
              <a:cs typeface="Arial"/>
            </a:endParaRPr>
          </a:p>
        </p:txBody>
      </p:sp>
      <p:sp>
        <p:nvSpPr>
          <p:cNvPr id="11" name="object 11"/>
          <p:cNvSpPr txBox="1"/>
          <p:nvPr/>
        </p:nvSpPr>
        <p:spPr>
          <a:xfrm>
            <a:off x="542338" y="3199257"/>
            <a:ext cx="1379220" cy="941069"/>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Arial"/>
                <a:cs typeface="Arial"/>
              </a:rPr>
              <a:t>s</a:t>
            </a:r>
            <a:r>
              <a:rPr sz="2000" spc="5" dirty="0">
                <a:latin typeface="Arial"/>
                <a:cs typeface="Arial"/>
              </a:rPr>
              <a:t>a</a:t>
            </a:r>
            <a:r>
              <a:rPr sz="2000" dirty="0">
                <a:latin typeface="Arial"/>
                <a:cs typeface="Arial"/>
              </a:rPr>
              <a:t>tis</a:t>
            </a:r>
            <a:r>
              <a:rPr sz="2000" spc="-20" dirty="0">
                <a:latin typeface="Arial"/>
                <a:cs typeface="Arial"/>
              </a:rPr>
              <a:t>f</a:t>
            </a:r>
            <a:r>
              <a:rPr sz="2000" dirty="0">
                <a:latin typeface="Arial"/>
                <a:cs typeface="Arial"/>
              </a:rPr>
              <a:t>ac</a:t>
            </a:r>
            <a:r>
              <a:rPr sz="2000" spc="-10" dirty="0">
                <a:latin typeface="Arial"/>
                <a:cs typeface="Arial"/>
              </a:rPr>
              <a:t>to</a:t>
            </a:r>
            <a:r>
              <a:rPr sz="2000" dirty="0">
                <a:latin typeface="Arial"/>
                <a:cs typeface="Arial"/>
              </a:rPr>
              <a:t>rio  identificar </a:t>
            </a:r>
            <a:r>
              <a:rPr sz="2000" spc="5" dirty="0">
                <a:latin typeface="Arial"/>
                <a:cs typeface="Arial"/>
              </a:rPr>
              <a:t> </a:t>
            </a:r>
            <a:r>
              <a:rPr sz="2000" dirty="0">
                <a:latin typeface="Arial"/>
                <a:cs typeface="Arial"/>
              </a:rPr>
              <a:t>establece</a:t>
            </a:r>
            <a:endParaRPr sz="2000">
              <a:latin typeface="Arial"/>
              <a:cs typeface="Arial"/>
            </a:endParaRPr>
          </a:p>
        </p:txBody>
      </p:sp>
      <p:sp>
        <p:nvSpPr>
          <p:cNvPr id="12" name="object 12"/>
          <p:cNvSpPr txBox="1"/>
          <p:nvPr/>
        </p:nvSpPr>
        <p:spPr>
          <a:xfrm>
            <a:off x="1911220" y="3504057"/>
            <a:ext cx="2247265" cy="636270"/>
          </a:xfrm>
          <a:prstGeom prst="rect">
            <a:avLst/>
          </a:prstGeom>
        </p:spPr>
        <p:txBody>
          <a:bodyPr vert="horz" wrap="square" lIns="0" tIns="13335" rIns="0" bIns="0" rtlCol="0">
            <a:spAutoFit/>
          </a:bodyPr>
          <a:lstStyle/>
          <a:p>
            <a:pPr marL="12700">
              <a:lnSpc>
                <a:spcPct val="100000"/>
              </a:lnSpc>
              <a:spcBef>
                <a:spcPts val="105"/>
              </a:spcBef>
              <a:tabLst>
                <a:tab pos="490855" algn="l"/>
                <a:tab pos="1943100" algn="l"/>
              </a:tabLst>
            </a:pPr>
            <a:r>
              <a:rPr sz="2000" spc="-5" dirty="0">
                <a:latin typeface="Arial"/>
                <a:cs typeface="Arial"/>
              </a:rPr>
              <a:t>la	lateralidad	</a:t>
            </a:r>
            <a:r>
              <a:rPr sz="2000" spc="-15" dirty="0">
                <a:latin typeface="Arial"/>
                <a:cs typeface="Arial"/>
              </a:rPr>
              <a:t>es</a:t>
            </a:r>
            <a:endParaRPr sz="2000">
              <a:latin typeface="Arial"/>
              <a:cs typeface="Arial"/>
            </a:endParaRPr>
          </a:p>
          <a:p>
            <a:pPr marL="19685">
              <a:lnSpc>
                <a:spcPct val="100000"/>
              </a:lnSpc>
              <a:tabLst>
                <a:tab pos="730250" algn="l"/>
                <a:tab pos="1568450" algn="l"/>
              </a:tabLst>
            </a:pPr>
            <a:r>
              <a:rPr sz="2000" spc="-15" dirty="0">
                <a:latin typeface="Arial"/>
                <a:cs typeface="Arial"/>
              </a:rPr>
              <a:t>u</a:t>
            </a:r>
            <a:r>
              <a:rPr sz="2000" dirty="0">
                <a:latin typeface="Arial"/>
                <a:cs typeface="Arial"/>
              </a:rPr>
              <a:t>na	s</a:t>
            </a:r>
            <a:r>
              <a:rPr sz="2000" spc="-10" dirty="0">
                <a:latin typeface="Arial"/>
                <a:cs typeface="Arial"/>
              </a:rPr>
              <a:t>e</a:t>
            </a:r>
            <a:r>
              <a:rPr sz="2000" dirty="0">
                <a:latin typeface="Arial"/>
                <a:cs typeface="Arial"/>
              </a:rPr>
              <a:t>rie	lógica</a:t>
            </a:r>
            <a:endParaRPr sz="2000">
              <a:latin typeface="Arial"/>
              <a:cs typeface="Arial"/>
            </a:endParaRPr>
          </a:p>
        </p:txBody>
      </p:sp>
      <p:sp>
        <p:nvSpPr>
          <p:cNvPr id="13" name="object 13"/>
          <p:cNvSpPr txBox="1"/>
          <p:nvPr/>
        </p:nvSpPr>
        <p:spPr>
          <a:xfrm>
            <a:off x="4391022" y="2894457"/>
            <a:ext cx="631190" cy="1245870"/>
          </a:xfrm>
          <a:prstGeom prst="rect">
            <a:avLst/>
          </a:prstGeom>
        </p:spPr>
        <p:txBody>
          <a:bodyPr vert="horz" wrap="square" lIns="0" tIns="13335" rIns="0" bIns="0" rtlCol="0">
            <a:spAutoFit/>
          </a:bodyPr>
          <a:lstStyle/>
          <a:p>
            <a:pPr marL="12700" marR="5080" indent="81915" algn="just">
              <a:lnSpc>
                <a:spcPct val="100000"/>
              </a:lnSpc>
              <a:spcBef>
                <a:spcPts val="105"/>
              </a:spcBef>
            </a:pPr>
            <a:r>
              <a:rPr sz="2000" dirty="0">
                <a:latin typeface="Arial"/>
                <a:cs typeface="Arial"/>
              </a:rPr>
              <a:t>nivel  </a:t>
            </a:r>
            <a:r>
              <a:rPr sz="2000" spc="-5" dirty="0">
                <a:latin typeface="Arial"/>
                <a:cs typeface="Arial"/>
              </a:rPr>
              <a:t>logra </a:t>
            </a:r>
            <a:r>
              <a:rPr sz="2000" spc="-545" dirty="0">
                <a:latin typeface="Arial"/>
                <a:cs typeface="Arial"/>
              </a:rPr>
              <a:t> </a:t>
            </a:r>
            <a:r>
              <a:rPr sz="2000" spc="-10" dirty="0">
                <a:latin typeface="Arial"/>
                <a:cs typeface="Arial"/>
              </a:rPr>
              <a:t>d</a:t>
            </a:r>
            <a:r>
              <a:rPr sz="2000" dirty="0">
                <a:latin typeface="Arial"/>
                <a:cs typeface="Arial"/>
              </a:rPr>
              <a:t>e</a:t>
            </a:r>
            <a:r>
              <a:rPr sz="2000" spc="5" dirty="0">
                <a:latin typeface="Arial"/>
                <a:cs typeface="Arial"/>
              </a:rPr>
              <a:t>c</a:t>
            </a:r>
            <a:r>
              <a:rPr sz="2000" spc="-15" dirty="0">
                <a:latin typeface="Arial"/>
                <a:cs typeface="Arial"/>
              </a:rPr>
              <a:t>i</a:t>
            </a:r>
            <a:r>
              <a:rPr sz="2000" spc="-120" dirty="0">
                <a:latin typeface="Arial"/>
                <a:cs typeface="Arial"/>
              </a:rPr>
              <a:t>r</a:t>
            </a:r>
            <a:r>
              <a:rPr sz="2000" dirty="0">
                <a:latin typeface="Arial"/>
                <a:cs typeface="Arial"/>
              </a:rPr>
              <a:t>,  </a:t>
            </a:r>
            <a:r>
              <a:rPr sz="2000" spc="-10" dirty="0">
                <a:latin typeface="Arial"/>
                <a:cs typeface="Arial"/>
              </a:rPr>
              <a:t>entre</a:t>
            </a:r>
            <a:endParaRPr sz="2000">
              <a:latin typeface="Arial"/>
              <a:cs typeface="Arial"/>
            </a:endParaRPr>
          </a:p>
        </p:txBody>
      </p:sp>
      <p:sp>
        <p:nvSpPr>
          <p:cNvPr id="14" name="object 14"/>
          <p:cNvSpPr txBox="1"/>
          <p:nvPr/>
        </p:nvSpPr>
        <p:spPr>
          <a:xfrm>
            <a:off x="255828" y="4114039"/>
            <a:ext cx="4765675" cy="1245235"/>
          </a:xfrm>
          <a:prstGeom prst="rect">
            <a:avLst/>
          </a:prstGeom>
        </p:spPr>
        <p:txBody>
          <a:bodyPr vert="horz" wrap="square" lIns="0" tIns="12700" rIns="0" bIns="0" rtlCol="0">
            <a:spAutoFit/>
          </a:bodyPr>
          <a:lstStyle/>
          <a:p>
            <a:pPr marL="299085" algn="just">
              <a:lnSpc>
                <a:spcPct val="100000"/>
              </a:lnSpc>
              <a:spcBef>
                <a:spcPts val="100"/>
              </a:spcBef>
            </a:pPr>
            <a:r>
              <a:rPr sz="2000" dirty="0">
                <a:latin typeface="Arial"/>
                <a:cs typeface="Arial"/>
              </a:rPr>
              <a:t>derecha,</a:t>
            </a:r>
            <a:r>
              <a:rPr sz="2000" spc="-40" dirty="0">
                <a:latin typeface="Arial"/>
                <a:cs typeface="Arial"/>
              </a:rPr>
              <a:t> </a:t>
            </a:r>
            <a:r>
              <a:rPr sz="2000" dirty="0">
                <a:latin typeface="Arial"/>
                <a:cs typeface="Arial"/>
              </a:rPr>
              <a:t>izquierda</a:t>
            </a:r>
            <a:r>
              <a:rPr sz="2000" spc="520" dirty="0">
                <a:latin typeface="Arial"/>
                <a:cs typeface="Arial"/>
              </a:rPr>
              <a:t> </a:t>
            </a:r>
            <a:r>
              <a:rPr sz="2000" dirty="0">
                <a:latin typeface="Arial"/>
                <a:cs typeface="Arial"/>
              </a:rPr>
              <a:t>arriba</a:t>
            </a:r>
            <a:r>
              <a:rPr sz="2000" spc="-35" dirty="0">
                <a:latin typeface="Arial"/>
                <a:cs typeface="Arial"/>
              </a:rPr>
              <a:t> </a:t>
            </a:r>
            <a:r>
              <a:rPr sz="2000" dirty="0">
                <a:latin typeface="Arial"/>
                <a:cs typeface="Arial"/>
              </a:rPr>
              <a:t>y</a:t>
            </a:r>
            <a:r>
              <a:rPr sz="2000" spc="-5" dirty="0">
                <a:latin typeface="Arial"/>
                <a:cs typeface="Arial"/>
              </a:rPr>
              <a:t> </a:t>
            </a:r>
            <a:r>
              <a:rPr sz="2000" dirty="0">
                <a:latin typeface="Arial"/>
                <a:cs typeface="Arial"/>
              </a:rPr>
              <a:t>abajo.</a:t>
            </a:r>
            <a:endParaRPr sz="2000">
              <a:latin typeface="Arial"/>
              <a:cs typeface="Arial"/>
            </a:endParaRPr>
          </a:p>
          <a:p>
            <a:pPr marL="299085" marR="5080" indent="-287020" algn="just">
              <a:lnSpc>
                <a:spcPct val="100000"/>
              </a:lnSpc>
              <a:buFont typeface="Wingdings"/>
              <a:buChar char=""/>
              <a:tabLst>
                <a:tab pos="299720" algn="l"/>
              </a:tabLst>
            </a:pPr>
            <a:r>
              <a:rPr sz="2000" dirty="0">
                <a:latin typeface="Arial"/>
                <a:cs typeface="Arial"/>
              </a:rPr>
              <a:t>Por</a:t>
            </a:r>
            <a:r>
              <a:rPr sz="2000" spc="540" dirty="0">
                <a:latin typeface="Arial"/>
                <a:cs typeface="Arial"/>
              </a:rPr>
              <a:t> </a:t>
            </a:r>
            <a:r>
              <a:rPr sz="2000" spc="-5" dirty="0">
                <a:latin typeface="Arial"/>
                <a:cs typeface="Arial"/>
              </a:rPr>
              <a:t>otra</a:t>
            </a:r>
            <a:r>
              <a:rPr sz="2000" spc="540" dirty="0">
                <a:latin typeface="Arial"/>
                <a:cs typeface="Arial"/>
              </a:rPr>
              <a:t> </a:t>
            </a:r>
            <a:r>
              <a:rPr sz="2000" spc="-5" dirty="0">
                <a:latin typeface="Arial"/>
                <a:cs typeface="Arial"/>
              </a:rPr>
              <a:t>parte</a:t>
            </a:r>
            <a:r>
              <a:rPr sz="2000" spc="540" dirty="0">
                <a:latin typeface="Arial"/>
                <a:cs typeface="Arial"/>
              </a:rPr>
              <a:t> </a:t>
            </a:r>
            <a:r>
              <a:rPr sz="2000" spc="-5" dirty="0">
                <a:latin typeface="Arial"/>
                <a:cs typeface="Arial"/>
              </a:rPr>
              <a:t>dentro</a:t>
            </a:r>
            <a:r>
              <a:rPr sz="2000" spc="540" dirty="0">
                <a:latin typeface="Arial"/>
                <a:cs typeface="Arial"/>
              </a:rPr>
              <a:t> </a:t>
            </a:r>
            <a:r>
              <a:rPr sz="2000" dirty="0">
                <a:latin typeface="Arial"/>
                <a:cs typeface="Arial"/>
              </a:rPr>
              <a:t>de</a:t>
            </a:r>
            <a:r>
              <a:rPr sz="2000" spc="530" dirty="0">
                <a:latin typeface="Arial"/>
                <a:cs typeface="Arial"/>
              </a:rPr>
              <a:t> </a:t>
            </a:r>
            <a:r>
              <a:rPr sz="2000" spc="-5" dirty="0">
                <a:latin typeface="Arial"/>
                <a:cs typeface="Arial"/>
              </a:rPr>
              <a:t>la</a:t>
            </a:r>
            <a:r>
              <a:rPr sz="2000" spc="540" dirty="0">
                <a:latin typeface="Arial"/>
                <a:cs typeface="Arial"/>
              </a:rPr>
              <a:t> </a:t>
            </a:r>
            <a:r>
              <a:rPr sz="2000" dirty="0">
                <a:latin typeface="Arial"/>
                <a:cs typeface="Arial"/>
              </a:rPr>
              <a:t>clase</a:t>
            </a:r>
            <a:r>
              <a:rPr sz="2000" spc="545" dirty="0">
                <a:latin typeface="Arial"/>
                <a:cs typeface="Arial"/>
              </a:rPr>
              <a:t> </a:t>
            </a:r>
            <a:r>
              <a:rPr sz="2000" spc="-10" dirty="0">
                <a:latin typeface="Arial"/>
                <a:cs typeface="Arial"/>
              </a:rPr>
              <a:t>se </a:t>
            </a:r>
            <a:r>
              <a:rPr sz="2000" spc="-545" dirty="0">
                <a:latin typeface="Arial"/>
                <a:cs typeface="Arial"/>
              </a:rPr>
              <a:t> </a:t>
            </a:r>
            <a:r>
              <a:rPr sz="2000" spc="-5" dirty="0">
                <a:latin typeface="Arial"/>
                <a:cs typeface="Arial"/>
              </a:rPr>
              <a:t>muestra</a:t>
            </a:r>
            <a:r>
              <a:rPr sz="2000" dirty="0">
                <a:latin typeface="Arial"/>
                <a:cs typeface="Arial"/>
              </a:rPr>
              <a:t> </a:t>
            </a:r>
            <a:r>
              <a:rPr sz="2000" spc="-5" dirty="0">
                <a:latin typeface="Arial"/>
                <a:cs typeface="Arial"/>
              </a:rPr>
              <a:t>participativa</a:t>
            </a:r>
            <a:r>
              <a:rPr sz="2000" dirty="0">
                <a:latin typeface="Arial"/>
                <a:cs typeface="Arial"/>
              </a:rPr>
              <a:t> y</a:t>
            </a:r>
            <a:r>
              <a:rPr sz="2000" spc="5" dirty="0">
                <a:latin typeface="Arial"/>
                <a:cs typeface="Arial"/>
              </a:rPr>
              <a:t> </a:t>
            </a:r>
            <a:r>
              <a:rPr sz="2000" dirty="0">
                <a:latin typeface="Arial"/>
                <a:cs typeface="Arial"/>
              </a:rPr>
              <a:t>animada</a:t>
            </a:r>
            <a:r>
              <a:rPr sz="2000" spc="5" dirty="0">
                <a:latin typeface="Arial"/>
                <a:cs typeface="Arial"/>
              </a:rPr>
              <a:t> </a:t>
            </a:r>
            <a:r>
              <a:rPr sz="2000" spc="-5" dirty="0">
                <a:latin typeface="Arial"/>
                <a:cs typeface="Arial"/>
              </a:rPr>
              <a:t>por </a:t>
            </a:r>
            <a:r>
              <a:rPr sz="2000" dirty="0">
                <a:latin typeface="Arial"/>
                <a:cs typeface="Arial"/>
              </a:rPr>
              <a:t> realizar</a:t>
            </a:r>
            <a:r>
              <a:rPr sz="2000" spc="-25" dirty="0">
                <a:latin typeface="Arial"/>
                <a:cs typeface="Arial"/>
              </a:rPr>
              <a:t> </a:t>
            </a:r>
            <a:r>
              <a:rPr sz="2000" dirty="0">
                <a:latin typeface="Arial"/>
                <a:cs typeface="Arial"/>
              </a:rPr>
              <a:t>las</a:t>
            </a:r>
            <a:r>
              <a:rPr sz="2000" spc="-10" dirty="0">
                <a:latin typeface="Arial"/>
                <a:cs typeface="Arial"/>
              </a:rPr>
              <a:t> </a:t>
            </a:r>
            <a:r>
              <a:rPr sz="2000" dirty="0">
                <a:latin typeface="Arial"/>
                <a:cs typeface="Arial"/>
              </a:rPr>
              <a:t>actividades.</a:t>
            </a:r>
            <a:endParaRPr sz="2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5497195" y="700862"/>
            <a:ext cx="5267325" cy="514350"/>
          </a:xfrm>
          <a:prstGeom prst="rect">
            <a:avLst/>
          </a:prstGeom>
        </p:spPr>
        <p:txBody>
          <a:bodyPr vert="horz" wrap="square" lIns="0" tIns="13335" rIns="0" bIns="0" rtlCol="0">
            <a:spAutoFit/>
          </a:bodyPr>
          <a:lstStyle/>
          <a:p>
            <a:pPr marL="12700">
              <a:lnSpc>
                <a:spcPct val="100000"/>
              </a:lnSpc>
              <a:spcBef>
                <a:spcPts val="105"/>
              </a:spcBef>
            </a:pPr>
            <a:r>
              <a:rPr sz="2800" spc="-5" dirty="0"/>
              <a:t>Lunes</a:t>
            </a:r>
            <a:r>
              <a:rPr sz="2800" spc="20" dirty="0"/>
              <a:t> </a:t>
            </a:r>
            <a:r>
              <a:rPr spc="-5" dirty="0"/>
              <a:t>17</a:t>
            </a:r>
            <a:r>
              <a:rPr spc="-15" dirty="0"/>
              <a:t> </a:t>
            </a:r>
            <a:r>
              <a:rPr dirty="0"/>
              <a:t>de</a:t>
            </a:r>
            <a:r>
              <a:rPr spc="-30" dirty="0"/>
              <a:t> </a:t>
            </a:r>
            <a:r>
              <a:rPr spc="-5" dirty="0"/>
              <a:t>mayo</a:t>
            </a:r>
            <a:r>
              <a:rPr spc="-10" dirty="0"/>
              <a:t> </a:t>
            </a:r>
            <a:r>
              <a:rPr spc="-5" dirty="0"/>
              <a:t>del</a:t>
            </a:r>
            <a:r>
              <a:rPr spc="-20" dirty="0"/>
              <a:t> </a:t>
            </a:r>
            <a:r>
              <a:rPr spc="-10" dirty="0"/>
              <a:t>2021.</a:t>
            </a:r>
            <a:r>
              <a:rPr sz="1800" b="0" spc="-10" dirty="0">
                <a:latin typeface="Calibri"/>
                <a:cs typeface="Calibri"/>
              </a:rPr>
              <a:t>.</a:t>
            </a:r>
            <a:endParaRPr sz="1800">
              <a:latin typeface="Calibri"/>
              <a:cs typeface="Calibri"/>
            </a:endParaRPr>
          </a:p>
        </p:txBody>
      </p:sp>
      <p:grpSp>
        <p:nvGrpSpPr>
          <p:cNvPr id="4" name="object 4"/>
          <p:cNvGrpSpPr/>
          <p:nvPr/>
        </p:nvGrpSpPr>
        <p:grpSpPr>
          <a:xfrm>
            <a:off x="459154" y="1226550"/>
            <a:ext cx="10818495" cy="5631815"/>
            <a:chOff x="459154" y="1226550"/>
            <a:chExt cx="10818495" cy="5631815"/>
          </a:xfrm>
        </p:grpSpPr>
        <p:pic>
          <p:nvPicPr>
            <p:cNvPr id="5" name="object 5"/>
            <p:cNvPicPr/>
            <p:nvPr/>
          </p:nvPicPr>
          <p:blipFill>
            <a:blip r:embed="rId3" cstate="print"/>
            <a:stretch>
              <a:fillRect/>
            </a:stretch>
          </p:blipFill>
          <p:spPr>
            <a:xfrm>
              <a:off x="7083552" y="1264919"/>
              <a:ext cx="4194048" cy="5593080"/>
            </a:xfrm>
            <a:prstGeom prst="rect">
              <a:avLst/>
            </a:prstGeom>
          </p:spPr>
        </p:pic>
        <p:sp>
          <p:nvSpPr>
            <p:cNvPr id="6" name="object 6"/>
            <p:cNvSpPr/>
            <p:nvPr/>
          </p:nvSpPr>
          <p:spPr>
            <a:xfrm>
              <a:off x="478204" y="1245600"/>
              <a:ext cx="4967605" cy="4234180"/>
            </a:xfrm>
            <a:custGeom>
              <a:avLst/>
              <a:gdLst/>
              <a:ahLst/>
              <a:cxnLst/>
              <a:rect l="l" t="t" r="r" b="b"/>
              <a:pathLst>
                <a:path w="4967605" h="4234180">
                  <a:moveTo>
                    <a:pt x="17860" y="20081"/>
                  </a:moveTo>
                  <a:lnTo>
                    <a:pt x="72433" y="10085"/>
                  </a:lnTo>
                  <a:lnTo>
                    <a:pt x="118488" y="6143"/>
                  </a:lnTo>
                  <a:lnTo>
                    <a:pt x="157944" y="6904"/>
                  </a:lnTo>
                  <a:lnTo>
                    <a:pt x="192720" y="11016"/>
                  </a:lnTo>
                  <a:lnTo>
                    <a:pt x="224735" y="17126"/>
                  </a:lnTo>
                  <a:lnTo>
                    <a:pt x="255910" y="23885"/>
                  </a:lnTo>
                  <a:lnTo>
                    <a:pt x="288164" y="29939"/>
                  </a:lnTo>
                  <a:lnTo>
                    <a:pt x="323416" y="33937"/>
                  </a:lnTo>
                  <a:lnTo>
                    <a:pt x="363586" y="34528"/>
                  </a:lnTo>
                  <a:lnTo>
                    <a:pt x="410593" y="30360"/>
                  </a:lnTo>
                  <a:lnTo>
                    <a:pt x="466358" y="20081"/>
                  </a:lnTo>
                  <a:lnTo>
                    <a:pt x="530454" y="9118"/>
                  </a:lnTo>
                  <a:lnTo>
                    <a:pt x="589277" y="5365"/>
                  </a:lnTo>
                  <a:lnTo>
                    <a:pt x="643201" y="7031"/>
                  </a:lnTo>
                  <a:lnTo>
                    <a:pt x="692598" y="12326"/>
                  </a:lnTo>
                  <a:lnTo>
                    <a:pt x="737842" y="19461"/>
                  </a:lnTo>
                  <a:lnTo>
                    <a:pt x="779308" y="26646"/>
                  </a:lnTo>
                  <a:lnTo>
                    <a:pt x="817369" y="32090"/>
                  </a:lnTo>
                  <a:lnTo>
                    <a:pt x="852399" y="34004"/>
                  </a:lnTo>
                  <a:lnTo>
                    <a:pt x="884770" y="30597"/>
                  </a:lnTo>
                  <a:lnTo>
                    <a:pt x="914858" y="20081"/>
                  </a:lnTo>
                  <a:lnTo>
                    <a:pt x="946042" y="8487"/>
                  </a:lnTo>
                  <a:lnTo>
                    <a:pt x="981434" y="2329"/>
                  </a:lnTo>
                  <a:lnTo>
                    <a:pt x="1021004" y="534"/>
                  </a:lnTo>
                  <a:lnTo>
                    <a:pt x="1064724" y="2030"/>
                  </a:lnTo>
                  <a:lnTo>
                    <a:pt x="1112565" y="5745"/>
                  </a:lnTo>
                  <a:lnTo>
                    <a:pt x="1164499" y="10607"/>
                  </a:lnTo>
                  <a:lnTo>
                    <a:pt x="1220495" y="15544"/>
                  </a:lnTo>
                  <a:lnTo>
                    <a:pt x="1280525" y="19483"/>
                  </a:lnTo>
                  <a:lnTo>
                    <a:pt x="1344560" y="21353"/>
                  </a:lnTo>
                  <a:lnTo>
                    <a:pt x="1412571" y="20081"/>
                  </a:lnTo>
                  <a:lnTo>
                    <a:pt x="1474684" y="18566"/>
                  </a:lnTo>
                  <a:lnTo>
                    <a:pt x="1533867" y="19390"/>
                  </a:lnTo>
                  <a:lnTo>
                    <a:pt x="1590272" y="21874"/>
                  </a:lnTo>
                  <a:lnTo>
                    <a:pt x="1644049" y="25338"/>
                  </a:lnTo>
                  <a:lnTo>
                    <a:pt x="1695349" y="29106"/>
                  </a:lnTo>
                  <a:lnTo>
                    <a:pt x="1744323" y="32498"/>
                  </a:lnTo>
                  <a:lnTo>
                    <a:pt x="1791120" y="34836"/>
                  </a:lnTo>
                  <a:lnTo>
                    <a:pt x="1835892" y="35442"/>
                  </a:lnTo>
                  <a:lnTo>
                    <a:pt x="1878789" y="33637"/>
                  </a:lnTo>
                  <a:lnTo>
                    <a:pt x="1919961" y="28743"/>
                  </a:lnTo>
                  <a:lnTo>
                    <a:pt x="1959560" y="20081"/>
                  </a:lnTo>
                  <a:lnTo>
                    <a:pt x="2002117" y="11796"/>
                  </a:lnTo>
                  <a:lnTo>
                    <a:pt x="2044529" y="9583"/>
                  </a:lnTo>
                  <a:lnTo>
                    <a:pt x="2087042" y="11856"/>
                  </a:lnTo>
                  <a:lnTo>
                    <a:pt x="2129901" y="17026"/>
                  </a:lnTo>
                  <a:lnTo>
                    <a:pt x="2173349" y="23510"/>
                  </a:lnTo>
                  <a:lnTo>
                    <a:pt x="2217631" y="29718"/>
                  </a:lnTo>
                  <a:lnTo>
                    <a:pt x="2262993" y="34066"/>
                  </a:lnTo>
                  <a:lnTo>
                    <a:pt x="2309678" y="34967"/>
                  </a:lnTo>
                  <a:lnTo>
                    <a:pt x="2357931" y="30834"/>
                  </a:lnTo>
                  <a:lnTo>
                    <a:pt x="2407997" y="20081"/>
                  </a:lnTo>
                  <a:lnTo>
                    <a:pt x="2454635" y="9252"/>
                  </a:lnTo>
                  <a:lnTo>
                    <a:pt x="2501753" y="2804"/>
                  </a:lnTo>
                  <a:lnTo>
                    <a:pt x="2549397" y="0"/>
                  </a:lnTo>
                  <a:lnTo>
                    <a:pt x="2597613" y="99"/>
                  </a:lnTo>
                  <a:lnTo>
                    <a:pt x="2646447" y="2365"/>
                  </a:lnTo>
                  <a:lnTo>
                    <a:pt x="2695944" y="6057"/>
                  </a:lnTo>
                  <a:lnTo>
                    <a:pt x="2746150" y="10438"/>
                  </a:lnTo>
                  <a:lnTo>
                    <a:pt x="2797112" y="14770"/>
                  </a:lnTo>
                  <a:lnTo>
                    <a:pt x="2848875" y="18313"/>
                  </a:lnTo>
                  <a:lnTo>
                    <a:pt x="2901484" y="20330"/>
                  </a:lnTo>
                  <a:lnTo>
                    <a:pt x="2954986" y="20081"/>
                  </a:lnTo>
                  <a:lnTo>
                    <a:pt x="3017247" y="19173"/>
                  </a:lnTo>
                  <a:lnTo>
                    <a:pt x="3073136" y="20000"/>
                  </a:lnTo>
                  <a:lnTo>
                    <a:pt x="3124051" y="21915"/>
                  </a:lnTo>
                  <a:lnTo>
                    <a:pt x="3171392" y="24272"/>
                  </a:lnTo>
                  <a:lnTo>
                    <a:pt x="3216557" y="26425"/>
                  </a:lnTo>
                  <a:lnTo>
                    <a:pt x="3260943" y="27729"/>
                  </a:lnTo>
                  <a:lnTo>
                    <a:pt x="3305951" y="27536"/>
                  </a:lnTo>
                  <a:lnTo>
                    <a:pt x="3352978" y="25202"/>
                  </a:lnTo>
                  <a:lnTo>
                    <a:pt x="3403423" y="20081"/>
                  </a:lnTo>
                  <a:lnTo>
                    <a:pt x="3448237" y="16067"/>
                  </a:lnTo>
                  <a:lnTo>
                    <a:pt x="3496112" y="14645"/>
                  </a:lnTo>
                  <a:lnTo>
                    <a:pt x="3546355" y="15217"/>
                  </a:lnTo>
                  <a:lnTo>
                    <a:pt x="3598273" y="17187"/>
                  </a:lnTo>
                  <a:lnTo>
                    <a:pt x="3651173" y="19960"/>
                  </a:lnTo>
                  <a:lnTo>
                    <a:pt x="3704363" y="22940"/>
                  </a:lnTo>
                  <a:lnTo>
                    <a:pt x="3757150" y="25531"/>
                  </a:lnTo>
                  <a:lnTo>
                    <a:pt x="3808841" y="27136"/>
                  </a:lnTo>
                  <a:lnTo>
                    <a:pt x="3858743" y="27160"/>
                  </a:lnTo>
                  <a:lnTo>
                    <a:pt x="3906165" y="25007"/>
                  </a:lnTo>
                  <a:lnTo>
                    <a:pt x="3950412" y="20081"/>
                  </a:lnTo>
                  <a:lnTo>
                    <a:pt x="3998220" y="15822"/>
                  </a:lnTo>
                  <a:lnTo>
                    <a:pt x="4047931" y="16399"/>
                  </a:lnTo>
                  <a:lnTo>
                    <a:pt x="4098995" y="20353"/>
                  </a:lnTo>
                  <a:lnTo>
                    <a:pt x="4150863" y="26225"/>
                  </a:lnTo>
                  <a:lnTo>
                    <a:pt x="4202983" y="32558"/>
                  </a:lnTo>
                  <a:lnTo>
                    <a:pt x="4254807" y="37893"/>
                  </a:lnTo>
                  <a:lnTo>
                    <a:pt x="4305783" y="40771"/>
                  </a:lnTo>
                  <a:lnTo>
                    <a:pt x="4355361" y="39734"/>
                  </a:lnTo>
                  <a:lnTo>
                    <a:pt x="4402992" y="33323"/>
                  </a:lnTo>
                  <a:lnTo>
                    <a:pt x="4448125" y="20081"/>
                  </a:lnTo>
                  <a:lnTo>
                    <a:pt x="4487208" y="7955"/>
                  </a:lnTo>
                  <a:lnTo>
                    <a:pt x="4525440" y="1933"/>
                  </a:lnTo>
                  <a:lnTo>
                    <a:pt x="4563483" y="790"/>
                  </a:lnTo>
                  <a:lnTo>
                    <a:pt x="4601999" y="3297"/>
                  </a:lnTo>
                  <a:lnTo>
                    <a:pt x="4641648" y="8230"/>
                  </a:lnTo>
                  <a:lnTo>
                    <a:pt x="4683092" y="14361"/>
                  </a:lnTo>
                  <a:lnTo>
                    <a:pt x="4726992" y="20465"/>
                  </a:lnTo>
                  <a:lnTo>
                    <a:pt x="4774009" y="25316"/>
                  </a:lnTo>
                  <a:lnTo>
                    <a:pt x="4824805" y="27686"/>
                  </a:lnTo>
                  <a:lnTo>
                    <a:pt x="4880041" y="26349"/>
                  </a:lnTo>
                  <a:lnTo>
                    <a:pt x="4940377" y="20081"/>
                  </a:lnTo>
                  <a:lnTo>
                    <a:pt x="4951545" y="74572"/>
                  </a:lnTo>
                  <a:lnTo>
                    <a:pt x="4959125" y="129090"/>
                  </a:lnTo>
                  <a:lnTo>
                    <a:pt x="4963585" y="183406"/>
                  </a:lnTo>
                  <a:lnTo>
                    <a:pt x="4965392" y="237289"/>
                  </a:lnTo>
                  <a:lnTo>
                    <a:pt x="4965014" y="290510"/>
                  </a:lnTo>
                  <a:lnTo>
                    <a:pt x="4962917" y="342840"/>
                  </a:lnTo>
                  <a:lnTo>
                    <a:pt x="4959570" y="394048"/>
                  </a:lnTo>
                  <a:lnTo>
                    <a:pt x="4955440" y="443905"/>
                  </a:lnTo>
                  <a:lnTo>
                    <a:pt x="4950993" y="492182"/>
                  </a:lnTo>
                  <a:lnTo>
                    <a:pt x="4946698" y="538648"/>
                  </a:lnTo>
                  <a:lnTo>
                    <a:pt x="4943021" y="583074"/>
                  </a:lnTo>
                  <a:lnTo>
                    <a:pt x="4940431" y="625231"/>
                  </a:lnTo>
                  <a:lnTo>
                    <a:pt x="4939393" y="664888"/>
                  </a:lnTo>
                  <a:lnTo>
                    <a:pt x="4940377" y="701817"/>
                  </a:lnTo>
                  <a:lnTo>
                    <a:pt x="4942453" y="749446"/>
                  </a:lnTo>
                  <a:lnTo>
                    <a:pt x="4943371" y="801157"/>
                  </a:lnTo>
                  <a:lnTo>
                    <a:pt x="4943379" y="855784"/>
                  </a:lnTo>
                  <a:lnTo>
                    <a:pt x="4942726" y="912164"/>
                  </a:lnTo>
                  <a:lnTo>
                    <a:pt x="4941657" y="969132"/>
                  </a:lnTo>
                  <a:lnTo>
                    <a:pt x="4940420" y="1025523"/>
                  </a:lnTo>
                  <a:lnTo>
                    <a:pt x="4939263" y="1080174"/>
                  </a:lnTo>
                  <a:lnTo>
                    <a:pt x="4938433" y="1131919"/>
                  </a:lnTo>
                  <a:lnTo>
                    <a:pt x="4938177" y="1179594"/>
                  </a:lnTo>
                  <a:lnTo>
                    <a:pt x="4938743" y="1222035"/>
                  </a:lnTo>
                  <a:lnTo>
                    <a:pt x="4940377" y="1258077"/>
                  </a:lnTo>
                  <a:lnTo>
                    <a:pt x="4940948" y="1287929"/>
                  </a:lnTo>
                  <a:lnTo>
                    <a:pt x="4939451" y="1325658"/>
                  </a:lnTo>
                  <a:lnTo>
                    <a:pt x="4936382" y="1370019"/>
                  </a:lnTo>
                  <a:lnTo>
                    <a:pt x="4932235" y="1419768"/>
                  </a:lnTo>
                  <a:lnTo>
                    <a:pt x="4927506" y="1473660"/>
                  </a:lnTo>
                  <a:lnTo>
                    <a:pt x="4922689" y="1530450"/>
                  </a:lnTo>
                  <a:lnTo>
                    <a:pt x="4918279" y="1588896"/>
                  </a:lnTo>
                  <a:lnTo>
                    <a:pt x="4914771" y="1647751"/>
                  </a:lnTo>
                  <a:lnTo>
                    <a:pt x="4912660" y="1705772"/>
                  </a:lnTo>
                  <a:lnTo>
                    <a:pt x="4912441" y="1761715"/>
                  </a:lnTo>
                  <a:lnTo>
                    <a:pt x="4914608" y="1814335"/>
                  </a:lnTo>
                  <a:lnTo>
                    <a:pt x="4919657" y="1862387"/>
                  </a:lnTo>
                  <a:lnTo>
                    <a:pt x="4928081" y="1904628"/>
                  </a:lnTo>
                  <a:lnTo>
                    <a:pt x="4940377" y="1939813"/>
                  </a:lnTo>
                  <a:lnTo>
                    <a:pt x="4954253" y="1979284"/>
                  </a:lnTo>
                  <a:lnTo>
                    <a:pt x="4962840" y="2024055"/>
                  </a:lnTo>
                  <a:lnTo>
                    <a:pt x="4966970" y="2073101"/>
                  </a:lnTo>
                  <a:lnTo>
                    <a:pt x="4967471" y="2125397"/>
                  </a:lnTo>
                  <a:lnTo>
                    <a:pt x="4965172" y="2179919"/>
                  </a:lnTo>
                  <a:lnTo>
                    <a:pt x="4960904" y="2235643"/>
                  </a:lnTo>
                  <a:lnTo>
                    <a:pt x="4955495" y="2291544"/>
                  </a:lnTo>
                  <a:lnTo>
                    <a:pt x="4949775" y="2346598"/>
                  </a:lnTo>
                  <a:lnTo>
                    <a:pt x="4944574" y="2399781"/>
                  </a:lnTo>
                  <a:lnTo>
                    <a:pt x="4940721" y="2450067"/>
                  </a:lnTo>
                  <a:lnTo>
                    <a:pt x="4939046" y="2496434"/>
                  </a:lnTo>
                  <a:lnTo>
                    <a:pt x="4940377" y="2537856"/>
                  </a:lnTo>
                  <a:lnTo>
                    <a:pt x="4942146" y="2572663"/>
                  </a:lnTo>
                  <a:lnTo>
                    <a:pt x="4942337" y="2610670"/>
                  </a:lnTo>
                  <a:lnTo>
                    <a:pt x="4941275" y="2651610"/>
                  </a:lnTo>
                  <a:lnTo>
                    <a:pt x="4939289" y="2695218"/>
                  </a:lnTo>
                  <a:lnTo>
                    <a:pt x="4936703" y="2741229"/>
                  </a:lnTo>
                  <a:lnTo>
                    <a:pt x="4933846" y="2789379"/>
                  </a:lnTo>
                  <a:lnTo>
                    <a:pt x="4931043" y="2839401"/>
                  </a:lnTo>
                  <a:lnTo>
                    <a:pt x="4928621" y="2891031"/>
                  </a:lnTo>
                  <a:lnTo>
                    <a:pt x="4926906" y="2944003"/>
                  </a:lnTo>
                  <a:lnTo>
                    <a:pt x="4926226" y="2998053"/>
                  </a:lnTo>
                  <a:lnTo>
                    <a:pt x="4926906" y="3052914"/>
                  </a:lnTo>
                  <a:lnTo>
                    <a:pt x="4929274" y="3108323"/>
                  </a:lnTo>
                  <a:lnTo>
                    <a:pt x="4933655" y="3164012"/>
                  </a:lnTo>
                  <a:lnTo>
                    <a:pt x="4940377" y="3219719"/>
                  </a:lnTo>
                  <a:lnTo>
                    <a:pt x="4945276" y="3258791"/>
                  </a:lnTo>
                  <a:lnTo>
                    <a:pt x="4948861" y="3298215"/>
                  </a:lnTo>
                  <a:lnTo>
                    <a:pt x="4951263" y="3338110"/>
                  </a:lnTo>
                  <a:lnTo>
                    <a:pt x="4952618" y="3378599"/>
                  </a:lnTo>
                  <a:lnTo>
                    <a:pt x="4953057" y="3419803"/>
                  </a:lnTo>
                  <a:lnTo>
                    <a:pt x="4952715" y="3461845"/>
                  </a:lnTo>
                  <a:lnTo>
                    <a:pt x="4951723" y="3504846"/>
                  </a:lnTo>
                  <a:lnTo>
                    <a:pt x="4950216" y="3548927"/>
                  </a:lnTo>
                  <a:lnTo>
                    <a:pt x="4948327" y="3594211"/>
                  </a:lnTo>
                  <a:lnTo>
                    <a:pt x="4946187" y="3640819"/>
                  </a:lnTo>
                  <a:lnTo>
                    <a:pt x="4943932" y="3688873"/>
                  </a:lnTo>
                  <a:lnTo>
                    <a:pt x="4941694" y="3738494"/>
                  </a:lnTo>
                  <a:lnTo>
                    <a:pt x="4939606" y="3789805"/>
                  </a:lnTo>
                  <a:lnTo>
                    <a:pt x="4937801" y="3842927"/>
                  </a:lnTo>
                  <a:lnTo>
                    <a:pt x="4936412" y="3897982"/>
                  </a:lnTo>
                  <a:lnTo>
                    <a:pt x="4935574" y="3955091"/>
                  </a:lnTo>
                  <a:lnTo>
                    <a:pt x="4935417" y="4014377"/>
                  </a:lnTo>
                  <a:lnTo>
                    <a:pt x="4936077" y="4075961"/>
                  </a:lnTo>
                  <a:lnTo>
                    <a:pt x="4937686" y="4139964"/>
                  </a:lnTo>
                  <a:lnTo>
                    <a:pt x="4940377" y="4206509"/>
                  </a:lnTo>
                  <a:lnTo>
                    <a:pt x="4903226" y="4217153"/>
                  </a:lnTo>
                  <a:lnTo>
                    <a:pt x="4863589" y="4222326"/>
                  </a:lnTo>
                  <a:lnTo>
                    <a:pt x="4821748" y="4223037"/>
                  </a:lnTo>
                  <a:lnTo>
                    <a:pt x="4777985" y="4220293"/>
                  </a:lnTo>
                  <a:lnTo>
                    <a:pt x="4732583" y="4215103"/>
                  </a:lnTo>
                  <a:lnTo>
                    <a:pt x="4685825" y="4208475"/>
                  </a:lnTo>
                  <a:lnTo>
                    <a:pt x="4637992" y="4201417"/>
                  </a:lnTo>
                  <a:lnTo>
                    <a:pt x="4589367" y="4194938"/>
                  </a:lnTo>
                  <a:lnTo>
                    <a:pt x="4540232" y="4190046"/>
                  </a:lnTo>
                  <a:lnTo>
                    <a:pt x="4490869" y="4187748"/>
                  </a:lnTo>
                  <a:lnTo>
                    <a:pt x="4441561" y="4189054"/>
                  </a:lnTo>
                  <a:lnTo>
                    <a:pt x="4392590" y="4194971"/>
                  </a:lnTo>
                  <a:lnTo>
                    <a:pt x="4344239" y="4206509"/>
                  </a:lnTo>
                  <a:lnTo>
                    <a:pt x="4278910" y="4222606"/>
                  </a:lnTo>
                  <a:lnTo>
                    <a:pt x="4220856" y="4229857"/>
                  </a:lnTo>
                  <a:lnTo>
                    <a:pt x="4169205" y="4230328"/>
                  </a:lnTo>
                  <a:lnTo>
                    <a:pt x="4123086" y="4226086"/>
                  </a:lnTo>
                  <a:lnTo>
                    <a:pt x="4081626" y="4219198"/>
                  </a:lnTo>
                  <a:lnTo>
                    <a:pt x="4043955" y="4211730"/>
                  </a:lnTo>
                  <a:lnTo>
                    <a:pt x="4009200" y="4205748"/>
                  </a:lnTo>
                  <a:lnTo>
                    <a:pt x="3976489" y="4203318"/>
                  </a:lnTo>
                  <a:lnTo>
                    <a:pt x="3944951" y="4206509"/>
                  </a:lnTo>
                  <a:lnTo>
                    <a:pt x="3919471" y="4209206"/>
                  </a:lnTo>
                  <a:lnTo>
                    <a:pt x="3886853" y="4208561"/>
                  </a:lnTo>
                  <a:lnTo>
                    <a:pt x="3847947" y="4205364"/>
                  </a:lnTo>
                  <a:lnTo>
                    <a:pt x="3803599" y="4200403"/>
                  </a:lnTo>
                  <a:lnTo>
                    <a:pt x="3754658" y="4194466"/>
                  </a:lnTo>
                  <a:lnTo>
                    <a:pt x="3701971" y="4188343"/>
                  </a:lnTo>
                  <a:lnTo>
                    <a:pt x="3646388" y="4182822"/>
                  </a:lnTo>
                  <a:lnTo>
                    <a:pt x="3588756" y="4178692"/>
                  </a:lnTo>
                  <a:lnTo>
                    <a:pt x="3529922" y="4176742"/>
                  </a:lnTo>
                  <a:lnTo>
                    <a:pt x="3470735" y="4177759"/>
                  </a:lnTo>
                  <a:lnTo>
                    <a:pt x="3412044" y="4182534"/>
                  </a:lnTo>
                  <a:lnTo>
                    <a:pt x="3354695" y="4191854"/>
                  </a:lnTo>
                  <a:lnTo>
                    <a:pt x="3299537" y="4206509"/>
                  </a:lnTo>
                  <a:lnTo>
                    <a:pt x="3241984" y="4222925"/>
                  </a:lnTo>
                  <a:lnTo>
                    <a:pt x="3195030" y="4231601"/>
                  </a:lnTo>
                  <a:lnTo>
                    <a:pt x="3156558" y="4234023"/>
                  </a:lnTo>
                  <a:lnTo>
                    <a:pt x="3124454" y="4231676"/>
                  </a:lnTo>
                  <a:lnTo>
                    <a:pt x="3096600" y="4226045"/>
                  </a:lnTo>
                  <a:lnTo>
                    <a:pt x="3070881" y="4218617"/>
                  </a:lnTo>
                  <a:lnTo>
                    <a:pt x="3045180" y="4210877"/>
                  </a:lnTo>
                  <a:lnTo>
                    <a:pt x="3017383" y="4204310"/>
                  </a:lnTo>
                  <a:lnTo>
                    <a:pt x="2985373" y="4200403"/>
                  </a:lnTo>
                  <a:lnTo>
                    <a:pt x="2947033" y="4200640"/>
                  </a:lnTo>
                  <a:lnTo>
                    <a:pt x="2900249" y="4206509"/>
                  </a:lnTo>
                  <a:lnTo>
                    <a:pt x="2856942" y="4212040"/>
                  </a:lnTo>
                  <a:lnTo>
                    <a:pt x="2814281" y="4213647"/>
                  </a:lnTo>
                  <a:lnTo>
                    <a:pt x="2771974" y="4212148"/>
                  </a:lnTo>
                  <a:lnTo>
                    <a:pt x="2729729" y="4208363"/>
                  </a:lnTo>
                  <a:lnTo>
                    <a:pt x="2687253" y="4203110"/>
                  </a:lnTo>
                  <a:lnTo>
                    <a:pt x="2644255" y="4197208"/>
                  </a:lnTo>
                  <a:lnTo>
                    <a:pt x="2600442" y="4191475"/>
                  </a:lnTo>
                  <a:lnTo>
                    <a:pt x="2555523" y="4186732"/>
                  </a:lnTo>
                  <a:lnTo>
                    <a:pt x="2509206" y="4183796"/>
                  </a:lnTo>
                  <a:lnTo>
                    <a:pt x="2461198" y="4183487"/>
                  </a:lnTo>
                  <a:lnTo>
                    <a:pt x="2411208" y="4186624"/>
                  </a:lnTo>
                  <a:lnTo>
                    <a:pt x="2358943" y="4194025"/>
                  </a:lnTo>
                  <a:lnTo>
                    <a:pt x="2304111" y="4206509"/>
                  </a:lnTo>
                  <a:lnTo>
                    <a:pt x="2237597" y="4221617"/>
                  </a:lnTo>
                  <a:lnTo>
                    <a:pt x="2182764" y="4228405"/>
                  </a:lnTo>
                  <a:lnTo>
                    <a:pt x="2137447" y="4228735"/>
                  </a:lnTo>
                  <a:lnTo>
                    <a:pt x="2099481" y="4224467"/>
                  </a:lnTo>
                  <a:lnTo>
                    <a:pt x="2066701" y="4217462"/>
                  </a:lnTo>
                  <a:lnTo>
                    <a:pt x="2036942" y="4209581"/>
                  </a:lnTo>
                  <a:lnTo>
                    <a:pt x="2008040" y="4202684"/>
                  </a:lnTo>
                  <a:lnTo>
                    <a:pt x="1977829" y="4198633"/>
                  </a:lnTo>
                  <a:lnTo>
                    <a:pt x="1944145" y="4199287"/>
                  </a:lnTo>
                  <a:lnTo>
                    <a:pt x="1904823" y="4206509"/>
                  </a:lnTo>
                  <a:lnTo>
                    <a:pt x="1867843" y="4213479"/>
                  </a:lnTo>
                  <a:lnTo>
                    <a:pt x="1828377" y="4216404"/>
                  </a:lnTo>
                  <a:lnTo>
                    <a:pt x="1786477" y="4216117"/>
                  </a:lnTo>
                  <a:lnTo>
                    <a:pt x="1742197" y="4213451"/>
                  </a:lnTo>
                  <a:lnTo>
                    <a:pt x="1695591" y="4209240"/>
                  </a:lnTo>
                  <a:lnTo>
                    <a:pt x="1646712" y="4204318"/>
                  </a:lnTo>
                  <a:lnTo>
                    <a:pt x="1595612" y="4199517"/>
                  </a:lnTo>
                  <a:lnTo>
                    <a:pt x="1542346" y="4195671"/>
                  </a:lnTo>
                  <a:lnTo>
                    <a:pt x="1486967" y="4193614"/>
                  </a:lnTo>
                  <a:lnTo>
                    <a:pt x="1429529" y="4194179"/>
                  </a:lnTo>
                  <a:lnTo>
                    <a:pt x="1370083" y="4198199"/>
                  </a:lnTo>
                  <a:lnTo>
                    <a:pt x="1308685" y="4206509"/>
                  </a:lnTo>
                  <a:lnTo>
                    <a:pt x="1241441" y="4216538"/>
                  </a:lnTo>
                  <a:lnTo>
                    <a:pt x="1187606" y="4221566"/>
                  </a:lnTo>
                  <a:lnTo>
                    <a:pt x="1144429" y="4222631"/>
                  </a:lnTo>
                  <a:lnTo>
                    <a:pt x="1109157" y="4220773"/>
                  </a:lnTo>
                  <a:lnTo>
                    <a:pt x="1079037" y="4217034"/>
                  </a:lnTo>
                  <a:lnTo>
                    <a:pt x="1051318" y="4212452"/>
                  </a:lnTo>
                  <a:lnTo>
                    <a:pt x="1023247" y="4208069"/>
                  </a:lnTo>
                  <a:lnTo>
                    <a:pt x="992071" y="4204924"/>
                  </a:lnTo>
                  <a:lnTo>
                    <a:pt x="955039" y="4204057"/>
                  </a:lnTo>
                  <a:lnTo>
                    <a:pt x="909397" y="4206509"/>
                  </a:lnTo>
                  <a:lnTo>
                    <a:pt x="849677" y="4209691"/>
                  </a:lnTo>
                  <a:lnTo>
                    <a:pt x="796468" y="4209063"/>
                  </a:lnTo>
                  <a:lnTo>
                    <a:pt x="747916" y="4206073"/>
                  </a:lnTo>
                  <a:lnTo>
                    <a:pt x="702167" y="4202175"/>
                  </a:lnTo>
                  <a:lnTo>
                    <a:pt x="657366" y="4198818"/>
                  </a:lnTo>
                  <a:lnTo>
                    <a:pt x="611658" y="4197454"/>
                  </a:lnTo>
                  <a:lnTo>
                    <a:pt x="563190" y="4199534"/>
                  </a:lnTo>
                  <a:lnTo>
                    <a:pt x="510108" y="4206509"/>
                  </a:lnTo>
                  <a:lnTo>
                    <a:pt x="464362" y="4211642"/>
                  </a:lnTo>
                  <a:lnTo>
                    <a:pt x="416954" y="4212080"/>
                  </a:lnTo>
                  <a:lnTo>
                    <a:pt x="368218" y="4209157"/>
                  </a:lnTo>
                  <a:lnTo>
                    <a:pt x="318487" y="4204204"/>
                  </a:lnTo>
                  <a:lnTo>
                    <a:pt x="268093" y="4198555"/>
                  </a:lnTo>
                  <a:lnTo>
                    <a:pt x="217371" y="4193542"/>
                  </a:lnTo>
                  <a:lnTo>
                    <a:pt x="166654" y="4190499"/>
                  </a:lnTo>
                  <a:lnTo>
                    <a:pt x="116274" y="4190757"/>
                  </a:lnTo>
                  <a:lnTo>
                    <a:pt x="66565" y="4195649"/>
                  </a:lnTo>
                  <a:lnTo>
                    <a:pt x="17860" y="4206509"/>
                  </a:lnTo>
                  <a:lnTo>
                    <a:pt x="7899" y="4156943"/>
                  </a:lnTo>
                  <a:lnTo>
                    <a:pt x="2563" y="4109012"/>
                  </a:lnTo>
                  <a:lnTo>
                    <a:pt x="1041" y="4062285"/>
                  </a:lnTo>
                  <a:lnTo>
                    <a:pt x="2527" y="4016332"/>
                  </a:lnTo>
                  <a:lnTo>
                    <a:pt x="6212" y="3970722"/>
                  </a:lnTo>
                  <a:lnTo>
                    <a:pt x="11287" y="3925026"/>
                  </a:lnTo>
                  <a:lnTo>
                    <a:pt x="16945" y="3878812"/>
                  </a:lnTo>
                  <a:lnTo>
                    <a:pt x="22377" y="3831649"/>
                  </a:lnTo>
                  <a:lnTo>
                    <a:pt x="26775" y="3783109"/>
                  </a:lnTo>
                  <a:lnTo>
                    <a:pt x="29330" y="3732760"/>
                  </a:lnTo>
                  <a:lnTo>
                    <a:pt x="29235" y="3680172"/>
                  </a:lnTo>
                  <a:lnTo>
                    <a:pt x="25681" y="3624914"/>
                  </a:lnTo>
                  <a:lnTo>
                    <a:pt x="17860" y="3566556"/>
                  </a:lnTo>
                  <a:lnTo>
                    <a:pt x="9578" y="3504979"/>
                  </a:lnTo>
                  <a:lnTo>
                    <a:pt x="6207" y="3449663"/>
                  </a:lnTo>
                  <a:lnTo>
                    <a:pt x="6725" y="3399561"/>
                  </a:lnTo>
                  <a:lnTo>
                    <a:pt x="10112" y="3353624"/>
                  </a:lnTo>
                  <a:lnTo>
                    <a:pt x="15344" y="3310805"/>
                  </a:lnTo>
                  <a:lnTo>
                    <a:pt x="21402" y="3270058"/>
                  </a:lnTo>
                  <a:lnTo>
                    <a:pt x="27262" y="3230335"/>
                  </a:lnTo>
                  <a:lnTo>
                    <a:pt x="31904" y="3190589"/>
                  </a:lnTo>
                  <a:lnTo>
                    <a:pt x="34307" y="3149771"/>
                  </a:lnTo>
                  <a:lnTo>
                    <a:pt x="33448" y="3106836"/>
                  </a:lnTo>
                  <a:lnTo>
                    <a:pt x="28306" y="3060736"/>
                  </a:lnTo>
                  <a:lnTo>
                    <a:pt x="17860" y="3010423"/>
                  </a:lnTo>
                  <a:lnTo>
                    <a:pt x="8591" y="2965020"/>
                  </a:lnTo>
                  <a:lnTo>
                    <a:pt x="3386" y="2919247"/>
                  </a:lnTo>
                  <a:lnTo>
                    <a:pt x="1586" y="2873071"/>
                  </a:lnTo>
                  <a:lnTo>
                    <a:pt x="2530" y="2826457"/>
                  </a:lnTo>
                  <a:lnTo>
                    <a:pt x="5560" y="2779369"/>
                  </a:lnTo>
                  <a:lnTo>
                    <a:pt x="10016" y="2731774"/>
                  </a:lnTo>
                  <a:lnTo>
                    <a:pt x="15238" y="2683636"/>
                  </a:lnTo>
                  <a:lnTo>
                    <a:pt x="20568" y="2634920"/>
                  </a:lnTo>
                  <a:lnTo>
                    <a:pt x="25345" y="2585593"/>
                  </a:lnTo>
                  <a:lnTo>
                    <a:pt x="28909" y="2535618"/>
                  </a:lnTo>
                  <a:lnTo>
                    <a:pt x="30603" y="2484963"/>
                  </a:lnTo>
                  <a:lnTo>
                    <a:pt x="29765" y="2433591"/>
                  </a:lnTo>
                  <a:lnTo>
                    <a:pt x="25737" y="2381468"/>
                  </a:lnTo>
                  <a:lnTo>
                    <a:pt x="17860" y="2328560"/>
                  </a:lnTo>
                  <a:lnTo>
                    <a:pt x="8338" y="2270391"/>
                  </a:lnTo>
                  <a:lnTo>
                    <a:pt x="2726" y="2219243"/>
                  </a:lnTo>
                  <a:lnTo>
                    <a:pt x="371" y="2173655"/>
                  </a:lnTo>
                  <a:lnTo>
                    <a:pt x="618" y="2132166"/>
                  </a:lnTo>
                  <a:lnTo>
                    <a:pt x="2814" y="2093313"/>
                  </a:lnTo>
                  <a:lnTo>
                    <a:pt x="6305" y="2055637"/>
                  </a:lnTo>
                  <a:lnTo>
                    <a:pt x="10438" y="2017674"/>
                  </a:lnTo>
                  <a:lnTo>
                    <a:pt x="14560" y="1977964"/>
                  </a:lnTo>
                  <a:lnTo>
                    <a:pt x="18017" y="1935046"/>
                  </a:lnTo>
                  <a:lnTo>
                    <a:pt x="20154" y="1887458"/>
                  </a:lnTo>
                  <a:lnTo>
                    <a:pt x="20320" y="1833739"/>
                  </a:lnTo>
                  <a:lnTo>
                    <a:pt x="17860" y="1772427"/>
                  </a:lnTo>
                  <a:lnTo>
                    <a:pt x="15556" y="1708211"/>
                  </a:lnTo>
                  <a:lnTo>
                    <a:pt x="16133" y="1646732"/>
                  </a:lnTo>
                  <a:lnTo>
                    <a:pt x="18853" y="1587953"/>
                  </a:lnTo>
                  <a:lnTo>
                    <a:pt x="22978" y="1531837"/>
                  </a:lnTo>
                  <a:lnTo>
                    <a:pt x="27767" y="1478347"/>
                  </a:lnTo>
                  <a:lnTo>
                    <a:pt x="32483" y="1427447"/>
                  </a:lnTo>
                  <a:lnTo>
                    <a:pt x="36387" y="1379100"/>
                  </a:lnTo>
                  <a:lnTo>
                    <a:pt x="38739" y="1333270"/>
                  </a:lnTo>
                  <a:lnTo>
                    <a:pt x="38802" y="1289920"/>
                  </a:lnTo>
                  <a:lnTo>
                    <a:pt x="35835" y="1249013"/>
                  </a:lnTo>
                  <a:lnTo>
                    <a:pt x="29101" y="1210513"/>
                  </a:lnTo>
                  <a:lnTo>
                    <a:pt x="17860" y="1174384"/>
                  </a:lnTo>
                  <a:lnTo>
                    <a:pt x="7187" y="1135935"/>
                  </a:lnTo>
                  <a:lnTo>
                    <a:pt x="1952" y="1091376"/>
                  </a:lnTo>
                  <a:lnTo>
                    <a:pt x="1106" y="1041917"/>
                  </a:lnTo>
                  <a:lnTo>
                    <a:pt x="3600" y="988771"/>
                  </a:lnTo>
                  <a:lnTo>
                    <a:pt x="8385" y="933150"/>
                  </a:lnTo>
                  <a:lnTo>
                    <a:pt x="14410" y="876267"/>
                  </a:lnTo>
                  <a:lnTo>
                    <a:pt x="20627" y="819334"/>
                  </a:lnTo>
                  <a:lnTo>
                    <a:pt x="25987" y="763562"/>
                  </a:lnTo>
                  <a:lnTo>
                    <a:pt x="29439" y="710165"/>
                  </a:lnTo>
                  <a:lnTo>
                    <a:pt x="29935" y="660354"/>
                  </a:lnTo>
                  <a:lnTo>
                    <a:pt x="26425" y="615342"/>
                  </a:lnTo>
                  <a:lnTo>
                    <a:pt x="17860" y="576341"/>
                  </a:lnTo>
                  <a:lnTo>
                    <a:pt x="7813" y="535163"/>
                  </a:lnTo>
                  <a:lnTo>
                    <a:pt x="2120" y="489856"/>
                  </a:lnTo>
                  <a:lnTo>
                    <a:pt x="0" y="441169"/>
                  </a:lnTo>
                  <a:lnTo>
                    <a:pt x="670" y="389854"/>
                  </a:lnTo>
                  <a:lnTo>
                    <a:pt x="3349" y="336660"/>
                  </a:lnTo>
                  <a:lnTo>
                    <a:pt x="7256" y="282338"/>
                  </a:lnTo>
                  <a:lnTo>
                    <a:pt x="11610" y="227639"/>
                  </a:lnTo>
                  <a:lnTo>
                    <a:pt x="15629" y="173313"/>
                  </a:lnTo>
                  <a:lnTo>
                    <a:pt x="18531" y="120111"/>
                  </a:lnTo>
                  <a:lnTo>
                    <a:pt x="19535" y="68783"/>
                  </a:lnTo>
                  <a:lnTo>
                    <a:pt x="17860" y="20081"/>
                  </a:lnTo>
                  <a:close/>
                </a:path>
              </a:pathLst>
            </a:custGeom>
            <a:ln w="38100">
              <a:solidFill>
                <a:srgbClr val="001F5F"/>
              </a:solidFill>
              <a:prstDash val="lgDash"/>
            </a:ln>
          </p:spPr>
          <p:txBody>
            <a:bodyPr wrap="square" lIns="0" tIns="0" rIns="0" bIns="0" rtlCol="0"/>
            <a:lstStyle/>
            <a:p>
              <a:endParaRPr/>
            </a:p>
          </p:txBody>
        </p:sp>
      </p:grpSp>
      <p:sp>
        <p:nvSpPr>
          <p:cNvPr id="7" name="object 7"/>
          <p:cNvSpPr txBox="1"/>
          <p:nvPr/>
        </p:nvSpPr>
        <p:spPr>
          <a:xfrm>
            <a:off x="574040" y="1292097"/>
            <a:ext cx="4762500" cy="407987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50" dirty="0">
                <a:latin typeface="Arial"/>
                <a:cs typeface="Arial"/>
              </a:rPr>
              <a:t> </a:t>
            </a:r>
            <a:r>
              <a:rPr sz="1800" spc="-5" dirty="0">
                <a:latin typeface="Arial"/>
                <a:cs typeface="Arial"/>
              </a:rPr>
              <a:t>Cuidemos</a:t>
            </a:r>
            <a:r>
              <a:rPr sz="1800" spc="5" dirty="0">
                <a:latin typeface="Arial"/>
                <a:cs typeface="Arial"/>
              </a:rPr>
              <a:t> </a:t>
            </a:r>
            <a:r>
              <a:rPr sz="1800" spc="-5" dirty="0">
                <a:latin typeface="Arial"/>
                <a:cs typeface="Arial"/>
              </a:rPr>
              <a:t>nuestra</a:t>
            </a:r>
            <a:r>
              <a:rPr sz="1800" dirty="0">
                <a:latin typeface="Arial"/>
                <a:cs typeface="Arial"/>
              </a:rPr>
              <a:t> </a:t>
            </a:r>
            <a:r>
              <a:rPr sz="1800" spc="-5" dirty="0">
                <a:latin typeface="Arial"/>
                <a:cs typeface="Arial"/>
              </a:rPr>
              <a:t>salud</a:t>
            </a:r>
            <a:r>
              <a:rPr sz="1800" spc="5" dirty="0">
                <a:latin typeface="Arial"/>
                <a:cs typeface="Arial"/>
              </a:rPr>
              <a:t> </a:t>
            </a:r>
            <a:r>
              <a:rPr sz="1800" dirty="0">
                <a:latin typeface="Arial"/>
                <a:cs typeface="Arial"/>
              </a:rPr>
              <a:t>y</a:t>
            </a:r>
            <a:endParaRPr sz="1800">
              <a:latin typeface="Arial"/>
              <a:cs typeface="Arial"/>
            </a:endParaRPr>
          </a:p>
          <a:p>
            <a:pPr marL="299085">
              <a:lnSpc>
                <a:spcPct val="100000"/>
              </a:lnSpc>
            </a:pPr>
            <a:r>
              <a:rPr sz="1800" spc="-5" dirty="0">
                <a:latin typeface="Arial"/>
                <a:cs typeface="Arial"/>
              </a:rPr>
              <a:t>cuerpo.</a:t>
            </a:r>
            <a:endParaRPr sz="1800">
              <a:latin typeface="Arial"/>
              <a:cs typeface="Arial"/>
            </a:endParaRPr>
          </a:p>
          <a:p>
            <a:pPr marL="299085" indent="-287020">
              <a:lnSpc>
                <a:spcPts val="2155"/>
              </a:lnSpc>
              <a:buFont typeface="Wingdings"/>
              <a:buChar char=""/>
              <a:tabLst>
                <a:tab pos="299720" algn="l"/>
              </a:tabLst>
            </a:pPr>
            <a:r>
              <a:rPr sz="1800" b="1" u="heavy" spc="-5" dirty="0">
                <a:uFill>
                  <a:solidFill>
                    <a:srgbClr val="000000"/>
                  </a:solidFill>
                </a:uFill>
                <a:latin typeface="Arial"/>
                <a:cs typeface="Arial"/>
              </a:rPr>
              <a:t>Educación socioemocional.</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35" dirty="0">
                <a:latin typeface="Arial"/>
                <a:cs typeface="Arial"/>
              </a:rPr>
              <a:t> </a:t>
            </a:r>
            <a:r>
              <a:rPr sz="2000" b="1" spc="-5" dirty="0">
                <a:latin typeface="Arial"/>
                <a:cs typeface="Arial"/>
              </a:rPr>
              <a:t>E:</a:t>
            </a:r>
            <a:r>
              <a:rPr sz="1600" b="1" spc="-5" dirty="0">
                <a:solidFill>
                  <a:srgbClr val="FF6598"/>
                </a:solidFill>
                <a:latin typeface="Arial"/>
                <a:cs typeface="Arial"/>
              </a:rPr>
              <a:t>Realiza</a:t>
            </a:r>
            <a:r>
              <a:rPr sz="1600" b="1" spc="-10" dirty="0">
                <a:solidFill>
                  <a:srgbClr val="FF6598"/>
                </a:solidFill>
                <a:latin typeface="Arial"/>
                <a:cs typeface="Arial"/>
              </a:rPr>
              <a:t> </a:t>
            </a:r>
            <a:r>
              <a:rPr sz="1600" b="1" spc="-5" dirty="0">
                <a:solidFill>
                  <a:srgbClr val="FF6598"/>
                </a:solidFill>
                <a:latin typeface="Arial"/>
                <a:cs typeface="Arial"/>
              </a:rPr>
              <a:t>por</a:t>
            </a:r>
            <a:r>
              <a:rPr sz="1600" b="1" spc="10" dirty="0">
                <a:solidFill>
                  <a:srgbClr val="FF6598"/>
                </a:solidFill>
                <a:latin typeface="Arial"/>
                <a:cs typeface="Arial"/>
              </a:rPr>
              <a:t> </a:t>
            </a:r>
            <a:r>
              <a:rPr sz="1600" b="1" spc="-5" dirty="0">
                <a:solidFill>
                  <a:srgbClr val="FF6598"/>
                </a:solidFill>
                <a:latin typeface="Arial"/>
                <a:cs typeface="Arial"/>
              </a:rPr>
              <a:t>sí</a:t>
            </a:r>
            <a:r>
              <a:rPr sz="1600" b="1" spc="5" dirty="0">
                <a:solidFill>
                  <a:srgbClr val="FF6598"/>
                </a:solidFill>
                <a:latin typeface="Arial"/>
                <a:cs typeface="Arial"/>
              </a:rPr>
              <a:t> </a:t>
            </a:r>
            <a:r>
              <a:rPr sz="1600" b="1" spc="-5" dirty="0">
                <a:solidFill>
                  <a:srgbClr val="FF6598"/>
                </a:solidFill>
                <a:latin typeface="Arial"/>
                <a:cs typeface="Arial"/>
              </a:rPr>
              <a:t>mismo</a:t>
            </a:r>
            <a:endParaRPr sz="1600">
              <a:latin typeface="Arial"/>
              <a:cs typeface="Arial"/>
            </a:endParaRPr>
          </a:p>
          <a:p>
            <a:pPr marL="299085" marR="88265">
              <a:lnSpc>
                <a:spcPct val="100000"/>
              </a:lnSpc>
              <a:spcBef>
                <a:spcPts val="20"/>
              </a:spcBef>
            </a:pPr>
            <a:r>
              <a:rPr sz="1600" b="1" spc="-5" dirty="0">
                <a:solidFill>
                  <a:srgbClr val="FF6598"/>
                </a:solidFill>
                <a:latin typeface="Arial"/>
                <a:cs typeface="Arial"/>
              </a:rPr>
              <a:t>acciones</a:t>
            </a:r>
            <a:r>
              <a:rPr sz="1600" b="1" dirty="0">
                <a:solidFill>
                  <a:srgbClr val="FF6598"/>
                </a:solidFill>
                <a:latin typeface="Arial"/>
                <a:cs typeface="Arial"/>
              </a:rPr>
              <a:t> </a:t>
            </a:r>
            <a:r>
              <a:rPr sz="1600" b="1" spc="-5" dirty="0">
                <a:solidFill>
                  <a:srgbClr val="FF6598"/>
                </a:solidFill>
                <a:latin typeface="Arial"/>
                <a:cs typeface="Arial"/>
              </a:rPr>
              <a:t>de</a:t>
            </a:r>
            <a:r>
              <a:rPr sz="1600" b="1" spc="5" dirty="0">
                <a:solidFill>
                  <a:srgbClr val="FF6598"/>
                </a:solidFill>
                <a:latin typeface="Arial"/>
                <a:cs typeface="Arial"/>
              </a:rPr>
              <a:t> </a:t>
            </a:r>
            <a:r>
              <a:rPr sz="1600" b="1" spc="-5" dirty="0">
                <a:solidFill>
                  <a:srgbClr val="FF6598"/>
                </a:solidFill>
                <a:latin typeface="Arial"/>
                <a:cs typeface="Arial"/>
              </a:rPr>
              <a:t>cuidado</a:t>
            </a:r>
            <a:r>
              <a:rPr sz="1600" b="1" spc="15" dirty="0">
                <a:solidFill>
                  <a:srgbClr val="FF6598"/>
                </a:solidFill>
                <a:latin typeface="Arial"/>
                <a:cs typeface="Arial"/>
              </a:rPr>
              <a:t> </a:t>
            </a:r>
            <a:r>
              <a:rPr sz="1600" b="1" spc="-5" dirty="0">
                <a:solidFill>
                  <a:srgbClr val="FF6598"/>
                </a:solidFill>
                <a:latin typeface="Arial"/>
                <a:cs typeface="Arial"/>
              </a:rPr>
              <a:t>personal,</a:t>
            </a:r>
            <a:r>
              <a:rPr sz="1600" b="1" spc="20" dirty="0">
                <a:solidFill>
                  <a:srgbClr val="FF6598"/>
                </a:solidFill>
                <a:latin typeface="Arial"/>
                <a:cs typeface="Arial"/>
              </a:rPr>
              <a:t> </a:t>
            </a:r>
            <a:r>
              <a:rPr sz="1600" b="1" spc="-5" dirty="0">
                <a:solidFill>
                  <a:srgbClr val="FF6598"/>
                </a:solidFill>
                <a:latin typeface="Arial"/>
                <a:cs typeface="Arial"/>
              </a:rPr>
              <a:t>se</a:t>
            </a:r>
            <a:r>
              <a:rPr sz="1600" b="1" spc="10" dirty="0">
                <a:solidFill>
                  <a:srgbClr val="FF6598"/>
                </a:solidFill>
                <a:latin typeface="Arial"/>
                <a:cs typeface="Arial"/>
              </a:rPr>
              <a:t> </a:t>
            </a:r>
            <a:r>
              <a:rPr sz="1600" b="1" spc="-5" dirty="0">
                <a:solidFill>
                  <a:srgbClr val="FF6598"/>
                </a:solidFill>
                <a:latin typeface="Arial"/>
                <a:cs typeface="Arial"/>
              </a:rPr>
              <a:t>hace cargo </a:t>
            </a:r>
            <a:r>
              <a:rPr sz="1600" b="1" spc="-430" dirty="0">
                <a:solidFill>
                  <a:srgbClr val="FF6598"/>
                </a:solidFill>
                <a:latin typeface="Arial"/>
                <a:cs typeface="Arial"/>
              </a:rPr>
              <a:t> </a:t>
            </a:r>
            <a:r>
              <a:rPr sz="1600" b="1" spc="-5" dirty="0">
                <a:solidFill>
                  <a:srgbClr val="FF6598"/>
                </a:solidFill>
                <a:latin typeface="Arial"/>
                <a:cs typeface="Arial"/>
              </a:rPr>
              <a:t>de</a:t>
            </a:r>
            <a:r>
              <a:rPr sz="1600" b="1" dirty="0">
                <a:solidFill>
                  <a:srgbClr val="FF6598"/>
                </a:solidFill>
                <a:latin typeface="Arial"/>
                <a:cs typeface="Arial"/>
              </a:rPr>
              <a:t> </a:t>
            </a:r>
            <a:r>
              <a:rPr sz="1600" b="1" spc="-5" dirty="0">
                <a:solidFill>
                  <a:srgbClr val="FF6598"/>
                </a:solidFill>
                <a:latin typeface="Arial"/>
                <a:cs typeface="Arial"/>
              </a:rPr>
              <a:t>sus pertenencias</a:t>
            </a:r>
            <a:r>
              <a:rPr sz="1600" b="1" spc="30" dirty="0">
                <a:solidFill>
                  <a:srgbClr val="FF6598"/>
                </a:solidFill>
                <a:latin typeface="Arial"/>
                <a:cs typeface="Arial"/>
              </a:rPr>
              <a:t> </a:t>
            </a:r>
            <a:r>
              <a:rPr sz="1600" b="1" spc="-5" dirty="0">
                <a:solidFill>
                  <a:srgbClr val="FF6598"/>
                </a:solidFill>
                <a:latin typeface="Arial"/>
                <a:cs typeface="Arial"/>
              </a:rPr>
              <a:t>y</a:t>
            </a:r>
            <a:r>
              <a:rPr sz="1600" b="1" spc="-10" dirty="0">
                <a:solidFill>
                  <a:srgbClr val="FF6598"/>
                </a:solidFill>
                <a:latin typeface="Arial"/>
                <a:cs typeface="Arial"/>
              </a:rPr>
              <a:t> </a:t>
            </a:r>
            <a:r>
              <a:rPr sz="1600" b="1" spc="-5" dirty="0">
                <a:solidFill>
                  <a:srgbClr val="FF6598"/>
                </a:solidFill>
                <a:latin typeface="Arial"/>
                <a:cs typeface="Arial"/>
              </a:rPr>
              <a:t>respeta</a:t>
            </a:r>
            <a:r>
              <a:rPr sz="1600" b="1" spc="20" dirty="0">
                <a:solidFill>
                  <a:srgbClr val="FF6598"/>
                </a:solidFill>
                <a:latin typeface="Arial"/>
                <a:cs typeface="Arial"/>
              </a:rPr>
              <a:t> </a:t>
            </a:r>
            <a:r>
              <a:rPr sz="1600" b="1" spc="-5" dirty="0">
                <a:solidFill>
                  <a:srgbClr val="FF6598"/>
                </a:solidFill>
                <a:latin typeface="Arial"/>
                <a:cs typeface="Arial"/>
              </a:rPr>
              <a:t>las</a:t>
            </a:r>
            <a:r>
              <a:rPr sz="1600" b="1" spc="10" dirty="0">
                <a:solidFill>
                  <a:srgbClr val="FF6598"/>
                </a:solidFill>
                <a:latin typeface="Arial"/>
                <a:cs typeface="Arial"/>
              </a:rPr>
              <a:t> </a:t>
            </a:r>
            <a:r>
              <a:rPr sz="1600" b="1" spc="-5" dirty="0">
                <a:solidFill>
                  <a:srgbClr val="FF6598"/>
                </a:solidFill>
                <a:latin typeface="Arial"/>
                <a:cs typeface="Arial"/>
              </a:rPr>
              <a:t>de los </a:t>
            </a:r>
            <a:r>
              <a:rPr sz="1600" b="1" dirty="0">
                <a:solidFill>
                  <a:srgbClr val="FF6598"/>
                </a:solidFill>
                <a:latin typeface="Arial"/>
                <a:cs typeface="Arial"/>
              </a:rPr>
              <a:t> </a:t>
            </a:r>
            <a:r>
              <a:rPr sz="1600" b="1" spc="-5" dirty="0">
                <a:solidFill>
                  <a:srgbClr val="FF6598"/>
                </a:solidFill>
                <a:latin typeface="Arial"/>
                <a:cs typeface="Arial"/>
              </a:rPr>
              <a:t>demás.</a:t>
            </a:r>
            <a:endParaRPr sz="1600">
              <a:latin typeface="Arial"/>
              <a:cs typeface="Arial"/>
            </a:endParaRPr>
          </a:p>
          <a:p>
            <a:pPr marL="299085" marR="5080" indent="-287020">
              <a:lnSpc>
                <a:spcPts val="1680"/>
              </a:lnSpc>
              <a:spcBef>
                <a:spcPts val="50"/>
              </a:spcBef>
              <a:buFont typeface="Wingdings"/>
              <a:buChar char=""/>
              <a:tabLst>
                <a:tab pos="299085" algn="l"/>
                <a:tab pos="299720" algn="l"/>
              </a:tabLst>
            </a:pPr>
            <a:r>
              <a:rPr sz="1400" dirty="0">
                <a:latin typeface="Arial"/>
                <a:cs typeface="Arial"/>
              </a:rPr>
              <a:t>La infante se muestra en un </a:t>
            </a:r>
            <a:r>
              <a:rPr sz="1400" spc="-5" dirty="0">
                <a:latin typeface="Arial"/>
                <a:cs typeface="Arial"/>
              </a:rPr>
              <a:t>nivel satisfactorio, </a:t>
            </a:r>
            <a:r>
              <a:rPr sz="1400" dirty="0">
                <a:latin typeface="Arial"/>
                <a:cs typeface="Arial"/>
              </a:rPr>
              <a:t>debido a </a:t>
            </a:r>
            <a:r>
              <a:rPr sz="1400" spc="5" dirty="0">
                <a:latin typeface="Arial"/>
                <a:cs typeface="Arial"/>
              </a:rPr>
              <a:t> </a:t>
            </a:r>
            <a:r>
              <a:rPr sz="1400" dirty="0">
                <a:latin typeface="Arial"/>
                <a:cs typeface="Arial"/>
              </a:rPr>
              <a:t>que</a:t>
            </a:r>
            <a:r>
              <a:rPr sz="1400" spc="-20" dirty="0">
                <a:latin typeface="Arial"/>
                <a:cs typeface="Arial"/>
              </a:rPr>
              <a:t> </a:t>
            </a:r>
            <a:r>
              <a:rPr sz="1400" dirty="0">
                <a:latin typeface="Arial"/>
                <a:cs typeface="Arial"/>
              </a:rPr>
              <a:t>identifica</a:t>
            </a:r>
            <a:r>
              <a:rPr sz="1400" spc="-40" dirty="0">
                <a:latin typeface="Arial"/>
                <a:cs typeface="Arial"/>
              </a:rPr>
              <a:t> </a:t>
            </a:r>
            <a:r>
              <a:rPr sz="1400" dirty="0">
                <a:latin typeface="Arial"/>
                <a:cs typeface="Arial"/>
              </a:rPr>
              <a:t>las</a:t>
            </a:r>
            <a:r>
              <a:rPr sz="1400" spc="-15" dirty="0">
                <a:latin typeface="Arial"/>
                <a:cs typeface="Arial"/>
              </a:rPr>
              <a:t> </a:t>
            </a:r>
            <a:r>
              <a:rPr sz="1400" dirty="0">
                <a:latin typeface="Arial"/>
                <a:cs typeface="Arial"/>
              </a:rPr>
              <a:t>acciones</a:t>
            </a:r>
            <a:r>
              <a:rPr sz="1400" spc="-35" dirty="0">
                <a:latin typeface="Arial"/>
                <a:cs typeface="Arial"/>
              </a:rPr>
              <a:t> </a:t>
            </a:r>
            <a:r>
              <a:rPr sz="1400" dirty="0">
                <a:latin typeface="Arial"/>
                <a:cs typeface="Arial"/>
              </a:rPr>
              <a:t>que</a:t>
            </a:r>
            <a:r>
              <a:rPr sz="1400" spc="-20" dirty="0">
                <a:latin typeface="Arial"/>
                <a:cs typeface="Arial"/>
              </a:rPr>
              <a:t> </a:t>
            </a:r>
            <a:r>
              <a:rPr sz="1400" spc="-5" dirty="0">
                <a:latin typeface="Arial"/>
                <a:cs typeface="Arial"/>
              </a:rPr>
              <a:t>promueven</a:t>
            </a:r>
            <a:r>
              <a:rPr sz="1400" spc="-25" dirty="0">
                <a:latin typeface="Arial"/>
                <a:cs typeface="Arial"/>
              </a:rPr>
              <a:t> </a:t>
            </a:r>
            <a:r>
              <a:rPr sz="1400" dirty="0">
                <a:latin typeface="Arial"/>
                <a:cs typeface="Arial"/>
              </a:rPr>
              <a:t>el</a:t>
            </a:r>
            <a:r>
              <a:rPr sz="1400" spc="-5" dirty="0">
                <a:latin typeface="Arial"/>
                <a:cs typeface="Arial"/>
              </a:rPr>
              <a:t> cuidado</a:t>
            </a:r>
            <a:r>
              <a:rPr sz="1400" spc="-30" dirty="0">
                <a:latin typeface="Arial"/>
                <a:cs typeface="Arial"/>
              </a:rPr>
              <a:t> </a:t>
            </a:r>
            <a:r>
              <a:rPr sz="1400" spc="-10" dirty="0">
                <a:latin typeface="Arial"/>
                <a:cs typeface="Arial"/>
              </a:rPr>
              <a:t>de </a:t>
            </a:r>
            <a:r>
              <a:rPr sz="1400" spc="-375" dirty="0">
                <a:latin typeface="Arial"/>
                <a:cs typeface="Arial"/>
              </a:rPr>
              <a:t> </a:t>
            </a:r>
            <a:r>
              <a:rPr sz="1400" dirty="0">
                <a:latin typeface="Arial"/>
                <a:cs typeface="Arial"/>
              </a:rPr>
              <a:t>la salud, y aquellas que </a:t>
            </a:r>
            <a:r>
              <a:rPr sz="1400" spc="-5" dirty="0">
                <a:latin typeface="Arial"/>
                <a:cs typeface="Arial"/>
              </a:rPr>
              <a:t>promueven </a:t>
            </a:r>
            <a:r>
              <a:rPr sz="1400" dirty="0">
                <a:latin typeface="Arial"/>
                <a:cs typeface="Arial"/>
              </a:rPr>
              <a:t>el cuidado de sus </a:t>
            </a:r>
            <a:r>
              <a:rPr sz="1400" spc="5" dirty="0">
                <a:latin typeface="Arial"/>
                <a:cs typeface="Arial"/>
              </a:rPr>
              <a:t> </a:t>
            </a:r>
            <a:r>
              <a:rPr sz="1400" spc="-5" dirty="0">
                <a:latin typeface="Arial"/>
                <a:cs typeface="Arial"/>
              </a:rPr>
              <a:t>pertenecías, </a:t>
            </a:r>
            <a:r>
              <a:rPr sz="1400" dirty="0">
                <a:latin typeface="Arial"/>
                <a:cs typeface="Arial"/>
              </a:rPr>
              <a:t>clasificando cada una de ellas en el área </a:t>
            </a:r>
            <a:r>
              <a:rPr sz="1400" spc="5" dirty="0">
                <a:latin typeface="Arial"/>
                <a:cs typeface="Arial"/>
              </a:rPr>
              <a:t> </a:t>
            </a:r>
            <a:r>
              <a:rPr sz="1400" spc="-5" dirty="0">
                <a:latin typeface="Arial"/>
                <a:cs typeface="Arial"/>
              </a:rPr>
              <a:t>correspondiente, mostrando </a:t>
            </a:r>
            <a:r>
              <a:rPr sz="1400" dirty="0">
                <a:latin typeface="Arial"/>
                <a:cs typeface="Arial"/>
              </a:rPr>
              <a:t>interés y disposición por </a:t>
            </a:r>
            <a:r>
              <a:rPr sz="1400" spc="5" dirty="0">
                <a:latin typeface="Arial"/>
                <a:cs typeface="Arial"/>
              </a:rPr>
              <a:t> </a:t>
            </a:r>
            <a:r>
              <a:rPr sz="1400" dirty="0">
                <a:latin typeface="Arial"/>
                <a:cs typeface="Arial"/>
              </a:rPr>
              <a:t>realizar</a:t>
            </a:r>
            <a:r>
              <a:rPr sz="1400" spc="-35" dirty="0">
                <a:latin typeface="Arial"/>
                <a:cs typeface="Arial"/>
              </a:rPr>
              <a:t> </a:t>
            </a:r>
            <a:r>
              <a:rPr sz="1400" dirty="0">
                <a:latin typeface="Arial"/>
                <a:cs typeface="Arial"/>
              </a:rPr>
              <a:t>las</a:t>
            </a:r>
            <a:r>
              <a:rPr sz="1400" spc="-15" dirty="0">
                <a:latin typeface="Arial"/>
                <a:cs typeface="Arial"/>
              </a:rPr>
              <a:t> </a:t>
            </a:r>
            <a:r>
              <a:rPr sz="1400" dirty="0">
                <a:latin typeface="Arial"/>
                <a:cs typeface="Arial"/>
              </a:rPr>
              <a:t>actividades.</a:t>
            </a:r>
            <a:endParaRPr sz="1400">
              <a:latin typeface="Arial"/>
              <a:cs typeface="Arial"/>
            </a:endParaRPr>
          </a:p>
          <a:p>
            <a:pPr marL="299085" marR="196215" indent="-287020" algn="just">
              <a:lnSpc>
                <a:spcPts val="2400"/>
              </a:lnSpc>
              <a:spcBef>
                <a:spcPts val="15"/>
              </a:spcBef>
              <a:buFont typeface="Wingdings"/>
              <a:buChar char=""/>
              <a:tabLst>
                <a:tab pos="299720" algn="l"/>
              </a:tabLst>
            </a:pPr>
            <a:r>
              <a:rPr sz="2000" dirty="0">
                <a:latin typeface="Arial"/>
                <a:cs typeface="Arial"/>
              </a:rPr>
              <a:t>La alumna cuenta con un gran apoyo </a:t>
            </a:r>
            <a:r>
              <a:rPr sz="2000" spc="-545" dirty="0">
                <a:latin typeface="Arial"/>
                <a:cs typeface="Arial"/>
              </a:rPr>
              <a:t> </a:t>
            </a:r>
            <a:r>
              <a:rPr sz="2000" dirty="0">
                <a:latin typeface="Arial"/>
                <a:cs typeface="Arial"/>
              </a:rPr>
              <a:t>por</a:t>
            </a:r>
            <a:r>
              <a:rPr sz="2000" spc="-35" dirty="0">
                <a:latin typeface="Arial"/>
                <a:cs typeface="Arial"/>
              </a:rPr>
              <a:t> </a:t>
            </a:r>
            <a:r>
              <a:rPr sz="2000" dirty="0">
                <a:latin typeface="Arial"/>
                <a:cs typeface="Arial"/>
              </a:rPr>
              <a:t>parte</a:t>
            </a:r>
            <a:r>
              <a:rPr sz="2000" spc="-40" dirty="0">
                <a:latin typeface="Arial"/>
                <a:cs typeface="Arial"/>
              </a:rPr>
              <a:t> </a:t>
            </a:r>
            <a:r>
              <a:rPr sz="2000" dirty="0">
                <a:latin typeface="Arial"/>
                <a:cs typeface="Arial"/>
              </a:rPr>
              <a:t>de</a:t>
            </a:r>
            <a:r>
              <a:rPr sz="2000" spc="-5" dirty="0">
                <a:latin typeface="Arial"/>
                <a:cs typeface="Arial"/>
              </a:rPr>
              <a:t> </a:t>
            </a:r>
            <a:r>
              <a:rPr sz="2000" dirty="0">
                <a:latin typeface="Arial"/>
                <a:cs typeface="Arial"/>
              </a:rPr>
              <a:t>los</a:t>
            </a:r>
            <a:r>
              <a:rPr sz="2000" spc="-25" dirty="0">
                <a:latin typeface="Arial"/>
                <a:cs typeface="Arial"/>
              </a:rPr>
              <a:t> </a:t>
            </a:r>
            <a:r>
              <a:rPr sz="2000" dirty="0">
                <a:latin typeface="Arial"/>
                <a:cs typeface="Arial"/>
              </a:rPr>
              <a:t>padres</a:t>
            </a:r>
            <a:r>
              <a:rPr sz="2000" spc="-40" dirty="0">
                <a:latin typeface="Arial"/>
                <a:cs typeface="Arial"/>
              </a:rPr>
              <a:t> </a:t>
            </a:r>
            <a:r>
              <a:rPr sz="2000" dirty="0">
                <a:latin typeface="Arial"/>
                <a:cs typeface="Arial"/>
              </a:rPr>
              <a:t>de</a:t>
            </a:r>
            <a:r>
              <a:rPr sz="2000" spc="-5" dirty="0">
                <a:latin typeface="Arial"/>
                <a:cs typeface="Arial"/>
              </a:rPr>
              <a:t> </a:t>
            </a:r>
            <a:r>
              <a:rPr sz="2000" dirty="0">
                <a:latin typeface="Arial"/>
                <a:cs typeface="Arial"/>
              </a:rPr>
              <a:t>familia,</a:t>
            </a:r>
            <a:r>
              <a:rPr sz="2000" spc="-20" dirty="0">
                <a:latin typeface="Arial"/>
                <a:cs typeface="Arial"/>
              </a:rPr>
              <a:t> </a:t>
            </a:r>
            <a:r>
              <a:rPr sz="2000" dirty="0">
                <a:latin typeface="Arial"/>
                <a:cs typeface="Arial"/>
              </a:rPr>
              <a:t>fue </a:t>
            </a:r>
            <a:r>
              <a:rPr sz="2000" spc="-540" dirty="0">
                <a:latin typeface="Arial"/>
                <a:cs typeface="Arial"/>
              </a:rPr>
              <a:t> </a:t>
            </a:r>
            <a:r>
              <a:rPr sz="2000" dirty="0">
                <a:latin typeface="Arial"/>
                <a:cs typeface="Arial"/>
              </a:rPr>
              <a:t>entregada</a:t>
            </a:r>
            <a:r>
              <a:rPr sz="2000" spc="-40" dirty="0">
                <a:latin typeface="Arial"/>
                <a:cs typeface="Arial"/>
              </a:rPr>
              <a:t> </a:t>
            </a:r>
            <a:r>
              <a:rPr sz="2000" dirty="0">
                <a:latin typeface="Arial"/>
                <a:cs typeface="Arial"/>
              </a:rPr>
              <a:t>a</a:t>
            </a:r>
            <a:r>
              <a:rPr sz="2000" spc="-20" dirty="0">
                <a:latin typeface="Arial"/>
                <a:cs typeface="Arial"/>
              </a:rPr>
              <a:t> </a:t>
            </a:r>
            <a:r>
              <a:rPr sz="2000" dirty="0">
                <a:latin typeface="Arial"/>
                <a:cs typeface="Arial"/>
              </a:rPr>
              <a:t>tiempo</a:t>
            </a:r>
            <a:r>
              <a:rPr sz="2000" spc="-20" dirty="0">
                <a:latin typeface="Arial"/>
                <a:cs typeface="Arial"/>
              </a:rPr>
              <a:t> </a:t>
            </a:r>
            <a:r>
              <a:rPr sz="2000" dirty="0">
                <a:latin typeface="Arial"/>
                <a:cs typeface="Arial"/>
              </a:rPr>
              <a:t>y</a:t>
            </a:r>
            <a:r>
              <a:rPr sz="2000" spc="-20" dirty="0">
                <a:latin typeface="Arial"/>
                <a:cs typeface="Arial"/>
              </a:rPr>
              <a:t> </a:t>
            </a:r>
            <a:r>
              <a:rPr sz="2000" dirty="0">
                <a:latin typeface="Arial"/>
                <a:cs typeface="Arial"/>
              </a:rPr>
              <a:t>forma.</a:t>
            </a:r>
            <a:endParaRPr sz="20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5497195" y="700862"/>
            <a:ext cx="5367655" cy="514350"/>
          </a:xfrm>
          <a:prstGeom prst="rect">
            <a:avLst/>
          </a:prstGeom>
        </p:spPr>
        <p:txBody>
          <a:bodyPr vert="horz" wrap="square" lIns="0" tIns="13335" rIns="0" bIns="0" rtlCol="0">
            <a:spAutoFit/>
          </a:bodyPr>
          <a:lstStyle/>
          <a:p>
            <a:pPr marL="12700">
              <a:lnSpc>
                <a:spcPct val="100000"/>
              </a:lnSpc>
              <a:spcBef>
                <a:spcPts val="105"/>
              </a:spcBef>
            </a:pPr>
            <a:r>
              <a:rPr sz="2800" spc="-5" dirty="0"/>
              <a:t>Martes</a:t>
            </a:r>
            <a:r>
              <a:rPr sz="2800" spc="20" dirty="0"/>
              <a:t> </a:t>
            </a:r>
            <a:r>
              <a:rPr spc="-5" dirty="0"/>
              <a:t>18</a:t>
            </a:r>
            <a:r>
              <a:rPr spc="-10" dirty="0"/>
              <a:t> </a:t>
            </a:r>
            <a:r>
              <a:rPr dirty="0"/>
              <a:t>de</a:t>
            </a:r>
            <a:r>
              <a:rPr spc="-25" dirty="0"/>
              <a:t> </a:t>
            </a:r>
            <a:r>
              <a:rPr spc="-5" dirty="0"/>
              <a:t>mayo</a:t>
            </a:r>
            <a:r>
              <a:rPr spc="-10" dirty="0"/>
              <a:t> </a:t>
            </a:r>
            <a:r>
              <a:rPr spc="-5" dirty="0"/>
              <a:t>del</a:t>
            </a:r>
            <a:r>
              <a:rPr spc="-15" dirty="0"/>
              <a:t> </a:t>
            </a:r>
            <a:r>
              <a:rPr spc="-10" dirty="0"/>
              <a:t>2021.</a:t>
            </a:r>
            <a:r>
              <a:rPr sz="1800" b="0" spc="-10" dirty="0">
                <a:latin typeface="Calibri"/>
                <a:cs typeface="Calibri"/>
              </a:rPr>
              <a:t>.</a:t>
            </a:r>
            <a:endParaRPr sz="1800">
              <a:latin typeface="Calibri"/>
              <a:cs typeface="Calibri"/>
            </a:endParaRPr>
          </a:p>
        </p:txBody>
      </p:sp>
      <p:sp>
        <p:nvSpPr>
          <p:cNvPr id="4" name="object 4"/>
          <p:cNvSpPr txBox="1"/>
          <p:nvPr/>
        </p:nvSpPr>
        <p:spPr>
          <a:xfrm>
            <a:off x="7399782" y="1219961"/>
            <a:ext cx="3218815" cy="3602990"/>
          </a:xfrm>
          <a:prstGeom prst="rect">
            <a:avLst/>
          </a:prstGeom>
          <a:solidFill>
            <a:srgbClr val="FFFFFF"/>
          </a:solidFill>
          <a:ln w="38100">
            <a:solidFill>
              <a:srgbClr val="2E528E"/>
            </a:solidFill>
          </a:ln>
        </p:spPr>
        <p:txBody>
          <a:bodyPr vert="horz" wrap="square" lIns="0" tIns="6350" rIns="0" bIns="0" rtlCol="0">
            <a:spAutoFit/>
          </a:bodyPr>
          <a:lstStyle/>
          <a:p>
            <a:pPr>
              <a:lnSpc>
                <a:spcPct val="100000"/>
              </a:lnSpc>
              <a:spcBef>
                <a:spcPts val="50"/>
              </a:spcBef>
            </a:pPr>
            <a:endParaRPr sz="1800">
              <a:latin typeface="Times New Roman"/>
              <a:cs typeface="Times New Roman"/>
            </a:endParaRPr>
          </a:p>
          <a:p>
            <a:pPr marL="635" algn="ctr">
              <a:lnSpc>
                <a:spcPts val="2370"/>
              </a:lnSpc>
              <a:spcBef>
                <a:spcPts val="5"/>
              </a:spcBef>
            </a:pPr>
            <a:r>
              <a:rPr sz="2000" b="1" dirty="0">
                <a:latin typeface="Arial"/>
                <a:cs typeface="Arial"/>
              </a:rPr>
              <a:t>LINK</a:t>
            </a:r>
            <a:r>
              <a:rPr sz="2000" b="1" spc="-40" dirty="0">
                <a:latin typeface="Arial"/>
                <a:cs typeface="Arial"/>
              </a:rPr>
              <a:t> </a:t>
            </a:r>
            <a:r>
              <a:rPr sz="2000" b="1" dirty="0">
                <a:latin typeface="Arial"/>
                <a:cs typeface="Arial"/>
              </a:rPr>
              <a:t>DEL</a:t>
            </a:r>
            <a:r>
              <a:rPr sz="2000" b="1" spc="-60" dirty="0">
                <a:latin typeface="Arial"/>
                <a:cs typeface="Arial"/>
              </a:rPr>
              <a:t> </a:t>
            </a:r>
            <a:r>
              <a:rPr sz="2000" b="1" dirty="0">
                <a:latin typeface="Arial"/>
                <a:cs typeface="Arial"/>
              </a:rPr>
              <a:t>VIDEO:</a:t>
            </a:r>
            <a:endParaRPr sz="2000">
              <a:latin typeface="Arial"/>
              <a:cs typeface="Arial"/>
            </a:endParaRPr>
          </a:p>
          <a:p>
            <a:pPr marL="111760" marR="104139" algn="ctr">
              <a:lnSpc>
                <a:spcPts val="2160"/>
              </a:lnSpc>
              <a:spcBef>
                <a:spcPts val="40"/>
              </a:spcBef>
            </a:pPr>
            <a:r>
              <a:rPr sz="1800" u="dashLong" spc="-10" dirty="0">
                <a:solidFill>
                  <a:srgbClr val="0462C1"/>
                </a:solidFill>
                <a:uFill>
                  <a:solidFill>
                    <a:srgbClr val="0462C1"/>
                  </a:solidFill>
                </a:uFill>
                <a:latin typeface="Calibri"/>
                <a:cs typeface="Calibri"/>
                <a:hlinkClick r:id="rId3"/>
              </a:rPr>
              <a:t>h</a:t>
            </a:r>
            <a:r>
              <a:rPr sz="1800" u="dashLong" spc="-30" dirty="0">
                <a:solidFill>
                  <a:srgbClr val="0462C1"/>
                </a:solidFill>
                <a:uFill>
                  <a:solidFill>
                    <a:srgbClr val="0462C1"/>
                  </a:solidFill>
                </a:uFill>
                <a:latin typeface="Calibri"/>
                <a:cs typeface="Calibri"/>
                <a:hlinkClick r:id="rId3"/>
              </a:rPr>
              <a:t>t</a:t>
            </a:r>
            <a:r>
              <a:rPr sz="1800" u="dashLong" dirty="0">
                <a:solidFill>
                  <a:srgbClr val="0462C1"/>
                </a:solidFill>
                <a:uFill>
                  <a:solidFill>
                    <a:srgbClr val="0462C1"/>
                  </a:solidFill>
                </a:uFill>
                <a:latin typeface="Calibri"/>
                <a:cs typeface="Calibri"/>
                <a:hlinkClick r:id="rId3"/>
              </a:rPr>
              <a:t>t</a:t>
            </a:r>
            <a:r>
              <a:rPr sz="1800" u="dashLong" spc="-15" dirty="0">
                <a:solidFill>
                  <a:srgbClr val="0462C1"/>
                </a:solidFill>
                <a:uFill>
                  <a:solidFill>
                    <a:srgbClr val="0462C1"/>
                  </a:solidFill>
                </a:uFill>
                <a:latin typeface="Calibri"/>
                <a:cs typeface="Calibri"/>
                <a:hlinkClick r:id="rId3"/>
              </a:rPr>
              <a:t>p</a:t>
            </a:r>
            <a:r>
              <a:rPr sz="1800" u="dashLong" spc="-5" dirty="0">
                <a:solidFill>
                  <a:srgbClr val="0462C1"/>
                </a:solidFill>
                <a:uFill>
                  <a:solidFill>
                    <a:srgbClr val="0462C1"/>
                  </a:solidFill>
                </a:uFill>
                <a:latin typeface="Calibri"/>
                <a:cs typeface="Calibri"/>
                <a:hlinkClick r:id="rId3"/>
              </a:rPr>
              <a:t>s://</a:t>
            </a:r>
            <a:r>
              <a:rPr sz="1800" u="dashLong" spc="5" dirty="0">
                <a:solidFill>
                  <a:srgbClr val="0462C1"/>
                </a:solidFill>
                <a:uFill>
                  <a:solidFill>
                    <a:srgbClr val="0462C1"/>
                  </a:solidFill>
                </a:uFill>
                <a:latin typeface="Calibri"/>
                <a:cs typeface="Calibri"/>
                <a:hlinkClick r:id="rId3"/>
              </a:rPr>
              <a:t>d</a:t>
            </a:r>
            <a:r>
              <a:rPr sz="1800" u="dashLong" dirty="0">
                <a:solidFill>
                  <a:srgbClr val="0462C1"/>
                </a:solidFill>
                <a:uFill>
                  <a:solidFill>
                    <a:srgbClr val="0462C1"/>
                  </a:solidFill>
                </a:uFill>
                <a:latin typeface="Calibri"/>
                <a:cs typeface="Calibri"/>
                <a:hlinkClick r:id="rId3"/>
              </a:rPr>
              <a:t>r</a:t>
            </a:r>
            <a:r>
              <a:rPr sz="1800" u="dashLong" spc="-10" dirty="0">
                <a:solidFill>
                  <a:srgbClr val="0462C1"/>
                </a:solidFill>
                <a:uFill>
                  <a:solidFill>
                    <a:srgbClr val="0462C1"/>
                  </a:solidFill>
                </a:uFill>
                <a:latin typeface="Calibri"/>
                <a:cs typeface="Calibri"/>
                <a:hlinkClick r:id="rId3"/>
              </a:rPr>
              <a:t>iv</a:t>
            </a:r>
            <a:r>
              <a:rPr sz="1800" u="dashLong" dirty="0">
                <a:solidFill>
                  <a:srgbClr val="0462C1"/>
                </a:solidFill>
                <a:uFill>
                  <a:solidFill>
                    <a:srgbClr val="0462C1"/>
                  </a:solidFill>
                </a:uFill>
                <a:latin typeface="Calibri"/>
                <a:cs typeface="Calibri"/>
                <a:hlinkClick r:id="rId3"/>
              </a:rPr>
              <a:t>e</a:t>
            </a:r>
            <a:r>
              <a:rPr sz="1800" u="dashLong" spc="25" dirty="0">
                <a:solidFill>
                  <a:srgbClr val="0462C1"/>
                </a:solidFill>
                <a:uFill>
                  <a:solidFill>
                    <a:srgbClr val="0462C1"/>
                  </a:solidFill>
                </a:uFill>
                <a:latin typeface="Calibri"/>
                <a:cs typeface="Calibri"/>
                <a:hlinkClick r:id="rId3"/>
              </a:rPr>
              <a:t>.</a:t>
            </a:r>
            <a:r>
              <a:rPr sz="1800" u="dashLong" spc="-10" dirty="0">
                <a:solidFill>
                  <a:srgbClr val="0462C1"/>
                </a:solidFill>
                <a:uFill>
                  <a:solidFill>
                    <a:srgbClr val="0462C1"/>
                  </a:solidFill>
                </a:uFill>
                <a:latin typeface="Calibri"/>
                <a:cs typeface="Calibri"/>
                <a:hlinkClick r:id="rId3"/>
              </a:rPr>
              <a:t>g</a:t>
            </a:r>
            <a:r>
              <a:rPr sz="1800" u="dashLong" spc="-5" dirty="0">
                <a:solidFill>
                  <a:srgbClr val="0462C1"/>
                </a:solidFill>
                <a:uFill>
                  <a:solidFill>
                    <a:srgbClr val="0462C1"/>
                  </a:solidFill>
                </a:uFill>
                <a:latin typeface="Calibri"/>
                <a:cs typeface="Calibri"/>
                <a:hlinkClick r:id="rId3"/>
              </a:rPr>
              <a:t>oog</a:t>
            </a:r>
            <a:r>
              <a:rPr sz="1800" u="dashLong" dirty="0">
                <a:solidFill>
                  <a:srgbClr val="0462C1"/>
                </a:solidFill>
                <a:uFill>
                  <a:solidFill>
                    <a:srgbClr val="0462C1"/>
                  </a:solidFill>
                </a:uFill>
                <a:latin typeface="Calibri"/>
                <a:cs typeface="Calibri"/>
                <a:hlinkClick r:id="rId3"/>
              </a:rPr>
              <a:t>le.</a:t>
            </a:r>
            <a:r>
              <a:rPr sz="1800" u="dashLong" spc="-15" dirty="0">
                <a:solidFill>
                  <a:srgbClr val="0462C1"/>
                </a:solidFill>
                <a:uFill>
                  <a:solidFill>
                    <a:srgbClr val="0462C1"/>
                  </a:solidFill>
                </a:uFill>
                <a:latin typeface="Calibri"/>
                <a:cs typeface="Calibri"/>
                <a:hlinkClick r:id="rId3"/>
              </a:rPr>
              <a:t>c</a:t>
            </a:r>
            <a:r>
              <a:rPr sz="1800" u="dashLong" spc="-5" dirty="0">
                <a:solidFill>
                  <a:srgbClr val="0462C1"/>
                </a:solidFill>
                <a:uFill>
                  <a:solidFill>
                    <a:srgbClr val="0462C1"/>
                  </a:solidFill>
                </a:uFill>
                <a:latin typeface="Calibri"/>
                <a:cs typeface="Calibri"/>
                <a:hlinkClick r:id="rId3"/>
              </a:rPr>
              <a:t>om/</a:t>
            </a:r>
            <a:r>
              <a:rPr sz="1800" u="dashLong" dirty="0">
                <a:solidFill>
                  <a:srgbClr val="0462C1"/>
                </a:solidFill>
                <a:uFill>
                  <a:solidFill>
                    <a:srgbClr val="0462C1"/>
                  </a:solidFill>
                </a:uFill>
                <a:latin typeface="Calibri"/>
                <a:cs typeface="Calibri"/>
                <a:hlinkClick r:id="rId3"/>
              </a:rPr>
              <a:t>f</a:t>
            </a:r>
            <a:r>
              <a:rPr sz="1800" u="dashLong" spc="-5" dirty="0">
                <a:solidFill>
                  <a:srgbClr val="0462C1"/>
                </a:solidFill>
                <a:uFill>
                  <a:solidFill>
                    <a:srgbClr val="0462C1"/>
                  </a:solidFill>
                </a:uFill>
                <a:latin typeface="Calibri"/>
                <a:cs typeface="Calibri"/>
                <a:hlinkClick r:id="rId3"/>
              </a:rPr>
              <a:t>il</a:t>
            </a:r>
            <a:r>
              <a:rPr sz="1800" u="dashLong" dirty="0">
                <a:solidFill>
                  <a:srgbClr val="0462C1"/>
                </a:solidFill>
                <a:uFill>
                  <a:solidFill>
                    <a:srgbClr val="0462C1"/>
                  </a:solidFill>
                </a:uFill>
                <a:latin typeface="Calibri"/>
                <a:cs typeface="Calibri"/>
                <a:hlinkClick r:id="rId3"/>
              </a:rPr>
              <a:t>e/</a:t>
            </a:r>
            <a:r>
              <a:rPr sz="1800" u="dashLong" spc="5" dirty="0">
                <a:solidFill>
                  <a:srgbClr val="0462C1"/>
                </a:solidFill>
                <a:uFill>
                  <a:solidFill>
                    <a:srgbClr val="0462C1"/>
                  </a:solidFill>
                </a:uFill>
                <a:latin typeface="Calibri"/>
                <a:cs typeface="Calibri"/>
                <a:hlinkClick r:id="rId3"/>
              </a:rPr>
              <a:t>d</a:t>
            </a:r>
            <a:r>
              <a:rPr sz="1800" u="dashLong" dirty="0">
                <a:solidFill>
                  <a:srgbClr val="0462C1"/>
                </a:solidFill>
                <a:uFill>
                  <a:solidFill>
                    <a:srgbClr val="0462C1"/>
                  </a:solidFill>
                </a:uFill>
                <a:latin typeface="Calibri"/>
                <a:cs typeface="Calibri"/>
                <a:hlinkClick r:id="rId3"/>
              </a:rPr>
              <a:t>/ </a:t>
            </a:r>
            <a:r>
              <a:rPr sz="1800" dirty="0">
                <a:solidFill>
                  <a:srgbClr val="0462C1"/>
                </a:solidFill>
                <a:latin typeface="Times New Roman"/>
                <a:cs typeface="Times New Roman"/>
                <a:hlinkClick r:id="rId3"/>
              </a:rPr>
              <a:t> </a:t>
            </a:r>
            <a:r>
              <a:rPr sz="1800" u="dashLong" spc="-5" dirty="0">
                <a:solidFill>
                  <a:srgbClr val="0462C1"/>
                </a:solidFill>
                <a:uFill>
                  <a:solidFill>
                    <a:srgbClr val="0462C1"/>
                  </a:solidFill>
                </a:uFill>
                <a:latin typeface="Calibri"/>
                <a:cs typeface="Calibri"/>
                <a:hlinkClick r:id="rId3"/>
              </a:rPr>
              <a:t>15e1eS129hGEtLx6mAjBZDNtZp </a:t>
            </a:r>
            <a:r>
              <a:rPr sz="1800" spc="-395" dirty="0">
                <a:solidFill>
                  <a:srgbClr val="0462C1"/>
                </a:solidFill>
                <a:latin typeface="Calibri"/>
                <a:cs typeface="Calibri"/>
                <a:hlinkClick r:id="rId3"/>
              </a:rPr>
              <a:t> </a:t>
            </a:r>
            <a:r>
              <a:rPr sz="1800" u="dashLong" spc="-5" dirty="0">
                <a:solidFill>
                  <a:srgbClr val="0462C1"/>
                </a:solidFill>
                <a:uFill>
                  <a:solidFill>
                    <a:srgbClr val="0462C1"/>
                  </a:solidFill>
                </a:uFill>
                <a:latin typeface="Calibri"/>
                <a:cs typeface="Calibri"/>
                <a:hlinkClick r:id="rId3"/>
              </a:rPr>
              <a:t>Q3qMnt1/view?usp=sharing</a:t>
            </a:r>
            <a:endParaRPr sz="1800">
              <a:latin typeface="Calibri"/>
              <a:cs typeface="Calibri"/>
            </a:endParaRPr>
          </a:p>
        </p:txBody>
      </p:sp>
      <p:sp>
        <p:nvSpPr>
          <p:cNvPr id="5" name="object 5"/>
          <p:cNvSpPr/>
          <p:nvPr/>
        </p:nvSpPr>
        <p:spPr>
          <a:xfrm>
            <a:off x="671676" y="1296816"/>
            <a:ext cx="5176520" cy="4260215"/>
          </a:xfrm>
          <a:custGeom>
            <a:avLst/>
            <a:gdLst/>
            <a:ahLst/>
            <a:cxnLst/>
            <a:rect l="l" t="t" r="r" b="b"/>
            <a:pathLst>
              <a:path w="5176520" h="4260215">
                <a:moveTo>
                  <a:pt x="24030" y="14585"/>
                </a:moveTo>
                <a:lnTo>
                  <a:pt x="87078" y="14447"/>
                </a:lnTo>
                <a:lnTo>
                  <a:pt x="143563" y="15683"/>
                </a:lnTo>
                <a:lnTo>
                  <a:pt x="195106" y="17718"/>
                </a:lnTo>
                <a:lnTo>
                  <a:pt x="243330" y="19979"/>
                </a:lnTo>
                <a:lnTo>
                  <a:pt x="289856" y="21892"/>
                </a:lnTo>
                <a:lnTo>
                  <a:pt x="336306" y="22883"/>
                </a:lnTo>
                <a:lnTo>
                  <a:pt x="384301" y="22378"/>
                </a:lnTo>
                <a:lnTo>
                  <a:pt x="435463" y="19803"/>
                </a:lnTo>
                <a:lnTo>
                  <a:pt x="491414" y="14585"/>
                </a:lnTo>
                <a:lnTo>
                  <a:pt x="548969" y="10053"/>
                </a:lnTo>
                <a:lnTo>
                  <a:pt x="604153" y="9193"/>
                </a:lnTo>
                <a:lnTo>
                  <a:pt x="657380" y="10916"/>
                </a:lnTo>
                <a:lnTo>
                  <a:pt x="709063" y="14136"/>
                </a:lnTo>
                <a:lnTo>
                  <a:pt x="759613" y="17763"/>
                </a:lnTo>
                <a:lnTo>
                  <a:pt x="809445" y="20710"/>
                </a:lnTo>
                <a:lnTo>
                  <a:pt x="858969" y="21888"/>
                </a:lnTo>
                <a:lnTo>
                  <a:pt x="908599" y="20209"/>
                </a:lnTo>
                <a:lnTo>
                  <a:pt x="958749" y="14585"/>
                </a:lnTo>
                <a:lnTo>
                  <a:pt x="1006227" y="9229"/>
                </a:lnTo>
                <a:lnTo>
                  <a:pt x="1057081" y="7002"/>
                </a:lnTo>
                <a:lnTo>
                  <a:pt x="1110410" y="7176"/>
                </a:lnTo>
                <a:lnTo>
                  <a:pt x="1165314" y="9026"/>
                </a:lnTo>
                <a:lnTo>
                  <a:pt x="1220892" y="11823"/>
                </a:lnTo>
                <a:lnTo>
                  <a:pt x="1276247" y="14841"/>
                </a:lnTo>
                <a:lnTo>
                  <a:pt x="1330476" y="17354"/>
                </a:lnTo>
                <a:lnTo>
                  <a:pt x="1382681" y="18633"/>
                </a:lnTo>
                <a:lnTo>
                  <a:pt x="1431961" y="17953"/>
                </a:lnTo>
                <a:lnTo>
                  <a:pt x="1477417" y="14585"/>
                </a:lnTo>
                <a:lnTo>
                  <a:pt x="1518218" y="11668"/>
                </a:lnTo>
                <a:lnTo>
                  <a:pt x="1561799" y="11453"/>
                </a:lnTo>
                <a:lnTo>
                  <a:pt x="1607968" y="13232"/>
                </a:lnTo>
                <a:lnTo>
                  <a:pt x="1656532" y="16301"/>
                </a:lnTo>
                <a:lnTo>
                  <a:pt x="1707299" y="19953"/>
                </a:lnTo>
                <a:lnTo>
                  <a:pt x="1760077" y="23482"/>
                </a:lnTo>
                <a:lnTo>
                  <a:pt x="1814673" y="26183"/>
                </a:lnTo>
                <a:lnTo>
                  <a:pt x="1870895" y="27350"/>
                </a:lnTo>
                <a:lnTo>
                  <a:pt x="1928550" y="26276"/>
                </a:lnTo>
                <a:lnTo>
                  <a:pt x="1987447" y="22257"/>
                </a:lnTo>
                <a:lnTo>
                  <a:pt x="2047393" y="14585"/>
                </a:lnTo>
                <a:lnTo>
                  <a:pt x="2108564" y="6078"/>
                </a:lnTo>
                <a:lnTo>
                  <a:pt x="2160592" y="1467"/>
                </a:lnTo>
                <a:lnTo>
                  <a:pt x="2205705" y="0"/>
                </a:lnTo>
                <a:lnTo>
                  <a:pt x="2246128" y="924"/>
                </a:lnTo>
                <a:lnTo>
                  <a:pt x="2284089" y="3489"/>
                </a:lnTo>
                <a:lnTo>
                  <a:pt x="2321813" y="6941"/>
                </a:lnTo>
                <a:lnTo>
                  <a:pt x="2361528" y="10529"/>
                </a:lnTo>
                <a:lnTo>
                  <a:pt x="2405459" y="13500"/>
                </a:lnTo>
                <a:lnTo>
                  <a:pt x="2455834" y="15103"/>
                </a:lnTo>
                <a:lnTo>
                  <a:pt x="2514880" y="14585"/>
                </a:lnTo>
                <a:lnTo>
                  <a:pt x="2572332" y="13592"/>
                </a:lnTo>
                <a:lnTo>
                  <a:pt x="2628260" y="13730"/>
                </a:lnTo>
                <a:lnTo>
                  <a:pt x="2682797" y="14688"/>
                </a:lnTo>
                <a:lnTo>
                  <a:pt x="2736074" y="16156"/>
                </a:lnTo>
                <a:lnTo>
                  <a:pt x="2788223" y="17823"/>
                </a:lnTo>
                <a:lnTo>
                  <a:pt x="2839378" y="19377"/>
                </a:lnTo>
                <a:lnTo>
                  <a:pt x="2889670" y="20508"/>
                </a:lnTo>
                <a:lnTo>
                  <a:pt x="2939232" y="20906"/>
                </a:lnTo>
                <a:lnTo>
                  <a:pt x="2988195" y="20258"/>
                </a:lnTo>
                <a:lnTo>
                  <a:pt x="3036692" y="18255"/>
                </a:lnTo>
                <a:lnTo>
                  <a:pt x="3084856" y="14585"/>
                </a:lnTo>
                <a:lnTo>
                  <a:pt x="3139821" y="10981"/>
                </a:lnTo>
                <a:lnTo>
                  <a:pt x="3188850" y="10729"/>
                </a:lnTo>
                <a:lnTo>
                  <a:pt x="3234161" y="12779"/>
                </a:lnTo>
                <a:lnTo>
                  <a:pt x="3277972" y="16080"/>
                </a:lnTo>
                <a:lnTo>
                  <a:pt x="3322504" y="19582"/>
                </a:lnTo>
                <a:lnTo>
                  <a:pt x="3369975" y="22234"/>
                </a:lnTo>
                <a:lnTo>
                  <a:pt x="3422605" y="22985"/>
                </a:lnTo>
                <a:lnTo>
                  <a:pt x="3482612" y="20786"/>
                </a:lnTo>
                <a:lnTo>
                  <a:pt x="3552216" y="14585"/>
                </a:lnTo>
                <a:lnTo>
                  <a:pt x="3613644" y="9052"/>
                </a:lnTo>
                <a:lnTo>
                  <a:pt x="3674695" y="6115"/>
                </a:lnTo>
                <a:lnTo>
                  <a:pt x="3734855" y="5276"/>
                </a:lnTo>
                <a:lnTo>
                  <a:pt x="3793608" y="6041"/>
                </a:lnTo>
                <a:lnTo>
                  <a:pt x="3850438" y="7913"/>
                </a:lnTo>
                <a:lnTo>
                  <a:pt x="3904830" y="10395"/>
                </a:lnTo>
                <a:lnTo>
                  <a:pt x="3956269" y="12990"/>
                </a:lnTo>
                <a:lnTo>
                  <a:pt x="4004240" y="15204"/>
                </a:lnTo>
                <a:lnTo>
                  <a:pt x="4048228" y="16538"/>
                </a:lnTo>
                <a:lnTo>
                  <a:pt x="4087717" y="16497"/>
                </a:lnTo>
                <a:lnTo>
                  <a:pt x="4122192" y="14585"/>
                </a:lnTo>
                <a:lnTo>
                  <a:pt x="4160710" y="12878"/>
                </a:lnTo>
                <a:lnTo>
                  <a:pt x="4205491" y="13817"/>
                </a:lnTo>
                <a:lnTo>
                  <a:pt x="4255299" y="16554"/>
                </a:lnTo>
                <a:lnTo>
                  <a:pt x="4308896" y="20236"/>
                </a:lnTo>
                <a:lnTo>
                  <a:pt x="4365047" y="24015"/>
                </a:lnTo>
                <a:lnTo>
                  <a:pt x="4422517" y="27039"/>
                </a:lnTo>
                <a:lnTo>
                  <a:pt x="4480069" y="28459"/>
                </a:lnTo>
                <a:lnTo>
                  <a:pt x="4536468" y="27423"/>
                </a:lnTo>
                <a:lnTo>
                  <a:pt x="4590476" y="23082"/>
                </a:lnTo>
                <a:lnTo>
                  <a:pt x="4640860" y="14585"/>
                </a:lnTo>
                <a:lnTo>
                  <a:pt x="4687856" y="6297"/>
                </a:lnTo>
                <a:lnTo>
                  <a:pt x="4733246" y="2491"/>
                </a:lnTo>
                <a:lnTo>
                  <a:pt x="4777989" y="2176"/>
                </a:lnTo>
                <a:lnTo>
                  <a:pt x="4823047" y="4362"/>
                </a:lnTo>
                <a:lnTo>
                  <a:pt x="4869380" y="8061"/>
                </a:lnTo>
                <a:lnTo>
                  <a:pt x="4917950" y="12281"/>
                </a:lnTo>
                <a:lnTo>
                  <a:pt x="4969718" y="16034"/>
                </a:lnTo>
                <a:lnTo>
                  <a:pt x="5025643" y="18328"/>
                </a:lnTo>
                <a:lnTo>
                  <a:pt x="5086688" y="18175"/>
                </a:lnTo>
                <a:lnTo>
                  <a:pt x="5153813" y="14585"/>
                </a:lnTo>
                <a:lnTo>
                  <a:pt x="5164773" y="78021"/>
                </a:lnTo>
                <a:lnTo>
                  <a:pt x="5171137" y="138380"/>
                </a:lnTo>
                <a:lnTo>
                  <a:pt x="5173660" y="195756"/>
                </a:lnTo>
                <a:lnTo>
                  <a:pt x="5173097" y="250244"/>
                </a:lnTo>
                <a:lnTo>
                  <a:pt x="5170204" y="301937"/>
                </a:lnTo>
                <a:lnTo>
                  <a:pt x="5165736" y="350928"/>
                </a:lnTo>
                <a:lnTo>
                  <a:pt x="5160448" y="397311"/>
                </a:lnTo>
                <a:lnTo>
                  <a:pt x="5155096" y="441180"/>
                </a:lnTo>
                <a:lnTo>
                  <a:pt x="5150435" y="482629"/>
                </a:lnTo>
                <a:lnTo>
                  <a:pt x="5147221" y="521751"/>
                </a:lnTo>
                <a:lnTo>
                  <a:pt x="5146209" y="558639"/>
                </a:lnTo>
                <a:lnTo>
                  <a:pt x="5148154" y="593388"/>
                </a:lnTo>
                <a:lnTo>
                  <a:pt x="5153813" y="626090"/>
                </a:lnTo>
                <a:lnTo>
                  <a:pt x="5160551" y="666701"/>
                </a:lnTo>
                <a:lnTo>
                  <a:pt x="5161615" y="706742"/>
                </a:lnTo>
                <a:lnTo>
                  <a:pt x="5158573" y="747084"/>
                </a:lnTo>
                <a:lnTo>
                  <a:pt x="5152990" y="788595"/>
                </a:lnTo>
                <a:lnTo>
                  <a:pt x="5146431" y="832148"/>
                </a:lnTo>
                <a:lnTo>
                  <a:pt x="5140462" y="878611"/>
                </a:lnTo>
                <a:lnTo>
                  <a:pt x="5136650" y="928855"/>
                </a:lnTo>
                <a:lnTo>
                  <a:pt x="5136561" y="983751"/>
                </a:lnTo>
                <a:lnTo>
                  <a:pt x="5141760" y="1044168"/>
                </a:lnTo>
                <a:lnTo>
                  <a:pt x="5153813" y="1110976"/>
                </a:lnTo>
                <a:lnTo>
                  <a:pt x="5163450" y="1165263"/>
                </a:lnTo>
                <a:lnTo>
                  <a:pt x="5168318" y="1219727"/>
                </a:lnTo>
                <a:lnTo>
                  <a:pt x="5169280" y="1273990"/>
                </a:lnTo>
                <a:lnTo>
                  <a:pt x="5167198" y="1327675"/>
                </a:lnTo>
                <a:lnTo>
                  <a:pt x="5162934" y="1380403"/>
                </a:lnTo>
                <a:lnTo>
                  <a:pt x="5157352" y="1431798"/>
                </a:lnTo>
                <a:lnTo>
                  <a:pt x="5151314" y="1481481"/>
                </a:lnTo>
                <a:lnTo>
                  <a:pt x="5145683" y="1529074"/>
                </a:lnTo>
                <a:lnTo>
                  <a:pt x="5141320" y="1574200"/>
                </a:lnTo>
                <a:lnTo>
                  <a:pt x="5139089" y="1616482"/>
                </a:lnTo>
                <a:lnTo>
                  <a:pt x="5139853" y="1655541"/>
                </a:lnTo>
                <a:lnTo>
                  <a:pt x="5144473" y="1691000"/>
                </a:lnTo>
                <a:lnTo>
                  <a:pt x="5153813" y="1722481"/>
                </a:lnTo>
                <a:lnTo>
                  <a:pt x="5164321" y="1759280"/>
                </a:lnTo>
                <a:lnTo>
                  <a:pt x="5168461" y="1799964"/>
                </a:lnTo>
                <a:lnTo>
                  <a:pt x="5167656" y="1843979"/>
                </a:lnTo>
                <a:lnTo>
                  <a:pt x="5163326" y="1890772"/>
                </a:lnTo>
                <a:lnTo>
                  <a:pt x="5156896" y="1939788"/>
                </a:lnTo>
                <a:lnTo>
                  <a:pt x="5149785" y="1990472"/>
                </a:lnTo>
                <a:lnTo>
                  <a:pt x="5143417" y="2042272"/>
                </a:lnTo>
                <a:lnTo>
                  <a:pt x="5139214" y="2094631"/>
                </a:lnTo>
                <a:lnTo>
                  <a:pt x="5138597" y="2146997"/>
                </a:lnTo>
                <a:lnTo>
                  <a:pt x="5142989" y="2198815"/>
                </a:lnTo>
                <a:lnTo>
                  <a:pt x="5153813" y="2249531"/>
                </a:lnTo>
                <a:lnTo>
                  <a:pt x="5163154" y="2293684"/>
                </a:lnTo>
                <a:lnTo>
                  <a:pt x="5167284" y="2341060"/>
                </a:lnTo>
                <a:lnTo>
                  <a:pt x="5167199" y="2390913"/>
                </a:lnTo>
                <a:lnTo>
                  <a:pt x="5163895" y="2442494"/>
                </a:lnTo>
                <a:lnTo>
                  <a:pt x="5158370" y="2495054"/>
                </a:lnTo>
                <a:lnTo>
                  <a:pt x="5151620" y="2547847"/>
                </a:lnTo>
                <a:lnTo>
                  <a:pt x="5144643" y="2600122"/>
                </a:lnTo>
                <a:lnTo>
                  <a:pt x="5138434" y="2651133"/>
                </a:lnTo>
                <a:lnTo>
                  <a:pt x="5133991" y="2700132"/>
                </a:lnTo>
                <a:lnTo>
                  <a:pt x="5132310" y="2746370"/>
                </a:lnTo>
                <a:lnTo>
                  <a:pt x="5134389" y="2789098"/>
                </a:lnTo>
                <a:lnTo>
                  <a:pt x="5141225" y="2827570"/>
                </a:lnTo>
                <a:lnTo>
                  <a:pt x="5153813" y="2861036"/>
                </a:lnTo>
                <a:lnTo>
                  <a:pt x="5168202" y="2898350"/>
                </a:lnTo>
                <a:lnTo>
                  <a:pt x="5175067" y="2937710"/>
                </a:lnTo>
                <a:lnTo>
                  <a:pt x="5175955" y="2979141"/>
                </a:lnTo>
                <a:lnTo>
                  <a:pt x="5172415" y="3022667"/>
                </a:lnTo>
                <a:lnTo>
                  <a:pt x="5165998" y="3068313"/>
                </a:lnTo>
                <a:lnTo>
                  <a:pt x="5158252" y="3116103"/>
                </a:lnTo>
                <a:lnTo>
                  <a:pt x="5150727" y="3166063"/>
                </a:lnTo>
                <a:lnTo>
                  <a:pt x="5144971" y="3218216"/>
                </a:lnTo>
                <a:lnTo>
                  <a:pt x="5142534" y="3272589"/>
                </a:lnTo>
                <a:lnTo>
                  <a:pt x="5144965" y="3329204"/>
                </a:lnTo>
                <a:lnTo>
                  <a:pt x="5153813" y="3388086"/>
                </a:lnTo>
                <a:lnTo>
                  <a:pt x="5160579" y="3427058"/>
                </a:lnTo>
                <a:lnTo>
                  <a:pt x="5164829" y="3466417"/>
                </a:lnTo>
                <a:lnTo>
                  <a:pt x="5166896" y="3506354"/>
                </a:lnTo>
                <a:lnTo>
                  <a:pt x="5167116" y="3547056"/>
                </a:lnTo>
                <a:lnTo>
                  <a:pt x="5165822" y="3588712"/>
                </a:lnTo>
                <a:lnTo>
                  <a:pt x="5163348" y="3631509"/>
                </a:lnTo>
                <a:lnTo>
                  <a:pt x="5160028" y="3675637"/>
                </a:lnTo>
                <a:lnTo>
                  <a:pt x="5156197" y="3721283"/>
                </a:lnTo>
                <a:lnTo>
                  <a:pt x="5152188" y="3768636"/>
                </a:lnTo>
                <a:lnTo>
                  <a:pt x="5148335" y="3817883"/>
                </a:lnTo>
                <a:lnTo>
                  <a:pt x="5144973" y="3869214"/>
                </a:lnTo>
                <a:lnTo>
                  <a:pt x="5142436" y="3922817"/>
                </a:lnTo>
                <a:lnTo>
                  <a:pt x="5141058" y="3978879"/>
                </a:lnTo>
                <a:lnTo>
                  <a:pt x="5141172" y="4037590"/>
                </a:lnTo>
                <a:lnTo>
                  <a:pt x="5143113" y="4099137"/>
                </a:lnTo>
                <a:lnTo>
                  <a:pt x="5147215" y="4163709"/>
                </a:lnTo>
                <a:lnTo>
                  <a:pt x="5153813" y="4231493"/>
                </a:lnTo>
                <a:lnTo>
                  <a:pt x="5108112" y="4237948"/>
                </a:lnTo>
                <a:lnTo>
                  <a:pt x="5063071" y="4240618"/>
                </a:lnTo>
                <a:lnTo>
                  <a:pt x="5018374" y="4240335"/>
                </a:lnTo>
                <a:lnTo>
                  <a:pt x="4973702" y="4237929"/>
                </a:lnTo>
                <a:lnTo>
                  <a:pt x="4928740" y="4234233"/>
                </a:lnTo>
                <a:lnTo>
                  <a:pt x="4883172" y="4230076"/>
                </a:lnTo>
                <a:lnTo>
                  <a:pt x="4836679" y="4226292"/>
                </a:lnTo>
                <a:lnTo>
                  <a:pt x="4788947" y="4223710"/>
                </a:lnTo>
                <a:lnTo>
                  <a:pt x="4739658" y="4223162"/>
                </a:lnTo>
                <a:lnTo>
                  <a:pt x="4688496" y="4225479"/>
                </a:lnTo>
                <a:lnTo>
                  <a:pt x="4635145" y="4231493"/>
                </a:lnTo>
                <a:lnTo>
                  <a:pt x="4592364" y="4236466"/>
                </a:lnTo>
                <a:lnTo>
                  <a:pt x="4549608" y="4238891"/>
                </a:lnTo>
                <a:lnTo>
                  <a:pt x="4506668" y="4239214"/>
                </a:lnTo>
                <a:lnTo>
                  <a:pt x="4463336" y="4237880"/>
                </a:lnTo>
                <a:lnTo>
                  <a:pt x="4419403" y="4235336"/>
                </a:lnTo>
                <a:lnTo>
                  <a:pt x="4374661" y="4232027"/>
                </a:lnTo>
                <a:lnTo>
                  <a:pt x="4328900" y="4228398"/>
                </a:lnTo>
                <a:lnTo>
                  <a:pt x="4281913" y="4224895"/>
                </a:lnTo>
                <a:lnTo>
                  <a:pt x="4233490" y="4221965"/>
                </a:lnTo>
                <a:lnTo>
                  <a:pt x="4183424" y="4220052"/>
                </a:lnTo>
                <a:lnTo>
                  <a:pt x="4131506" y="4219603"/>
                </a:lnTo>
                <a:lnTo>
                  <a:pt x="4077527" y="4221063"/>
                </a:lnTo>
                <a:lnTo>
                  <a:pt x="4021279" y="4224878"/>
                </a:lnTo>
                <a:lnTo>
                  <a:pt x="3962553" y="4231493"/>
                </a:lnTo>
                <a:lnTo>
                  <a:pt x="3887069" y="4239661"/>
                </a:lnTo>
                <a:lnTo>
                  <a:pt x="3826795" y="4242247"/>
                </a:lnTo>
                <a:lnTo>
                  <a:pt x="3778850" y="4240663"/>
                </a:lnTo>
                <a:lnTo>
                  <a:pt x="3740353" y="4236321"/>
                </a:lnTo>
                <a:lnTo>
                  <a:pt x="3708426" y="4230636"/>
                </a:lnTo>
                <a:lnTo>
                  <a:pt x="3680186" y="4225019"/>
                </a:lnTo>
                <a:lnTo>
                  <a:pt x="3652754" y="4220884"/>
                </a:lnTo>
                <a:lnTo>
                  <a:pt x="3623249" y="4219643"/>
                </a:lnTo>
                <a:lnTo>
                  <a:pt x="3588792" y="4222708"/>
                </a:lnTo>
                <a:lnTo>
                  <a:pt x="3546501" y="4231493"/>
                </a:lnTo>
                <a:lnTo>
                  <a:pt x="3508060" y="4238629"/>
                </a:lnTo>
                <a:lnTo>
                  <a:pt x="3465729" y="4241886"/>
                </a:lnTo>
                <a:lnTo>
                  <a:pt x="3420143" y="4241997"/>
                </a:lnTo>
                <a:lnTo>
                  <a:pt x="3371939" y="4239697"/>
                </a:lnTo>
                <a:lnTo>
                  <a:pt x="3321752" y="4235718"/>
                </a:lnTo>
                <a:lnTo>
                  <a:pt x="3270218" y="4230794"/>
                </a:lnTo>
                <a:lnTo>
                  <a:pt x="3217974" y="4225659"/>
                </a:lnTo>
                <a:lnTo>
                  <a:pt x="3165656" y="4221047"/>
                </a:lnTo>
                <a:lnTo>
                  <a:pt x="3113900" y="4217690"/>
                </a:lnTo>
                <a:lnTo>
                  <a:pt x="3063342" y="4216323"/>
                </a:lnTo>
                <a:lnTo>
                  <a:pt x="3014618" y="4217679"/>
                </a:lnTo>
                <a:lnTo>
                  <a:pt x="2968364" y="4222491"/>
                </a:lnTo>
                <a:lnTo>
                  <a:pt x="2925217" y="4231493"/>
                </a:lnTo>
                <a:lnTo>
                  <a:pt x="2868135" y="4243167"/>
                </a:lnTo>
                <a:lnTo>
                  <a:pt x="2815844" y="4246866"/>
                </a:lnTo>
                <a:lnTo>
                  <a:pt x="2767454" y="4244758"/>
                </a:lnTo>
                <a:lnTo>
                  <a:pt x="2722075" y="4239009"/>
                </a:lnTo>
                <a:lnTo>
                  <a:pt x="2678816" y="4231786"/>
                </a:lnTo>
                <a:lnTo>
                  <a:pt x="2636785" y="4225256"/>
                </a:lnTo>
                <a:lnTo>
                  <a:pt x="2595094" y="4221586"/>
                </a:lnTo>
                <a:lnTo>
                  <a:pt x="2552850" y="4222943"/>
                </a:lnTo>
                <a:lnTo>
                  <a:pt x="2509165" y="4231493"/>
                </a:lnTo>
                <a:lnTo>
                  <a:pt x="2474582" y="4237967"/>
                </a:lnTo>
                <a:lnTo>
                  <a:pt x="2433563" y="4240154"/>
                </a:lnTo>
                <a:lnTo>
                  <a:pt x="2387261" y="4238928"/>
                </a:lnTo>
                <a:lnTo>
                  <a:pt x="2336831" y="4235164"/>
                </a:lnTo>
                <a:lnTo>
                  <a:pt x="2283431" y="4229738"/>
                </a:lnTo>
                <a:lnTo>
                  <a:pt x="2228213" y="4223525"/>
                </a:lnTo>
                <a:lnTo>
                  <a:pt x="2172335" y="4217400"/>
                </a:lnTo>
                <a:lnTo>
                  <a:pt x="2116951" y="4212237"/>
                </a:lnTo>
                <a:lnTo>
                  <a:pt x="2063217" y="4208912"/>
                </a:lnTo>
                <a:lnTo>
                  <a:pt x="2012287" y="4208300"/>
                </a:lnTo>
                <a:lnTo>
                  <a:pt x="1965318" y="4211277"/>
                </a:lnTo>
                <a:lnTo>
                  <a:pt x="1923464" y="4218716"/>
                </a:lnTo>
                <a:lnTo>
                  <a:pt x="1887881" y="4231493"/>
                </a:lnTo>
                <a:lnTo>
                  <a:pt x="1843375" y="4249204"/>
                </a:lnTo>
                <a:lnTo>
                  <a:pt x="1801651" y="4258143"/>
                </a:lnTo>
                <a:lnTo>
                  <a:pt x="1761332" y="4260173"/>
                </a:lnTo>
                <a:lnTo>
                  <a:pt x="1721041" y="4257155"/>
                </a:lnTo>
                <a:lnTo>
                  <a:pt x="1679402" y="4250950"/>
                </a:lnTo>
                <a:lnTo>
                  <a:pt x="1635038" y="4243420"/>
                </a:lnTo>
                <a:lnTo>
                  <a:pt x="1586572" y="4236426"/>
                </a:lnTo>
                <a:lnTo>
                  <a:pt x="1532628" y="4231830"/>
                </a:lnTo>
                <a:lnTo>
                  <a:pt x="1471829" y="4231493"/>
                </a:lnTo>
                <a:lnTo>
                  <a:pt x="1404929" y="4233348"/>
                </a:lnTo>
                <a:lnTo>
                  <a:pt x="1347972" y="4233779"/>
                </a:lnTo>
                <a:lnTo>
                  <a:pt x="1298110" y="4233235"/>
                </a:lnTo>
                <a:lnTo>
                  <a:pt x="1252500" y="4232160"/>
                </a:lnTo>
                <a:lnTo>
                  <a:pt x="1208294" y="4231002"/>
                </a:lnTo>
                <a:lnTo>
                  <a:pt x="1162647" y="4230208"/>
                </a:lnTo>
                <a:lnTo>
                  <a:pt x="1112714" y="4230222"/>
                </a:lnTo>
                <a:lnTo>
                  <a:pt x="1055650" y="4231493"/>
                </a:lnTo>
                <a:lnTo>
                  <a:pt x="1008946" y="4231713"/>
                </a:lnTo>
                <a:lnTo>
                  <a:pt x="966274" y="4229652"/>
                </a:lnTo>
                <a:lnTo>
                  <a:pt x="926121" y="4226149"/>
                </a:lnTo>
                <a:lnTo>
                  <a:pt x="886970" y="4222038"/>
                </a:lnTo>
                <a:lnTo>
                  <a:pt x="847307" y="4218158"/>
                </a:lnTo>
                <a:lnTo>
                  <a:pt x="805618" y="4215345"/>
                </a:lnTo>
                <a:lnTo>
                  <a:pt x="760388" y="4214435"/>
                </a:lnTo>
                <a:lnTo>
                  <a:pt x="710102" y="4216266"/>
                </a:lnTo>
                <a:lnTo>
                  <a:pt x="653244" y="4221673"/>
                </a:lnTo>
                <a:lnTo>
                  <a:pt x="588301" y="4231493"/>
                </a:lnTo>
                <a:lnTo>
                  <a:pt x="532988" y="4239660"/>
                </a:lnTo>
                <a:lnTo>
                  <a:pt x="482235" y="4244096"/>
                </a:lnTo>
                <a:lnTo>
                  <a:pt x="435128" y="4245477"/>
                </a:lnTo>
                <a:lnTo>
                  <a:pt x="390749" y="4244476"/>
                </a:lnTo>
                <a:lnTo>
                  <a:pt x="348183" y="4241765"/>
                </a:lnTo>
                <a:lnTo>
                  <a:pt x="306514" y="4238018"/>
                </a:lnTo>
                <a:lnTo>
                  <a:pt x="264825" y="4233909"/>
                </a:lnTo>
                <a:lnTo>
                  <a:pt x="222201" y="4230110"/>
                </a:lnTo>
                <a:lnTo>
                  <a:pt x="177725" y="4227296"/>
                </a:lnTo>
                <a:lnTo>
                  <a:pt x="130482" y="4226140"/>
                </a:lnTo>
                <a:lnTo>
                  <a:pt x="79556" y="4227315"/>
                </a:lnTo>
                <a:lnTo>
                  <a:pt x="24030" y="4231493"/>
                </a:lnTo>
                <a:lnTo>
                  <a:pt x="19946" y="4171088"/>
                </a:lnTo>
                <a:lnTo>
                  <a:pt x="18661" y="4119084"/>
                </a:lnTo>
                <a:lnTo>
                  <a:pt x="19412" y="4073082"/>
                </a:lnTo>
                <a:lnTo>
                  <a:pt x="21437" y="4030683"/>
                </a:lnTo>
                <a:lnTo>
                  <a:pt x="23976" y="3989488"/>
                </a:lnTo>
                <a:lnTo>
                  <a:pt x="26266" y="3947098"/>
                </a:lnTo>
                <a:lnTo>
                  <a:pt x="27547" y="3901115"/>
                </a:lnTo>
                <a:lnTo>
                  <a:pt x="27055" y="3849139"/>
                </a:lnTo>
                <a:lnTo>
                  <a:pt x="24030" y="3788771"/>
                </a:lnTo>
                <a:lnTo>
                  <a:pt x="22486" y="3743460"/>
                </a:lnTo>
                <a:lnTo>
                  <a:pt x="23696" y="3698051"/>
                </a:lnTo>
                <a:lnTo>
                  <a:pt x="26980" y="3652493"/>
                </a:lnTo>
                <a:lnTo>
                  <a:pt x="31657" y="3606734"/>
                </a:lnTo>
                <a:lnTo>
                  <a:pt x="37044" y="3560722"/>
                </a:lnTo>
                <a:lnTo>
                  <a:pt x="42462" y="3514405"/>
                </a:lnTo>
                <a:lnTo>
                  <a:pt x="47230" y="3467730"/>
                </a:lnTo>
                <a:lnTo>
                  <a:pt x="50665" y="3420646"/>
                </a:lnTo>
                <a:lnTo>
                  <a:pt x="52088" y="3373101"/>
                </a:lnTo>
                <a:lnTo>
                  <a:pt x="50817" y="3325042"/>
                </a:lnTo>
                <a:lnTo>
                  <a:pt x="46171" y="3276418"/>
                </a:lnTo>
                <a:lnTo>
                  <a:pt x="37469" y="3227177"/>
                </a:lnTo>
                <a:lnTo>
                  <a:pt x="24030" y="3177266"/>
                </a:lnTo>
                <a:lnTo>
                  <a:pt x="9207" y="3121701"/>
                </a:lnTo>
                <a:lnTo>
                  <a:pt x="1678" y="3072832"/>
                </a:lnTo>
                <a:lnTo>
                  <a:pt x="0" y="3029192"/>
                </a:lnTo>
                <a:lnTo>
                  <a:pt x="2728" y="2989314"/>
                </a:lnTo>
                <a:lnTo>
                  <a:pt x="8421" y="2951734"/>
                </a:lnTo>
                <a:lnTo>
                  <a:pt x="15636" y="2914984"/>
                </a:lnTo>
                <a:lnTo>
                  <a:pt x="22929" y="2877599"/>
                </a:lnTo>
                <a:lnTo>
                  <a:pt x="28858" y="2838112"/>
                </a:lnTo>
                <a:lnTo>
                  <a:pt x="31979" y="2795058"/>
                </a:lnTo>
                <a:lnTo>
                  <a:pt x="30851" y="2746969"/>
                </a:lnTo>
                <a:lnTo>
                  <a:pt x="24030" y="2692380"/>
                </a:lnTo>
                <a:lnTo>
                  <a:pt x="15657" y="2637365"/>
                </a:lnTo>
                <a:lnTo>
                  <a:pt x="10494" y="2588083"/>
                </a:lnTo>
                <a:lnTo>
                  <a:pt x="8029" y="2543097"/>
                </a:lnTo>
                <a:lnTo>
                  <a:pt x="7751" y="2500968"/>
                </a:lnTo>
                <a:lnTo>
                  <a:pt x="9147" y="2460257"/>
                </a:lnTo>
                <a:lnTo>
                  <a:pt x="11706" y="2419525"/>
                </a:lnTo>
                <a:lnTo>
                  <a:pt x="14916" y="2377334"/>
                </a:lnTo>
                <a:lnTo>
                  <a:pt x="18266" y="2332245"/>
                </a:lnTo>
                <a:lnTo>
                  <a:pt x="21242" y="2282820"/>
                </a:lnTo>
                <a:lnTo>
                  <a:pt x="23334" y="2227619"/>
                </a:lnTo>
                <a:lnTo>
                  <a:pt x="24030" y="2165203"/>
                </a:lnTo>
                <a:lnTo>
                  <a:pt x="24653" y="2102479"/>
                </a:lnTo>
                <a:lnTo>
                  <a:pt x="26555" y="2046475"/>
                </a:lnTo>
                <a:lnTo>
                  <a:pt x="29270" y="1995938"/>
                </a:lnTo>
                <a:lnTo>
                  <a:pt x="32328" y="1949616"/>
                </a:lnTo>
                <a:lnTo>
                  <a:pt x="35261" y="1906256"/>
                </a:lnTo>
                <a:lnTo>
                  <a:pt x="37602" y="1864606"/>
                </a:lnTo>
                <a:lnTo>
                  <a:pt x="38882" y="1823412"/>
                </a:lnTo>
                <a:lnTo>
                  <a:pt x="38633" y="1781423"/>
                </a:lnTo>
                <a:lnTo>
                  <a:pt x="36387" y="1737385"/>
                </a:lnTo>
                <a:lnTo>
                  <a:pt x="31675" y="1690046"/>
                </a:lnTo>
                <a:lnTo>
                  <a:pt x="24030" y="1638153"/>
                </a:lnTo>
                <a:lnTo>
                  <a:pt x="17785" y="1589962"/>
                </a:lnTo>
                <a:lnTo>
                  <a:pt x="15483" y="1544924"/>
                </a:lnTo>
                <a:lnTo>
                  <a:pt x="16281" y="1502134"/>
                </a:lnTo>
                <a:lnTo>
                  <a:pt x="19338" y="1460687"/>
                </a:lnTo>
                <a:lnTo>
                  <a:pt x="23810" y="1419678"/>
                </a:lnTo>
                <a:lnTo>
                  <a:pt x="28857" y="1378200"/>
                </a:lnTo>
                <a:lnTo>
                  <a:pt x="33636" y="1335350"/>
                </a:lnTo>
                <a:lnTo>
                  <a:pt x="37304" y="1290220"/>
                </a:lnTo>
                <a:lnTo>
                  <a:pt x="39020" y="1241907"/>
                </a:lnTo>
                <a:lnTo>
                  <a:pt x="37941" y="1189505"/>
                </a:lnTo>
                <a:lnTo>
                  <a:pt x="33225" y="1132109"/>
                </a:lnTo>
                <a:lnTo>
                  <a:pt x="24030" y="1068812"/>
                </a:lnTo>
                <a:lnTo>
                  <a:pt x="18906" y="1030688"/>
                </a:lnTo>
                <a:lnTo>
                  <a:pt x="16130" y="989161"/>
                </a:lnTo>
                <a:lnTo>
                  <a:pt x="15423" y="944601"/>
                </a:lnTo>
                <a:lnTo>
                  <a:pt x="16506" y="897379"/>
                </a:lnTo>
                <a:lnTo>
                  <a:pt x="19100" y="847865"/>
                </a:lnTo>
                <a:lnTo>
                  <a:pt x="22926" y="796431"/>
                </a:lnTo>
                <a:lnTo>
                  <a:pt x="27705" y="743445"/>
                </a:lnTo>
                <a:lnTo>
                  <a:pt x="33158" y="689280"/>
                </a:lnTo>
                <a:lnTo>
                  <a:pt x="39005" y="634306"/>
                </a:lnTo>
                <a:lnTo>
                  <a:pt x="44969" y="578892"/>
                </a:lnTo>
                <a:lnTo>
                  <a:pt x="50770" y="523411"/>
                </a:lnTo>
                <a:lnTo>
                  <a:pt x="56129" y="468232"/>
                </a:lnTo>
                <a:lnTo>
                  <a:pt x="60767" y="413725"/>
                </a:lnTo>
                <a:lnTo>
                  <a:pt x="64405" y="360262"/>
                </a:lnTo>
                <a:lnTo>
                  <a:pt x="66764" y="308213"/>
                </a:lnTo>
                <a:lnTo>
                  <a:pt x="67565" y="257948"/>
                </a:lnTo>
                <a:lnTo>
                  <a:pt x="66529" y="209839"/>
                </a:lnTo>
                <a:lnTo>
                  <a:pt x="63377" y="164254"/>
                </a:lnTo>
                <a:lnTo>
                  <a:pt x="57830" y="121567"/>
                </a:lnTo>
                <a:lnTo>
                  <a:pt x="49609" y="82145"/>
                </a:lnTo>
                <a:lnTo>
                  <a:pt x="38436" y="46361"/>
                </a:lnTo>
                <a:lnTo>
                  <a:pt x="24030" y="14585"/>
                </a:lnTo>
                <a:close/>
              </a:path>
            </a:pathLst>
          </a:custGeom>
          <a:ln w="38100">
            <a:solidFill>
              <a:srgbClr val="001F5F"/>
            </a:solidFill>
            <a:prstDash val="lgDash"/>
          </a:ln>
        </p:spPr>
        <p:txBody>
          <a:bodyPr wrap="square" lIns="0" tIns="0" rIns="0" bIns="0" rtlCol="0"/>
          <a:lstStyle/>
          <a:p>
            <a:endParaRPr/>
          </a:p>
        </p:txBody>
      </p:sp>
      <p:sp>
        <p:nvSpPr>
          <p:cNvPr id="6" name="object 6"/>
          <p:cNvSpPr txBox="1"/>
          <p:nvPr/>
        </p:nvSpPr>
        <p:spPr>
          <a:xfrm>
            <a:off x="774292" y="1338453"/>
            <a:ext cx="4974590" cy="411162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Guardemos silencio.</a:t>
            </a:r>
            <a:endParaRPr sz="1800">
              <a:latin typeface="Arial"/>
              <a:cs typeface="Arial"/>
            </a:endParaRPr>
          </a:p>
          <a:p>
            <a:pPr marL="299085" marR="450850" indent="-287020">
              <a:lnSpc>
                <a:spcPct val="100000"/>
              </a:lnSpc>
              <a:buFont typeface="Wingdings"/>
              <a:buChar char=""/>
              <a:tabLst>
                <a:tab pos="299720" algn="l"/>
              </a:tabLst>
            </a:pPr>
            <a:r>
              <a:rPr sz="1800" b="1" u="heavy" spc="-5" dirty="0">
                <a:uFill>
                  <a:solidFill>
                    <a:srgbClr val="000000"/>
                  </a:solidFill>
                </a:uFill>
                <a:latin typeface="Arial"/>
                <a:cs typeface="Arial"/>
              </a:rPr>
              <a:t>Exploración</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comprensión</a:t>
            </a:r>
            <a:r>
              <a:rPr sz="1800" b="1" u="heavy" spc="5" dirty="0">
                <a:uFill>
                  <a:solidFill>
                    <a:srgbClr val="000000"/>
                  </a:solidFill>
                </a:uFill>
                <a:latin typeface="Arial"/>
                <a:cs typeface="Arial"/>
              </a:rPr>
              <a:t> </a:t>
            </a:r>
            <a:r>
              <a:rPr sz="1800" b="1" u="heavy" dirty="0">
                <a:uFill>
                  <a:solidFill>
                    <a:srgbClr val="000000"/>
                  </a:solidFill>
                </a:uFill>
                <a:latin typeface="Arial"/>
                <a:cs typeface="Arial"/>
              </a:rPr>
              <a:t>del mundo </a:t>
            </a:r>
            <a:r>
              <a:rPr sz="1800" b="1" spc="-484" dirty="0">
                <a:latin typeface="Arial"/>
                <a:cs typeface="Arial"/>
              </a:rPr>
              <a:t> </a:t>
            </a:r>
            <a:r>
              <a:rPr sz="1800" b="1" u="heavy" dirty="0">
                <a:uFill>
                  <a:solidFill>
                    <a:srgbClr val="000000"/>
                  </a:solidFill>
                </a:uFill>
                <a:latin typeface="Arial"/>
                <a:cs typeface="Arial"/>
              </a:rPr>
              <a:t>natural</a:t>
            </a:r>
            <a:r>
              <a:rPr sz="1800" b="1" u="heavy" spc="-5" dirty="0">
                <a:uFill>
                  <a:solidFill>
                    <a:srgbClr val="000000"/>
                  </a:solidFill>
                </a:uFill>
                <a:latin typeface="Arial"/>
                <a:cs typeface="Arial"/>
              </a:rPr>
              <a:t> y</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social.</a:t>
            </a:r>
            <a:endParaRPr sz="1800">
              <a:latin typeface="Arial"/>
              <a:cs typeface="Arial"/>
            </a:endParaRPr>
          </a:p>
          <a:p>
            <a:pPr marL="299085" indent="-287020">
              <a:lnSpc>
                <a:spcPts val="2390"/>
              </a:lnSpc>
              <a:buFont typeface="Wingdings"/>
              <a:buChar char=""/>
              <a:tabLst>
                <a:tab pos="299720" algn="l"/>
              </a:tabLst>
            </a:pPr>
            <a:r>
              <a:rPr sz="2000" b="1" dirty="0">
                <a:latin typeface="Arial"/>
                <a:cs typeface="Arial"/>
              </a:rPr>
              <a:t>Aprendizaje</a:t>
            </a:r>
            <a:r>
              <a:rPr sz="2000" b="1" spc="-45" dirty="0">
                <a:latin typeface="Arial"/>
                <a:cs typeface="Arial"/>
              </a:rPr>
              <a:t> </a:t>
            </a:r>
            <a:r>
              <a:rPr sz="2000" b="1" spc="-5" dirty="0">
                <a:latin typeface="Arial"/>
                <a:cs typeface="Arial"/>
              </a:rPr>
              <a:t>E:</a:t>
            </a:r>
            <a:r>
              <a:rPr sz="1800" spc="-5" dirty="0">
                <a:solidFill>
                  <a:srgbClr val="00AF50"/>
                </a:solidFill>
                <a:latin typeface="Arial"/>
                <a:cs typeface="Arial"/>
              </a:rPr>
              <a:t>Indaga</a:t>
            </a:r>
            <a:r>
              <a:rPr sz="1800" spc="-20" dirty="0">
                <a:solidFill>
                  <a:srgbClr val="00AF50"/>
                </a:solidFill>
                <a:latin typeface="Arial"/>
                <a:cs typeface="Arial"/>
              </a:rPr>
              <a:t> </a:t>
            </a:r>
            <a:r>
              <a:rPr sz="1800" spc="-5" dirty="0">
                <a:solidFill>
                  <a:srgbClr val="00AF50"/>
                </a:solidFill>
                <a:latin typeface="Arial"/>
                <a:cs typeface="Arial"/>
              </a:rPr>
              <a:t>acciones</a:t>
            </a:r>
            <a:r>
              <a:rPr sz="1800" spc="10" dirty="0">
                <a:solidFill>
                  <a:srgbClr val="00AF50"/>
                </a:solidFill>
                <a:latin typeface="Arial"/>
                <a:cs typeface="Arial"/>
              </a:rPr>
              <a:t> </a:t>
            </a:r>
            <a:r>
              <a:rPr sz="1800" spc="-10" dirty="0">
                <a:solidFill>
                  <a:srgbClr val="00AF50"/>
                </a:solidFill>
                <a:latin typeface="Arial"/>
                <a:cs typeface="Arial"/>
              </a:rPr>
              <a:t>que</a:t>
            </a:r>
            <a:endParaRPr sz="1800">
              <a:latin typeface="Arial"/>
              <a:cs typeface="Arial"/>
            </a:endParaRPr>
          </a:p>
          <a:p>
            <a:pPr marL="299085" algn="just">
              <a:lnSpc>
                <a:spcPct val="100000"/>
              </a:lnSpc>
              <a:spcBef>
                <a:spcPts val="10"/>
              </a:spcBef>
            </a:pPr>
            <a:r>
              <a:rPr sz="1800" spc="-5" dirty="0">
                <a:solidFill>
                  <a:srgbClr val="00AF50"/>
                </a:solidFill>
                <a:latin typeface="Arial"/>
                <a:cs typeface="Arial"/>
              </a:rPr>
              <a:t>favorecen el</a:t>
            </a:r>
            <a:r>
              <a:rPr sz="1800" spc="-20" dirty="0">
                <a:solidFill>
                  <a:srgbClr val="00AF50"/>
                </a:solidFill>
                <a:latin typeface="Arial"/>
                <a:cs typeface="Arial"/>
              </a:rPr>
              <a:t> </a:t>
            </a:r>
            <a:r>
              <a:rPr sz="1800" spc="-5" dirty="0">
                <a:solidFill>
                  <a:srgbClr val="00AF50"/>
                </a:solidFill>
                <a:latin typeface="Arial"/>
                <a:cs typeface="Arial"/>
              </a:rPr>
              <a:t>cuidado</a:t>
            </a:r>
            <a:r>
              <a:rPr sz="1800" spc="15" dirty="0">
                <a:solidFill>
                  <a:srgbClr val="00AF50"/>
                </a:solidFill>
                <a:latin typeface="Arial"/>
                <a:cs typeface="Arial"/>
              </a:rPr>
              <a:t> </a:t>
            </a:r>
            <a:r>
              <a:rPr sz="1800" spc="-5" dirty="0">
                <a:solidFill>
                  <a:srgbClr val="00AF50"/>
                </a:solidFill>
                <a:latin typeface="Arial"/>
                <a:cs typeface="Arial"/>
              </a:rPr>
              <a:t>del</a:t>
            </a:r>
            <a:r>
              <a:rPr sz="1800" dirty="0">
                <a:solidFill>
                  <a:srgbClr val="00AF50"/>
                </a:solidFill>
                <a:latin typeface="Arial"/>
                <a:cs typeface="Arial"/>
              </a:rPr>
              <a:t> </a:t>
            </a:r>
            <a:r>
              <a:rPr sz="1800" spc="-5" dirty="0">
                <a:solidFill>
                  <a:srgbClr val="00AF50"/>
                </a:solidFill>
                <a:latin typeface="Arial"/>
                <a:cs typeface="Arial"/>
              </a:rPr>
              <a:t>medioambiente.</a:t>
            </a:r>
            <a:endParaRPr sz="1800">
              <a:latin typeface="Arial"/>
              <a:cs typeface="Arial"/>
            </a:endParaRPr>
          </a:p>
          <a:p>
            <a:pPr marL="299085" marR="5080" indent="-287020" algn="just">
              <a:lnSpc>
                <a:spcPct val="100000"/>
              </a:lnSpc>
              <a:spcBef>
                <a:spcPts val="5"/>
              </a:spcBef>
              <a:buFont typeface="Wingdings"/>
              <a:buChar char=""/>
              <a:tabLst>
                <a:tab pos="299720" algn="l"/>
              </a:tabLst>
            </a:pPr>
            <a:r>
              <a:rPr sz="1600" spc="-5" dirty="0">
                <a:latin typeface="Arial"/>
                <a:cs typeface="Arial"/>
              </a:rPr>
              <a:t>La</a:t>
            </a:r>
            <a:r>
              <a:rPr sz="1600" dirty="0">
                <a:latin typeface="Arial"/>
                <a:cs typeface="Arial"/>
              </a:rPr>
              <a:t> </a:t>
            </a:r>
            <a:r>
              <a:rPr sz="1600" spc="-5" dirty="0">
                <a:latin typeface="Arial"/>
                <a:cs typeface="Arial"/>
              </a:rPr>
              <a:t>alumna</a:t>
            </a:r>
            <a:r>
              <a:rPr sz="1600" dirty="0">
                <a:latin typeface="Arial"/>
                <a:cs typeface="Arial"/>
              </a:rPr>
              <a:t> </a:t>
            </a:r>
            <a:r>
              <a:rPr sz="1600" spc="-5" dirty="0">
                <a:latin typeface="Arial"/>
                <a:cs typeface="Arial"/>
              </a:rPr>
              <a:t>muestra</a:t>
            </a:r>
            <a:r>
              <a:rPr sz="1600" dirty="0">
                <a:latin typeface="Arial"/>
                <a:cs typeface="Arial"/>
              </a:rPr>
              <a:t> </a:t>
            </a:r>
            <a:r>
              <a:rPr sz="1600" spc="-5" dirty="0">
                <a:latin typeface="Arial"/>
                <a:cs typeface="Arial"/>
              </a:rPr>
              <a:t>un</a:t>
            </a:r>
            <a:r>
              <a:rPr sz="1600" dirty="0">
                <a:latin typeface="Arial"/>
                <a:cs typeface="Arial"/>
              </a:rPr>
              <a:t> </a:t>
            </a:r>
            <a:r>
              <a:rPr sz="1600" spc="-5" dirty="0">
                <a:latin typeface="Arial"/>
                <a:cs typeface="Arial"/>
              </a:rPr>
              <a:t>nivel</a:t>
            </a:r>
            <a:r>
              <a:rPr sz="1600" dirty="0">
                <a:latin typeface="Arial"/>
                <a:cs typeface="Arial"/>
              </a:rPr>
              <a:t> </a:t>
            </a:r>
            <a:r>
              <a:rPr sz="1600" spc="-5" dirty="0">
                <a:latin typeface="Arial"/>
                <a:cs typeface="Arial"/>
              </a:rPr>
              <a:t>satisfactorio</a:t>
            </a:r>
            <a:r>
              <a:rPr sz="1600" dirty="0">
                <a:latin typeface="Arial"/>
                <a:cs typeface="Arial"/>
              </a:rPr>
              <a:t> </a:t>
            </a:r>
            <a:r>
              <a:rPr sz="1600" spc="-20" dirty="0">
                <a:latin typeface="Arial"/>
                <a:cs typeface="Arial"/>
              </a:rPr>
              <a:t>al </a:t>
            </a:r>
            <a:r>
              <a:rPr sz="1600" spc="-15" dirty="0">
                <a:latin typeface="Arial"/>
                <a:cs typeface="Arial"/>
              </a:rPr>
              <a:t> </a:t>
            </a:r>
            <a:r>
              <a:rPr sz="1600" spc="-5" dirty="0">
                <a:latin typeface="Arial"/>
                <a:cs typeface="Arial"/>
              </a:rPr>
              <a:t>identificar</a:t>
            </a:r>
            <a:r>
              <a:rPr sz="1600" dirty="0">
                <a:latin typeface="Arial"/>
                <a:cs typeface="Arial"/>
              </a:rPr>
              <a:t> </a:t>
            </a:r>
            <a:r>
              <a:rPr sz="1600" spc="-5" dirty="0">
                <a:latin typeface="Arial"/>
                <a:cs typeface="Arial"/>
              </a:rPr>
              <a:t>los</a:t>
            </a:r>
            <a:r>
              <a:rPr sz="1600" dirty="0">
                <a:latin typeface="Arial"/>
                <a:cs typeface="Arial"/>
              </a:rPr>
              <a:t> </a:t>
            </a:r>
            <a:r>
              <a:rPr sz="1600" spc="-5" dirty="0">
                <a:latin typeface="Arial"/>
                <a:cs typeface="Arial"/>
              </a:rPr>
              <a:t>componentes</a:t>
            </a:r>
            <a:r>
              <a:rPr sz="1600" dirty="0">
                <a:latin typeface="Arial"/>
                <a:cs typeface="Arial"/>
              </a:rPr>
              <a:t> que </a:t>
            </a:r>
            <a:r>
              <a:rPr sz="1600" spc="-5" dirty="0">
                <a:latin typeface="Arial"/>
                <a:cs typeface="Arial"/>
              </a:rPr>
              <a:t>contribuyen</a:t>
            </a:r>
            <a:r>
              <a:rPr sz="1600" dirty="0">
                <a:latin typeface="Arial"/>
                <a:cs typeface="Arial"/>
              </a:rPr>
              <a:t> </a:t>
            </a:r>
            <a:r>
              <a:rPr sz="1600" spc="-5" dirty="0">
                <a:latin typeface="Arial"/>
                <a:cs typeface="Arial"/>
              </a:rPr>
              <a:t>a</a:t>
            </a:r>
            <a:r>
              <a:rPr sz="1600" dirty="0">
                <a:latin typeface="Arial"/>
                <a:cs typeface="Arial"/>
              </a:rPr>
              <a:t> la </a:t>
            </a:r>
            <a:r>
              <a:rPr sz="1600" spc="-430" dirty="0">
                <a:latin typeface="Arial"/>
                <a:cs typeface="Arial"/>
              </a:rPr>
              <a:t> </a:t>
            </a:r>
            <a:r>
              <a:rPr sz="1600" spc="-5" dirty="0">
                <a:latin typeface="Arial"/>
                <a:cs typeface="Arial"/>
              </a:rPr>
              <a:t>contaminación acústica, así como a que </a:t>
            </a:r>
            <a:r>
              <a:rPr sz="1600" dirty="0">
                <a:latin typeface="Arial"/>
                <a:cs typeface="Arial"/>
              </a:rPr>
              <a:t>se </a:t>
            </a:r>
            <a:r>
              <a:rPr sz="1600" spc="-5" dirty="0">
                <a:latin typeface="Arial"/>
                <a:cs typeface="Arial"/>
              </a:rPr>
              <a:t>refiere </a:t>
            </a:r>
            <a:r>
              <a:rPr sz="1600" dirty="0">
                <a:latin typeface="Arial"/>
                <a:cs typeface="Arial"/>
              </a:rPr>
              <a:t> </a:t>
            </a:r>
            <a:r>
              <a:rPr sz="1600" spc="-5" dirty="0">
                <a:latin typeface="Arial"/>
                <a:cs typeface="Arial"/>
              </a:rPr>
              <a:t>este</a:t>
            </a:r>
            <a:r>
              <a:rPr sz="1600" dirty="0">
                <a:latin typeface="Arial"/>
                <a:cs typeface="Arial"/>
              </a:rPr>
              <a:t> </a:t>
            </a:r>
            <a:r>
              <a:rPr sz="1600" spc="-5" dirty="0">
                <a:latin typeface="Arial"/>
                <a:cs typeface="Arial"/>
              </a:rPr>
              <a:t>termino,</a:t>
            </a:r>
            <a:r>
              <a:rPr sz="1600" dirty="0">
                <a:latin typeface="Arial"/>
                <a:cs typeface="Arial"/>
              </a:rPr>
              <a:t> </a:t>
            </a:r>
            <a:r>
              <a:rPr sz="1600" spc="-10" dirty="0">
                <a:latin typeface="Arial"/>
                <a:cs typeface="Arial"/>
              </a:rPr>
              <a:t>fomentando</a:t>
            </a:r>
            <a:r>
              <a:rPr sz="1600" spc="-5" dirty="0">
                <a:latin typeface="Arial"/>
                <a:cs typeface="Arial"/>
              </a:rPr>
              <a:t> su</a:t>
            </a:r>
            <a:r>
              <a:rPr sz="1600" spc="434" dirty="0">
                <a:latin typeface="Arial"/>
                <a:cs typeface="Arial"/>
              </a:rPr>
              <a:t> </a:t>
            </a:r>
            <a:r>
              <a:rPr sz="1600" spc="-5" dirty="0">
                <a:latin typeface="Arial"/>
                <a:cs typeface="Arial"/>
              </a:rPr>
              <a:t>autonomía</a:t>
            </a:r>
            <a:r>
              <a:rPr sz="1600" spc="434" dirty="0">
                <a:latin typeface="Arial"/>
                <a:cs typeface="Arial"/>
              </a:rPr>
              <a:t> </a:t>
            </a:r>
            <a:r>
              <a:rPr sz="1600" spc="-10" dirty="0">
                <a:latin typeface="Arial"/>
                <a:cs typeface="Arial"/>
              </a:rPr>
              <a:t>al </a:t>
            </a:r>
            <a:r>
              <a:rPr sz="1600" spc="-430" dirty="0">
                <a:latin typeface="Arial"/>
                <a:cs typeface="Arial"/>
              </a:rPr>
              <a:t> </a:t>
            </a:r>
            <a:r>
              <a:rPr sz="1600" spc="-5" dirty="0">
                <a:latin typeface="Arial"/>
                <a:cs typeface="Arial"/>
              </a:rPr>
              <a:t>intervenir</a:t>
            </a:r>
            <a:r>
              <a:rPr sz="1600" dirty="0">
                <a:latin typeface="Arial"/>
                <a:cs typeface="Arial"/>
              </a:rPr>
              <a:t> </a:t>
            </a:r>
            <a:r>
              <a:rPr sz="1600" spc="-5" dirty="0">
                <a:latin typeface="Arial"/>
                <a:cs typeface="Arial"/>
              </a:rPr>
              <a:t>con</a:t>
            </a:r>
            <a:r>
              <a:rPr sz="1600" dirty="0">
                <a:latin typeface="Arial"/>
                <a:cs typeface="Arial"/>
              </a:rPr>
              <a:t> la</a:t>
            </a:r>
            <a:r>
              <a:rPr sz="1600" spc="5" dirty="0">
                <a:latin typeface="Arial"/>
                <a:cs typeface="Arial"/>
              </a:rPr>
              <a:t> </a:t>
            </a:r>
            <a:r>
              <a:rPr sz="1600" spc="-5" dirty="0">
                <a:latin typeface="Arial"/>
                <a:cs typeface="Arial"/>
              </a:rPr>
              <a:t>investigación,</a:t>
            </a:r>
            <a:r>
              <a:rPr sz="1600" dirty="0">
                <a:latin typeface="Arial"/>
                <a:cs typeface="Arial"/>
              </a:rPr>
              <a:t> </a:t>
            </a:r>
            <a:r>
              <a:rPr sz="1600" spc="-5" dirty="0">
                <a:latin typeface="Arial"/>
                <a:cs typeface="Arial"/>
              </a:rPr>
              <a:t>expresa</a:t>
            </a:r>
            <a:r>
              <a:rPr sz="1600" dirty="0">
                <a:latin typeface="Arial"/>
                <a:cs typeface="Arial"/>
              </a:rPr>
              <a:t> </a:t>
            </a:r>
            <a:r>
              <a:rPr sz="1600" spc="-5" dirty="0">
                <a:latin typeface="Arial"/>
                <a:cs typeface="Arial"/>
              </a:rPr>
              <a:t>con</a:t>
            </a:r>
            <a:r>
              <a:rPr sz="1600" dirty="0">
                <a:latin typeface="Arial"/>
                <a:cs typeface="Arial"/>
              </a:rPr>
              <a:t> </a:t>
            </a:r>
            <a:r>
              <a:rPr sz="1600" spc="-5" dirty="0">
                <a:latin typeface="Arial"/>
                <a:cs typeface="Arial"/>
              </a:rPr>
              <a:t>sus </a:t>
            </a:r>
            <a:r>
              <a:rPr sz="1600" dirty="0">
                <a:latin typeface="Arial"/>
                <a:cs typeface="Arial"/>
              </a:rPr>
              <a:t> </a:t>
            </a:r>
            <a:r>
              <a:rPr sz="1600" spc="-5" dirty="0">
                <a:latin typeface="Arial"/>
                <a:cs typeface="Arial"/>
              </a:rPr>
              <a:t>propias palabras las ideas relacionadas a </a:t>
            </a:r>
            <a:r>
              <a:rPr sz="1600" dirty="0">
                <a:latin typeface="Arial"/>
                <a:cs typeface="Arial"/>
              </a:rPr>
              <a:t>lo </a:t>
            </a:r>
            <a:r>
              <a:rPr sz="1600" spc="-5" dirty="0">
                <a:latin typeface="Arial"/>
                <a:cs typeface="Arial"/>
              </a:rPr>
              <a:t>antes </a:t>
            </a:r>
            <a:r>
              <a:rPr sz="1600" dirty="0">
                <a:latin typeface="Arial"/>
                <a:cs typeface="Arial"/>
              </a:rPr>
              <a:t> </a:t>
            </a:r>
            <a:r>
              <a:rPr sz="1600" spc="-5" dirty="0">
                <a:latin typeface="Arial"/>
                <a:cs typeface="Arial"/>
              </a:rPr>
              <a:t>mencionado,</a:t>
            </a:r>
            <a:r>
              <a:rPr sz="1600" dirty="0">
                <a:latin typeface="Arial"/>
                <a:cs typeface="Arial"/>
              </a:rPr>
              <a:t> </a:t>
            </a:r>
            <a:r>
              <a:rPr sz="1600" spc="-5" dirty="0">
                <a:latin typeface="Arial"/>
                <a:cs typeface="Arial"/>
              </a:rPr>
              <a:t>por</a:t>
            </a:r>
            <a:r>
              <a:rPr sz="1600" dirty="0">
                <a:latin typeface="Arial"/>
                <a:cs typeface="Arial"/>
              </a:rPr>
              <a:t> otro</a:t>
            </a:r>
            <a:r>
              <a:rPr sz="1600" spc="5" dirty="0">
                <a:latin typeface="Arial"/>
                <a:cs typeface="Arial"/>
              </a:rPr>
              <a:t> </a:t>
            </a:r>
            <a:r>
              <a:rPr sz="1600" spc="-5" dirty="0">
                <a:latin typeface="Arial"/>
                <a:cs typeface="Arial"/>
              </a:rPr>
              <a:t>lado</a:t>
            </a:r>
            <a:r>
              <a:rPr sz="1600" dirty="0">
                <a:latin typeface="Arial"/>
                <a:cs typeface="Arial"/>
              </a:rPr>
              <a:t> se</a:t>
            </a:r>
            <a:r>
              <a:rPr sz="1600" spc="5" dirty="0">
                <a:latin typeface="Arial"/>
                <a:cs typeface="Arial"/>
              </a:rPr>
              <a:t> </a:t>
            </a:r>
            <a:r>
              <a:rPr sz="1600" spc="-5" dirty="0">
                <a:latin typeface="Arial"/>
                <a:cs typeface="Arial"/>
              </a:rPr>
              <a:t>aprecia</a:t>
            </a:r>
            <a:r>
              <a:rPr sz="1600" dirty="0">
                <a:latin typeface="Arial"/>
                <a:cs typeface="Arial"/>
              </a:rPr>
              <a:t> </a:t>
            </a:r>
            <a:r>
              <a:rPr sz="1600" spc="-5" dirty="0">
                <a:latin typeface="Arial"/>
                <a:cs typeface="Arial"/>
              </a:rPr>
              <a:t>una</a:t>
            </a:r>
            <a:r>
              <a:rPr sz="1600" dirty="0">
                <a:latin typeface="Arial"/>
                <a:cs typeface="Arial"/>
              </a:rPr>
              <a:t> </a:t>
            </a:r>
            <a:r>
              <a:rPr sz="1600" spc="-5" dirty="0">
                <a:latin typeface="Arial"/>
                <a:cs typeface="Arial"/>
              </a:rPr>
              <a:t>gran </a:t>
            </a:r>
            <a:r>
              <a:rPr sz="1600" dirty="0">
                <a:latin typeface="Arial"/>
                <a:cs typeface="Arial"/>
              </a:rPr>
              <a:t> </a:t>
            </a:r>
            <a:r>
              <a:rPr sz="1600" spc="-5" dirty="0">
                <a:latin typeface="Arial"/>
                <a:cs typeface="Arial"/>
              </a:rPr>
              <a:t>intervención por parte del padre </a:t>
            </a:r>
            <a:r>
              <a:rPr sz="1600" dirty="0">
                <a:latin typeface="Arial"/>
                <a:cs typeface="Arial"/>
              </a:rPr>
              <a:t>de </a:t>
            </a:r>
            <a:r>
              <a:rPr sz="1600" spc="-5" dirty="0">
                <a:latin typeface="Arial"/>
                <a:cs typeface="Arial"/>
              </a:rPr>
              <a:t>familia debido a </a:t>
            </a:r>
            <a:r>
              <a:rPr sz="1600" spc="-430" dirty="0">
                <a:latin typeface="Arial"/>
                <a:cs typeface="Arial"/>
              </a:rPr>
              <a:t> </a:t>
            </a:r>
            <a:r>
              <a:rPr sz="1600" spc="-5" dirty="0">
                <a:latin typeface="Arial"/>
                <a:cs typeface="Arial"/>
              </a:rPr>
              <a:t>el</a:t>
            </a:r>
            <a:r>
              <a:rPr sz="1600" spc="5" dirty="0">
                <a:latin typeface="Arial"/>
                <a:cs typeface="Arial"/>
              </a:rPr>
              <a:t> </a:t>
            </a:r>
            <a:r>
              <a:rPr sz="1600" spc="-5" dirty="0">
                <a:latin typeface="Arial"/>
                <a:cs typeface="Arial"/>
              </a:rPr>
              <a:t>grado</a:t>
            </a:r>
            <a:r>
              <a:rPr sz="1600" spc="10" dirty="0">
                <a:latin typeface="Arial"/>
                <a:cs typeface="Arial"/>
              </a:rPr>
              <a:t> </a:t>
            </a:r>
            <a:r>
              <a:rPr sz="1600" spc="-5" dirty="0">
                <a:latin typeface="Arial"/>
                <a:cs typeface="Arial"/>
              </a:rPr>
              <a:t>académico en</a:t>
            </a:r>
            <a:r>
              <a:rPr sz="1600" dirty="0">
                <a:latin typeface="Arial"/>
                <a:cs typeface="Arial"/>
              </a:rPr>
              <a:t> </a:t>
            </a:r>
            <a:r>
              <a:rPr sz="1600" spc="-5" dirty="0">
                <a:latin typeface="Arial"/>
                <a:cs typeface="Arial"/>
              </a:rPr>
              <a:t>el</a:t>
            </a:r>
            <a:r>
              <a:rPr sz="1600" spc="5" dirty="0">
                <a:latin typeface="Arial"/>
                <a:cs typeface="Arial"/>
              </a:rPr>
              <a:t> </a:t>
            </a:r>
            <a:r>
              <a:rPr sz="1600" spc="-5" dirty="0">
                <a:latin typeface="Arial"/>
                <a:cs typeface="Arial"/>
              </a:rPr>
              <a:t>que</a:t>
            </a:r>
            <a:r>
              <a:rPr sz="1600" dirty="0">
                <a:latin typeface="Arial"/>
                <a:cs typeface="Arial"/>
              </a:rPr>
              <a:t> se</a:t>
            </a:r>
            <a:r>
              <a:rPr sz="1600" spc="10" dirty="0">
                <a:latin typeface="Arial"/>
                <a:cs typeface="Arial"/>
              </a:rPr>
              <a:t> </a:t>
            </a:r>
            <a:r>
              <a:rPr sz="1600" spc="-5" dirty="0">
                <a:latin typeface="Arial"/>
                <a:cs typeface="Arial"/>
              </a:rPr>
              <a:t>encuentra.</a:t>
            </a:r>
            <a:endParaRPr sz="1600">
              <a:latin typeface="Arial"/>
              <a:cs typeface="Arial"/>
            </a:endParaRPr>
          </a:p>
          <a:p>
            <a:pPr marL="299085" indent="-287020" algn="just">
              <a:lnSpc>
                <a:spcPct val="100000"/>
              </a:lnSpc>
              <a:spcBef>
                <a:spcPts val="5"/>
              </a:spcBef>
              <a:buFont typeface="Wingdings"/>
              <a:buChar char=""/>
              <a:tabLst>
                <a:tab pos="299720" algn="l"/>
              </a:tabLst>
            </a:pPr>
            <a:r>
              <a:rPr sz="1600" spc="-5" dirty="0">
                <a:latin typeface="Arial"/>
                <a:cs typeface="Arial"/>
              </a:rPr>
              <a:t>En</a:t>
            </a:r>
            <a:r>
              <a:rPr sz="1600" spc="25" dirty="0">
                <a:latin typeface="Arial"/>
                <a:cs typeface="Arial"/>
              </a:rPr>
              <a:t> </a:t>
            </a:r>
            <a:r>
              <a:rPr sz="1600" spc="-5" dirty="0">
                <a:latin typeface="Arial"/>
                <a:cs typeface="Arial"/>
              </a:rPr>
              <a:t>general</a:t>
            </a:r>
            <a:r>
              <a:rPr sz="1600" spc="30" dirty="0">
                <a:latin typeface="Arial"/>
                <a:cs typeface="Arial"/>
              </a:rPr>
              <a:t> </a:t>
            </a:r>
            <a:r>
              <a:rPr sz="1600" spc="-5" dirty="0">
                <a:latin typeface="Arial"/>
                <a:cs typeface="Arial"/>
              </a:rPr>
              <a:t>su</a:t>
            </a:r>
            <a:r>
              <a:rPr sz="1600" spc="40" dirty="0">
                <a:latin typeface="Arial"/>
                <a:cs typeface="Arial"/>
              </a:rPr>
              <a:t> </a:t>
            </a:r>
            <a:r>
              <a:rPr sz="1600" spc="-5" dirty="0">
                <a:latin typeface="Arial"/>
                <a:cs typeface="Arial"/>
              </a:rPr>
              <a:t>evidencia</a:t>
            </a:r>
            <a:r>
              <a:rPr sz="1600" spc="30" dirty="0">
                <a:latin typeface="Arial"/>
                <a:cs typeface="Arial"/>
              </a:rPr>
              <a:t> </a:t>
            </a:r>
            <a:r>
              <a:rPr sz="1600" spc="-5" dirty="0">
                <a:latin typeface="Arial"/>
                <a:cs typeface="Arial"/>
              </a:rPr>
              <a:t>es</a:t>
            </a:r>
            <a:r>
              <a:rPr sz="1600" spc="30" dirty="0">
                <a:latin typeface="Arial"/>
                <a:cs typeface="Arial"/>
              </a:rPr>
              <a:t> </a:t>
            </a:r>
            <a:r>
              <a:rPr sz="1600" spc="-10" dirty="0">
                <a:latin typeface="Arial"/>
                <a:cs typeface="Arial"/>
              </a:rPr>
              <a:t>buena</a:t>
            </a:r>
            <a:r>
              <a:rPr sz="1600" spc="35" dirty="0">
                <a:latin typeface="Arial"/>
                <a:cs typeface="Arial"/>
              </a:rPr>
              <a:t> </a:t>
            </a:r>
            <a:r>
              <a:rPr sz="1600" spc="-5" dirty="0">
                <a:latin typeface="Arial"/>
                <a:cs typeface="Arial"/>
              </a:rPr>
              <a:t>y</a:t>
            </a:r>
            <a:r>
              <a:rPr sz="1600" spc="20" dirty="0">
                <a:latin typeface="Arial"/>
                <a:cs typeface="Arial"/>
              </a:rPr>
              <a:t> </a:t>
            </a:r>
            <a:r>
              <a:rPr sz="1600" spc="-5" dirty="0">
                <a:latin typeface="Arial"/>
                <a:cs typeface="Arial"/>
              </a:rPr>
              <a:t>cumple</a:t>
            </a:r>
            <a:r>
              <a:rPr sz="1600" spc="35" dirty="0">
                <a:latin typeface="Arial"/>
                <a:cs typeface="Arial"/>
              </a:rPr>
              <a:t> </a:t>
            </a:r>
            <a:r>
              <a:rPr sz="1600" spc="-5" dirty="0">
                <a:latin typeface="Arial"/>
                <a:cs typeface="Arial"/>
              </a:rPr>
              <a:t>con</a:t>
            </a:r>
            <a:r>
              <a:rPr sz="1600" spc="25" dirty="0">
                <a:latin typeface="Arial"/>
                <a:cs typeface="Arial"/>
              </a:rPr>
              <a:t> </a:t>
            </a:r>
            <a:r>
              <a:rPr sz="1600" spc="-5" dirty="0">
                <a:latin typeface="Arial"/>
                <a:cs typeface="Arial"/>
              </a:rPr>
              <a:t>los</a:t>
            </a:r>
            <a:endParaRPr sz="1600">
              <a:latin typeface="Arial"/>
              <a:cs typeface="Arial"/>
            </a:endParaRPr>
          </a:p>
          <a:p>
            <a:pPr marL="299085" algn="just">
              <a:lnSpc>
                <a:spcPct val="100000"/>
              </a:lnSpc>
            </a:pPr>
            <a:r>
              <a:rPr sz="1600" spc="-5" dirty="0">
                <a:latin typeface="Arial"/>
                <a:cs typeface="Arial"/>
              </a:rPr>
              <a:t>objetivos</a:t>
            </a:r>
            <a:r>
              <a:rPr sz="1600" spc="-15" dirty="0">
                <a:latin typeface="Arial"/>
                <a:cs typeface="Arial"/>
              </a:rPr>
              <a:t> </a:t>
            </a:r>
            <a:r>
              <a:rPr sz="1600" spc="-5" dirty="0">
                <a:latin typeface="Arial"/>
                <a:cs typeface="Arial"/>
              </a:rPr>
              <a:t>alcanzando</a:t>
            </a:r>
            <a:r>
              <a:rPr sz="1600" dirty="0">
                <a:latin typeface="Arial"/>
                <a:cs typeface="Arial"/>
              </a:rPr>
              <a:t> </a:t>
            </a:r>
            <a:r>
              <a:rPr sz="1600" spc="-5" dirty="0">
                <a:latin typeface="Arial"/>
                <a:cs typeface="Arial"/>
              </a:rPr>
              <a:t>el</a:t>
            </a:r>
            <a:r>
              <a:rPr sz="1600" spc="10" dirty="0">
                <a:latin typeface="Arial"/>
                <a:cs typeface="Arial"/>
              </a:rPr>
              <a:t> </a:t>
            </a:r>
            <a:r>
              <a:rPr sz="1600" spc="-5" dirty="0">
                <a:latin typeface="Arial"/>
                <a:cs typeface="Arial"/>
              </a:rPr>
              <a:t>aprendizaje</a:t>
            </a:r>
            <a:r>
              <a:rPr sz="1600" spc="-10" dirty="0">
                <a:latin typeface="Arial"/>
                <a:cs typeface="Arial"/>
              </a:rPr>
              <a:t> </a:t>
            </a:r>
            <a:r>
              <a:rPr sz="1600" spc="-5" dirty="0">
                <a:latin typeface="Arial"/>
                <a:cs typeface="Arial"/>
              </a:rPr>
              <a:t>clave.</a:t>
            </a:r>
            <a:endParaRPr sz="1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5387466" y="761441"/>
            <a:ext cx="6103620" cy="514350"/>
          </a:xfrm>
          <a:prstGeom prst="rect">
            <a:avLst/>
          </a:prstGeom>
        </p:spPr>
        <p:txBody>
          <a:bodyPr vert="horz" wrap="square" lIns="0" tIns="13335" rIns="0" bIns="0" rtlCol="0">
            <a:spAutoFit/>
          </a:bodyPr>
          <a:lstStyle/>
          <a:p>
            <a:pPr marL="12700">
              <a:lnSpc>
                <a:spcPct val="100000"/>
              </a:lnSpc>
              <a:spcBef>
                <a:spcPts val="105"/>
              </a:spcBef>
            </a:pPr>
            <a:r>
              <a:rPr spc="-5" dirty="0"/>
              <a:t>Miércoles</a:t>
            </a:r>
            <a:r>
              <a:rPr spc="-35" dirty="0"/>
              <a:t> </a:t>
            </a:r>
            <a:r>
              <a:rPr spc="-5" dirty="0"/>
              <a:t>19</a:t>
            </a:r>
            <a:r>
              <a:rPr spc="-15" dirty="0"/>
              <a:t> </a:t>
            </a:r>
            <a:r>
              <a:rPr dirty="0"/>
              <a:t>de</a:t>
            </a:r>
            <a:r>
              <a:rPr spc="-30" dirty="0"/>
              <a:t> </a:t>
            </a:r>
            <a:r>
              <a:rPr spc="-5" dirty="0"/>
              <a:t>mayo</a:t>
            </a:r>
            <a:r>
              <a:rPr spc="-10" dirty="0"/>
              <a:t> </a:t>
            </a:r>
            <a:r>
              <a:rPr spc="-5" dirty="0"/>
              <a:t>del</a:t>
            </a:r>
            <a:r>
              <a:rPr spc="-30" dirty="0"/>
              <a:t> </a:t>
            </a:r>
            <a:r>
              <a:rPr spc="-5" dirty="0"/>
              <a:t>2021.</a:t>
            </a:r>
            <a:r>
              <a:rPr sz="1800" b="0" spc="-5" dirty="0">
                <a:latin typeface="Calibri"/>
                <a:cs typeface="Calibri"/>
              </a:rPr>
              <a:t>.</a:t>
            </a:r>
            <a:endParaRPr sz="1800">
              <a:latin typeface="Calibri"/>
              <a:cs typeface="Calibri"/>
            </a:endParaRPr>
          </a:p>
        </p:txBody>
      </p:sp>
      <p:sp>
        <p:nvSpPr>
          <p:cNvPr id="4" name="object 4"/>
          <p:cNvSpPr/>
          <p:nvPr/>
        </p:nvSpPr>
        <p:spPr>
          <a:xfrm>
            <a:off x="6724456" y="1433845"/>
            <a:ext cx="4310380" cy="2012314"/>
          </a:xfrm>
          <a:custGeom>
            <a:avLst/>
            <a:gdLst/>
            <a:ahLst/>
            <a:cxnLst/>
            <a:rect l="l" t="t" r="r" b="b"/>
            <a:pathLst>
              <a:path w="4310380" h="2012314">
                <a:moveTo>
                  <a:pt x="19242" y="21574"/>
                </a:moveTo>
                <a:lnTo>
                  <a:pt x="55042" y="17020"/>
                </a:lnTo>
                <a:lnTo>
                  <a:pt x="99173" y="16437"/>
                </a:lnTo>
                <a:lnTo>
                  <a:pt x="149573" y="18610"/>
                </a:lnTo>
                <a:lnTo>
                  <a:pt x="204177" y="22326"/>
                </a:lnTo>
                <a:lnTo>
                  <a:pt x="260924" y="26371"/>
                </a:lnTo>
                <a:lnTo>
                  <a:pt x="317749" y="29532"/>
                </a:lnTo>
                <a:lnTo>
                  <a:pt x="372589" y="30595"/>
                </a:lnTo>
                <a:lnTo>
                  <a:pt x="423380" y="28347"/>
                </a:lnTo>
                <a:lnTo>
                  <a:pt x="468060" y="21574"/>
                </a:lnTo>
                <a:lnTo>
                  <a:pt x="502461" y="16665"/>
                </a:lnTo>
                <a:lnTo>
                  <a:pt x="543440" y="15523"/>
                </a:lnTo>
                <a:lnTo>
                  <a:pt x="589770" y="17287"/>
                </a:lnTo>
                <a:lnTo>
                  <a:pt x="640225" y="21094"/>
                </a:lnTo>
                <a:lnTo>
                  <a:pt x="693579" y="26080"/>
                </a:lnTo>
                <a:lnTo>
                  <a:pt x="748603" y="31384"/>
                </a:lnTo>
                <a:lnTo>
                  <a:pt x="804073" y="36143"/>
                </a:lnTo>
                <a:lnTo>
                  <a:pt x="858759" y="39495"/>
                </a:lnTo>
                <a:lnTo>
                  <a:pt x="911437" y="40576"/>
                </a:lnTo>
                <a:lnTo>
                  <a:pt x="960879" y="38525"/>
                </a:lnTo>
                <a:lnTo>
                  <a:pt x="1005859" y="32478"/>
                </a:lnTo>
                <a:lnTo>
                  <a:pt x="1045148" y="21574"/>
                </a:lnTo>
                <a:lnTo>
                  <a:pt x="1100292" y="6343"/>
                </a:lnTo>
                <a:lnTo>
                  <a:pt x="1156686" y="0"/>
                </a:lnTo>
                <a:lnTo>
                  <a:pt x="1213080" y="276"/>
                </a:lnTo>
                <a:lnTo>
                  <a:pt x="1268224" y="4905"/>
                </a:lnTo>
                <a:lnTo>
                  <a:pt x="1320867" y="11617"/>
                </a:lnTo>
                <a:lnTo>
                  <a:pt x="1369760" y="18145"/>
                </a:lnTo>
                <a:lnTo>
                  <a:pt x="1413653" y="22220"/>
                </a:lnTo>
                <a:lnTo>
                  <a:pt x="1451294" y="21574"/>
                </a:lnTo>
                <a:lnTo>
                  <a:pt x="1489311" y="19136"/>
                </a:lnTo>
                <a:lnTo>
                  <a:pt x="1534043" y="18859"/>
                </a:lnTo>
                <a:lnTo>
                  <a:pt x="1583954" y="20011"/>
                </a:lnTo>
                <a:lnTo>
                  <a:pt x="1637508" y="21859"/>
                </a:lnTo>
                <a:lnTo>
                  <a:pt x="1693170" y="23672"/>
                </a:lnTo>
                <a:lnTo>
                  <a:pt x="1749403" y="24717"/>
                </a:lnTo>
                <a:lnTo>
                  <a:pt x="1804672" y="24261"/>
                </a:lnTo>
                <a:lnTo>
                  <a:pt x="1857440" y="21574"/>
                </a:lnTo>
                <a:lnTo>
                  <a:pt x="1899858" y="20291"/>
                </a:lnTo>
                <a:lnTo>
                  <a:pt x="1945218" y="22195"/>
                </a:lnTo>
                <a:lnTo>
                  <a:pt x="1992977" y="26198"/>
                </a:lnTo>
                <a:lnTo>
                  <a:pt x="2042596" y="31211"/>
                </a:lnTo>
                <a:lnTo>
                  <a:pt x="2093533" y="36147"/>
                </a:lnTo>
                <a:lnTo>
                  <a:pt x="2145248" y="39916"/>
                </a:lnTo>
                <a:lnTo>
                  <a:pt x="2197198" y="41432"/>
                </a:lnTo>
                <a:lnTo>
                  <a:pt x="2248844" y="39606"/>
                </a:lnTo>
                <a:lnTo>
                  <a:pt x="2299644" y="33349"/>
                </a:lnTo>
                <a:lnTo>
                  <a:pt x="2349057" y="21574"/>
                </a:lnTo>
                <a:lnTo>
                  <a:pt x="2386309" y="12034"/>
                </a:lnTo>
                <a:lnTo>
                  <a:pt x="2423731" y="5989"/>
                </a:lnTo>
                <a:lnTo>
                  <a:pt x="2461750" y="2917"/>
                </a:lnTo>
                <a:lnTo>
                  <a:pt x="2500794" y="2301"/>
                </a:lnTo>
                <a:lnTo>
                  <a:pt x="2541290" y="3621"/>
                </a:lnTo>
                <a:lnTo>
                  <a:pt x="2583666" y="6358"/>
                </a:lnTo>
                <a:lnTo>
                  <a:pt x="2628349" y="9993"/>
                </a:lnTo>
                <a:lnTo>
                  <a:pt x="2675766" y="14006"/>
                </a:lnTo>
                <a:lnTo>
                  <a:pt x="2726344" y="17878"/>
                </a:lnTo>
                <a:lnTo>
                  <a:pt x="2780511" y="21090"/>
                </a:lnTo>
                <a:lnTo>
                  <a:pt x="2838694" y="23123"/>
                </a:lnTo>
                <a:lnTo>
                  <a:pt x="2901321" y="23457"/>
                </a:lnTo>
                <a:lnTo>
                  <a:pt x="2968817" y="21574"/>
                </a:lnTo>
                <a:lnTo>
                  <a:pt x="3040132" y="19641"/>
                </a:lnTo>
                <a:lnTo>
                  <a:pt x="3103022" y="20260"/>
                </a:lnTo>
                <a:lnTo>
                  <a:pt x="3158750" y="22770"/>
                </a:lnTo>
                <a:lnTo>
                  <a:pt x="3208575" y="26513"/>
                </a:lnTo>
                <a:lnTo>
                  <a:pt x="3253757" y="30826"/>
                </a:lnTo>
                <a:lnTo>
                  <a:pt x="3295557" y="35052"/>
                </a:lnTo>
                <a:lnTo>
                  <a:pt x="3335235" y="38528"/>
                </a:lnTo>
                <a:lnTo>
                  <a:pt x="3374051" y="40595"/>
                </a:lnTo>
                <a:lnTo>
                  <a:pt x="3413266" y="40594"/>
                </a:lnTo>
                <a:lnTo>
                  <a:pt x="3454140" y="37863"/>
                </a:lnTo>
                <a:lnTo>
                  <a:pt x="3497933" y="31743"/>
                </a:lnTo>
                <a:lnTo>
                  <a:pt x="3545905" y="21574"/>
                </a:lnTo>
                <a:lnTo>
                  <a:pt x="3587072" y="13240"/>
                </a:lnTo>
                <a:lnTo>
                  <a:pt x="3629712" y="7834"/>
                </a:lnTo>
                <a:lnTo>
                  <a:pt x="3673774" y="4956"/>
                </a:lnTo>
                <a:lnTo>
                  <a:pt x="3719204" y="4204"/>
                </a:lnTo>
                <a:lnTo>
                  <a:pt x="3765949" y="5177"/>
                </a:lnTo>
                <a:lnTo>
                  <a:pt x="3813957" y="7474"/>
                </a:lnTo>
                <a:lnTo>
                  <a:pt x="3863173" y="10694"/>
                </a:lnTo>
                <a:lnTo>
                  <a:pt x="3913545" y="14436"/>
                </a:lnTo>
                <a:lnTo>
                  <a:pt x="3965021" y="18300"/>
                </a:lnTo>
                <a:lnTo>
                  <a:pt x="4017546" y="21884"/>
                </a:lnTo>
                <a:lnTo>
                  <a:pt x="4071068" y="24787"/>
                </a:lnTo>
                <a:lnTo>
                  <a:pt x="4125533" y="26609"/>
                </a:lnTo>
                <a:lnTo>
                  <a:pt x="4180890" y="26948"/>
                </a:lnTo>
                <a:lnTo>
                  <a:pt x="4237084" y="25403"/>
                </a:lnTo>
                <a:lnTo>
                  <a:pt x="4294062" y="21574"/>
                </a:lnTo>
                <a:lnTo>
                  <a:pt x="4297261" y="83233"/>
                </a:lnTo>
                <a:lnTo>
                  <a:pt x="4297618" y="141390"/>
                </a:lnTo>
                <a:lnTo>
                  <a:pt x="4296010" y="196570"/>
                </a:lnTo>
                <a:lnTo>
                  <a:pt x="4293310" y="249298"/>
                </a:lnTo>
                <a:lnTo>
                  <a:pt x="4290394" y="300099"/>
                </a:lnTo>
                <a:lnTo>
                  <a:pt x="4288136" y="349497"/>
                </a:lnTo>
                <a:lnTo>
                  <a:pt x="4287411" y="398017"/>
                </a:lnTo>
                <a:lnTo>
                  <a:pt x="4289095" y="446184"/>
                </a:lnTo>
                <a:lnTo>
                  <a:pt x="4294062" y="494522"/>
                </a:lnTo>
                <a:lnTo>
                  <a:pt x="4298172" y="543926"/>
                </a:lnTo>
                <a:lnTo>
                  <a:pt x="4297714" y="594581"/>
                </a:lnTo>
                <a:lnTo>
                  <a:pt x="4294204" y="645816"/>
                </a:lnTo>
                <a:lnTo>
                  <a:pt x="4289160" y="696964"/>
                </a:lnTo>
                <a:lnTo>
                  <a:pt x="4284101" y="747355"/>
                </a:lnTo>
                <a:lnTo>
                  <a:pt x="4280544" y="796321"/>
                </a:lnTo>
                <a:lnTo>
                  <a:pt x="4280007" y="843191"/>
                </a:lnTo>
                <a:lnTo>
                  <a:pt x="4284007" y="887298"/>
                </a:lnTo>
                <a:lnTo>
                  <a:pt x="4294062" y="927973"/>
                </a:lnTo>
                <a:lnTo>
                  <a:pt x="4302734" y="966064"/>
                </a:lnTo>
                <a:lnTo>
                  <a:pt x="4305328" y="1009821"/>
                </a:lnTo>
                <a:lnTo>
                  <a:pt x="4303400" y="1058048"/>
                </a:lnTo>
                <a:lnTo>
                  <a:pt x="4298506" y="1109554"/>
                </a:lnTo>
                <a:lnTo>
                  <a:pt x="4292205" y="1163145"/>
                </a:lnTo>
                <a:lnTo>
                  <a:pt x="4286052" y="1217627"/>
                </a:lnTo>
                <a:lnTo>
                  <a:pt x="4281605" y="1271808"/>
                </a:lnTo>
                <a:lnTo>
                  <a:pt x="4280420" y="1324493"/>
                </a:lnTo>
                <a:lnTo>
                  <a:pt x="4284053" y="1374490"/>
                </a:lnTo>
                <a:lnTo>
                  <a:pt x="4294062" y="1420606"/>
                </a:lnTo>
                <a:lnTo>
                  <a:pt x="4303235" y="1460004"/>
                </a:lnTo>
                <a:lnTo>
                  <a:pt x="4308368" y="1504461"/>
                </a:lnTo>
                <a:lnTo>
                  <a:pt x="4310172" y="1552908"/>
                </a:lnTo>
                <a:lnTo>
                  <a:pt x="4309359" y="1604276"/>
                </a:lnTo>
                <a:lnTo>
                  <a:pt x="4306641" y="1657496"/>
                </a:lnTo>
                <a:lnTo>
                  <a:pt x="4302730" y="1711499"/>
                </a:lnTo>
                <a:lnTo>
                  <a:pt x="4298338" y="1765217"/>
                </a:lnTo>
                <a:lnTo>
                  <a:pt x="4294175" y="1817579"/>
                </a:lnTo>
                <a:lnTo>
                  <a:pt x="4290955" y="1867519"/>
                </a:lnTo>
                <a:lnTo>
                  <a:pt x="4289388" y="1913965"/>
                </a:lnTo>
                <a:lnTo>
                  <a:pt x="4290187" y="1955851"/>
                </a:lnTo>
                <a:lnTo>
                  <a:pt x="4294062" y="1992106"/>
                </a:lnTo>
                <a:lnTo>
                  <a:pt x="4238210" y="1992100"/>
                </a:lnTo>
                <a:lnTo>
                  <a:pt x="4180739" y="1991588"/>
                </a:lnTo>
                <a:lnTo>
                  <a:pt x="4123184" y="1990822"/>
                </a:lnTo>
                <a:lnTo>
                  <a:pt x="4067082" y="1990058"/>
                </a:lnTo>
                <a:lnTo>
                  <a:pt x="4013968" y="1989550"/>
                </a:lnTo>
                <a:lnTo>
                  <a:pt x="3965379" y="1989552"/>
                </a:lnTo>
                <a:lnTo>
                  <a:pt x="3922849" y="1990319"/>
                </a:lnTo>
                <a:lnTo>
                  <a:pt x="3887916" y="1992106"/>
                </a:lnTo>
                <a:lnTo>
                  <a:pt x="3860778" y="1993333"/>
                </a:lnTo>
                <a:lnTo>
                  <a:pt x="3828376" y="1993422"/>
                </a:lnTo>
                <a:lnTo>
                  <a:pt x="3790848" y="1992698"/>
                </a:lnTo>
                <a:lnTo>
                  <a:pt x="3748334" y="1991484"/>
                </a:lnTo>
                <a:lnTo>
                  <a:pt x="3700972" y="1990105"/>
                </a:lnTo>
                <a:lnTo>
                  <a:pt x="3648901" y="1988887"/>
                </a:lnTo>
                <a:lnTo>
                  <a:pt x="3592260" y="1988153"/>
                </a:lnTo>
                <a:lnTo>
                  <a:pt x="3531187" y="1988229"/>
                </a:lnTo>
                <a:lnTo>
                  <a:pt x="3465820" y="1989438"/>
                </a:lnTo>
                <a:lnTo>
                  <a:pt x="3396299" y="1992106"/>
                </a:lnTo>
                <a:lnTo>
                  <a:pt x="3339370" y="1994245"/>
                </a:lnTo>
                <a:lnTo>
                  <a:pt x="3287094" y="1995016"/>
                </a:lnTo>
                <a:lnTo>
                  <a:pt x="3238365" y="1994713"/>
                </a:lnTo>
                <a:lnTo>
                  <a:pt x="3192074" y="1993630"/>
                </a:lnTo>
                <a:lnTo>
                  <a:pt x="3147113" y="1992059"/>
                </a:lnTo>
                <a:lnTo>
                  <a:pt x="3102374" y="1990296"/>
                </a:lnTo>
                <a:lnTo>
                  <a:pt x="3056748" y="1988633"/>
                </a:lnTo>
                <a:lnTo>
                  <a:pt x="3009128" y="1987364"/>
                </a:lnTo>
                <a:lnTo>
                  <a:pt x="2958405" y="1986784"/>
                </a:lnTo>
                <a:lnTo>
                  <a:pt x="2903472" y="1987184"/>
                </a:lnTo>
                <a:lnTo>
                  <a:pt x="2843219" y="1988861"/>
                </a:lnTo>
                <a:lnTo>
                  <a:pt x="2776539" y="1992106"/>
                </a:lnTo>
                <a:lnTo>
                  <a:pt x="2690136" y="1995317"/>
                </a:lnTo>
                <a:lnTo>
                  <a:pt x="2617088" y="1994784"/>
                </a:lnTo>
                <a:lnTo>
                  <a:pt x="2555583" y="1991767"/>
                </a:lnTo>
                <a:lnTo>
                  <a:pt x="2503812" y="1987527"/>
                </a:lnTo>
                <a:lnTo>
                  <a:pt x="2459964" y="1983325"/>
                </a:lnTo>
                <a:lnTo>
                  <a:pt x="2422228" y="1980422"/>
                </a:lnTo>
                <a:lnTo>
                  <a:pt x="2388795" y="1980077"/>
                </a:lnTo>
                <a:lnTo>
                  <a:pt x="2357854" y="1983551"/>
                </a:lnTo>
                <a:lnTo>
                  <a:pt x="2327594" y="1992106"/>
                </a:lnTo>
                <a:lnTo>
                  <a:pt x="2300303" y="1998693"/>
                </a:lnTo>
                <a:lnTo>
                  <a:pt x="2264995" y="2001666"/>
                </a:lnTo>
                <a:lnTo>
                  <a:pt x="2222941" y="2001750"/>
                </a:lnTo>
                <a:lnTo>
                  <a:pt x="2175411" y="1999669"/>
                </a:lnTo>
                <a:lnTo>
                  <a:pt x="2123676" y="1996149"/>
                </a:lnTo>
                <a:lnTo>
                  <a:pt x="2069007" y="1991915"/>
                </a:lnTo>
                <a:lnTo>
                  <a:pt x="2012673" y="1987692"/>
                </a:lnTo>
                <a:lnTo>
                  <a:pt x="1955945" y="1984203"/>
                </a:lnTo>
                <a:lnTo>
                  <a:pt x="1900095" y="1982176"/>
                </a:lnTo>
                <a:lnTo>
                  <a:pt x="1846391" y="1982334"/>
                </a:lnTo>
                <a:lnTo>
                  <a:pt x="1796105" y="1985402"/>
                </a:lnTo>
                <a:lnTo>
                  <a:pt x="1750506" y="1992106"/>
                </a:lnTo>
                <a:lnTo>
                  <a:pt x="1709790" y="1998293"/>
                </a:lnTo>
                <a:lnTo>
                  <a:pt x="1666849" y="2001102"/>
                </a:lnTo>
                <a:lnTo>
                  <a:pt x="1621972" y="2001174"/>
                </a:lnTo>
                <a:lnTo>
                  <a:pt x="1575452" y="1999148"/>
                </a:lnTo>
                <a:lnTo>
                  <a:pt x="1527578" y="1995664"/>
                </a:lnTo>
                <a:lnTo>
                  <a:pt x="1478642" y="1991363"/>
                </a:lnTo>
                <a:lnTo>
                  <a:pt x="1428934" y="1986883"/>
                </a:lnTo>
                <a:lnTo>
                  <a:pt x="1378744" y="1982866"/>
                </a:lnTo>
                <a:lnTo>
                  <a:pt x="1328363" y="1979950"/>
                </a:lnTo>
                <a:lnTo>
                  <a:pt x="1278083" y="1978777"/>
                </a:lnTo>
                <a:lnTo>
                  <a:pt x="1228193" y="1979985"/>
                </a:lnTo>
                <a:lnTo>
                  <a:pt x="1178984" y="1984214"/>
                </a:lnTo>
                <a:lnTo>
                  <a:pt x="1130746" y="1992106"/>
                </a:lnTo>
                <a:lnTo>
                  <a:pt x="1081445" y="1999976"/>
                </a:lnTo>
                <a:lnTo>
                  <a:pt x="1036215" y="2002786"/>
                </a:lnTo>
                <a:lnTo>
                  <a:pt x="994094" y="2001625"/>
                </a:lnTo>
                <a:lnTo>
                  <a:pt x="954122" y="1997581"/>
                </a:lnTo>
                <a:lnTo>
                  <a:pt x="915337" y="1991743"/>
                </a:lnTo>
                <a:lnTo>
                  <a:pt x="876778" y="1985200"/>
                </a:lnTo>
                <a:lnTo>
                  <a:pt x="837483" y="1979041"/>
                </a:lnTo>
                <a:lnTo>
                  <a:pt x="796492" y="1974354"/>
                </a:lnTo>
                <a:lnTo>
                  <a:pt x="752842" y="1972228"/>
                </a:lnTo>
                <a:lnTo>
                  <a:pt x="705573" y="1973752"/>
                </a:lnTo>
                <a:lnTo>
                  <a:pt x="653723" y="1980015"/>
                </a:lnTo>
                <a:lnTo>
                  <a:pt x="596330" y="1992106"/>
                </a:lnTo>
                <a:lnTo>
                  <a:pt x="536697" y="2004157"/>
                </a:lnTo>
                <a:lnTo>
                  <a:pt x="478830" y="2010318"/>
                </a:lnTo>
                <a:lnTo>
                  <a:pt x="422829" y="2011697"/>
                </a:lnTo>
                <a:lnTo>
                  <a:pt x="368793" y="2009406"/>
                </a:lnTo>
                <a:lnTo>
                  <a:pt x="316824" y="2004553"/>
                </a:lnTo>
                <a:lnTo>
                  <a:pt x="267019" y="1998249"/>
                </a:lnTo>
                <a:lnTo>
                  <a:pt x="219480" y="1991604"/>
                </a:lnTo>
                <a:lnTo>
                  <a:pt x="174305" y="1985727"/>
                </a:lnTo>
                <a:lnTo>
                  <a:pt x="131594" y="1981729"/>
                </a:lnTo>
                <a:lnTo>
                  <a:pt x="91447" y="1980720"/>
                </a:lnTo>
                <a:lnTo>
                  <a:pt x="53963" y="1983809"/>
                </a:lnTo>
                <a:lnTo>
                  <a:pt x="19242" y="1992106"/>
                </a:lnTo>
                <a:lnTo>
                  <a:pt x="20470" y="1951573"/>
                </a:lnTo>
                <a:lnTo>
                  <a:pt x="24095" y="1905150"/>
                </a:lnTo>
                <a:lnTo>
                  <a:pt x="29116" y="1854154"/>
                </a:lnTo>
                <a:lnTo>
                  <a:pt x="34531" y="1799901"/>
                </a:lnTo>
                <a:lnTo>
                  <a:pt x="39340" y="1743710"/>
                </a:lnTo>
                <a:lnTo>
                  <a:pt x="42541" y="1686897"/>
                </a:lnTo>
                <a:lnTo>
                  <a:pt x="43133" y="1630781"/>
                </a:lnTo>
                <a:lnTo>
                  <a:pt x="40115" y="1576680"/>
                </a:lnTo>
                <a:lnTo>
                  <a:pt x="32485" y="1525909"/>
                </a:lnTo>
                <a:lnTo>
                  <a:pt x="19242" y="1479788"/>
                </a:lnTo>
                <a:lnTo>
                  <a:pt x="7543" y="1441005"/>
                </a:lnTo>
                <a:lnTo>
                  <a:pt x="1497" y="1402976"/>
                </a:lnTo>
                <a:lnTo>
                  <a:pt x="0" y="1364929"/>
                </a:lnTo>
                <a:lnTo>
                  <a:pt x="1946" y="1326095"/>
                </a:lnTo>
                <a:lnTo>
                  <a:pt x="6232" y="1285703"/>
                </a:lnTo>
                <a:lnTo>
                  <a:pt x="11754" y="1242981"/>
                </a:lnTo>
                <a:lnTo>
                  <a:pt x="17407" y="1197160"/>
                </a:lnTo>
                <a:lnTo>
                  <a:pt x="22087" y="1147469"/>
                </a:lnTo>
                <a:lnTo>
                  <a:pt x="24689" y="1093138"/>
                </a:lnTo>
                <a:lnTo>
                  <a:pt x="24109" y="1033395"/>
                </a:lnTo>
                <a:lnTo>
                  <a:pt x="19242" y="967470"/>
                </a:lnTo>
                <a:lnTo>
                  <a:pt x="12850" y="888766"/>
                </a:lnTo>
                <a:lnTo>
                  <a:pt x="10894" y="820914"/>
                </a:lnTo>
                <a:lnTo>
                  <a:pt x="12159" y="762299"/>
                </a:lnTo>
                <a:lnTo>
                  <a:pt x="15427" y="711307"/>
                </a:lnTo>
                <a:lnTo>
                  <a:pt x="19483" y="666324"/>
                </a:lnTo>
                <a:lnTo>
                  <a:pt x="23109" y="625736"/>
                </a:lnTo>
                <a:lnTo>
                  <a:pt x="25089" y="587930"/>
                </a:lnTo>
                <a:lnTo>
                  <a:pt x="24205" y="551292"/>
                </a:lnTo>
                <a:lnTo>
                  <a:pt x="19242" y="514207"/>
                </a:lnTo>
                <a:lnTo>
                  <a:pt x="14562" y="477288"/>
                </a:lnTo>
                <a:lnTo>
                  <a:pt x="13268" y="435248"/>
                </a:lnTo>
                <a:lnTo>
                  <a:pt x="14482" y="388980"/>
                </a:lnTo>
                <a:lnTo>
                  <a:pt x="17322" y="339373"/>
                </a:lnTo>
                <a:lnTo>
                  <a:pt x="20909" y="287321"/>
                </a:lnTo>
                <a:lnTo>
                  <a:pt x="24363" y="233714"/>
                </a:lnTo>
                <a:lnTo>
                  <a:pt x="26803" y="179445"/>
                </a:lnTo>
                <a:lnTo>
                  <a:pt x="27350" y="125404"/>
                </a:lnTo>
                <a:lnTo>
                  <a:pt x="25123" y="72483"/>
                </a:lnTo>
                <a:lnTo>
                  <a:pt x="19242" y="21574"/>
                </a:lnTo>
                <a:close/>
              </a:path>
            </a:pathLst>
          </a:custGeom>
          <a:ln w="76200">
            <a:solidFill>
              <a:srgbClr val="FFC000"/>
            </a:solidFill>
            <a:prstDash val="lgDash"/>
          </a:ln>
        </p:spPr>
        <p:txBody>
          <a:bodyPr wrap="square" lIns="0" tIns="0" rIns="0" bIns="0" rtlCol="0"/>
          <a:lstStyle/>
          <a:p>
            <a:endParaRPr/>
          </a:p>
        </p:txBody>
      </p:sp>
      <p:sp>
        <p:nvSpPr>
          <p:cNvPr id="5" name="object 5"/>
          <p:cNvSpPr txBox="1"/>
          <p:nvPr/>
        </p:nvSpPr>
        <p:spPr>
          <a:xfrm>
            <a:off x="6829425" y="1480769"/>
            <a:ext cx="4104640" cy="1307465"/>
          </a:xfrm>
          <a:prstGeom prst="rect">
            <a:avLst/>
          </a:prstGeom>
        </p:spPr>
        <p:txBody>
          <a:bodyPr vert="horz" wrap="square" lIns="0" tIns="12700" rIns="0" bIns="0" rtlCol="0">
            <a:spAutoFit/>
          </a:bodyPr>
          <a:lstStyle/>
          <a:p>
            <a:pPr algn="ctr">
              <a:lnSpc>
                <a:spcPct val="100000"/>
              </a:lnSpc>
              <a:spcBef>
                <a:spcPts val="100"/>
              </a:spcBef>
            </a:pPr>
            <a:r>
              <a:rPr sz="2400" b="1" dirty="0">
                <a:latin typeface="Arial"/>
                <a:cs typeface="Arial"/>
              </a:rPr>
              <a:t>LINK</a:t>
            </a:r>
            <a:r>
              <a:rPr sz="2400" b="1" spc="-35" dirty="0">
                <a:latin typeface="Arial"/>
                <a:cs typeface="Arial"/>
              </a:rPr>
              <a:t> </a:t>
            </a:r>
            <a:r>
              <a:rPr sz="2400" b="1" spc="-5" dirty="0">
                <a:latin typeface="Arial"/>
                <a:cs typeface="Arial"/>
              </a:rPr>
              <a:t>DEL</a:t>
            </a:r>
            <a:r>
              <a:rPr sz="2400" b="1" spc="-75" dirty="0">
                <a:latin typeface="Arial"/>
                <a:cs typeface="Arial"/>
              </a:rPr>
              <a:t> </a:t>
            </a:r>
            <a:r>
              <a:rPr sz="2400" b="1" spc="-5" dirty="0">
                <a:latin typeface="Arial"/>
                <a:cs typeface="Arial"/>
              </a:rPr>
              <a:t>VIDEO.</a:t>
            </a:r>
            <a:endParaRPr sz="2400">
              <a:latin typeface="Arial"/>
              <a:cs typeface="Arial"/>
            </a:endParaRPr>
          </a:p>
          <a:p>
            <a:pPr marL="12700" marR="5080" algn="ctr">
              <a:lnSpc>
                <a:spcPct val="100000"/>
              </a:lnSpc>
              <a:spcBef>
                <a:spcPts val="10"/>
              </a:spcBef>
            </a:pPr>
            <a:r>
              <a:rPr sz="2000" u="heavy" spc="-5" dirty="0">
                <a:solidFill>
                  <a:srgbClr val="0462C1"/>
                </a:solidFill>
                <a:uFill>
                  <a:solidFill>
                    <a:srgbClr val="0462C1"/>
                  </a:solidFill>
                </a:uFill>
                <a:latin typeface="Arial"/>
                <a:cs typeface="Arial"/>
                <a:hlinkClick r:id="rId3"/>
              </a:rPr>
              <a:t>https://drive.google.com/file/d/1bM6I </a:t>
            </a:r>
            <a:r>
              <a:rPr sz="2000" spc="-545" dirty="0">
                <a:solidFill>
                  <a:srgbClr val="0462C1"/>
                </a:solidFill>
                <a:latin typeface="Arial"/>
                <a:cs typeface="Arial"/>
                <a:hlinkClick r:id="rId3"/>
              </a:rPr>
              <a:t> </a:t>
            </a:r>
            <a:r>
              <a:rPr sz="2000" u="heavy" dirty="0">
                <a:solidFill>
                  <a:srgbClr val="0462C1"/>
                </a:solidFill>
                <a:uFill>
                  <a:solidFill>
                    <a:srgbClr val="0462C1"/>
                  </a:solidFill>
                </a:uFill>
                <a:latin typeface="Arial"/>
                <a:cs typeface="Arial"/>
                <a:hlinkClick r:id="rId3"/>
              </a:rPr>
              <a:t>iNikhtQKz4dOlUDqaJqbIUKBFnM9/ </a:t>
            </a:r>
            <a:r>
              <a:rPr sz="2000" spc="-545" dirty="0">
                <a:solidFill>
                  <a:srgbClr val="0462C1"/>
                </a:solidFill>
                <a:latin typeface="Arial"/>
                <a:cs typeface="Arial"/>
                <a:hlinkClick r:id="rId3"/>
              </a:rPr>
              <a:t> </a:t>
            </a:r>
            <a:r>
              <a:rPr sz="2000" u="heavy" dirty="0">
                <a:solidFill>
                  <a:srgbClr val="0462C1"/>
                </a:solidFill>
                <a:uFill>
                  <a:solidFill>
                    <a:srgbClr val="0462C1"/>
                  </a:solidFill>
                </a:uFill>
                <a:latin typeface="Arial"/>
                <a:cs typeface="Arial"/>
                <a:hlinkClick r:id="rId3"/>
              </a:rPr>
              <a:t>view?usp=sharing</a:t>
            </a:r>
            <a:endParaRPr sz="2000">
              <a:latin typeface="Arial"/>
              <a:cs typeface="Arial"/>
            </a:endParaRPr>
          </a:p>
        </p:txBody>
      </p:sp>
      <p:sp>
        <p:nvSpPr>
          <p:cNvPr id="6" name="object 6"/>
          <p:cNvSpPr/>
          <p:nvPr/>
        </p:nvSpPr>
        <p:spPr>
          <a:xfrm>
            <a:off x="661463" y="1266936"/>
            <a:ext cx="4973320" cy="5151755"/>
          </a:xfrm>
          <a:custGeom>
            <a:avLst/>
            <a:gdLst/>
            <a:ahLst/>
            <a:cxnLst/>
            <a:rect l="l" t="t" r="r" b="b"/>
            <a:pathLst>
              <a:path w="4973320" h="5151755">
                <a:moveTo>
                  <a:pt x="28146" y="20081"/>
                </a:moveTo>
                <a:lnTo>
                  <a:pt x="82721" y="10085"/>
                </a:lnTo>
                <a:lnTo>
                  <a:pt x="128777" y="6143"/>
                </a:lnTo>
                <a:lnTo>
                  <a:pt x="168233" y="6904"/>
                </a:lnTo>
                <a:lnTo>
                  <a:pt x="203008" y="11016"/>
                </a:lnTo>
                <a:lnTo>
                  <a:pt x="235024" y="17126"/>
                </a:lnTo>
                <a:lnTo>
                  <a:pt x="266198" y="23885"/>
                </a:lnTo>
                <a:lnTo>
                  <a:pt x="298452" y="29939"/>
                </a:lnTo>
                <a:lnTo>
                  <a:pt x="333703" y="33937"/>
                </a:lnTo>
                <a:lnTo>
                  <a:pt x="373873" y="34528"/>
                </a:lnTo>
                <a:lnTo>
                  <a:pt x="420880" y="30360"/>
                </a:lnTo>
                <a:lnTo>
                  <a:pt x="476644" y="20081"/>
                </a:lnTo>
                <a:lnTo>
                  <a:pt x="540732" y="9118"/>
                </a:lnTo>
                <a:lnTo>
                  <a:pt x="599550" y="5365"/>
                </a:lnTo>
                <a:lnTo>
                  <a:pt x="653472" y="7031"/>
                </a:lnTo>
                <a:lnTo>
                  <a:pt x="702870" y="12326"/>
                </a:lnTo>
                <a:lnTo>
                  <a:pt x="748117" y="19461"/>
                </a:lnTo>
                <a:lnTo>
                  <a:pt x="789586" y="26646"/>
                </a:lnTo>
                <a:lnTo>
                  <a:pt x="827651" y="32090"/>
                </a:lnTo>
                <a:lnTo>
                  <a:pt x="862684" y="34004"/>
                </a:lnTo>
                <a:lnTo>
                  <a:pt x="895058" y="30597"/>
                </a:lnTo>
                <a:lnTo>
                  <a:pt x="925147" y="20081"/>
                </a:lnTo>
                <a:lnTo>
                  <a:pt x="956331" y="8487"/>
                </a:lnTo>
                <a:lnTo>
                  <a:pt x="991723" y="2329"/>
                </a:lnTo>
                <a:lnTo>
                  <a:pt x="1031293" y="534"/>
                </a:lnTo>
                <a:lnTo>
                  <a:pt x="1075013" y="2030"/>
                </a:lnTo>
                <a:lnTo>
                  <a:pt x="1122854" y="5745"/>
                </a:lnTo>
                <a:lnTo>
                  <a:pt x="1174787" y="10607"/>
                </a:lnTo>
                <a:lnTo>
                  <a:pt x="1230783" y="15544"/>
                </a:lnTo>
                <a:lnTo>
                  <a:pt x="1290814" y="19483"/>
                </a:lnTo>
                <a:lnTo>
                  <a:pt x="1354849" y="21353"/>
                </a:lnTo>
                <a:lnTo>
                  <a:pt x="1422860" y="20081"/>
                </a:lnTo>
                <a:lnTo>
                  <a:pt x="1484972" y="18566"/>
                </a:lnTo>
                <a:lnTo>
                  <a:pt x="1544156" y="19390"/>
                </a:lnTo>
                <a:lnTo>
                  <a:pt x="1600561" y="21874"/>
                </a:lnTo>
                <a:lnTo>
                  <a:pt x="1654338" y="25338"/>
                </a:lnTo>
                <a:lnTo>
                  <a:pt x="1705638" y="29106"/>
                </a:lnTo>
                <a:lnTo>
                  <a:pt x="1754612" y="32498"/>
                </a:lnTo>
                <a:lnTo>
                  <a:pt x="1801409" y="34836"/>
                </a:lnTo>
                <a:lnTo>
                  <a:pt x="1846181" y="35442"/>
                </a:lnTo>
                <a:lnTo>
                  <a:pt x="1889078" y="33637"/>
                </a:lnTo>
                <a:lnTo>
                  <a:pt x="1930250" y="28743"/>
                </a:lnTo>
                <a:lnTo>
                  <a:pt x="1969849" y="20081"/>
                </a:lnTo>
                <a:lnTo>
                  <a:pt x="2012406" y="11796"/>
                </a:lnTo>
                <a:lnTo>
                  <a:pt x="2054818" y="9583"/>
                </a:lnTo>
                <a:lnTo>
                  <a:pt x="2097331" y="11856"/>
                </a:lnTo>
                <a:lnTo>
                  <a:pt x="2140190" y="17026"/>
                </a:lnTo>
                <a:lnTo>
                  <a:pt x="2183638" y="23510"/>
                </a:lnTo>
                <a:lnTo>
                  <a:pt x="2227920" y="29718"/>
                </a:lnTo>
                <a:lnTo>
                  <a:pt x="2273282" y="34066"/>
                </a:lnTo>
                <a:lnTo>
                  <a:pt x="2319967" y="34967"/>
                </a:lnTo>
                <a:lnTo>
                  <a:pt x="2368220" y="30834"/>
                </a:lnTo>
                <a:lnTo>
                  <a:pt x="2418286" y="20081"/>
                </a:lnTo>
                <a:lnTo>
                  <a:pt x="2464924" y="9252"/>
                </a:lnTo>
                <a:lnTo>
                  <a:pt x="2512042" y="2804"/>
                </a:lnTo>
                <a:lnTo>
                  <a:pt x="2559686" y="0"/>
                </a:lnTo>
                <a:lnTo>
                  <a:pt x="2607902" y="99"/>
                </a:lnTo>
                <a:lnTo>
                  <a:pt x="2656736" y="2365"/>
                </a:lnTo>
                <a:lnTo>
                  <a:pt x="2706233" y="6057"/>
                </a:lnTo>
                <a:lnTo>
                  <a:pt x="2756439" y="10438"/>
                </a:lnTo>
                <a:lnTo>
                  <a:pt x="2807401" y="14770"/>
                </a:lnTo>
                <a:lnTo>
                  <a:pt x="2859164" y="18313"/>
                </a:lnTo>
                <a:lnTo>
                  <a:pt x="2911773" y="20330"/>
                </a:lnTo>
                <a:lnTo>
                  <a:pt x="2965275" y="20081"/>
                </a:lnTo>
                <a:lnTo>
                  <a:pt x="3027536" y="19173"/>
                </a:lnTo>
                <a:lnTo>
                  <a:pt x="3083425" y="20000"/>
                </a:lnTo>
                <a:lnTo>
                  <a:pt x="3134340" y="21915"/>
                </a:lnTo>
                <a:lnTo>
                  <a:pt x="3181681" y="24272"/>
                </a:lnTo>
                <a:lnTo>
                  <a:pt x="3226845" y="26425"/>
                </a:lnTo>
                <a:lnTo>
                  <a:pt x="3271232" y="27729"/>
                </a:lnTo>
                <a:lnTo>
                  <a:pt x="3316240" y="27536"/>
                </a:lnTo>
                <a:lnTo>
                  <a:pt x="3363267" y="25202"/>
                </a:lnTo>
                <a:lnTo>
                  <a:pt x="3413712" y="20081"/>
                </a:lnTo>
                <a:lnTo>
                  <a:pt x="3458526" y="16067"/>
                </a:lnTo>
                <a:lnTo>
                  <a:pt x="3506401" y="14645"/>
                </a:lnTo>
                <a:lnTo>
                  <a:pt x="3556644" y="15217"/>
                </a:lnTo>
                <a:lnTo>
                  <a:pt x="3608562" y="17187"/>
                </a:lnTo>
                <a:lnTo>
                  <a:pt x="3661462" y="19960"/>
                </a:lnTo>
                <a:lnTo>
                  <a:pt x="3714652" y="22940"/>
                </a:lnTo>
                <a:lnTo>
                  <a:pt x="3767439" y="25531"/>
                </a:lnTo>
                <a:lnTo>
                  <a:pt x="3819130" y="27136"/>
                </a:lnTo>
                <a:lnTo>
                  <a:pt x="3869032" y="27160"/>
                </a:lnTo>
                <a:lnTo>
                  <a:pt x="3916454" y="25007"/>
                </a:lnTo>
                <a:lnTo>
                  <a:pt x="3960701" y="20081"/>
                </a:lnTo>
                <a:lnTo>
                  <a:pt x="4008509" y="15822"/>
                </a:lnTo>
                <a:lnTo>
                  <a:pt x="4058220" y="16399"/>
                </a:lnTo>
                <a:lnTo>
                  <a:pt x="4109284" y="20353"/>
                </a:lnTo>
                <a:lnTo>
                  <a:pt x="4161152" y="26225"/>
                </a:lnTo>
                <a:lnTo>
                  <a:pt x="4213272" y="32558"/>
                </a:lnTo>
                <a:lnTo>
                  <a:pt x="4265096" y="37893"/>
                </a:lnTo>
                <a:lnTo>
                  <a:pt x="4316072" y="40771"/>
                </a:lnTo>
                <a:lnTo>
                  <a:pt x="4365650" y="39734"/>
                </a:lnTo>
                <a:lnTo>
                  <a:pt x="4413281" y="33323"/>
                </a:lnTo>
                <a:lnTo>
                  <a:pt x="4458414" y="20081"/>
                </a:lnTo>
                <a:lnTo>
                  <a:pt x="4497497" y="7955"/>
                </a:lnTo>
                <a:lnTo>
                  <a:pt x="4535729" y="1933"/>
                </a:lnTo>
                <a:lnTo>
                  <a:pt x="4573772" y="790"/>
                </a:lnTo>
                <a:lnTo>
                  <a:pt x="4612288" y="3297"/>
                </a:lnTo>
                <a:lnTo>
                  <a:pt x="4651937" y="8230"/>
                </a:lnTo>
                <a:lnTo>
                  <a:pt x="4693381" y="14361"/>
                </a:lnTo>
                <a:lnTo>
                  <a:pt x="4737281" y="20465"/>
                </a:lnTo>
                <a:lnTo>
                  <a:pt x="4784298" y="25316"/>
                </a:lnTo>
                <a:lnTo>
                  <a:pt x="4835094" y="27686"/>
                </a:lnTo>
                <a:lnTo>
                  <a:pt x="4890330" y="26349"/>
                </a:lnTo>
                <a:lnTo>
                  <a:pt x="4950666" y="20081"/>
                </a:lnTo>
                <a:lnTo>
                  <a:pt x="4955030" y="84976"/>
                </a:lnTo>
                <a:lnTo>
                  <a:pt x="4957541" y="144187"/>
                </a:lnTo>
                <a:lnTo>
                  <a:pt x="4958506" y="198655"/>
                </a:lnTo>
                <a:lnTo>
                  <a:pt x="4958233" y="249325"/>
                </a:lnTo>
                <a:lnTo>
                  <a:pt x="4957027" y="297139"/>
                </a:lnTo>
                <a:lnTo>
                  <a:pt x="4955197" y="343040"/>
                </a:lnTo>
                <a:lnTo>
                  <a:pt x="4953048" y="387972"/>
                </a:lnTo>
                <a:lnTo>
                  <a:pt x="4950888" y="432876"/>
                </a:lnTo>
                <a:lnTo>
                  <a:pt x="4949024" y="478697"/>
                </a:lnTo>
                <a:lnTo>
                  <a:pt x="4947763" y="526378"/>
                </a:lnTo>
                <a:lnTo>
                  <a:pt x="4947412" y="576860"/>
                </a:lnTo>
                <a:lnTo>
                  <a:pt x="4948277" y="631089"/>
                </a:lnTo>
                <a:lnTo>
                  <a:pt x="4950666" y="690006"/>
                </a:lnTo>
                <a:lnTo>
                  <a:pt x="4953838" y="763958"/>
                </a:lnTo>
                <a:lnTo>
                  <a:pt x="4955177" y="827106"/>
                </a:lnTo>
                <a:lnTo>
                  <a:pt x="4955107" y="881644"/>
                </a:lnTo>
                <a:lnTo>
                  <a:pt x="4954049" y="929769"/>
                </a:lnTo>
                <a:lnTo>
                  <a:pt x="4952428" y="973676"/>
                </a:lnTo>
                <a:lnTo>
                  <a:pt x="4950666" y="1015559"/>
                </a:lnTo>
                <a:lnTo>
                  <a:pt x="4949186" y="1057615"/>
                </a:lnTo>
                <a:lnTo>
                  <a:pt x="4948411" y="1102038"/>
                </a:lnTo>
                <a:lnTo>
                  <a:pt x="4948763" y="1151024"/>
                </a:lnTo>
                <a:lnTo>
                  <a:pt x="4950666" y="1206769"/>
                </a:lnTo>
                <a:lnTo>
                  <a:pt x="4951610" y="1251059"/>
                </a:lnTo>
                <a:lnTo>
                  <a:pt x="4950699" y="1298062"/>
                </a:lnTo>
                <a:lnTo>
                  <a:pt x="4948361" y="1347237"/>
                </a:lnTo>
                <a:lnTo>
                  <a:pt x="4945023" y="1398042"/>
                </a:lnTo>
                <a:lnTo>
                  <a:pt x="4941113" y="1449937"/>
                </a:lnTo>
                <a:lnTo>
                  <a:pt x="4937057" y="1502379"/>
                </a:lnTo>
                <a:lnTo>
                  <a:pt x="4933283" y="1554828"/>
                </a:lnTo>
                <a:lnTo>
                  <a:pt x="4930219" y="1606742"/>
                </a:lnTo>
                <a:lnTo>
                  <a:pt x="4928291" y="1657581"/>
                </a:lnTo>
                <a:lnTo>
                  <a:pt x="4927928" y="1706802"/>
                </a:lnTo>
                <a:lnTo>
                  <a:pt x="4929557" y="1753866"/>
                </a:lnTo>
                <a:lnTo>
                  <a:pt x="4933604" y="1798229"/>
                </a:lnTo>
                <a:lnTo>
                  <a:pt x="4940498" y="1839353"/>
                </a:lnTo>
                <a:lnTo>
                  <a:pt x="4950666" y="1876694"/>
                </a:lnTo>
                <a:lnTo>
                  <a:pt x="4961151" y="1919543"/>
                </a:lnTo>
                <a:lnTo>
                  <a:pt x="4965562" y="1965365"/>
                </a:lnTo>
                <a:lnTo>
                  <a:pt x="4965150" y="2013510"/>
                </a:lnTo>
                <a:lnTo>
                  <a:pt x="4961165" y="2063332"/>
                </a:lnTo>
                <a:lnTo>
                  <a:pt x="4954856" y="2114182"/>
                </a:lnTo>
                <a:lnTo>
                  <a:pt x="4947475" y="2165412"/>
                </a:lnTo>
                <a:lnTo>
                  <a:pt x="4940271" y="2216375"/>
                </a:lnTo>
                <a:lnTo>
                  <a:pt x="4934495" y="2266424"/>
                </a:lnTo>
                <a:lnTo>
                  <a:pt x="4931396" y="2314909"/>
                </a:lnTo>
                <a:lnTo>
                  <a:pt x="4932225" y="2361184"/>
                </a:lnTo>
                <a:lnTo>
                  <a:pt x="4938231" y="2404600"/>
                </a:lnTo>
                <a:lnTo>
                  <a:pt x="4950666" y="2444511"/>
                </a:lnTo>
                <a:lnTo>
                  <a:pt x="4961922" y="2479007"/>
                </a:lnTo>
                <a:lnTo>
                  <a:pt x="4968621" y="2517230"/>
                </a:lnTo>
                <a:lnTo>
                  <a:pt x="4971468" y="2558761"/>
                </a:lnTo>
                <a:lnTo>
                  <a:pt x="4971171" y="2603183"/>
                </a:lnTo>
                <a:lnTo>
                  <a:pt x="4968436" y="2650077"/>
                </a:lnTo>
                <a:lnTo>
                  <a:pt x="4963969" y="2699026"/>
                </a:lnTo>
                <a:lnTo>
                  <a:pt x="4958477" y="2749612"/>
                </a:lnTo>
                <a:lnTo>
                  <a:pt x="4952666" y="2801417"/>
                </a:lnTo>
                <a:lnTo>
                  <a:pt x="4947242" y="2854022"/>
                </a:lnTo>
                <a:lnTo>
                  <a:pt x="4942913" y="2907011"/>
                </a:lnTo>
                <a:lnTo>
                  <a:pt x="4940384" y="2959964"/>
                </a:lnTo>
                <a:lnTo>
                  <a:pt x="4940362" y="3012465"/>
                </a:lnTo>
                <a:lnTo>
                  <a:pt x="4943554" y="3064095"/>
                </a:lnTo>
                <a:lnTo>
                  <a:pt x="4950666" y="3114436"/>
                </a:lnTo>
                <a:lnTo>
                  <a:pt x="4958495" y="3171770"/>
                </a:lnTo>
                <a:lnTo>
                  <a:pt x="4961038" y="3227995"/>
                </a:lnTo>
                <a:lnTo>
                  <a:pt x="4959453" y="3282899"/>
                </a:lnTo>
                <a:lnTo>
                  <a:pt x="4954899" y="3336267"/>
                </a:lnTo>
                <a:lnTo>
                  <a:pt x="4948536" y="3387885"/>
                </a:lnTo>
                <a:lnTo>
                  <a:pt x="4941522" y="3437540"/>
                </a:lnTo>
                <a:lnTo>
                  <a:pt x="4935016" y="3485016"/>
                </a:lnTo>
                <a:lnTo>
                  <a:pt x="4930177" y="3530102"/>
                </a:lnTo>
                <a:lnTo>
                  <a:pt x="4928163" y="3572582"/>
                </a:lnTo>
                <a:lnTo>
                  <a:pt x="4930134" y="3612243"/>
                </a:lnTo>
                <a:lnTo>
                  <a:pt x="4937249" y="3648871"/>
                </a:lnTo>
                <a:lnTo>
                  <a:pt x="4950666" y="3682253"/>
                </a:lnTo>
                <a:lnTo>
                  <a:pt x="4963310" y="3715181"/>
                </a:lnTo>
                <a:lnTo>
                  <a:pt x="4970543" y="3754763"/>
                </a:lnTo>
                <a:lnTo>
                  <a:pt x="4973266" y="3799851"/>
                </a:lnTo>
                <a:lnTo>
                  <a:pt x="4972379" y="3849296"/>
                </a:lnTo>
                <a:lnTo>
                  <a:pt x="4968785" y="3901953"/>
                </a:lnTo>
                <a:lnTo>
                  <a:pt x="4963383" y="3956674"/>
                </a:lnTo>
                <a:lnTo>
                  <a:pt x="4957076" y="4012310"/>
                </a:lnTo>
                <a:lnTo>
                  <a:pt x="4950763" y="4067716"/>
                </a:lnTo>
                <a:lnTo>
                  <a:pt x="4945347" y="4121744"/>
                </a:lnTo>
                <a:lnTo>
                  <a:pt x="4941728" y="4173246"/>
                </a:lnTo>
                <a:lnTo>
                  <a:pt x="4940808" y="4221074"/>
                </a:lnTo>
                <a:lnTo>
                  <a:pt x="4943487" y="4264083"/>
                </a:lnTo>
                <a:lnTo>
                  <a:pt x="4950666" y="4301124"/>
                </a:lnTo>
                <a:lnTo>
                  <a:pt x="4957534" y="4332160"/>
                </a:lnTo>
                <a:lnTo>
                  <a:pt x="4962470" y="4369982"/>
                </a:lnTo>
                <a:lnTo>
                  <a:pt x="4965692" y="4413730"/>
                </a:lnTo>
                <a:lnTo>
                  <a:pt x="4967418" y="4462542"/>
                </a:lnTo>
                <a:lnTo>
                  <a:pt x="4967866" y="4515559"/>
                </a:lnTo>
                <a:lnTo>
                  <a:pt x="4967253" y="4571919"/>
                </a:lnTo>
                <a:lnTo>
                  <a:pt x="4965797" y="4630762"/>
                </a:lnTo>
                <a:lnTo>
                  <a:pt x="4963715" y="4691227"/>
                </a:lnTo>
                <a:lnTo>
                  <a:pt x="4961226" y="4752454"/>
                </a:lnTo>
                <a:lnTo>
                  <a:pt x="4958547" y="4813581"/>
                </a:lnTo>
                <a:lnTo>
                  <a:pt x="4955895" y="4873747"/>
                </a:lnTo>
                <a:lnTo>
                  <a:pt x="4953488" y="4932093"/>
                </a:lnTo>
                <a:lnTo>
                  <a:pt x="4951544" y="4987757"/>
                </a:lnTo>
                <a:lnTo>
                  <a:pt x="4950281" y="5039879"/>
                </a:lnTo>
                <a:lnTo>
                  <a:pt x="4949915" y="5087598"/>
                </a:lnTo>
                <a:lnTo>
                  <a:pt x="4950666" y="5130053"/>
                </a:lnTo>
                <a:lnTo>
                  <a:pt x="4906480" y="5133022"/>
                </a:lnTo>
                <a:lnTo>
                  <a:pt x="4860256" y="5132962"/>
                </a:lnTo>
                <a:lnTo>
                  <a:pt x="4812196" y="5130962"/>
                </a:lnTo>
                <a:lnTo>
                  <a:pt x="4762500" y="5128114"/>
                </a:lnTo>
                <a:lnTo>
                  <a:pt x="4711369" y="5125509"/>
                </a:lnTo>
                <a:lnTo>
                  <a:pt x="4659005" y="5124236"/>
                </a:lnTo>
                <a:lnTo>
                  <a:pt x="4605607" y="5125387"/>
                </a:lnTo>
                <a:lnTo>
                  <a:pt x="4551378" y="5130053"/>
                </a:lnTo>
                <a:lnTo>
                  <a:pt x="4500248" y="5133867"/>
                </a:lnTo>
                <a:lnTo>
                  <a:pt x="4454306" y="5132951"/>
                </a:lnTo>
                <a:lnTo>
                  <a:pt x="4411133" y="5129125"/>
                </a:lnTo>
                <a:lnTo>
                  <a:pt x="4368308" y="5124209"/>
                </a:lnTo>
                <a:lnTo>
                  <a:pt x="4323411" y="5120023"/>
                </a:lnTo>
                <a:lnTo>
                  <a:pt x="4274022" y="5118389"/>
                </a:lnTo>
                <a:lnTo>
                  <a:pt x="4217722" y="5121125"/>
                </a:lnTo>
                <a:lnTo>
                  <a:pt x="4152090" y="5130053"/>
                </a:lnTo>
                <a:lnTo>
                  <a:pt x="4108783" y="5135589"/>
                </a:lnTo>
                <a:lnTo>
                  <a:pt x="4066122" y="5137199"/>
                </a:lnTo>
                <a:lnTo>
                  <a:pt x="4023815" y="5135703"/>
                </a:lnTo>
                <a:lnTo>
                  <a:pt x="3981570" y="5131918"/>
                </a:lnTo>
                <a:lnTo>
                  <a:pt x="3939094" y="5126665"/>
                </a:lnTo>
                <a:lnTo>
                  <a:pt x="3896096" y="5120762"/>
                </a:lnTo>
                <a:lnTo>
                  <a:pt x="3852283" y="5115029"/>
                </a:lnTo>
                <a:lnTo>
                  <a:pt x="3807364" y="5110284"/>
                </a:lnTo>
                <a:lnTo>
                  <a:pt x="3761047" y="5107346"/>
                </a:lnTo>
                <a:lnTo>
                  <a:pt x="3713039" y="5107035"/>
                </a:lnTo>
                <a:lnTo>
                  <a:pt x="3663049" y="5110170"/>
                </a:lnTo>
                <a:lnTo>
                  <a:pt x="3610784" y="5117569"/>
                </a:lnTo>
                <a:lnTo>
                  <a:pt x="3555952" y="5130053"/>
                </a:lnTo>
                <a:lnTo>
                  <a:pt x="3489277" y="5145028"/>
                </a:lnTo>
                <a:lnTo>
                  <a:pt x="3434032" y="5151479"/>
                </a:lnTo>
                <a:lnTo>
                  <a:pt x="3388160" y="5151353"/>
                </a:lnTo>
                <a:lnTo>
                  <a:pt x="3349603" y="5146599"/>
                </a:lnTo>
                <a:lnTo>
                  <a:pt x="3316303" y="5139168"/>
                </a:lnTo>
                <a:lnTo>
                  <a:pt x="3286204" y="5131007"/>
                </a:lnTo>
                <a:lnTo>
                  <a:pt x="3257248" y="5124067"/>
                </a:lnTo>
                <a:lnTo>
                  <a:pt x="3227378" y="5120295"/>
                </a:lnTo>
                <a:lnTo>
                  <a:pt x="3194536" y="5121640"/>
                </a:lnTo>
                <a:lnTo>
                  <a:pt x="3156664" y="5130053"/>
                </a:lnTo>
                <a:lnTo>
                  <a:pt x="3120965" y="5138053"/>
                </a:lnTo>
                <a:lnTo>
                  <a:pt x="3082334" y="5141650"/>
                </a:lnTo>
                <a:lnTo>
                  <a:pt x="3040890" y="5141728"/>
                </a:lnTo>
                <a:lnTo>
                  <a:pt x="2996748" y="5139173"/>
                </a:lnTo>
                <a:lnTo>
                  <a:pt x="2950025" y="5134869"/>
                </a:lnTo>
                <a:lnTo>
                  <a:pt x="2900838" y="5129699"/>
                </a:lnTo>
                <a:lnTo>
                  <a:pt x="2849305" y="5124549"/>
                </a:lnTo>
                <a:lnTo>
                  <a:pt x="2795542" y="5120304"/>
                </a:lnTo>
                <a:lnTo>
                  <a:pt x="2739666" y="5117847"/>
                </a:lnTo>
                <a:lnTo>
                  <a:pt x="2681793" y="5118063"/>
                </a:lnTo>
                <a:lnTo>
                  <a:pt x="2622041" y="5121837"/>
                </a:lnTo>
                <a:lnTo>
                  <a:pt x="2560526" y="5130053"/>
                </a:lnTo>
                <a:lnTo>
                  <a:pt x="2493374" y="5140246"/>
                </a:lnTo>
                <a:lnTo>
                  <a:pt x="2439777" y="5145690"/>
                </a:lnTo>
                <a:lnTo>
                  <a:pt x="2396918" y="5147318"/>
                </a:lnTo>
                <a:lnTo>
                  <a:pt x="2361985" y="5146058"/>
                </a:lnTo>
                <a:lnTo>
                  <a:pt x="2332164" y="5142845"/>
                </a:lnTo>
                <a:lnTo>
                  <a:pt x="2304640" y="5138608"/>
                </a:lnTo>
                <a:lnTo>
                  <a:pt x="2276600" y="5134278"/>
                </a:lnTo>
                <a:lnTo>
                  <a:pt x="2245229" y="5130789"/>
                </a:lnTo>
                <a:lnTo>
                  <a:pt x="2207713" y="5129070"/>
                </a:lnTo>
                <a:lnTo>
                  <a:pt x="2161238" y="5130053"/>
                </a:lnTo>
                <a:lnTo>
                  <a:pt x="2100544" y="5131499"/>
                </a:lnTo>
                <a:lnTo>
                  <a:pt x="2046879" y="5130052"/>
                </a:lnTo>
                <a:lnTo>
                  <a:pt x="1998267" y="5126952"/>
                </a:lnTo>
                <a:lnTo>
                  <a:pt x="1952736" y="5123439"/>
                </a:lnTo>
                <a:lnTo>
                  <a:pt x="1908312" y="5120753"/>
                </a:lnTo>
                <a:lnTo>
                  <a:pt x="1863022" y="5120133"/>
                </a:lnTo>
                <a:lnTo>
                  <a:pt x="1814893" y="5122820"/>
                </a:lnTo>
                <a:lnTo>
                  <a:pt x="1761950" y="5130053"/>
                </a:lnTo>
                <a:lnTo>
                  <a:pt x="1711576" y="5136037"/>
                </a:lnTo>
                <a:lnTo>
                  <a:pt x="1660315" y="5137283"/>
                </a:lnTo>
                <a:lnTo>
                  <a:pt x="1608605" y="5135180"/>
                </a:lnTo>
                <a:lnTo>
                  <a:pt x="1556885" y="5131118"/>
                </a:lnTo>
                <a:lnTo>
                  <a:pt x="1505596" y="5126485"/>
                </a:lnTo>
                <a:lnTo>
                  <a:pt x="1455175" y="5122673"/>
                </a:lnTo>
                <a:lnTo>
                  <a:pt x="1406061" y="5121070"/>
                </a:lnTo>
                <a:lnTo>
                  <a:pt x="1358694" y="5123067"/>
                </a:lnTo>
                <a:lnTo>
                  <a:pt x="1313513" y="5130053"/>
                </a:lnTo>
                <a:lnTo>
                  <a:pt x="1277498" y="5135200"/>
                </a:lnTo>
                <a:lnTo>
                  <a:pt x="1236025" y="5136340"/>
                </a:lnTo>
                <a:lnTo>
                  <a:pt x="1189986" y="5134395"/>
                </a:lnTo>
                <a:lnTo>
                  <a:pt x="1140271" y="5130286"/>
                </a:lnTo>
                <a:lnTo>
                  <a:pt x="1087773" y="5124934"/>
                </a:lnTo>
                <a:lnTo>
                  <a:pt x="1033383" y="5119261"/>
                </a:lnTo>
                <a:lnTo>
                  <a:pt x="977993" y="5114187"/>
                </a:lnTo>
                <a:lnTo>
                  <a:pt x="922494" y="5110634"/>
                </a:lnTo>
                <a:lnTo>
                  <a:pt x="867779" y="5109522"/>
                </a:lnTo>
                <a:lnTo>
                  <a:pt x="814738" y="5111774"/>
                </a:lnTo>
                <a:lnTo>
                  <a:pt x="764264" y="5118311"/>
                </a:lnTo>
                <a:lnTo>
                  <a:pt x="717248" y="5130053"/>
                </a:lnTo>
                <a:lnTo>
                  <a:pt x="680077" y="5139331"/>
                </a:lnTo>
                <a:lnTo>
                  <a:pt x="640651" y="5144196"/>
                </a:lnTo>
                <a:lnTo>
                  <a:pt x="599201" y="5145362"/>
                </a:lnTo>
                <a:lnTo>
                  <a:pt x="555958" y="5143541"/>
                </a:lnTo>
                <a:lnTo>
                  <a:pt x="511154" y="5139444"/>
                </a:lnTo>
                <a:lnTo>
                  <a:pt x="465021" y="5133784"/>
                </a:lnTo>
                <a:lnTo>
                  <a:pt x="417789" y="5127274"/>
                </a:lnTo>
                <a:lnTo>
                  <a:pt x="369689" y="5120625"/>
                </a:lnTo>
                <a:lnTo>
                  <a:pt x="320954" y="5114551"/>
                </a:lnTo>
                <a:lnTo>
                  <a:pt x="271815" y="5109763"/>
                </a:lnTo>
                <a:lnTo>
                  <a:pt x="222502" y="5106974"/>
                </a:lnTo>
                <a:lnTo>
                  <a:pt x="173248" y="5106896"/>
                </a:lnTo>
                <a:lnTo>
                  <a:pt x="124282" y="5110242"/>
                </a:lnTo>
                <a:lnTo>
                  <a:pt x="75838" y="5117723"/>
                </a:lnTo>
                <a:lnTo>
                  <a:pt x="28146" y="5130053"/>
                </a:lnTo>
                <a:lnTo>
                  <a:pt x="26517" y="5093128"/>
                </a:lnTo>
                <a:lnTo>
                  <a:pt x="27502" y="5053221"/>
                </a:lnTo>
                <a:lnTo>
                  <a:pt x="30510" y="5010656"/>
                </a:lnTo>
                <a:lnTo>
                  <a:pt x="34951" y="4965758"/>
                </a:lnTo>
                <a:lnTo>
                  <a:pt x="40233" y="4918854"/>
                </a:lnTo>
                <a:lnTo>
                  <a:pt x="45765" y="4870268"/>
                </a:lnTo>
                <a:lnTo>
                  <a:pt x="50957" y="4820325"/>
                </a:lnTo>
                <a:lnTo>
                  <a:pt x="55219" y="4769352"/>
                </a:lnTo>
                <a:lnTo>
                  <a:pt x="57958" y="4717672"/>
                </a:lnTo>
                <a:lnTo>
                  <a:pt x="58585" y="4665613"/>
                </a:lnTo>
                <a:lnTo>
                  <a:pt x="56507" y="4613498"/>
                </a:lnTo>
                <a:lnTo>
                  <a:pt x="51136" y="4561654"/>
                </a:lnTo>
                <a:lnTo>
                  <a:pt x="41879" y="4510406"/>
                </a:lnTo>
                <a:lnTo>
                  <a:pt x="28146" y="4460078"/>
                </a:lnTo>
                <a:lnTo>
                  <a:pt x="12796" y="4405344"/>
                </a:lnTo>
                <a:lnTo>
                  <a:pt x="3767" y="4356503"/>
                </a:lnTo>
                <a:lnTo>
                  <a:pt x="0" y="4312426"/>
                </a:lnTo>
                <a:lnTo>
                  <a:pt x="434" y="4271979"/>
                </a:lnTo>
                <a:lnTo>
                  <a:pt x="4013" y="4234032"/>
                </a:lnTo>
                <a:lnTo>
                  <a:pt x="9677" y="4197454"/>
                </a:lnTo>
                <a:lnTo>
                  <a:pt x="16366" y="4161112"/>
                </a:lnTo>
                <a:lnTo>
                  <a:pt x="23023" y="4123877"/>
                </a:lnTo>
                <a:lnTo>
                  <a:pt x="28588" y="4084616"/>
                </a:lnTo>
                <a:lnTo>
                  <a:pt x="32003" y="4042197"/>
                </a:lnTo>
                <a:lnTo>
                  <a:pt x="32209" y="3995491"/>
                </a:lnTo>
                <a:lnTo>
                  <a:pt x="28146" y="3943365"/>
                </a:lnTo>
                <a:lnTo>
                  <a:pt x="23221" y="3891000"/>
                </a:lnTo>
                <a:lnTo>
                  <a:pt x="21155" y="3843537"/>
                </a:lnTo>
                <a:lnTo>
                  <a:pt x="21357" y="3799781"/>
                </a:lnTo>
                <a:lnTo>
                  <a:pt x="23239" y="3758537"/>
                </a:lnTo>
                <a:lnTo>
                  <a:pt x="26213" y="3718611"/>
                </a:lnTo>
                <a:lnTo>
                  <a:pt x="29690" y="3678808"/>
                </a:lnTo>
                <a:lnTo>
                  <a:pt x="33081" y="3637933"/>
                </a:lnTo>
                <a:lnTo>
                  <a:pt x="35798" y="3594792"/>
                </a:lnTo>
                <a:lnTo>
                  <a:pt x="37251" y="3548190"/>
                </a:lnTo>
                <a:lnTo>
                  <a:pt x="36853" y="3496933"/>
                </a:lnTo>
                <a:lnTo>
                  <a:pt x="34014" y="3439826"/>
                </a:lnTo>
                <a:lnTo>
                  <a:pt x="28146" y="3375675"/>
                </a:lnTo>
                <a:lnTo>
                  <a:pt x="22776" y="3311778"/>
                </a:lnTo>
                <a:lnTo>
                  <a:pt x="21250" y="3255342"/>
                </a:lnTo>
                <a:lnTo>
                  <a:pt x="22707" y="3205032"/>
                </a:lnTo>
                <a:lnTo>
                  <a:pt x="26288" y="3159516"/>
                </a:lnTo>
                <a:lnTo>
                  <a:pt x="31133" y="3117459"/>
                </a:lnTo>
                <a:lnTo>
                  <a:pt x="36380" y="3077526"/>
                </a:lnTo>
                <a:lnTo>
                  <a:pt x="41170" y="3038385"/>
                </a:lnTo>
                <a:lnTo>
                  <a:pt x="44642" y="2998701"/>
                </a:lnTo>
                <a:lnTo>
                  <a:pt x="45936" y="2957140"/>
                </a:lnTo>
                <a:lnTo>
                  <a:pt x="44191" y="2912369"/>
                </a:lnTo>
                <a:lnTo>
                  <a:pt x="38548" y="2863052"/>
                </a:lnTo>
                <a:lnTo>
                  <a:pt x="28146" y="2807858"/>
                </a:lnTo>
                <a:lnTo>
                  <a:pt x="18547" y="2754196"/>
                </a:lnTo>
                <a:lnTo>
                  <a:pt x="13363" y="2701384"/>
                </a:lnTo>
                <a:lnTo>
                  <a:pt x="11827" y="2649467"/>
                </a:lnTo>
                <a:lnTo>
                  <a:pt x="13170" y="2598486"/>
                </a:lnTo>
                <a:lnTo>
                  <a:pt x="16626" y="2548486"/>
                </a:lnTo>
                <a:lnTo>
                  <a:pt x="21425" y="2499510"/>
                </a:lnTo>
                <a:lnTo>
                  <a:pt x="26801" y="2451601"/>
                </a:lnTo>
                <a:lnTo>
                  <a:pt x="31984" y="2404803"/>
                </a:lnTo>
                <a:lnTo>
                  <a:pt x="36208" y="2359158"/>
                </a:lnTo>
                <a:lnTo>
                  <a:pt x="38704" y="2314711"/>
                </a:lnTo>
                <a:lnTo>
                  <a:pt x="38704" y="2271504"/>
                </a:lnTo>
                <a:lnTo>
                  <a:pt x="35441" y="2229582"/>
                </a:lnTo>
                <a:lnTo>
                  <a:pt x="28146" y="2188987"/>
                </a:lnTo>
                <a:lnTo>
                  <a:pt x="20022" y="2146375"/>
                </a:lnTo>
                <a:lnTo>
                  <a:pt x="14548" y="2098973"/>
                </a:lnTo>
                <a:lnTo>
                  <a:pt x="11370" y="2047683"/>
                </a:lnTo>
                <a:lnTo>
                  <a:pt x="10136" y="1993405"/>
                </a:lnTo>
                <a:lnTo>
                  <a:pt x="10490" y="1937039"/>
                </a:lnTo>
                <a:lnTo>
                  <a:pt x="12081" y="1879487"/>
                </a:lnTo>
                <a:lnTo>
                  <a:pt x="14554" y="1821649"/>
                </a:lnTo>
                <a:lnTo>
                  <a:pt x="17557" y="1764426"/>
                </a:lnTo>
                <a:lnTo>
                  <a:pt x="20737" y="1708719"/>
                </a:lnTo>
                <a:lnTo>
                  <a:pt x="23738" y="1655428"/>
                </a:lnTo>
                <a:lnTo>
                  <a:pt x="26209" y="1605455"/>
                </a:lnTo>
                <a:lnTo>
                  <a:pt x="27796" y="1559699"/>
                </a:lnTo>
                <a:lnTo>
                  <a:pt x="28146" y="1519062"/>
                </a:lnTo>
                <a:lnTo>
                  <a:pt x="29117" y="1461182"/>
                </a:lnTo>
                <a:lnTo>
                  <a:pt x="32418" y="1409072"/>
                </a:lnTo>
                <a:lnTo>
                  <a:pt x="36745" y="1360711"/>
                </a:lnTo>
                <a:lnTo>
                  <a:pt x="40795" y="1314084"/>
                </a:lnTo>
                <a:lnTo>
                  <a:pt x="43263" y="1267170"/>
                </a:lnTo>
                <a:lnTo>
                  <a:pt x="42847" y="1217953"/>
                </a:lnTo>
                <a:lnTo>
                  <a:pt x="38243" y="1164413"/>
                </a:lnTo>
                <a:lnTo>
                  <a:pt x="28146" y="1104534"/>
                </a:lnTo>
                <a:lnTo>
                  <a:pt x="24157" y="1079943"/>
                </a:lnTo>
                <a:lnTo>
                  <a:pt x="21727" y="1052557"/>
                </a:lnTo>
                <a:lnTo>
                  <a:pt x="20680" y="1022444"/>
                </a:lnTo>
                <a:lnTo>
                  <a:pt x="20839" y="989668"/>
                </a:lnTo>
                <a:lnTo>
                  <a:pt x="24067" y="916397"/>
                </a:lnTo>
                <a:lnTo>
                  <a:pt x="26781" y="876034"/>
                </a:lnTo>
                <a:lnTo>
                  <a:pt x="29994" y="833274"/>
                </a:lnTo>
                <a:lnTo>
                  <a:pt x="33527" y="788183"/>
                </a:lnTo>
                <a:lnTo>
                  <a:pt x="37204" y="740828"/>
                </a:lnTo>
                <a:lnTo>
                  <a:pt x="40849" y="691276"/>
                </a:lnTo>
                <a:lnTo>
                  <a:pt x="44283" y="639591"/>
                </a:lnTo>
                <a:lnTo>
                  <a:pt x="47330" y="585841"/>
                </a:lnTo>
                <a:lnTo>
                  <a:pt x="49814" y="530092"/>
                </a:lnTo>
                <a:lnTo>
                  <a:pt x="51557" y="472410"/>
                </a:lnTo>
                <a:lnTo>
                  <a:pt x="52382" y="412861"/>
                </a:lnTo>
                <a:lnTo>
                  <a:pt x="52112" y="351512"/>
                </a:lnTo>
                <a:lnTo>
                  <a:pt x="50570" y="288429"/>
                </a:lnTo>
                <a:lnTo>
                  <a:pt x="47579" y="223678"/>
                </a:lnTo>
                <a:lnTo>
                  <a:pt x="42963" y="157325"/>
                </a:lnTo>
                <a:lnTo>
                  <a:pt x="36544" y="89438"/>
                </a:lnTo>
                <a:lnTo>
                  <a:pt x="28146" y="20081"/>
                </a:lnTo>
                <a:close/>
              </a:path>
            </a:pathLst>
          </a:custGeom>
          <a:ln w="38100">
            <a:solidFill>
              <a:srgbClr val="385622"/>
            </a:solidFill>
            <a:prstDash val="lgDash"/>
          </a:ln>
        </p:spPr>
        <p:txBody>
          <a:bodyPr wrap="square" lIns="0" tIns="0" rIns="0" bIns="0" rtlCol="0"/>
          <a:lstStyle/>
          <a:p>
            <a:endParaRPr/>
          </a:p>
        </p:txBody>
      </p:sp>
      <p:sp>
        <p:nvSpPr>
          <p:cNvPr id="7" name="object 7"/>
          <p:cNvSpPr txBox="1"/>
          <p:nvPr/>
        </p:nvSpPr>
        <p:spPr>
          <a:xfrm>
            <a:off x="767891" y="1314069"/>
            <a:ext cx="4669155" cy="499491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spc="-5" dirty="0">
                <a:latin typeface="Arial"/>
                <a:cs typeface="Arial"/>
              </a:rPr>
              <a:t>Los</a:t>
            </a:r>
            <a:r>
              <a:rPr sz="1800" spc="-10" dirty="0">
                <a:latin typeface="Arial"/>
                <a:cs typeface="Arial"/>
              </a:rPr>
              <a:t> </a:t>
            </a:r>
            <a:r>
              <a:rPr sz="1800" spc="-5" dirty="0">
                <a:latin typeface="Arial"/>
                <a:cs typeface="Arial"/>
              </a:rPr>
              <a:t>shakespeare.</a:t>
            </a:r>
            <a:endParaRPr sz="1800">
              <a:latin typeface="Arial"/>
              <a:cs typeface="Arial"/>
            </a:endParaRPr>
          </a:p>
          <a:p>
            <a:pPr marL="299085" indent="-287020">
              <a:lnSpc>
                <a:spcPts val="2155"/>
              </a:lnSpc>
              <a:buFont typeface="Wingdings"/>
              <a:buChar char=""/>
              <a:tabLst>
                <a:tab pos="299720" algn="l"/>
              </a:tabLst>
            </a:pPr>
            <a:r>
              <a:rPr sz="1800" b="1" u="heavy" dirty="0">
                <a:uFill>
                  <a:solidFill>
                    <a:srgbClr val="000000"/>
                  </a:solidFill>
                </a:uFill>
                <a:latin typeface="Arial"/>
                <a:cs typeface="Arial"/>
              </a:rPr>
              <a:t>Lenguaje</a:t>
            </a:r>
            <a:r>
              <a:rPr sz="1800" b="1" u="heavy" spc="-4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comunicación.</a:t>
            </a:r>
            <a:endParaRPr sz="1800">
              <a:latin typeface="Arial"/>
              <a:cs typeface="Arial"/>
            </a:endParaRPr>
          </a:p>
          <a:p>
            <a:pPr marL="299085" marR="158115" indent="-287020">
              <a:lnSpc>
                <a:spcPts val="2210"/>
              </a:lnSpc>
              <a:spcBef>
                <a:spcPts val="229"/>
              </a:spcBef>
              <a:buFont typeface="Wingdings"/>
              <a:buChar char=""/>
              <a:tabLst>
                <a:tab pos="299720" algn="l"/>
              </a:tabLst>
            </a:pPr>
            <a:r>
              <a:rPr sz="2000" b="1" dirty="0">
                <a:latin typeface="Arial"/>
                <a:cs typeface="Arial"/>
              </a:rPr>
              <a:t>Aprendizaje</a:t>
            </a:r>
            <a:r>
              <a:rPr sz="2000" b="1" spc="-35" dirty="0">
                <a:latin typeface="Arial"/>
                <a:cs typeface="Arial"/>
              </a:rPr>
              <a:t> </a:t>
            </a:r>
            <a:r>
              <a:rPr sz="2000" b="1" spc="-10" dirty="0">
                <a:latin typeface="Arial"/>
                <a:cs typeface="Arial"/>
              </a:rPr>
              <a:t>E:</a:t>
            </a:r>
            <a:r>
              <a:rPr sz="1800" b="1" spc="-10" dirty="0">
                <a:solidFill>
                  <a:srgbClr val="00AFF0"/>
                </a:solidFill>
                <a:latin typeface="Arial"/>
                <a:cs typeface="Arial"/>
              </a:rPr>
              <a:t>Aprende</a:t>
            </a:r>
            <a:r>
              <a:rPr sz="1800" b="1" spc="35" dirty="0">
                <a:solidFill>
                  <a:srgbClr val="00AFF0"/>
                </a:solidFill>
                <a:latin typeface="Arial"/>
                <a:cs typeface="Arial"/>
              </a:rPr>
              <a:t> </a:t>
            </a:r>
            <a:r>
              <a:rPr sz="1800" b="1" spc="-5" dirty="0">
                <a:solidFill>
                  <a:srgbClr val="00AFF0"/>
                </a:solidFill>
                <a:latin typeface="Arial"/>
                <a:cs typeface="Arial"/>
              </a:rPr>
              <a:t>poemas</a:t>
            </a:r>
            <a:r>
              <a:rPr sz="1800" b="1" spc="5" dirty="0">
                <a:solidFill>
                  <a:srgbClr val="00AFF0"/>
                </a:solidFill>
                <a:latin typeface="Arial"/>
                <a:cs typeface="Arial"/>
              </a:rPr>
              <a:t> </a:t>
            </a:r>
            <a:r>
              <a:rPr sz="1800" b="1" spc="-5" dirty="0">
                <a:solidFill>
                  <a:srgbClr val="00AFF0"/>
                </a:solidFill>
                <a:latin typeface="Arial"/>
                <a:cs typeface="Arial"/>
              </a:rPr>
              <a:t>y </a:t>
            </a:r>
            <a:r>
              <a:rPr sz="1800" b="1" dirty="0">
                <a:solidFill>
                  <a:srgbClr val="00AFF0"/>
                </a:solidFill>
                <a:latin typeface="Arial"/>
                <a:cs typeface="Arial"/>
              </a:rPr>
              <a:t>los </a:t>
            </a:r>
            <a:r>
              <a:rPr sz="1800" b="1" spc="-484" dirty="0">
                <a:solidFill>
                  <a:srgbClr val="00AFF0"/>
                </a:solidFill>
                <a:latin typeface="Arial"/>
                <a:cs typeface="Arial"/>
              </a:rPr>
              <a:t> </a:t>
            </a:r>
            <a:r>
              <a:rPr sz="1800" b="1" dirty="0">
                <a:solidFill>
                  <a:srgbClr val="00AFF0"/>
                </a:solidFill>
                <a:latin typeface="Arial"/>
                <a:cs typeface="Arial"/>
              </a:rPr>
              <a:t>dice</a:t>
            </a:r>
            <a:r>
              <a:rPr sz="1800" b="1" spc="-15" dirty="0">
                <a:solidFill>
                  <a:srgbClr val="00AFF0"/>
                </a:solidFill>
                <a:latin typeface="Arial"/>
                <a:cs typeface="Arial"/>
              </a:rPr>
              <a:t> </a:t>
            </a:r>
            <a:r>
              <a:rPr sz="1800" b="1" spc="-5" dirty="0">
                <a:solidFill>
                  <a:srgbClr val="00AFF0"/>
                </a:solidFill>
                <a:latin typeface="Arial"/>
                <a:cs typeface="Arial"/>
              </a:rPr>
              <a:t>frente</a:t>
            </a:r>
            <a:r>
              <a:rPr sz="1800" b="1" dirty="0">
                <a:solidFill>
                  <a:srgbClr val="00AFF0"/>
                </a:solidFill>
                <a:latin typeface="Arial"/>
                <a:cs typeface="Arial"/>
              </a:rPr>
              <a:t> </a:t>
            </a:r>
            <a:r>
              <a:rPr sz="1800" b="1" spc="-5" dirty="0">
                <a:solidFill>
                  <a:srgbClr val="00AFF0"/>
                </a:solidFill>
                <a:latin typeface="Arial"/>
                <a:cs typeface="Arial"/>
              </a:rPr>
              <a:t>a</a:t>
            </a:r>
            <a:r>
              <a:rPr sz="1800" b="1" spc="-10" dirty="0">
                <a:solidFill>
                  <a:srgbClr val="00AFF0"/>
                </a:solidFill>
                <a:latin typeface="Arial"/>
                <a:cs typeface="Arial"/>
              </a:rPr>
              <a:t> </a:t>
            </a:r>
            <a:r>
              <a:rPr sz="1800" b="1" spc="-5" dirty="0">
                <a:solidFill>
                  <a:srgbClr val="00AFF0"/>
                </a:solidFill>
                <a:latin typeface="Arial"/>
                <a:cs typeface="Arial"/>
              </a:rPr>
              <a:t>otras</a:t>
            </a:r>
            <a:r>
              <a:rPr sz="1800" b="1" dirty="0">
                <a:solidFill>
                  <a:srgbClr val="00AFF0"/>
                </a:solidFill>
                <a:latin typeface="Arial"/>
                <a:cs typeface="Arial"/>
              </a:rPr>
              <a:t> </a:t>
            </a:r>
            <a:r>
              <a:rPr sz="1800" b="1" spc="-5" dirty="0">
                <a:solidFill>
                  <a:srgbClr val="00AFF0"/>
                </a:solidFill>
                <a:latin typeface="Arial"/>
                <a:cs typeface="Arial"/>
              </a:rPr>
              <a:t>personas.</a:t>
            </a:r>
            <a:endParaRPr sz="1800">
              <a:latin typeface="Arial"/>
              <a:cs typeface="Arial"/>
            </a:endParaRPr>
          </a:p>
          <a:p>
            <a:pPr marL="299085" indent="-287020">
              <a:lnSpc>
                <a:spcPts val="2075"/>
              </a:lnSpc>
              <a:buFont typeface="Wingdings"/>
              <a:buChar char=""/>
              <a:tabLst>
                <a:tab pos="299720" algn="l"/>
                <a:tab pos="1492250" algn="l"/>
              </a:tabLst>
            </a:pPr>
            <a:r>
              <a:rPr sz="1800" spc="-5" dirty="0">
                <a:latin typeface="Arial"/>
                <a:cs typeface="Arial"/>
              </a:rPr>
              <a:t>La</a:t>
            </a:r>
            <a:r>
              <a:rPr sz="1800" dirty="0">
                <a:latin typeface="Arial"/>
                <a:cs typeface="Arial"/>
              </a:rPr>
              <a:t> </a:t>
            </a:r>
            <a:r>
              <a:rPr sz="1800" spc="-5" dirty="0">
                <a:latin typeface="Arial"/>
                <a:cs typeface="Arial"/>
              </a:rPr>
              <a:t>alumna	se muestra</a:t>
            </a:r>
            <a:r>
              <a:rPr sz="1800" dirty="0">
                <a:latin typeface="Arial"/>
                <a:cs typeface="Arial"/>
              </a:rPr>
              <a:t> </a:t>
            </a:r>
            <a:r>
              <a:rPr sz="1800" spc="-5" dirty="0">
                <a:latin typeface="Arial"/>
                <a:cs typeface="Arial"/>
              </a:rPr>
              <a:t>en</a:t>
            </a:r>
            <a:r>
              <a:rPr sz="1800" spc="-15" dirty="0">
                <a:latin typeface="Arial"/>
                <a:cs typeface="Arial"/>
              </a:rPr>
              <a:t> </a:t>
            </a:r>
            <a:r>
              <a:rPr sz="1800" spc="-5" dirty="0">
                <a:latin typeface="Arial"/>
                <a:cs typeface="Arial"/>
              </a:rPr>
              <a:t>un</a:t>
            </a:r>
            <a:r>
              <a:rPr sz="1800" spc="-20" dirty="0">
                <a:latin typeface="Arial"/>
                <a:cs typeface="Arial"/>
              </a:rPr>
              <a:t> </a:t>
            </a:r>
            <a:r>
              <a:rPr sz="1800" spc="-5" dirty="0">
                <a:latin typeface="Arial"/>
                <a:cs typeface="Arial"/>
              </a:rPr>
              <a:t>nivel</a:t>
            </a:r>
            <a:endParaRPr sz="1800">
              <a:latin typeface="Arial"/>
              <a:cs typeface="Arial"/>
            </a:endParaRPr>
          </a:p>
          <a:p>
            <a:pPr marL="299085" marR="5080">
              <a:lnSpc>
                <a:spcPct val="100000"/>
              </a:lnSpc>
            </a:pPr>
            <a:r>
              <a:rPr sz="1800" spc="-5" dirty="0">
                <a:latin typeface="Arial"/>
                <a:cs typeface="Arial"/>
              </a:rPr>
              <a:t>satisfactorio</a:t>
            </a:r>
            <a:r>
              <a:rPr sz="1800" spc="5" dirty="0">
                <a:latin typeface="Arial"/>
                <a:cs typeface="Arial"/>
              </a:rPr>
              <a:t> </a:t>
            </a:r>
            <a:r>
              <a:rPr sz="1800" spc="-5" dirty="0">
                <a:latin typeface="Arial"/>
                <a:cs typeface="Arial"/>
              </a:rPr>
              <a:t>debido</a:t>
            </a:r>
            <a:r>
              <a:rPr sz="1800" spc="5" dirty="0">
                <a:latin typeface="Arial"/>
                <a:cs typeface="Arial"/>
              </a:rPr>
              <a:t> </a:t>
            </a:r>
            <a:r>
              <a:rPr sz="1800" spc="-5" dirty="0">
                <a:latin typeface="Arial"/>
                <a:cs typeface="Arial"/>
              </a:rPr>
              <a:t>a</a:t>
            </a:r>
            <a:r>
              <a:rPr sz="1800" dirty="0">
                <a:latin typeface="Arial"/>
                <a:cs typeface="Arial"/>
              </a:rPr>
              <a:t> </a:t>
            </a:r>
            <a:r>
              <a:rPr sz="1800" spc="-5" dirty="0">
                <a:latin typeface="Arial"/>
                <a:cs typeface="Arial"/>
              </a:rPr>
              <a:t>que</a:t>
            </a:r>
            <a:r>
              <a:rPr sz="1800" spc="5" dirty="0">
                <a:latin typeface="Arial"/>
                <a:cs typeface="Arial"/>
              </a:rPr>
              <a:t> </a:t>
            </a:r>
            <a:r>
              <a:rPr sz="1800" spc="-5" dirty="0">
                <a:latin typeface="Arial"/>
                <a:cs typeface="Arial"/>
              </a:rPr>
              <a:t>logra</a:t>
            </a:r>
            <a:r>
              <a:rPr sz="1800" spc="5" dirty="0">
                <a:latin typeface="Arial"/>
                <a:cs typeface="Arial"/>
              </a:rPr>
              <a:t> </a:t>
            </a:r>
            <a:r>
              <a:rPr sz="1800" spc="-5" dirty="0">
                <a:latin typeface="Arial"/>
                <a:cs typeface="Arial"/>
              </a:rPr>
              <a:t>establecer </a:t>
            </a:r>
            <a:r>
              <a:rPr sz="1800" dirty="0">
                <a:latin typeface="Arial"/>
                <a:cs typeface="Arial"/>
              </a:rPr>
              <a:t> </a:t>
            </a:r>
            <a:r>
              <a:rPr sz="1800" spc="-5" dirty="0">
                <a:latin typeface="Arial"/>
                <a:cs typeface="Arial"/>
              </a:rPr>
              <a:t>conceptos</a:t>
            </a:r>
            <a:r>
              <a:rPr sz="1800" spc="5" dirty="0">
                <a:latin typeface="Arial"/>
                <a:cs typeface="Arial"/>
              </a:rPr>
              <a:t> </a:t>
            </a:r>
            <a:r>
              <a:rPr sz="1800" spc="-5" dirty="0">
                <a:latin typeface="Arial"/>
                <a:cs typeface="Arial"/>
              </a:rPr>
              <a:t>básicos</a:t>
            </a:r>
            <a:r>
              <a:rPr sz="1800" spc="10" dirty="0">
                <a:latin typeface="Arial"/>
                <a:cs typeface="Arial"/>
              </a:rPr>
              <a:t> </a:t>
            </a:r>
            <a:r>
              <a:rPr sz="1800" spc="-5" dirty="0">
                <a:latin typeface="Arial"/>
                <a:cs typeface="Arial"/>
              </a:rPr>
              <a:t>de</a:t>
            </a:r>
            <a:r>
              <a:rPr sz="1800" spc="-15" dirty="0">
                <a:latin typeface="Arial"/>
                <a:cs typeface="Arial"/>
              </a:rPr>
              <a:t> </a:t>
            </a:r>
            <a:r>
              <a:rPr sz="1800" spc="-5" dirty="0">
                <a:latin typeface="Arial"/>
                <a:cs typeface="Arial"/>
              </a:rPr>
              <a:t>los</a:t>
            </a:r>
            <a:r>
              <a:rPr sz="1800" spc="5" dirty="0">
                <a:latin typeface="Arial"/>
                <a:cs typeface="Arial"/>
              </a:rPr>
              <a:t> </a:t>
            </a:r>
            <a:r>
              <a:rPr sz="1800" spc="-5" dirty="0">
                <a:latin typeface="Arial"/>
                <a:cs typeface="Arial"/>
              </a:rPr>
              <a:t>elementos</a:t>
            </a:r>
            <a:r>
              <a:rPr sz="1800" spc="5" dirty="0">
                <a:latin typeface="Arial"/>
                <a:cs typeface="Arial"/>
              </a:rPr>
              <a:t> </a:t>
            </a:r>
            <a:r>
              <a:rPr sz="1800" spc="-5" dirty="0">
                <a:latin typeface="Arial"/>
                <a:cs typeface="Arial"/>
              </a:rPr>
              <a:t>del </a:t>
            </a:r>
            <a:r>
              <a:rPr sz="1800" dirty="0">
                <a:latin typeface="Arial"/>
                <a:cs typeface="Arial"/>
              </a:rPr>
              <a:t> </a:t>
            </a:r>
            <a:r>
              <a:rPr sz="1800" spc="-5" dirty="0">
                <a:latin typeface="Arial"/>
                <a:cs typeface="Arial"/>
              </a:rPr>
              <a:t>poema</a:t>
            </a:r>
            <a:r>
              <a:rPr sz="1800" dirty="0">
                <a:latin typeface="Arial"/>
                <a:cs typeface="Arial"/>
              </a:rPr>
              <a:t> </a:t>
            </a:r>
            <a:r>
              <a:rPr sz="1800" spc="-5" dirty="0">
                <a:latin typeface="Arial"/>
                <a:cs typeface="Arial"/>
              </a:rPr>
              <a:t>de</a:t>
            </a:r>
            <a:r>
              <a:rPr sz="1800" spc="-15" dirty="0">
                <a:latin typeface="Arial"/>
                <a:cs typeface="Arial"/>
              </a:rPr>
              <a:t> </a:t>
            </a:r>
            <a:r>
              <a:rPr sz="1800" spc="-5" dirty="0">
                <a:latin typeface="Arial"/>
                <a:cs typeface="Arial"/>
              </a:rPr>
              <a:t>manera</a:t>
            </a:r>
            <a:r>
              <a:rPr sz="1800" spc="5" dirty="0">
                <a:latin typeface="Arial"/>
                <a:cs typeface="Arial"/>
              </a:rPr>
              <a:t> </a:t>
            </a:r>
            <a:r>
              <a:rPr sz="1800" spc="-5" dirty="0">
                <a:latin typeface="Arial"/>
                <a:cs typeface="Arial"/>
              </a:rPr>
              <a:t>autónoma</a:t>
            </a:r>
            <a:r>
              <a:rPr sz="1800" spc="10" dirty="0">
                <a:latin typeface="Arial"/>
                <a:cs typeface="Arial"/>
              </a:rPr>
              <a:t> </a:t>
            </a:r>
            <a:r>
              <a:rPr sz="1800" spc="-5" dirty="0">
                <a:latin typeface="Arial"/>
                <a:cs typeface="Arial"/>
              </a:rPr>
              <a:t>haciendo</a:t>
            </a:r>
            <a:r>
              <a:rPr sz="1800" spc="15" dirty="0">
                <a:latin typeface="Arial"/>
                <a:cs typeface="Arial"/>
              </a:rPr>
              <a:t> </a:t>
            </a:r>
            <a:r>
              <a:rPr sz="1800" spc="-5" dirty="0">
                <a:latin typeface="Arial"/>
                <a:cs typeface="Arial"/>
              </a:rPr>
              <a:t>uso </a:t>
            </a:r>
            <a:r>
              <a:rPr sz="1800" spc="-484" dirty="0">
                <a:latin typeface="Arial"/>
                <a:cs typeface="Arial"/>
              </a:rPr>
              <a:t> </a:t>
            </a:r>
            <a:r>
              <a:rPr sz="1800" spc="-5" dirty="0">
                <a:latin typeface="Arial"/>
                <a:cs typeface="Arial"/>
              </a:rPr>
              <a:t>de</a:t>
            </a:r>
            <a:r>
              <a:rPr sz="1800" spc="-15" dirty="0">
                <a:latin typeface="Arial"/>
                <a:cs typeface="Arial"/>
              </a:rPr>
              <a:t> </a:t>
            </a:r>
            <a:r>
              <a:rPr sz="1800" spc="-5" dirty="0">
                <a:latin typeface="Arial"/>
                <a:cs typeface="Arial"/>
              </a:rPr>
              <a:t>la</a:t>
            </a:r>
            <a:r>
              <a:rPr sz="1800" dirty="0">
                <a:latin typeface="Arial"/>
                <a:cs typeface="Arial"/>
              </a:rPr>
              <a:t> </a:t>
            </a:r>
            <a:r>
              <a:rPr sz="1800" spc="-5" dirty="0">
                <a:latin typeface="Arial"/>
                <a:cs typeface="Arial"/>
              </a:rPr>
              <a:t>investigación,</a:t>
            </a:r>
            <a:r>
              <a:rPr sz="1800" spc="20" dirty="0">
                <a:latin typeface="Arial"/>
                <a:cs typeface="Arial"/>
              </a:rPr>
              <a:t> </a:t>
            </a:r>
            <a:r>
              <a:rPr sz="1800" spc="-5" dirty="0">
                <a:latin typeface="Arial"/>
                <a:cs typeface="Arial"/>
              </a:rPr>
              <a:t>por </a:t>
            </a:r>
            <a:r>
              <a:rPr sz="1800" dirty="0">
                <a:latin typeface="Arial"/>
                <a:cs typeface="Arial"/>
              </a:rPr>
              <a:t>otro</a:t>
            </a:r>
            <a:r>
              <a:rPr sz="1800" spc="-5" dirty="0">
                <a:latin typeface="Arial"/>
                <a:cs typeface="Arial"/>
              </a:rPr>
              <a:t> lado</a:t>
            </a:r>
            <a:r>
              <a:rPr sz="1800" dirty="0">
                <a:latin typeface="Arial"/>
                <a:cs typeface="Arial"/>
              </a:rPr>
              <a:t> </a:t>
            </a:r>
            <a:r>
              <a:rPr sz="1800" spc="-5" dirty="0">
                <a:latin typeface="Arial"/>
                <a:cs typeface="Arial"/>
              </a:rPr>
              <a:t>expresa</a:t>
            </a:r>
            <a:r>
              <a:rPr sz="1800" spc="15" dirty="0">
                <a:latin typeface="Arial"/>
                <a:cs typeface="Arial"/>
              </a:rPr>
              <a:t> </a:t>
            </a:r>
            <a:r>
              <a:rPr sz="1800" dirty="0">
                <a:latin typeface="Arial"/>
                <a:cs typeface="Arial"/>
              </a:rPr>
              <a:t>y </a:t>
            </a:r>
            <a:r>
              <a:rPr sz="1800" spc="-484" dirty="0">
                <a:latin typeface="Arial"/>
                <a:cs typeface="Arial"/>
              </a:rPr>
              <a:t> </a:t>
            </a:r>
            <a:r>
              <a:rPr sz="1800" spc="-5" dirty="0">
                <a:latin typeface="Arial"/>
                <a:cs typeface="Arial"/>
              </a:rPr>
              <a:t>aprende</a:t>
            </a:r>
            <a:r>
              <a:rPr sz="1800" spc="10" dirty="0">
                <a:latin typeface="Arial"/>
                <a:cs typeface="Arial"/>
              </a:rPr>
              <a:t> </a:t>
            </a:r>
            <a:r>
              <a:rPr sz="1800" spc="-5" dirty="0">
                <a:latin typeface="Arial"/>
                <a:cs typeface="Arial"/>
              </a:rPr>
              <a:t>poemas</a:t>
            </a:r>
            <a:r>
              <a:rPr sz="1800" spc="10" dirty="0">
                <a:latin typeface="Arial"/>
                <a:cs typeface="Arial"/>
              </a:rPr>
              <a:t> </a:t>
            </a:r>
            <a:r>
              <a:rPr sz="1800" spc="-5" dirty="0">
                <a:latin typeface="Arial"/>
                <a:cs typeface="Arial"/>
              </a:rPr>
              <a:t>cortos </a:t>
            </a:r>
            <a:r>
              <a:rPr sz="1800" dirty="0">
                <a:latin typeface="Arial"/>
                <a:cs typeface="Arial"/>
              </a:rPr>
              <a:t>y</a:t>
            </a:r>
            <a:r>
              <a:rPr sz="1800" spc="-10" dirty="0">
                <a:latin typeface="Arial"/>
                <a:cs typeface="Arial"/>
              </a:rPr>
              <a:t> </a:t>
            </a:r>
            <a:r>
              <a:rPr sz="1800" spc="-5" dirty="0">
                <a:latin typeface="Arial"/>
                <a:cs typeface="Arial"/>
              </a:rPr>
              <a:t>lo</a:t>
            </a:r>
            <a:r>
              <a:rPr sz="1800" dirty="0">
                <a:latin typeface="Arial"/>
                <a:cs typeface="Arial"/>
              </a:rPr>
              <a:t> </a:t>
            </a:r>
            <a:r>
              <a:rPr sz="1800" spc="-5" dirty="0">
                <a:latin typeface="Arial"/>
                <a:cs typeface="Arial"/>
              </a:rPr>
              <a:t>comunica</a:t>
            </a:r>
            <a:r>
              <a:rPr sz="1800" spc="5" dirty="0">
                <a:latin typeface="Arial"/>
                <a:cs typeface="Arial"/>
              </a:rPr>
              <a:t> </a:t>
            </a:r>
            <a:r>
              <a:rPr sz="1800" spc="-5" dirty="0">
                <a:latin typeface="Arial"/>
                <a:cs typeface="Arial"/>
              </a:rPr>
              <a:t>a </a:t>
            </a:r>
            <a:r>
              <a:rPr sz="1800" dirty="0">
                <a:latin typeface="Arial"/>
                <a:cs typeface="Arial"/>
              </a:rPr>
              <a:t> </a:t>
            </a:r>
            <a:r>
              <a:rPr sz="1800" spc="-5" dirty="0">
                <a:latin typeface="Arial"/>
                <a:cs typeface="Arial"/>
              </a:rPr>
              <a:t>otras personas</a:t>
            </a:r>
            <a:r>
              <a:rPr sz="1800" spc="5" dirty="0">
                <a:latin typeface="Arial"/>
                <a:cs typeface="Arial"/>
              </a:rPr>
              <a:t> </a:t>
            </a:r>
            <a:r>
              <a:rPr sz="1800" spc="-5" dirty="0">
                <a:latin typeface="Arial"/>
                <a:cs typeface="Arial"/>
              </a:rPr>
              <a:t>evidenciándolo</a:t>
            </a:r>
            <a:r>
              <a:rPr sz="1800" spc="35" dirty="0">
                <a:latin typeface="Arial"/>
                <a:cs typeface="Arial"/>
              </a:rPr>
              <a:t> </a:t>
            </a:r>
            <a:r>
              <a:rPr sz="1800" spc="-5" dirty="0">
                <a:latin typeface="Arial"/>
                <a:cs typeface="Arial"/>
              </a:rPr>
              <a:t>con</a:t>
            </a:r>
            <a:r>
              <a:rPr sz="1800" spc="-10" dirty="0">
                <a:latin typeface="Arial"/>
                <a:cs typeface="Arial"/>
              </a:rPr>
              <a:t> </a:t>
            </a:r>
            <a:r>
              <a:rPr sz="1800" spc="-5" dirty="0">
                <a:latin typeface="Arial"/>
                <a:cs typeface="Arial"/>
              </a:rPr>
              <a:t>un </a:t>
            </a:r>
            <a:r>
              <a:rPr sz="1800" dirty="0">
                <a:latin typeface="Arial"/>
                <a:cs typeface="Arial"/>
              </a:rPr>
              <a:t> </a:t>
            </a:r>
            <a:r>
              <a:rPr sz="1800" spc="-5" dirty="0">
                <a:latin typeface="Arial"/>
                <a:cs typeface="Arial"/>
              </a:rPr>
              <a:t>video.</a:t>
            </a:r>
            <a:r>
              <a:rPr sz="1800" spc="10" dirty="0">
                <a:latin typeface="Arial"/>
                <a:cs typeface="Arial"/>
              </a:rPr>
              <a:t> </a:t>
            </a:r>
            <a:r>
              <a:rPr sz="1800" dirty="0">
                <a:latin typeface="Arial"/>
                <a:cs typeface="Arial"/>
              </a:rPr>
              <a:t>Su</a:t>
            </a:r>
            <a:r>
              <a:rPr sz="1800" spc="-15" dirty="0">
                <a:latin typeface="Arial"/>
                <a:cs typeface="Arial"/>
              </a:rPr>
              <a:t> </a:t>
            </a:r>
            <a:r>
              <a:rPr sz="1800" spc="-10" dirty="0">
                <a:latin typeface="Arial"/>
                <a:cs typeface="Arial"/>
              </a:rPr>
              <a:t>expresión</a:t>
            </a:r>
            <a:r>
              <a:rPr sz="1800" spc="20" dirty="0">
                <a:latin typeface="Arial"/>
                <a:cs typeface="Arial"/>
              </a:rPr>
              <a:t> </a:t>
            </a:r>
            <a:r>
              <a:rPr sz="1800" spc="-5" dirty="0">
                <a:latin typeface="Arial"/>
                <a:cs typeface="Arial"/>
              </a:rPr>
              <a:t>es </a:t>
            </a:r>
            <a:r>
              <a:rPr sz="1800" spc="-10" dirty="0">
                <a:latin typeface="Arial"/>
                <a:cs typeface="Arial"/>
              </a:rPr>
              <a:t>buena</a:t>
            </a:r>
            <a:r>
              <a:rPr sz="1800" spc="15" dirty="0">
                <a:latin typeface="Arial"/>
                <a:cs typeface="Arial"/>
              </a:rPr>
              <a:t> </a:t>
            </a:r>
            <a:r>
              <a:rPr sz="1800" dirty="0">
                <a:latin typeface="Arial"/>
                <a:cs typeface="Arial"/>
              </a:rPr>
              <a:t>sin</a:t>
            </a:r>
            <a:r>
              <a:rPr sz="1800" spc="-10" dirty="0">
                <a:latin typeface="Arial"/>
                <a:cs typeface="Arial"/>
              </a:rPr>
              <a:t> </a:t>
            </a:r>
            <a:r>
              <a:rPr sz="1800" spc="-5" dirty="0">
                <a:latin typeface="Arial"/>
                <a:cs typeface="Arial"/>
              </a:rPr>
              <a:t>embargo </a:t>
            </a:r>
            <a:r>
              <a:rPr sz="1800" spc="-484" dirty="0">
                <a:latin typeface="Arial"/>
                <a:cs typeface="Arial"/>
              </a:rPr>
              <a:t> </a:t>
            </a:r>
            <a:r>
              <a:rPr sz="1800" spc="-5" dirty="0">
                <a:latin typeface="Arial"/>
                <a:cs typeface="Arial"/>
              </a:rPr>
              <a:t>algunas</a:t>
            </a:r>
            <a:r>
              <a:rPr sz="1800" spc="20" dirty="0">
                <a:latin typeface="Arial"/>
                <a:cs typeface="Arial"/>
              </a:rPr>
              <a:t> </a:t>
            </a:r>
            <a:r>
              <a:rPr sz="1800" spc="-5" dirty="0">
                <a:latin typeface="Arial"/>
                <a:cs typeface="Arial"/>
              </a:rPr>
              <a:t>palabras</a:t>
            </a:r>
            <a:r>
              <a:rPr sz="1800" spc="5" dirty="0">
                <a:latin typeface="Arial"/>
                <a:cs typeface="Arial"/>
              </a:rPr>
              <a:t> </a:t>
            </a:r>
            <a:r>
              <a:rPr sz="1800" spc="-5" dirty="0">
                <a:latin typeface="Arial"/>
                <a:cs typeface="Arial"/>
              </a:rPr>
              <a:t>son</a:t>
            </a:r>
            <a:r>
              <a:rPr sz="1800" dirty="0">
                <a:latin typeface="Arial"/>
                <a:cs typeface="Arial"/>
              </a:rPr>
              <a:t> </a:t>
            </a:r>
            <a:r>
              <a:rPr sz="1800" spc="-5" dirty="0">
                <a:latin typeface="Arial"/>
                <a:cs typeface="Arial"/>
              </a:rPr>
              <a:t>difíciles </a:t>
            </a:r>
            <a:r>
              <a:rPr sz="1800" spc="-10" dirty="0">
                <a:latin typeface="Arial"/>
                <a:cs typeface="Arial"/>
              </a:rPr>
              <a:t>de</a:t>
            </a:r>
            <a:r>
              <a:rPr sz="1800" dirty="0">
                <a:latin typeface="Arial"/>
                <a:cs typeface="Arial"/>
              </a:rPr>
              <a:t> </a:t>
            </a:r>
            <a:r>
              <a:rPr sz="1800" spc="-5" dirty="0">
                <a:latin typeface="Arial"/>
                <a:cs typeface="Arial"/>
              </a:rPr>
              <a:t>entender </a:t>
            </a:r>
            <a:r>
              <a:rPr sz="1800" dirty="0">
                <a:latin typeface="Arial"/>
                <a:cs typeface="Arial"/>
              </a:rPr>
              <a:t> </a:t>
            </a:r>
            <a:r>
              <a:rPr sz="1800" spc="-5" dirty="0">
                <a:latin typeface="Arial"/>
                <a:cs typeface="Arial"/>
              </a:rPr>
              <a:t>debido</a:t>
            </a:r>
            <a:r>
              <a:rPr sz="1800" spc="10" dirty="0">
                <a:latin typeface="Arial"/>
                <a:cs typeface="Arial"/>
              </a:rPr>
              <a:t> </a:t>
            </a:r>
            <a:r>
              <a:rPr sz="1800" spc="-5" dirty="0">
                <a:latin typeface="Arial"/>
                <a:cs typeface="Arial"/>
              </a:rPr>
              <a:t>al</a:t>
            </a:r>
            <a:r>
              <a:rPr sz="1800" spc="-10" dirty="0">
                <a:latin typeface="Arial"/>
                <a:cs typeface="Arial"/>
              </a:rPr>
              <a:t> </a:t>
            </a:r>
            <a:r>
              <a:rPr sz="1800" spc="-5" dirty="0">
                <a:latin typeface="Arial"/>
                <a:cs typeface="Arial"/>
              </a:rPr>
              <a:t>grado</a:t>
            </a:r>
            <a:r>
              <a:rPr sz="1800" spc="5" dirty="0">
                <a:latin typeface="Arial"/>
                <a:cs typeface="Arial"/>
              </a:rPr>
              <a:t> </a:t>
            </a:r>
            <a:r>
              <a:rPr sz="1800" spc="-5" dirty="0">
                <a:latin typeface="Arial"/>
                <a:cs typeface="Arial"/>
              </a:rPr>
              <a:t>académico</a:t>
            </a:r>
            <a:r>
              <a:rPr sz="1800" spc="10" dirty="0">
                <a:latin typeface="Arial"/>
                <a:cs typeface="Arial"/>
              </a:rPr>
              <a:t> </a:t>
            </a:r>
            <a:r>
              <a:rPr sz="1800" spc="-5" dirty="0">
                <a:latin typeface="Arial"/>
                <a:cs typeface="Arial"/>
              </a:rPr>
              <a:t>el</a:t>
            </a:r>
            <a:r>
              <a:rPr sz="1800" spc="-10" dirty="0">
                <a:latin typeface="Arial"/>
                <a:cs typeface="Arial"/>
              </a:rPr>
              <a:t> </a:t>
            </a:r>
            <a:r>
              <a:rPr sz="1800" spc="-5" dirty="0">
                <a:latin typeface="Arial"/>
                <a:cs typeface="Arial"/>
              </a:rPr>
              <a:t>cual </a:t>
            </a:r>
            <a:r>
              <a:rPr sz="1800" dirty="0">
                <a:latin typeface="Arial"/>
                <a:cs typeface="Arial"/>
              </a:rPr>
              <a:t> </a:t>
            </a:r>
            <a:r>
              <a:rPr sz="1800" spc="-5" dirty="0">
                <a:latin typeface="Arial"/>
                <a:cs typeface="Arial"/>
              </a:rPr>
              <a:t>corresponde</a:t>
            </a:r>
            <a:r>
              <a:rPr sz="1800" spc="15" dirty="0">
                <a:latin typeface="Arial"/>
                <a:cs typeface="Arial"/>
              </a:rPr>
              <a:t> </a:t>
            </a:r>
            <a:r>
              <a:rPr sz="1800" spc="-5" dirty="0">
                <a:latin typeface="Arial"/>
                <a:cs typeface="Arial"/>
              </a:rPr>
              <a:t>a</a:t>
            </a:r>
            <a:r>
              <a:rPr sz="1800" dirty="0">
                <a:latin typeface="Arial"/>
                <a:cs typeface="Arial"/>
              </a:rPr>
              <a:t> </a:t>
            </a:r>
            <a:r>
              <a:rPr sz="1800" spc="-5" dirty="0">
                <a:latin typeface="Arial"/>
                <a:cs typeface="Arial"/>
              </a:rPr>
              <a:t>primer</a:t>
            </a:r>
            <a:r>
              <a:rPr sz="1800" spc="5" dirty="0">
                <a:latin typeface="Arial"/>
                <a:cs typeface="Arial"/>
              </a:rPr>
              <a:t> </a:t>
            </a:r>
            <a:r>
              <a:rPr sz="1800" spc="-5" dirty="0">
                <a:latin typeface="Arial"/>
                <a:cs typeface="Arial"/>
              </a:rPr>
              <a:t>grado.</a:t>
            </a:r>
            <a:endParaRPr sz="1800">
              <a:latin typeface="Arial"/>
              <a:cs typeface="Arial"/>
            </a:endParaRPr>
          </a:p>
          <a:p>
            <a:pPr marL="299085" marR="80645" indent="-287020">
              <a:lnSpc>
                <a:spcPct val="100000"/>
              </a:lnSpc>
              <a:buFont typeface="Wingdings"/>
              <a:buChar char=""/>
              <a:tabLst>
                <a:tab pos="299720" algn="l"/>
              </a:tabLst>
            </a:pPr>
            <a:r>
              <a:rPr sz="1800" spc="-5" dirty="0">
                <a:latin typeface="Arial"/>
                <a:cs typeface="Arial"/>
              </a:rPr>
              <a:t>En</a:t>
            </a:r>
            <a:r>
              <a:rPr sz="1800" spc="-15" dirty="0">
                <a:latin typeface="Arial"/>
                <a:cs typeface="Arial"/>
              </a:rPr>
              <a:t> </a:t>
            </a:r>
            <a:r>
              <a:rPr sz="1800" spc="-5" dirty="0">
                <a:latin typeface="Arial"/>
                <a:cs typeface="Arial"/>
              </a:rPr>
              <a:t>general</a:t>
            </a:r>
            <a:r>
              <a:rPr sz="1800" spc="15" dirty="0">
                <a:latin typeface="Arial"/>
                <a:cs typeface="Arial"/>
              </a:rPr>
              <a:t> </a:t>
            </a:r>
            <a:r>
              <a:rPr sz="1800" spc="-5" dirty="0">
                <a:latin typeface="Arial"/>
                <a:cs typeface="Arial"/>
              </a:rPr>
              <a:t>alcanza</a:t>
            </a:r>
            <a:r>
              <a:rPr sz="1800" dirty="0">
                <a:latin typeface="Arial"/>
                <a:cs typeface="Arial"/>
              </a:rPr>
              <a:t> </a:t>
            </a:r>
            <a:r>
              <a:rPr sz="1800" spc="-5" dirty="0">
                <a:latin typeface="Arial"/>
                <a:cs typeface="Arial"/>
              </a:rPr>
              <a:t>el</a:t>
            </a:r>
            <a:r>
              <a:rPr sz="1800" spc="-10" dirty="0">
                <a:latin typeface="Arial"/>
                <a:cs typeface="Arial"/>
              </a:rPr>
              <a:t> </a:t>
            </a:r>
            <a:r>
              <a:rPr sz="1800" spc="-5" dirty="0">
                <a:latin typeface="Arial"/>
                <a:cs typeface="Arial"/>
              </a:rPr>
              <a:t>aprendizaje </a:t>
            </a:r>
            <a:r>
              <a:rPr sz="1800" dirty="0">
                <a:latin typeface="Arial"/>
                <a:cs typeface="Arial"/>
              </a:rPr>
              <a:t> </a:t>
            </a:r>
            <a:r>
              <a:rPr sz="1800" spc="-10" dirty="0">
                <a:latin typeface="Arial"/>
                <a:cs typeface="Arial"/>
              </a:rPr>
              <a:t>esperado,</a:t>
            </a:r>
            <a:r>
              <a:rPr sz="1800" spc="5" dirty="0">
                <a:latin typeface="Arial"/>
                <a:cs typeface="Arial"/>
              </a:rPr>
              <a:t> </a:t>
            </a:r>
            <a:r>
              <a:rPr sz="1800" spc="-5" dirty="0">
                <a:latin typeface="Arial"/>
                <a:cs typeface="Arial"/>
              </a:rPr>
              <a:t>de</a:t>
            </a:r>
            <a:r>
              <a:rPr sz="1800" dirty="0">
                <a:latin typeface="Arial"/>
                <a:cs typeface="Arial"/>
              </a:rPr>
              <a:t> </a:t>
            </a:r>
            <a:r>
              <a:rPr sz="1800" spc="-10" dirty="0">
                <a:latin typeface="Arial"/>
                <a:cs typeface="Arial"/>
              </a:rPr>
              <a:t>buena</a:t>
            </a:r>
            <a:r>
              <a:rPr sz="1800" spc="-5" dirty="0">
                <a:latin typeface="Arial"/>
                <a:cs typeface="Arial"/>
              </a:rPr>
              <a:t> manera</a:t>
            </a:r>
            <a:r>
              <a:rPr sz="1800" dirty="0">
                <a:latin typeface="Arial"/>
                <a:cs typeface="Arial"/>
              </a:rPr>
              <a:t> </a:t>
            </a:r>
            <a:r>
              <a:rPr sz="1800" spc="-5" dirty="0">
                <a:latin typeface="Arial"/>
                <a:cs typeface="Arial"/>
              </a:rPr>
              <a:t>entregando</a:t>
            </a:r>
            <a:r>
              <a:rPr sz="1800" spc="15" dirty="0">
                <a:latin typeface="Arial"/>
                <a:cs typeface="Arial"/>
              </a:rPr>
              <a:t> </a:t>
            </a:r>
            <a:r>
              <a:rPr sz="1800" dirty="0">
                <a:latin typeface="Arial"/>
                <a:cs typeface="Arial"/>
              </a:rPr>
              <a:t>a </a:t>
            </a:r>
            <a:r>
              <a:rPr sz="1800" spc="-484" dirty="0">
                <a:latin typeface="Arial"/>
                <a:cs typeface="Arial"/>
              </a:rPr>
              <a:t> </a:t>
            </a:r>
            <a:r>
              <a:rPr sz="1800" spc="-5" dirty="0">
                <a:latin typeface="Arial"/>
                <a:cs typeface="Arial"/>
              </a:rPr>
              <a:t>tiempo</a:t>
            </a:r>
            <a:r>
              <a:rPr sz="1800" dirty="0">
                <a:latin typeface="Arial"/>
                <a:cs typeface="Arial"/>
              </a:rPr>
              <a:t> </a:t>
            </a:r>
            <a:r>
              <a:rPr sz="1800" spc="-5" dirty="0">
                <a:latin typeface="Arial"/>
                <a:cs typeface="Arial"/>
              </a:rPr>
              <a:t>su</a:t>
            </a:r>
            <a:r>
              <a:rPr sz="1800" dirty="0">
                <a:latin typeface="Arial"/>
                <a:cs typeface="Arial"/>
              </a:rPr>
              <a:t> </a:t>
            </a:r>
            <a:r>
              <a:rPr sz="1800" spc="-5" dirty="0">
                <a:latin typeface="Arial"/>
                <a:cs typeface="Arial"/>
              </a:rPr>
              <a:t>evidencia.</a:t>
            </a:r>
            <a:endParaRPr sz="1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7397495" y="653795"/>
              <a:ext cx="4165091" cy="4462272"/>
            </a:xfrm>
            <a:prstGeom prst="rect">
              <a:avLst/>
            </a:prstGeom>
          </p:spPr>
        </p:pic>
        <p:pic>
          <p:nvPicPr>
            <p:cNvPr id="5" name="object 5"/>
            <p:cNvPicPr/>
            <p:nvPr/>
          </p:nvPicPr>
          <p:blipFill>
            <a:blip r:embed="rId4" cstate="print"/>
            <a:stretch>
              <a:fillRect/>
            </a:stretch>
          </p:blipFill>
          <p:spPr>
            <a:xfrm>
              <a:off x="7554468" y="5135880"/>
              <a:ext cx="4002024" cy="1722120"/>
            </a:xfrm>
            <a:prstGeom prst="rect">
              <a:avLst/>
            </a:prstGeom>
          </p:spPr>
        </p:pic>
        <p:sp>
          <p:nvSpPr>
            <p:cNvPr id="6" name="object 6"/>
            <p:cNvSpPr/>
            <p:nvPr/>
          </p:nvSpPr>
          <p:spPr>
            <a:xfrm>
              <a:off x="8630411" y="6065519"/>
              <a:ext cx="666115" cy="562610"/>
            </a:xfrm>
            <a:custGeom>
              <a:avLst/>
              <a:gdLst/>
              <a:ahLst/>
              <a:cxnLst/>
              <a:rect l="l" t="t" r="r" b="b"/>
              <a:pathLst>
                <a:path w="666115" h="562609">
                  <a:moveTo>
                    <a:pt x="0" y="281175"/>
                  </a:moveTo>
                  <a:lnTo>
                    <a:pt x="3610" y="239624"/>
                  </a:lnTo>
                  <a:lnTo>
                    <a:pt x="14099" y="199967"/>
                  </a:lnTo>
                  <a:lnTo>
                    <a:pt x="30951" y="162637"/>
                  </a:lnTo>
                  <a:lnTo>
                    <a:pt x="53650" y="128071"/>
                  </a:lnTo>
                  <a:lnTo>
                    <a:pt x="81681" y="96702"/>
                  </a:lnTo>
                  <a:lnTo>
                    <a:pt x="114530" y="68966"/>
                  </a:lnTo>
                  <a:lnTo>
                    <a:pt x="151680" y="45298"/>
                  </a:lnTo>
                  <a:lnTo>
                    <a:pt x="192617" y="26132"/>
                  </a:lnTo>
                  <a:lnTo>
                    <a:pt x="236825" y="11904"/>
                  </a:lnTo>
                  <a:lnTo>
                    <a:pt x="283789" y="3048"/>
                  </a:lnTo>
                  <a:lnTo>
                    <a:pt x="332994" y="0"/>
                  </a:lnTo>
                  <a:lnTo>
                    <a:pt x="382198" y="3048"/>
                  </a:lnTo>
                  <a:lnTo>
                    <a:pt x="429162" y="11904"/>
                  </a:lnTo>
                  <a:lnTo>
                    <a:pt x="473370" y="26132"/>
                  </a:lnTo>
                  <a:lnTo>
                    <a:pt x="514307" y="45298"/>
                  </a:lnTo>
                  <a:lnTo>
                    <a:pt x="551457" y="68966"/>
                  </a:lnTo>
                  <a:lnTo>
                    <a:pt x="584306" y="96702"/>
                  </a:lnTo>
                  <a:lnTo>
                    <a:pt x="612337" y="128071"/>
                  </a:lnTo>
                  <a:lnTo>
                    <a:pt x="635036" y="162637"/>
                  </a:lnTo>
                  <a:lnTo>
                    <a:pt x="651888" y="199967"/>
                  </a:lnTo>
                  <a:lnTo>
                    <a:pt x="662377" y="239624"/>
                  </a:lnTo>
                  <a:lnTo>
                    <a:pt x="665988" y="281175"/>
                  </a:lnTo>
                  <a:lnTo>
                    <a:pt x="662377" y="322727"/>
                  </a:lnTo>
                  <a:lnTo>
                    <a:pt x="651888" y="362386"/>
                  </a:lnTo>
                  <a:lnTo>
                    <a:pt x="635036" y="399717"/>
                  </a:lnTo>
                  <a:lnTo>
                    <a:pt x="612337" y="434284"/>
                  </a:lnTo>
                  <a:lnTo>
                    <a:pt x="584306" y="465653"/>
                  </a:lnTo>
                  <a:lnTo>
                    <a:pt x="551457" y="493390"/>
                  </a:lnTo>
                  <a:lnTo>
                    <a:pt x="514307" y="517058"/>
                  </a:lnTo>
                  <a:lnTo>
                    <a:pt x="473370" y="536224"/>
                  </a:lnTo>
                  <a:lnTo>
                    <a:pt x="429162" y="550452"/>
                  </a:lnTo>
                  <a:lnTo>
                    <a:pt x="382198" y="559308"/>
                  </a:lnTo>
                  <a:lnTo>
                    <a:pt x="332994" y="562357"/>
                  </a:lnTo>
                  <a:lnTo>
                    <a:pt x="283789" y="559308"/>
                  </a:lnTo>
                  <a:lnTo>
                    <a:pt x="236825" y="550452"/>
                  </a:lnTo>
                  <a:lnTo>
                    <a:pt x="192617" y="536224"/>
                  </a:lnTo>
                  <a:lnTo>
                    <a:pt x="151680" y="517058"/>
                  </a:lnTo>
                  <a:lnTo>
                    <a:pt x="114530" y="493390"/>
                  </a:lnTo>
                  <a:lnTo>
                    <a:pt x="81681" y="465653"/>
                  </a:lnTo>
                  <a:lnTo>
                    <a:pt x="53650" y="434284"/>
                  </a:lnTo>
                  <a:lnTo>
                    <a:pt x="30951" y="399717"/>
                  </a:lnTo>
                  <a:lnTo>
                    <a:pt x="14099" y="362386"/>
                  </a:lnTo>
                  <a:lnTo>
                    <a:pt x="3610" y="322727"/>
                  </a:lnTo>
                  <a:lnTo>
                    <a:pt x="0" y="281175"/>
                  </a:lnTo>
                  <a:close/>
                </a:path>
              </a:pathLst>
            </a:custGeom>
            <a:ln w="76200">
              <a:solidFill>
                <a:srgbClr val="FF0000"/>
              </a:solidFill>
            </a:ln>
          </p:spPr>
          <p:txBody>
            <a:bodyPr wrap="square" lIns="0" tIns="0" rIns="0" bIns="0" rtlCol="0"/>
            <a:lstStyle/>
            <a:p>
              <a:endParaRPr/>
            </a:p>
          </p:txBody>
        </p:sp>
        <p:sp>
          <p:nvSpPr>
            <p:cNvPr id="7" name="object 7"/>
            <p:cNvSpPr/>
            <p:nvPr/>
          </p:nvSpPr>
          <p:spPr>
            <a:xfrm>
              <a:off x="609351" y="1023096"/>
              <a:ext cx="4966335" cy="5089525"/>
            </a:xfrm>
            <a:custGeom>
              <a:avLst/>
              <a:gdLst/>
              <a:ahLst/>
              <a:cxnLst/>
              <a:rect l="l" t="t" r="r" b="b"/>
              <a:pathLst>
                <a:path w="4966335" h="5089525">
                  <a:moveTo>
                    <a:pt x="20821" y="20081"/>
                  </a:moveTo>
                  <a:lnTo>
                    <a:pt x="75396" y="10085"/>
                  </a:lnTo>
                  <a:lnTo>
                    <a:pt x="121452" y="6143"/>
                  </a:lnTo>
                  <a:lnTo>
                    <a:pt x="160908" y="6904"/>
                  </a:lnTo>
                  <a:lnTo>
                    <a:pt x="195684" y="11016"/>
                  </a:lnTo>
                  <a:lnTo>
                    <a:pt x="227699" y="17126"/>
                  </a:lnTo>
                  <a:lnTo>
                    <a:pt x="258874" y="23885"/>
                  </a:lnTo>
                  <a:lnTo>
                    <a:pt x="291128" y="29939"/>
                  </a:lnTo>
                  <a:lnTo>
                    <a:pt x="326381" y="33937"/>
                  </a:lnTo>
                  <a:lnTo>
                    <a:pt x="366551" y="34528"/>
                  </a:lnTo>
                  <a:lnTo>
                    <a:pt x="413560" y="30360"/>
                  </a:lnTo>
                  <a:lnTo>
                    <a:pt x="469325" y="20081"/>
                  </a:lnTo>
                  <a:lnTo>
                    <a:pt x="533412" y="9118"/>
                  </a:lnTo>
                  <a:lnTo>
                    <a:pt x="592229" y="5365"/>
                  </a:lnTo>
                  <a:lnTo>
                    <a:pt x="646150" y="7031"/>
                  </a:lnTo>
                  <a:lnTo>
                    <a:pt x="695547" y="12326"/>
                  </a:lnTo>
                  <a:lnTo>
                    <a:pt x="740794" y="19461"/>
                  </a:lnTo>
                  <a:lnTo>
                    <a:pt x="782263" y="26646"/>
                  </a:lnTo>
                  <a:lnTo>
                    <a:pt x="820327" y="32090"/>
                  </a:lnTo>
                  <a:lnTo>
                    <a:pt x="855360" y="34004"/>
                  </a:lnTo>
                  <a:lnTo>
                    <a:pt x="887735" y="30597"/>
                  </a:lnTo>
                  <a:lnTo>
                    <a:pt x="917823" y="20081"/>
                  </a:lnTo>
                  <a:lnTo>
                    <a:pt x="949007" y="8487"/>
                  </a:lnTo>
                  <a:lnTo>
                    <a:pt x="984399" y="2329"/>
                  </a:lnTo>
                  <a:lnTo>
                    <a:pt x="1023969" y="534"/>
                  </a:lnTo>
                  <a:lnTo>
                    <a:pt x="1067689" y="2030"/>
                  </a:lnTo>
                  <a:lnTo>
                    <a:pt x="1115531" y="5745"/>
                  </a:lnTo>
                  <a:lnTo>
                    <a:pt x="1167464" y="10607"/>
                  </a:lnTo>
                  <a:lnTo>
                    <a:pt x="1223460" y="15544"/>
                  </a:lnTo>
                  <a:lnTo>
                    <a:pt x="1283490" y="19483"/>
                  </a:lnTo>
                  <a:lnTo>
                    <a:pt x="1347525" y="21353"/>
                  </a:lnTo>
                  <a:lnTo>
                    <a:pt x="1415536" y="20081"/>
                  </a:lnTo>
                  <a:lnTo>
                    <a:pt x="1477649" y="18566"/>
                  </a:lnTo>
                  <a:lnTo>
                    <a:pt x="1536832" y="19390"/>
                  </a:lnTo>
                  <a:lnTo>
                    <a:pt x="1593237" y="21874"/>
                  </a:lnTo>
                  <a:lnTo>
                    <a:pt x="1647014" y="25338"/>
                  </a:lnTo>
                  <a:lnTo>
                    <a:pt x="1698315" y="29106"/>
                  </a:lnTo>
                  <a:lnTo>
                    <a:pt x="1747288" y="32498"/>
                  </a:lnTo>
                  <a:lnTo>
                    <a:pt x="1794085" y="34836"/>
                  </a:lnTo>
                  <a:lnTo>
                    <a:pt x="1838857" y="35442"/>
                  </a:lnTo>
                  <a:lnTo>
                    <a:pt x="1881754" y="33637"/>
                  </a:lnTo>
                  <a:lnTo>
                    <a:pt x="1922927" y="28743"/>
                  </a:lnTo>
                  <a:lnTo>
                    <a:pt x="1962525" y="20081"/>
                  </a:lnTo>
                  <a:lnTo>
                    <a:pt x="2005082" y="11796"/>
                  </a:lnTo>
                  <a:lnTo>
                    <a:pt x="2047494" y="9583"/>
                  </a:lnTo>
                  <a:lnTo>
                    <a:pt x="2090008" y="11856"/>
                  </a:lnTo>
                  <a:lnTo>
                    <a:pt x="2132866" y="17026"/>
                  </a:lnTo>
                  <a:lnTo>
                    <a:pt x="2176314" y="23510"/>
                  </a:lnTo>
                  <a:lnTo>
                    <a:pt x="2220596" y="29718"/>
                  </a:lnTo>
                  <a:lnTo>
                    <a:pt x="2265958" y="34066"/>
                  </a:lnTo>
                  <a:lnTo>
                    <a:pt x="2312643" y="34967"/>
                  </a:lnTo>
                  <a:lnTo>
                    <a:pt x="2360896" y="30834"/>
                  </a:lnTo>
                  <a:lnTo>
                    <a:pt x="2410962" y="20081"/>
                  </a:lnTo>
                  <a:lnTo>
                    <a:pt x="2457600" y="9252"/>
                  </a:lnTo>
                  <a:lnTo>
                    <a:pt x="2504718" y="2804"/>
                  </a:lnTo>
                  <a:lnTo>
                    <a:pt x="2552362" y="0"/>
                  </a:lnTo>
                  <a:lnTo>
                    <a:pt x="2600578" y="99"/>
                  </a:lnTo>
                  <a:lnTo>
                    <a:pt x="2649412" y="2365"/>
                  </a:lnTo>
                  <a:lnTo>
                    <a:pt x="2698909" y="6057"/>
                  </a:lnTo>
                  <a:lnTo>
                    <a:pt x="2749116" y="10438"/>
                  </a:lnTo>
                  <a:lnTo>
                    <a:pt x="2800077" y="14770"/>
                  </a:lnTo>
                  <a:lnTo>
                    <a:pt x="2851840" y="18313"/>
                  </a:lnTo>
                  <a:lnTo>
                    <a:pt x="2904449" y="20330"/>
                  </a:lnTo>
                  <a:lnTo>
                    <a:pt x="2957951" y="20081"/>
                  </a:lnTo>
                  <a:lnTo>
                    <a:pt x="3020212" y="19173"/>
                  </a:lnTo>
                  <a:lnTo>
                    <a:pt x="3076101" y="20000"/>
                  </a:lnTo>
                  <a:lnTo>
                    <a:pt x="3127017" y="21915"/>
                  </a:lnTo>
                  <a:lnTo>
                    <a:pt x="3174357" y="24272"/>
                  </a:lnTo>
                  <a:lnTo>
                    <a:pt x="3219522" y="26425"/>
                  </a:lnTo>
                  <a:lnTo>
                    <a:pt x="3263908" y="27729"/>
                  </a:lnTo>
                  <a:lnTo>
                    <a:pt x="3308916" y="27536"/>
                  </a:lnTo>
                  <a:lnTo>
                    <a:pt x="3355943" y="25202"/>
                  </a:lnTo>
                  <a:lnTo>
                    <a:pt x="3406388" y="20081"/>
                  </a:lnTo>
                  <a:lnTo>
                    <a:pt x="3451203" y="16067"/>
                  </a:lnTo>
                  <a:lnTo>
                    <a:pt x="3499077" y="14645"/>
                  </a:lnTo>
                  <a:lnTo>
                    <a:pt x="3549320" y="15217"/>
                  </a:lnTo>
                  <a:lnTo>
                    <a:pt x="3601238" y="17187"/>
                  </a:lnTo>
                  <a:lnTo>
                    <a:pt x="3654138" y="19960"/>
                  </a:lnTo>
                  <a:lnTo>
                    <a:pt x="3707328" y="22940"/>
                  </a:lnTo>
                  <a:lnTo>
                    <a:pt x="3760115" y="25531"/>
                  </a:lnTo>
                  <a:lnTo>
                    <a:pt x="3811806" y="27136"/>
                  </a:lnTo>
                  <a:lnTo>
                    <a:pt x="3861709" y="27160"/>
                  </a:lnTo>
                  <a:lnTo>
                    <a:pt x="3909130" y="25007"/>
                  </a:lnTo>
                  <a:lnTo>
                    <a:pt x="3953377" y="20081"/>
                  </a:lnTo>
                  <a:lnTo>
                    <a:pt x="4001185" y="15822"/>
                  </a:lnTo>
                  <a:lnTo>
                    <a:pt x="4050896" y="16399"/>
                  </a:lnTo>
                  <a:lnTo>
                    <a:pt x="4101961" y="20353"/>
                  </a:lnTo>
                  <a:lnTo>
                    <a:pt x="4153828" y="26225"/>
                  </a:lnTo>
                  <a:lnTo>
                    <a:pt x="4205949" y="32558"/>
                  </a:lnTo>
                  <a:lnTo>
                    <a:pt x="4257772" y="37893"/>
                  </a:lnTo>
                  <a:lnTo>
                    <a:pt x="4308748" y="40771"/>
                  </a:lnTo>
                  <a:lnTo>
                    <a:pt x="4358327" y="39734"/>
                  </a:lnTo>
                  <a:lnTo>
                    <a:pt x="4405957" y="33323"/>
                  </a:lnTo>
                  <a:lnTo>
                    <a:pt x="4451090" y="20081"/>
                  </a:lnTo>
                  <a:lnTo>
                    <a:pt x="4490173" y="7952"/>
                  </a:lnTo>
                  <a:lnTo>
                    <a:pt x="4528405" y="1923"/>
                  </a:lnTo>
                  <a:lnTo>
                    <a:pt x="4566448" y="769"/>
                  </a:lnTo>
                  <a:lnTo>
                    <a:pt x="4604964" y="3265"/>
                  </a:lnTo>
                  <a:lnTo>
                    <a:pt x="4644613" y="8187"/>
                  </a:lnTo>
                  <a:lnTo>
                    <a:pt x="4686057" y="14310"/>
                  </a:lnTo>
                  <a:lnTo>
                    <a:pt x="4729957" y="20409"/>
                  </a:lnTo>
                  <a:lnTo>
                    <a:pt x="4776974" y="25261"/>
                  </a:lnTo>
                  <a:lnTo>
                    <a:pt x="4827770" y="27639"/>
                  </a:lnTo>
                  <a:lnTo>
                    <a:pt x="4883006" y="26321"/>
                  </a:lnTo>
                  <a:lnTo>
                    <a:pt x="4943342" y="20081"/>
                  </a:lnTo>
                  <a:lnTo>
                    <a:pt x="4951831" y="63944"/>
                  </a:lnTo>
                  <a:lnTo>
                    <a:pt x="4957554" y="109557"/>
                  </a:lnTo>
                  <a:lnTo>
                    <a:pt x="4960880" y="156764"/>
                  </a:lnTo>
                  <a:lnTo>
                    <a:pt x="4962178" y="205406"/>
                  </a:lnTo>
                  <a:lnTo>
                    <a:pt x="4961815" y="255327"/>
                  </a:lnTo>
                  <a:lnTo>
                    <a:pt x="4960160" y="306370"/>
                  </a:lnTo>
                  <a:lnTo>
                    <a:pt x="4957582" y="358377"/>
                  </a:lnTo>
                  <a:lnTo>
                    <a:pt x="4954448" y="411192"/>
                  </a:lnTo>
                  <a:lnTo>
                    <a:pt x="4951127" y="464657"/>
                  </a:lnTo>
                  <a:lnTo>
                    <a:pt x="4947988" y="518615"/>
                  </a:lnTo>
                  <a:lnTo>
                    <a:pt x="4945399" y="572909"/>
                  </a:lnTo>
                  <a:lnTo>
                    <a:pt x="4943727" y="627382"/>
                  </a:lnTo>
                  <a:lnTo>
                    <a:pt x="4943342" y="681878"/>
                  </a:lnTo>
                  <a:lnTo>
                    <a:pt x="4943181" y="748472"/>
                  </a:lnTo>
                  <a:lnTo>
                    <a:pt x="4941977" y="807660"/>
                  </a:lnTo>
                  <a:lnTo>
                    <a:pt x="4940134" y="860924"/>
                  </a:lnTo>
                  <a:lnTo>
                    <a:pt x="4938057" y="909742"/>
                  </a:lnTo>
                  <a:lnTo>
                    <a:pt x="4936151" y="955594"/>
                  </a:lnTo>
                  <a:lnTo>
                    <a:pt x="4934820" y="999961"/>
                  </a:lnTo>
                  <a:lnTo>
                    <a:pt x="4934469" y="1044321"/>
                  </a:lnTo>
                  <a:lnTo>
                    <a:pt x="4935503" y="1090155"/>
                  </a:lnTo>
                  <a:lnTo>
                    <a:pt x="4938326" y="1138943"/>
                  </a:lnTo>
                  <a:lnTo>
                    <a:pt x="4943342" y="1192164"/>
                  </a:lnTo>
                  <a:lnTo>
                    <a:pt x="4947232" y="1235848"/>
                  </a:lnTo>
                  <a:lnTo>
                    <a:pt x="4949470" y="1280835"/>
                  </a:lnTo>
                  <a:lnTo>
                    <a:pt x="4950329" y="1327098"/>
                  </a:lnTo>
                  <a:lnTo>
                    <a:pt x="4950085" y="1374611"/>
                  </a:lnTo>
                  <a:lnTo>
                    <a:pt x="4949010" y="1423345"/>
                  </a:lnTo>
                  <a:lnTo>
                    <a:pt x="4947377" y="1473274"/>
                  </a:lnTo>
                  <a:lnTo>
                    <a:pt x="4945462" y="1524371"/>
                  </a:lnTo>
                  <a:lnTo>
                    <a:pt x="4943537" y="1576608"/>
                  </a:lnTo>
                  <a:lnTo>
                    <a:pt x="4941875" y="1629960"/>
                  </a:lnTo>
                  <a:lnTo>
                    <a:pt x="4940752" y="1684398"/>
                  </a:lnTo>
                  <a:lnTo>
                    <a:pt x="4940439" y="1739895"/>
                  </a:lnTo>
                  <a:lnTo>
                    <a:pt x="4941211" y="1796425"/>
                  </a:lnTo>
                  <a:lnTo>
                    <a:pt x="4943342" y="1853961"/>
                  </a:lnTo>
                  <a:lnTo>
                    <a:pt x="4945939" y="1921136"/>
                  </a:lnTo>
                  <a:lnTo>
                    <a:pt x="4947078" y="1985366"/>
                  </a:lnTo>
                  <a:lnTo>
                    <a:pt x="4947073" y="2046555"/>
                  </a:lnTo>
                  <a:lnTo>
                    <a:pt x="4946236" y="2104603"/>
                  </a:lnTo>
                  <a:lnTo>
                    <a:pt x="4944880" y="2159413"/>
                  </a:lnTo>
                  <a:lnTo>
                    <a:pt x="4943317" y="2210887"/>
                  </a:lnTo>
                  <a:lnTo>
                    <a:pt x="4941860" y="2258928"/>
                  </a:lnTo>
                  <a:lnTo>
                    <a:pt x="4940821" y="2303436"/>
                  </a:lnTo>
                  <a:lnTo>
                    <a:pt x="4940514" y="2344315"/>
                  </a:lnTo>
                  <a:lnTo>
                    <a:pt x="4941250" y="2381467"/>
                  </a:lnTo>
                  <a:lnTo>
                    <a:pt x="4943342" y="2414793"/>
                  </a:lnTo>
                  <a:lnTo>
                    <a:pt x="4944372" y="2444750"/>
                  </a:lnTo>
                  <a:lnTo>
                    <a:pt x="4943003" y="2481008"/>
                  </a:lnTo>
                  <a:lnTo>
                    <a:pt x="4939841" y="2522799"/>
                  </a:lnTo>
                  <a:lnTo>
                    <a:pt x="4935495" y="2569358"/>
                  </a:lnTo>
                  <a:lnTo>
                    <a:pt x="4930572" y="2619920"/>
                  </a:lnTo>
                  <a:lnTo>
                    <a:pt x="4925680" y="2673717"/>
                  </a:lnTo>
                  <a:lnTo>
                    <a:pt x="4921426" y="2729985"/>
                  </a:lnTo>
                  <a:lnTo>
                    <a:pt x="4918419" y="2787958"/>
                  </a:lnTo>
                  <a:lnTo>
                    <a:pt x="4917265" y="2846870"/>
                  </a:lnTo>
                  <a:lnTo>
                    <a:pt x="4918573" y="2905955"/>
                  </a:lnTo>
                  <a:lnTo>
                    <a:pt x="4922950" y="2964447"/>
                  </a:lnTo>
                  <a:lnTo>
                    <a:pt x="4931004" y="3021580"/>
                  </a:lnTo>
                  <a:lnTo>
                    <a:pt x="4943342" y="3076590"/>
                  </a:lnTo>
                  <a:lnTo>
                    <a:pt x="4956172" y="3134184"/>
                  </a:lnTo>
                  <a:lnTo>
                    <a:pt x="4963486" y="3190443"/>
                  </a:lnTo>
                  <a:lnTo>
                    <a:pt x="4966238" y="3245176"/>
                  </a:lnTo>
                  <a:lnTo>
                    <a:pt x="4965384" y="3298191"/>
                  </a:lnTo>
                  <a:lnTo>
                    <a:pt x="4961879" y="3349295"/>
                  </a:lnTo>
                  <a:lnTo>
                    <a:pt x="4956677" y="3398297"/>
                  </a:lnTo>
                  <a:lnTo>
                    <a:pt x="4950735" y="3445005"/>
                  </a:lnTo>
                  <a:lnTo>
                    <a:pt x="4945007" y="3489227"/>
                  </a:lnTo>
                  <a:lnTo>
                    <a:pt x="4940449" y="3530771"/>
                  </a:lnTo>
                  <a:lnTo>
                    <a:pt x="4938015" y="3569447"/>
                  </a:lnTo>
                  <a:lnTo>
                    <a:pt x="4938661" y="3605061"/>
                  </a:lnTo>
                  <a:lnTo>
                    <a:pt x="4943342" y="3637422"/>
                  </a:lnTo>
                  <a:lnTo>
                    <a:pt x="4949129" y="3672029"/>
                  </a:lnTo>
                  <a:lnTo>
                    <a:pt x="4952691" y="3713692"/>
                  </a:lnTo>
                  <a:lnTo>
                    <a:pt x="4954379" y="3761185"/>
                  </a:lnTo>
                  <a:lnTo>
                    <a:pt x="4954547" y="3813284"/>
                  </a:lnTo>
                  <a:lnTo>
                    <a:pt x="4953544" y="3868762"/>
                  </a:lnTo>
                  <a:lnTo>
                    <a:pt x="4951724" y="3926394"/>
                  </a:lnTo>
                  <a:lnTo>
                    <a:pt x="4949439" y="3984955"/>
                  </a:lnTo>
                  <a:lnTo>
                    <a:pt x="4947039" y="4043220"/>
                  </a:lnTo>
                  <a:lnTo>
                    <a:pt x="4944878" y="4099962"/>
                  </a:lnTo>
                  <a:lnTo>
                    <a:pt x="4943307" y="4153956"/>
                  </a:lnTo>
                  <a:lnTo>
                    <a:pt x="4942678" y="4203977"/>
                  </a:lnTo>
                  <a:lnTo>
                    <a:pt x="4943342" y="4248800"/>
                  </a:lnTo>
                  <a:lnTo>
                    <a:pt x="4943898" y="4281509"/>
                  </a:lnTo>
                  <a:lnTo>
                    <a:pt x="4943540" y="4316884"/>
                  </a:lnTo>
                  <a:lnTo>
                    <a:pt x="4942450" y="4354882"/>
                  </a:lnTo>
                  <a:lnTo>
                    <a:pt x="4940806" y="4395459"/>
                  </a:lnTo>
                  <a:lnTo>
                    <a:pt x="4938789" y="4438572"/>
                  </a:lnTo>
                  <a:lnTo>
                    <a:pt x="4936578" y="4484175"/>
                  </a:lnTo>
                  <a:lnTo>
                    <a:pt x="4934353" y="4532225"/>
                  </a:lnTo>
                  <a:lnTo>
                    <a:pt x="4932293" y="4582679"/>
                  </a:lnTo>
                  <a:lnTo>
                    <a:pt x="4930579" y="4635493"/>
                  </a:lnTo>
                  <a:lnTo>
                    <a:pt x="4929390" y="4690622"/>
                  </a:lnTo>
                  <a:lnTo>
                    <a:pt x="4928905" y="4748023"/>
                  </a:lnTo>
                  <a:lnTo>
                    <a:pt x="4929305" y="4807652"/>
                  </a:lnTo>
                  <a:lnTo>
                    <a:pt x="4930769" y="4869465"/>
                  </a:lnTo>
                  <a:lnTo>
                    <a:pt x="4933477" y="4933418"/>
                  </a:lnTo>
                  <a:lnTo>
                    <a:pt x="4937608" y="4999468"/>
                  </a:lnTo>
                  <a:lnTo>
                    <a:pt x="4943342" y="5067570"/>
                  </a:lnTo>
                  <a:lnTo>
                    <a:pt x="4899156" y="5070535"/>
                  </a:lnTo>
                  <a:lnTo>
                    <a:pt x="4852932" y="5070473"/>
                  </a:lnTo>
                  <a:lnTo>
                    <a:pt x="4804872" y="5068473"/>
                  </a:lnTo>
                  <a:lnTo>
                    <a:pt x="4755176" y="5065626"/>
                  </a:lnTo>
                  <a:lnTo>
                    <a:pt x="4704045" y="5063022"/>
                  </a:lnTo>
                  <a:lnTo>
                    <a:pt x="4651681" y="5061751"/>
                  </a:lnTo>
                  <a:lnTo>
                    <a:pt x="4598284" y="5062904"/>
                  </a:lnTo>
                  <a:lnTo>
                    <a:pt x="4544054" y="5067570"/>
                  </a:lnTo>
                  <a:lnTo>
                    <a:pt x="4492924" y="5071384"/>
                  </a:lnTo>
                  <a:lnTo>
                    <a:pt x="4446983" y="5070468"/>
                  </a:lnTo>
                  <a:lnTo>
                    <a:pt x="4403809" y="5066642"/>
                  </a:lnTo>
                  <a:lnTo>
                    <a:pt x="4360984" y="5061726"/>
                  </a:lnTo>
                  <a:lnTo>
                    <a:pt x="4316087" y="5057541"/>
                  </a:lnTo>
                  <a:lnTo>
                    <a:pt x="4266698" y="5055906"/>
                  </a:lnTo>
                  <a:lnTo>
                    <a:pt x="4210398" y="5058642"/>
                  </a:lnTo>
                  <a:lnTo>
                    <a:pt x="4144766" y="5067570"/>
                  </a:lnTo>
                  <a:lnTo>
                    <a:pt x="4101460" y="5073106"/>
                  </a:lnTo>
                  <a:lnTo>
                    <a:pt x="4058799" y="5074717"/>
                  </a:lnTo>
                  <a:lnTo>
                    <a:pt x="4016491" y="5073221"/>
                  </a:lnTo>
                  <a:lnTo>
                    <a:pt x="3974246" y="5069437"/>
                  </a:lnTo>
                  <a:lnTo>
                    <a:pt x="3931770" y="5064184"/>
                  </a:lnTo>
                  <a:lnTo>
                    <a:pt x="3888772" y="5058282"/>
                  </a:lnTo>
                  <a:lnTo>
                    <a:pt x="3844959" y="5052549"/>
                  </a:lnTo>
                  <a:lnTo>
                    <a:pt x="3800040" y="5047804"/>
                  </a:lnTo>
                  <a:lnTo>
                    <a:pt x="3753723" y="5044867"/>
                  </a:lnTo>
                  <a:lnTo>
                    <a:pt x="3705715" y="5044556"/>
                  </a:lnTo>
                  <a:lnTo>
                    <a:pt x="3655725" y="5047690"/>
                  </a:lnTo>
                  <a:lnTo>
                    <a:pt x="3603460" y="5055088"/>
                  </a:lnTo>
                  <a:lnTo>
                    <a:pt x="3548628" y="5067570"/>
                  </a:lnTo>
                  <a:lnTo>
                    <a:pt x="3481953" y="5082542"/>
                  </a:lnTo>
                  <a:lnTo>
                    <a:pt x="3426708" y="5088989"/>
                  </a:lnTo>
                  <a:lnTo>
                    <a:pt x="3380836" y="5088862"/>
                  </a:lnTo>
                  <a:lnTo>
                    <a:pt x="3342279" y="5084109"/>
                  </a:lnTo>
                  <a:lnTo>
                    <a:pt x="3308979" y="5076678"/>
                  </a:lnTo>
                  <a:lnTo>
                    <a:pt x="3278880" y="5068518"/>
                  </a:lnTo>
                  <a:lnTo>
                    <a:pt x="3249924" y="5061579"/>
                  </a:lnTo>
                  <a:lnTo>
                    <a:pt x="3220054" y="5057808"/>
                  </a:lnTo>
                  <a:lnTo>
                    <a:pt x="3187212" y="5059156"/>
                  </a:lnTo>
                  <a:lnTo>
                    <a:pt x="3149340" y="5067570"/>
                  </a:lnTo>
                  <a:lnTo>
                    <a:pt x="3113641" y="5075570"/>
                  </a:lnTo>
                  <a:lnTo>
                    <a:pt x="3075011" y="5079168"/>
                  </a:lnTo>
                  <a:lnTo>
                    <a:pt x="3033566" y="5079247"/>
                  </a:lnTo>
                  <a:lnTo>
                    <a:pt x="2989424" y="5076693"/>
                  </a:lnTo>
                  <a:lnTo>
                    <a:pt x="2942701" y="5072390"/>
                  </a:lnTo>
                  <a:lnTo>
                    <a:pt x="2893515" y="5067222"/>
                  </a:lnTo>
                  <a:lnTo>
                    <a:pt x="2841981" y="5062073"/>
                  </a:lnTo>
                  <a:lnTo>
                    <a:pt x="2788218" y="5057828"/>
                  </a:lnTo>
                  <a:lnTo>
                    <a:pt x="2732342" y="5055370"/>
                  </a:lnTo>
                  <a:lnTo>
                    <a:pt x="2674469" y="5055585"/>
                  </a:lnTo>
                  <a:lnTo>
                    <a:pt x="2614717" y="5059357"/>
                  </a:lnTo>
                  <a:lnTo>
                    <a:pt x="2553202" y="5067570"/>
                  </a:lnTo>
                  <a:lnTo>
                    <a:pt x="2486051" y="5077760"/>
                  </a:lnTo>
                  <a:lnTo>
                    <a:pt x="2432453" y="5083202"/>
                  </a:lnTo>
                  <a:lnTo>
                    <a:pt x="2389594" y="5084828"/>
                  </a:lnTo>
                  <a:lnTo>
                    <a:pt x="2354662" y="5083569"/>
                  </a:lnTo>
                  <a:lnTo>
                    <a:pt x="2324840" y="5080356"/>
                  </a:lnTo>
                  <a:lnTo>
                    <a:pt x="2297317" y="5076120"/>
                  </a:lnTo>
                  <a:lnTo>
                    <a:pt x="2269276" y="5071792"/>
                  </a:lnTo>
                  <a:lnTo>
                    <a:pt x="2237905" y="5068304"/>
                  </a:lnTo>
                  <a:lnTo>
                    <a:pt x="2200389" y="5066586"/>
                  </a:lnTo>
                  <a:lnTo>
                    <a:pt x="2153914" y="5067570"/>
                  </a:lnTo>
                  <a:lnTo>
                    <a:pt x="2093221" y="5069015"/>
                  </a:lnTo>
                  <a:lnTo>
                    <a:pt x="2039555" y="5067568"/>
                  </a:lnTo>
                  <a:lnTo>
                    <a:pt x="1990943" y="5064469"/>
                  </a:lnTo>
                  <a:lnTo>
                    <a:pt x="1945412" y="5060958"/>
                  </a:lnTo>
                  <a:lnTo>
                    <a:pt x="1900988" y="5058273"/>
                  </a:lnTo>
                  <a:lnTo>
                    <a:pt x="1855698" y="5057653"/>
                  </a:lnTo>
                  <a:lnTo>
                    <a:pt x="1807569" y="5060339"/>
                  </a:lnTo>
                  <a:lnTo>
                    <a:pt x="1754626" y="5067570"/>
                  </a:lnTo>
                  <a:lnTo>
                    <a:pt x="1704252" y="5073552"/>
                  </a:lnTo>
                  <a:lnTo>
                    <a:pt x="1652991" y="5074797"/>
                  </a:lnTo>
                  <a:lnTo>
                    <a:pt x="1601281" y="5072695"/>
                  </a:lnTo>
                  <a:lnTo>
                    <a:pt x="1549562" y="5068634"/>
                  </a:lnTo>
                  <a:lnTo>
                    <a:pt x="1498272" y="5064003"/>
                  </a:lnTo>
                  <a:lnTo>
                    <a:pt x="1447851" y="5060192"/>
                  </a:lnTo>
                  <a:lnTo>
                    <a:pt x="1398737" y="5058590"/>
                  </a:lnTo>
                  <a:lnTo>
                    <a:pt x="1351370" y="5060586"/>
                  </a:lnTo>
                  <a:lnTo>
                    <a:pt x="1306189" y="5067570"/>
                  </a:lnTo>
                  <a:lnTo>
                    <a:pt x="1270175" y="5072715"/>
                  </a:lnTo>
                  <a:lnTo>
                    <a:pt x="1228702" y="5073855"/>
                  </a:lnTo>
                  <a:lnTo>
                    <a:pt x="1182662" y="5071910"/>
                  </a:lnTo>
                  <a:lnTo>
                    <a:pt x="1132947" y="5067801"/>
                  </a:lnTo>
                  <a:lnTo>
                    <a:pt x="1080449" y="5062450"/>
                  </a:lnTo>
                  <a:lnTo>
                    <a:pt x="1026059" y="5056778"/>
                  </a:lnTo>
                  <a:lnTo>
                    <a:pt x="970669" y="5051705"/>
                  </a:lnTo>
                  <a:lnTo>
                    <a:pt x="915170" y="5048152"/>
                  </a:lnTo>
                  <a:lnTo>
                    <a:pt x="860455" y="5047042"/>
                  </a:lnTo>
                  <a:lnTo>
                    <a:pt x="807414" y="5049294"/>
                  </a:lnTo>
                  <a:lnTo>
                    <a:pt x="756940" y="5055830"/>
                  </a:lnTo>
                  <a:lnTo>
                    <a:pt x="709924" y="5067570"/>
                  </a:lnTo>
                  <a:lnTo>
                    <a:pt x="672753" y="5076846"/>
                  </a:lnTo>
                  <a:lnTo>
                    <a:pt x="633327" y="5081711"/>
                  </a:lnTo>
                  <a:lnTo>
                    <a:pt x="591876" y="5082877"/>
                  </a:lnTo>
                  <a:lnTo>
                    <a:pt x="548634" y="5081055"/>
                  </a:lnTo>
                  <a:lnTo>
                    <a:pt x="503830" y="5076959"/>
                  </a:lnTo>
                  <a:lnTo>
                    <a:pt x="457696" y="5071300"/>
                  </a:lnTo>
                  <a:lnTo>
                    <a:pt x="410464" y="5064791"/>
                  </a:lnTo>
                  <a:lnTo>
                    <a:pt x="362365" y="5058143"/>
                  </a:lnTo>
                  <a:lnTo>
                    <a:pt x="313630" y="5052070"/>
                  </a:lnTo>
                  <a:lnTo>
                    <a:pt x="264490" y="5047283"/>
                  </a:lnTo>
                  <a:lnTo>
                    <a:pt x="215178" y="5044494"/>
                  </a:lnTo>
                  <a:lnTo>
                    <a:pt x="165923" y="5044416"/>
                  </a:lnTo>
                  <a:lnTo>
                    <a:pt x="116958" y="5047762"/>
                  </a:lnTo>
                  <a:lnTo>
                    <a:pt x="68513" y="5055242"/>
                  </a:lnTo>
                  <a:lnTo>
                    <a:pt x="20821" y="5067570"/>
                  </a:lnTo>
                  <a:lnTo>
                    <a:pt x="13593" y="5018473"/>
                  </a:lnTo>
                  <a:lnTo>
                    <a:pt x="10287" y="4973029"/>
                  </a:lnTo>
                  <a:lnTo>
                    <a:pt x="10202" y="4930395"/>
                  </a:lnTo>
                  <a:lnTo>
                    <a:pt x="12635" y="4889728"/>
                  </a:lnTo>
                  <a:lnTo>
                    <a:pt x="16882" y="4850185"/>
                  </a:lnTo>
                  <a:lnTo>
                    <a:pt x="22241" y="4810922"/>
                  </a:lnTo>
                  <a:lnTo>
                    <a:pt x="28010" y="4771098"/>
                  </a:lnTo>
                  <a:lnTo>
                    <a:pt x="33485" y="4729868"/>
                  </a:lnTo>
                  <a:lnTo>
                    <a:pt x="37964" y="4686390"/>
                  </a:lnTo>
                  <a:lnTo>
                    <a:pt x="40744" y="4639821"/>
                  </a:lnTo>
                  <a:lnTo>
                    <a:pt x="41122" y="4589318"/>
                  </a:lnTo>
                  <a:lnTo>
                    <a:pt x="38397" y="4534037"/>
                  </a:lnTo>
                  <a:lnTo>
                    <a:pt x="31864" y="4473136"/>
                  </a:lnTo>
                  <a:lnTo>
                    <a:pt x="20821" y="4405772"/>
                  </a:lnTo>
                  <a:lnTo>
                    <a:pt x="8714" y="4328738"/>
                  </a:lnTo>
                  <a:lnTo>
                    <a:pt x="3105" y="4262157"/>
                  </a:lnTo>
                  <a:lnTo>
                    <a:pt x="2706" y="4204774"/>
                  </a:lnTo>
                  <a:lnTo>
                    <a:pt x="6226" y="4155337"/>
                  </a:lnTo>
                  <a:lnTo>
                    <a:pt x="12377" y="4112592"/>
                  </a:lnTo>
                  <a:lnTo>
                    <a:pt x="19870" y="4075286"/>
                  </a:lnTo>
                  <a:lnTo>
                    <a:pt x="27416" y="4042165"/>
                  </a:lnTo>
                  <a:lnTo>
                    <a:pt x="33726" y="4011978"/>
                  </a:lnTo>
                  <a:lnTo>
                    <a:pt x="37511" y="3983469"/>
                  </a:lnTo>
                  <a:lnTo>
                    <a:pt x="37481" y="3955386"/>
                  </a:lnTo>
                  <a:lnTo>
                    <a:pt x="32347" y="3926476"/>
                  </a:lnTo>
                  <a:lnTo>
                    <a:pt x="20821" y="3895486"/>
                  </a:lnTo>
                  <a:lnTo>
                    <a:pt x="8735" y="3861223"/>
                  </a:lnTo>
                  <a:lnTo>
                    <a:pt x="2122" y="3823612"/>
                  </a:lnTo>
                  <a:lnTo>
                    <a:pt x="0" y="3782978"/>
                  </a:lnTo>
                  <a:lnTo>
                    <a:pt x="1385" y="3739643"/>
                  </a:lnTo>
                  <a:lnTo>
                    <a:pt x="5296" y="3693932"/>
                  </a:lnTo>
                  <a:lnTo>
                    <a:pt x="10749" y="3646169"/>
                  </a:lnTo>
                  <a:lnTo>
                    <a:pt x="16762" y="3596678"/>
                  </a:lnTo>
                  <a:lnTo>
                    <a:pt x="22352" y="3545784"/>
                  </a:lnTo>
                  <a:lnTo>
                    <a:pt x="26535" y="3493810"/>
                  </a:lnTo>
                  <a:lnTo>
                    <a:pt x="28330" y="3441081"/>
                  </a:lnTo>
                  <a:lnTo>
                    <a:pt x="26753" y="3387921"/>
                  </a:lnTo>
                  <a:lnTo>
                    <a:pt x="20821" y="3334654"/>
                  </a:lnTo>
                  <a:lnTo>
                    <a:pt x="13612" y="3277930"/>
                  </a:lnTo>
                  <a:lnTo>
                    <a:pt x="9926" y="3223642"/>
                  </a:lnTo>
                  <a:lnTo>
                    <a:pt x="9071" y="3171360"/>
                  </a:lnTo>
                  <a:lnTo>
                    <a:pt x="10351" y="3120656"/>
                  </a:lnTo>
                  <a:lnTo>
                    <a:pt x="13073" y="3071100"/>
                  </a:lnTo>
                  <a:lnTo>
                    <a:pt x="16544" y="3022262"/>
                  </a:lnTo>
                  <a:lnTo>
                    <a:pt x="20068" y="2973713"/>
                  </a:lnTo>
                  <a:lnTo>
                    <a:pt x="22951" y="2925024"/>
                  </a:lnTo>
                  <a:lnTo>
                    <a:pt x="24501" y="2875765"/>
                  </a:lnTo>
                  <a:lnTo>
                    <a:pt x="24022" y="2825508"/>
                  </a:lnTo>
                  <a:lnTo>
                    <a:pt x="20821" y="2773822"/>
                  </a:lnTo>
                  <a:lnTo>
                    <a:pt x="18211" y="2723857"/>
                  </a:lnTo>
                  <a:lnTo>
                    <a:pt x="18654" y="2670917"/>
                  </a:lnTo>
                  <a:lnTo>
                    <a:pt x="21376" y="2615840"/>
                  </a:lnTo>
                  <a:lnTo>
                    <a:pt x="25604" y="2559464"/>
                  </a:lnTo>
                  <a:lnTo>
                    <a:pt x="30565" y="2502631"/>
                  </a:lnTo>
                  <a:lnTo>
                    <a:pt x="35484" y="2446177"/>
                  </a:lnTo>
                  <a:lnTo>
                    <a:pt x="39589" y="2390944"/>
                  </a:lnTo>
                  <a:lnTo>
                    <a:pt x="42106" y="2337769"/>
                  </a:lnTo>
                  <a:lnTo>
                    <a:pt x="42261" y="2287493"/>
                  </a:lnTo>
                  <a:lnTo>
                    <a:pt x="39281" y="2240954"/>
                  </a:lnTo>
                  <a:lnTo>
                    <a:pt x="32392" y="2198991"/>
                  </a:lnTo>
                  <a:lnTo>
                    <a:pt x="20821" y="2162444"/>
                  </a:lnTo>
                  <a:lnTo>
                    <a:pt x="11177" y="2132530"/>
                  </a:lnTo>
                  <a:lnTo>
                    <a:pt x="6032" y="2100265"/>
                  </a:lnTo>
                  <a:lnTo>
                    <a:pt x="6225" y="2028365"/>
                  </a:lnTo>
                  <a:lnTo>
                    <a:pt x="10055" y="1988569"/>
                  </a:lnTo>
                  <a:lnTo>
                    <a:pt x="15369" y="1946103"/>
                  </a:lnTo>
                  <a:lnTo>
                    <a:pt x="21413" y="1900887"/>
                  </a:lnTo>
                  <a:lnTo>
                    <a:pt x="27432" y="1852841"/>
                  </a:lnTo>
                  <a:lnTo>
                    <a:pt x="32673" y="1801884"/>
                  </a:lnTo>
                  <a:lnTo>
                    <a:pt x="36383" y="1747937"/>
                  </a:lnTo>
                  <a:lnTo>
                    <a:pt x="37806" y="1690919"/>
                  </a:lnTo>
                  <a:lnTo>
                    <a:pt x="36190" y="1630752"/>
                  </a:lnTo>
                  <a:lnTo>
                    <a:pt x="30779" y="1567354"/>
                  </a:lnTo>
                  <a:lnTo>
                    <a:pt x="20821" y="1500647"/>
                  </a:lnTo>
                  <a:lnTo>
                    <a:pt x="9163" y="1428520"/>
                  </a:lnTo>
                  <a:lnTo>
                    <a:pt x="2702" y="1370314"/>
                  </a:lnTo>
                  <a:lnTo>
                    <a:pt x="514" y="1323926"/>
                  </a:lnTo>
                  <a:lnTo>
                    <a:pt x="1677" y="1287254"/>
                  </a:lnTo>
                  <a:lnTo>
                    <a:pt x="5268" y="1258194"/>
                  </a:lnTo>
                  <a:lnTo>
                    <a:pt x="10362" y="1234645"/>
                  </a:lnTo>
                  <a:lnTo>
                    <a:pt x="16038" y="1214504"/>
                  </a:lnTo>
                  <a:lnTo>
                    <a:pt x="21371" y="1195668"/>
                  </a:lnTo>
                  <a:lnTo>
                    <a:pt x="25439" y="1176035"/>
                  </a:lnTo>
                  <a:lnTo>
                    <a:pt x="27319" y="1153502"/>
                  </a:lnTo>
                  <a:lnTo>
                    <a:pt x="26087" y="1125966"/>
                  </a:lnTo>
                  <a:lnTo>
                    <a:pt x="20821" y="1091326"/>
                  </a:lnTo>
                  <a:lnTo>
                    <a:pt x="16942" y="1065821"/>
                  </a:lnTo>
                  <a:lnTo>
                    <a:pt x="13932" y="1034170"/>
                  </a:lnTo>
                  <a:lnTo>
                    <a:pt x="11714" y="996942"/>
                  </a:lnTo>
                  <a:lnTo>
                    <a:pt x="10212" y="954704"/>
                  </a:lnTo>
                  <a:lnTo>
                    <a:pt x="9351" y="908024"/>
                  </a:lnTo>
                  <a:lnTo>
                    <a:pt x="9055" y="857468"/>
                  </a:lnTo>
                  <a:lnTo>
                    <a:pt x="9248" y="803605"/>
                  </a:lnTo>
                  <a:lnTo>
                    <a:pt x="9854" y="747002"/>
                  </a:lnTo>
                  <a:lnTo>
                    <a:pt x="10797" y="688226"/>
                  </a:lnTo>
                  <a:lnTo>
                    <a:pt x="12002" y="627846"/>
                  </a:lnTo>
                  <a:lnTo>
                    <a:pt x="13392" y="566429"/>
                  </a:lnTo>
                  <a:lnTo>
                    <a:pt x="14892" y="504543"/>
                  </a:lnTo>
                  <a:lnTo>
                    <a:pt x="16426" y="442754"/>
                  </a:lnTo>
                  <a:lnTo>
                    <a:pt x="17919" y="381631"/>
                  </a:lnTo>
                  <a:lnTo>
                    <a:pt x="19293" y="321741"/>
                  </a:lnTo>
                  <a:lnTo>
                    <a:pt x="20474" y="263651"/>
                  </a:lnTo>
                  <a:lnTo>
                    <a:pt x="21386" y="207930"/>
                  </a:lnTo>
                  <a:lnTo>
                    <a:pt x="21952" y="155145"/>
                  </a:lnTo>
                  <a:lnTo>
                    <a:pt x="22097" y="105864"/>
                  </a:lnTo>
                  <a:lnTo>
                    <a:pt x="21745" y="60653"/>
                  </a:lnTo>
                  <a:lnTo>
                    <a:pt x="20821" y="20081"/>
                  </a:lnTo>
                  <a:close/>
                </a:path>
              </a:pathLst>
            </a:custGeom>
            <a:ln w="38100">
              <a:solidFill>
                <a:srgbClr val="00AFF0"/>
              </a:solidFill>
              <a:prstDash val="lgDash"/>
            </a:ln>
          </p:spPr>
          <p:txBody>
            <a:bodyPr wrap="square" lIns="0" tIns="0" rIns="0" bIns="0" rtlCol="0"/>
            <a:lstStyle/>
            <a:p>
              <a:endParaRPr/>
            </a:p>
          </p:txBody>
        </p:sp>
      </p:grpSp>
      <p:sp>
        <p:nvSpPr>
          <p:cNvPr id="8" name="object 8"/>
          <p:cNvSpPr txBox="1"/>
          <p:nvPr/>
        </p:nvSpPr>
        <p:spPr>
          <a:xfrm>
            <a:off x="708154" y="1069340"/>
            <a:ext cx="4755515" cy="493395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50" dirty="0">
                <a:latin typeface="Arial"/>
                <a:cs typeface="Arial"/>
              </a:rPr>
              <a:t> </a:t>
            </a:r>
            <a:r>
              <a:rPr sz="1800" spc="-5" dirty="0">
                <a:latin typeface="Arial"/>
                <a:cs typeface="Arial"/>
              </a:rPr>
              <a:t>Detectives</a:t>
            </a:r>
            <a:r>
              <a:rPr sz="1800" dirty="0">
                <a:latin typeface="Arial"/>
                <a:cs typeface="Arial"/>
              </a:rPr>
              <a:t> </a:t>
            </a:r>
            <a:r>
              <a:rPr sz="1800" spc="-5" dirty="0">
                <a:latin typeface="Arial"/>
                <a:cs typeface="Arial"/>
              </a:rPr>
              <a:t>de</a:t>
            </a:r>
            <a:r>
              <a:rPr sz="1800" dirty="0">
                <a:latin typeface="Arial"/>
                <a:cs typeface="Arial"/>
              </a:rPr>
              <a:t> </a:t>
            </a:r>
            <a:r>
              <a:rPr sz="1800" spc="-5" dirty="0">
                <a:latin typeface="Arial"/>
                <a:cs typeface="Arial"/>
              </a:rPr>
              <a:t>números.</a:t>
            </a:r>
            <a:endParaRPr sz="1800">
              <a:latin typeface="Arial"/>
              <a:cs typeface="Arial"/>
            </a:endParaRPr>
          </a:p>
          <a:p>
            <a:pPr marL="299085" indent="-287020">
              <a:lnSpc>
                <a:spcPts val="2155"/>
              </a:lnSpc>
              <a:buFont typeface="Wingdings"/>
              <a:buChar char=""/>
              <a:tabLst>
                <a:tab pos="299720" algn="l"/>
              </a:tabLst>
            </a:pPr>
            <a:r>
              <a:rPr sz="1800" b="1" u="heavy" spc="-5" dirty="0">
                <a:uFill>
                  <a:solidFill>
                    <a:srgbClr val="000000"/>
                  </a:solidFill>
                </a:uFill>
                <a:latin typeface="Arial"/>
                <a:cs typeface="Arial"/>
              </a:rPr>
              <a:t>Pensamiento</a:t>
            </a:r>
            <a:r>
              <a:rPr sz="1800" b="1" u="heavy" spc="-15" dirty="0">
                <a:uFill>
                  <a:solidFill>
                    <a:srgbClr val="000000"/>
                  </a:solidFill>
                </a:uFill>
                <a:latin typeface="Arial"/>
                <a:cs typeface="Arial"/>
              </a:rPr>
              <a:t> </a:t>
            </a:r>
            <a:r>
              <a:rPr sz="1800" b="1" u="heavy" spc="-5" dirty="0">
                <a:uFill>
                  <a:solidFill>
                    <a:srgbClr val="000000"/>
                  </a:solidFill>
                </a:uFill>
                <a:latin typeface="Arial"/>
                <a:cs typeface="Arial"/>
              </a:rPr>
              <a:t>Matemático.</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40" dirty="0">
                <a:latin typeface="Arial"/>
                <a:cs typeface="Arial"/>
              </a:rPr>
              <a:t> </a:t>
            </a:r>
            <a:r>
              <a:rPr sz="2000" b="1" spc="-5" dirty="0">
                <a:latin typeface="Arial"/>
                <a:cs typeface="Arial"/>
              </a:rPr>
              <a:t>E:</a:t>
            </a:r>
            <a:r>
              <a:rPr sz="1600" b="1" spc="-5" dirty="0">
                <a:solidFill>
                  <a:srgbClr val="FF0000"/>
                </a:solidFill>
                <a:latin typeface="Arial"/>
                <a:cs typeface="Arial"/>
              </a:rPr>
              <a:t>Identifica</a:t>
            </a:r>
            <a:r>
              <a:rPr sz="1600" b="1" spc="30" dirty="0">
                <a:solidFill>
                  <a:srgbClr val="FF0000"/>
                </a:solidFill>
                <a:latin typeface="Arial"/>
                <a:cs typeface="Arial"/>
              </a:rPr>
              <a:t> </a:t>
            </a:r>
            <a:r>
              <a:rPr sz="1600" b="1" spc="-5" dirty="0">
                <a:solidFill>
                  <a:srgbClr val="FF0000"/>
                </a:solidFill>
                <a:latin typeface="Arial"/>
                <a:cs typeface="Arial"/>
              </a:rPr>
              <a:t>algunos</a:t>
            </a:r>
            <a:r>
              <a:rPr sz="1600" b="1" spc="15" dirty="0">
                <a:solidFill>
                  <a:srgbClr val="FF0000"/>
                </a:solidFill>
                <a:latin typeface="Arial"/>
                <a:cs typeface="Arial"/>
              </a:rPr>
              <a:t> </a:t>
            </a:r>
            <a:r>
              <a:rPr sz="1600" b="1" spc="-5" dirty="0">
                <a:solidFill>
                  <a:srgbClr val="FF0000"/>
                </a:solidFill>
                <a:latin typeface="Arial"/>
                <a:cs typeface="Arial"/>
              </a:rPr>
              <a:t>usos</a:t>
            </a:r>
            <a:r>
              <a:rPr sz="1600" b="1" dirty="0">
                <a:solidFill>
                  <a:srgbClr val="FF0000"/>
                </a:solidFill>
                <a:latin typeface="Arial"/>
                <a:cs typeface="Arial"/>
              </a:rPr>
              <a:t> </a:t>
            </a:r>
            <a:r>
              <a:rPr sz="1600" b="1" spc="-5" dirty="0">
                <a:solidFill>
                  <a:srgbClr val="FF0000"/>
                </a:solidFill>
                <a:latin typeface="Arial"/>
                <a:cs typeface="Arial"/>
              </a:rPr>
              <a:t>de</a:t>
            </a:r>
            <a:endParaRPr sz="1600">
              <a:latin typeface="Arial"/>
              <a:cs typeface="Arial"/>
            </a:endParaRPr>
          </a:p>
          <a:p>
            <a:pPr marL="299085" marR="249554">
              <a:lnSpc>
                <a:spcPct val="100000"/>
              </a:lnSpc>
              <a:spcBef>
                <a:spcPts val="15"/>
              </a:spcBef>
            </a:pPr>
            <a:r>
              <a:rPr sz="1600" b="1" spc="-5" dirty="0">
                <a:solidFill>
                  <a:srgbClr val="FF0000"/>
                </a:solidFill>
                <a:latin typeface="Arial"/>
                <a:cs typeface="Arial"/>
              </a:rPr>
              <a:t>los</a:t>
            </a:r>
            <a:r>
              <a:rPr sz="1600" b="1" dirty="0">
                <a:solidFill>
                  <a:srgbClr val="FF0000"/>
                </a:solidFill>
                <a:latin typeface="Arial"/>
                <a:cs typeface="Arial"/>
              </a:rPr>
              <a:t> </a:t>
            </a:r>
            <a:r>
              <a:rPr sz="1600" b="1" spc="-5" dirty="0">
                <a:solidFill>
                  <a:srgbClr val="FF0000"/>
                </a:solidFill>
                <a:latin typeface="Arial"/>
                <a:cs typeface="Arial"/>
              </a:rPr>
              <a:t>números</a:t>
            </a:r>
            <a:r>
              <a:rPr sz="1600" b="1" spc="10" dirty="0">
                <a:solidFill>
                  <a:srgbClr val="FF0000"/>
                </a:solidFill>
                <a:latin typeface="Arial"/>
                <a:cs typeface="Arial"/>
              </a:rPr>
              <a:t> </a:t>
            </a:r>
            <a:r>
              <a:rPr sz="1600" b="1" spc="-5" dirty="0">
                <a:solidFill>
                  <a:srgbClr val="FF0000"/>
                </a:solidFill>
                <a:latin typeface="Arial"/>
                <a:cs typeface="Arial"/>
              </a:rPr>
              <a:t>en</a:t>
            </a:r>
            <a:r>
              <a:rPr sz="1600" b="1" dirty="0">
                <a:solidFill>
                  <a:srgbClr val="FF0000"/>
                </a:solidFill>
                <a:latin typeface="Arial"/>
                <a:cs typeface="Arial"/>
              </a:rPr>
              <a:t> </a:t>
            </a:r>
            <a:r>
              <a:rPr sz="1600" b="1" spc="-5" dirty="0">
                <a:solidFill>
                  <a:srgbClr val="FF0000"/>
                </a:solidFill>
                <a:latin typeface="Arial"/>
                <a:cs typeface="Arial"/>
              </a:rPr>
              <a:t>la</a:t>
            </a:r>
            <a:r>
              <a:rPr sz="1600" b="1" spc="5" dirty="0">
                <a:solidFill>
                  <a:srgbClr val="FF0000"/>
                </a:solidFill>
                <a:latin typeface="Arial"/>
                <a:cs typeface="Arial"/>
              </a:rPr>
              <a:t> </a:t>
            </a:r>
            <a:r>
              <a:rPr sz="1600" b="1" spc="-15" dirty="0">
                <a:solidFill>
                  <a:srgbClr val="FF0000"/>
                </a:solidFill>
                <a:latin typeface="Arial"/>
                <a:cs typeface="Arial"/>
              </a:rPr>
              <a:t>vida</a:t>
            </a:r>
            <a:r>
              <a:rPr sz="1600" b="1" spc="35" dirty="0">
                <a:solidFill>
                  <a:srgbClr val="FF0000"/>
                </a:solidFill>
                <a:latin typeface="Arial"/>
                <a:cs typeface="Arial"/>
              </a:rPr>
              <a:t> </a:t>
            </a:r>
            <a:r>
              <a:rPr sz="1600" b="1" spc="-5" dirty="0">
                <a:solidFill>
                  <a:srgbClr val="FF0000"/>
                </a:solidFill>
                <a:latin typeface="Arial"/>
                <a:cs typeface="Arial"/>
              </a:rPr>
              <a:t>cotidiana</a:t>
            </a:r>
            <a:r>
              <a:rPr sz="1600" b="1" spc="25" dirty="0">
                <a:solidFill>
                  <a:srgbClr val="FF0000"/>
                </a:solidFill>
                <a:latin typeface="Arial"/>
                <a:cs typeface="Arial"/>
              </a:rPr>
              <a:t> </a:t>
            </a:r>
            <a:r>
              <a:rPr sz="1600" b="1" spc="-5" dirty="0">
                <a:solidFill>
                  <a:srgbClr val="FF0000"/>
                </a:solidFill>
                <a:latin typeface="Arial"/>
                <a:cs typeface="Arial"/>
              </a:rPr>
              <a:t>y</a:t>
            </a:r>
            <a:r>
              <a:rPr sz="1600" b="1" spc="-10" dirty="0">
                <a:solidFill>
                  <a:srgbClr val="FF0000"/>
                </a:solidFill>
                <a:latin typeface="Arial"/>
                <a:cs typeface="Arial"/>
              </a:rPr>
              <a:t> </a:t>
            </a:r>
            <a:r>
              <a:rPr sz="1600" b="1" spc="-5" dirty="0">
                <a:solidFill>
                  <a:srgbClr val="FF0000"/>
                </a:solidFill>
                <a:latin typeface="Arial"/>
                <a:cs typeface="Arial"/>
              </a:rPr>
              <a:t>entiende </a:t>
            </a:r>
            <a:r>
              <a:rPr sz="1600" b="1" spc="-430" dirty="0">
                <a:solidFill>
                  <a:srgbClr val="FF0000"/>
                </a:solidFill>
                <a:latin typeface="Arial"/>
                <a:cs typeface="Arial"/>
              </a:rPr>
              <a:t> </a:t>
            </a:r>
            <a:r>
              <a:rPr sz="1600" b="1" spc="-10" dirty="0">
                <a:solidFill>
                  <a:srgbClr val="FF0000"/>
                </a:solidFill>
                <a:latin typeface="Arial"/>
                <a:cs typeface="Arial"/>
              </a:rPr>
              <a:t>qué</a:t>
            </a:r>
            <a:r>
              <a:rPr sz="1600" b="1" spc="5" dirty="0">
                <a:solidFill>
                  <a:srgbClr val="FF0000"/>
                </a:solidFill>
                <a:latin typeface="Arial"/>
                <a:cs typeface="Arial"/>
              </a:rPr>
              <a:t> </a:t>
            </a:r>
            <a:r>
              <a:rPr sz="1600" b="1" spc="-5" dirty="0">
                <a:solidFill>
                  <a:srgbClr val="FF0000"/>
                </a:solidFill>
                <a:latin typeface="Arial"/>
                <a:cs typeface="Arial"/>
              </a:rPr>
              <a:t>significan.</a:t>
            </a:r>
            <a:endParaRPr sz="1600">
              <a:latin typeface="Arial"/>
              <a:cs typeface="Arial"/>
            </a:endParaRPr>
          </a:p>
          <a:p>
            <a:pPr marL="299085" marR="158115" indent="-287020">
              <a:lnSpc>
                <a:spcPts val="2160"/>
              </a:lnSpc>
              <a:spcBef>
                <a:spcPts val="65"/>
              </a:spcBef>
              <a:buFont typeface="Wingdings"/>
              <a:buChar char=""/>
              <a:tabLst>
                <a:tab pos="299720" algn="l"/>
              </a:tabLst>
            </a:pPr>
            <a:r>
              <a:rPr sz="1800" spc="-5" dirty="0">
                <a:latin typeface="Arial"/>
                <a:cs typeface="Arial"/>
              </a:rPr>
              <a:t>La</a:t>
            </a:r>
            <a:r>
              <a:rPr sz="1800" spc="-10" dirty="0">
                <a:latin typeface="Arial"/>
                <a:cs typeface="Arial"/>
              </a:rPr>
              <a:t> </a:t>
            </a:r>
            <a:r>
              <a:rPr sz="1800" spc="-5" dirty="0">
                <a:latin typeface="Arial"/>
                <a:cs typeface="Arial"/>
              </a:rPr>
              <a:t>alumna</a:t>
            </a:r>
            <a:r>
              <a:rPr sz="1800" spc="15"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muestra</a:t>
            </a:r>
            <a:r>
              <a:rPr sz="1800" spc="-10" dirty="0">
                <a:latin typeface="Arial"/>
                <a:cs typeface="Arial"/>
              </a:rPr>
              <a:t> </a:t>
            </a:r>
            <a:r>
              <a:rPr sz="1800" spc="-5" dirty="0">
                <a:latin typeface="Arial"/>
                <a:cs typeface="Arial"/>
              </a:rPr>
              <a:t>en</a:t>
            </a:r>
            <a:r>
              <a:rPr sz="1800" spc="-10"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nivel</a:t>
            </a:r>
            <a:r>
              <a:rPr sz="1800" spc="5" dirty="0">
                <a:latin typeface="Arial"/>
                <a:cs typeface="Arial"/>
              </a:rPr>
              <a:t> </a:t>
            </a:r>
            <a:r>
              <a:rPr sz="1800" spc="-5" dirty="0">
                <a:latin typeface="Arial"/>
                <a:cs typeface="Arial"/>
              </a:rPr>
              <a:t>sobre </a:t>
            </a:r>
            <a:r>
              <a:rPr sz="1800" dirty="0">
                <a:latin typeface="Arial"/>
                <a:cs typeface="Arial"/>
              </a:rPr>
              <a:t> </a:t>
            </a:r>
            <a:r>
              <a:rPr sz="1800" spc="-5" dirty="0">
                <a:latin typeface="Arial"/>
                <a:cs typeface="Arial"/>
              </a:rPr>
              <a:t>satisfactorio</a:t>
            </a:r>
            <a:r>
              <a:rPr sz="1800" spc="5" dirty="0">
                <a:latin typeface="Arial"/>
                <a:cs typeface="Arial"/>
              </a:rPr>
              <a:t> </a:t>
            </a:r>
            <a:r>
              <a:rPr sz="1800" spc="-5" dirty="0">
                <a:latin typeface="Arial"/>
                <a:cs typeface="Arial"/>
              </a:rPr>
              <a:t>debido</a:t>
            </a:r>
            <a:r>
              <a:rPr sz="1800" spc="5" dirty="0">
                <a:latin typeface="Arial"/>
                <a:cs typeface="Arial"/>
              </a:rPr>
              <a:t> </a:t>
            </a:r>
            <a:r>
              <a:rPr sz="1800" spc="-5" dirty="0">
                <a:latin typeface="Arial"/>
                <a:cs typeface="Arial"/>
              </a:rPr>
              <a:t>a</a:t>
            </a:r>
            <a:r>
              <a:rPr sz="1800" dirty="0">
                <a:latin typeface="Arial"/>
                <a:cs typeface="Arial"/>
              </a:rPr>
              <a:t> </a:t>
            </a:r>
            <a:r>
              <a:rPr sz="1800" spc="-5" dirty="0">
                <a:latin typeface="Arial"/>
                <a:cs typeface="Arial"/>
              </a:rPr>
              <a:t>que</a:t>
            </a:r>
            <a:r>
              <a:rPr sz="1800" spc="5" dirty="0">
                <a:latin typeface="Arial"/>
                <a:cs typeface="Arial"/>
              </a:rPr>
              <a:t> </a:t>
            </a:r>
            <a:r>
              <a:rPr sz="1800" spc="-5" dirty="0">
                <a:latin typeface="Arial"/>
                <a:cs typeface="Arial"/>
              </a:rPr>
              <a:t>logra</a:t>
            </a:r>
            <a:r>
              <a:rPr sz="1800" spc="5" dirty="0">
                <a:latin typeface="Arial"/>
                <a:cs typeface="Arial"/>
              </a:rPr>
              <a:t> </a:t>
            </a:r>
            <a:r>
              <a:rPr sz="1800" spc="-5" dirty="0">
                <a:latin typeface="Arial"/>
                <a:cs typeface="Arial"/>
              </a:rPr>
              <a:t>establecer</a:t>
            </a:r>
            <a:endParaRPr sz="1800">
              <a:latin typeface="Arial"/>
              <a:cs typeface="Arial"/>
            </a:endParaRPr>
          </a:p>
          <a:p>
            <a:pPr marL="299085" marR="68580">
              <a:lnSpc>
                <a:spcPts val="2160"/>
              </a:lnSpc>
            </a:pPr>
            <a:r>
              <a:rPr sz="1800" spc="-5" dirty="0">
                <a:latin typeface="Arial"/>
                <a:cs typeface="Arial"/>
              </a:rPr>
              <a:t>principios</a:t>
            </a:r>
            <a:r>
              <a:rPr sz="1800" spc="1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conteo</a:t>
            </a:r>
            <a:r>
              <a:rPr sz="1800" dirty="0">
                <a:latin typeface="Arial"/>
                <a:cs typeface="Arial"/>
              </a:rPr>
              <a:t> </a:t>
            </a:r>
            <a:r>
              <a:rPr sz="1800" spc="-5" dirty="0">
                <a:latin typeface="Arial"/>
                <a:cs typeface="Arial"/>
              </a:rPr>
              <a:t>al</a:t>
            </a:r>
            <a:r>
              <a:rPr sz="1800" spc="-10" dirty="0">
                <a:latin typeface="Arial"/>
                <a:cs typeface="Arial"/>
              </a:rPr>
              <a:t> </a:t>
            </a:r>
            <a:r>
              <a:rPr sz="1800" spc="-5" dirty="0">
                <a:latin typeface="Arial"/>
                <a:cs typeface="Arial"/>
              </a:rPr>
              <a:t>reconocer</a:t>
            </a:r>
            <a:r>
              <a:rPr sz="1800" spc="15" dirty="0">
                <a:latin typeface="Arial"/>
                <a:cs typeface="Arial"/>
              </a:rPr>
              <a:t> </a:t>
            </a:r>
            <a:r>
              <a:rPr sz="1800" spc="-5" dirty="0">
                <a:latin typeface="Arial"/>
                <a:cs typeface="Arial"/>
              </a:rPr>
              <a:t>algunos </a:t>
            </a:r>
            <a:r>
              <a:rPr sz="1800" dirty="0">
                <a:latin typeface="Arial"/>
                <a:cs typeface="Arial"/>
              </a:rPr>
              <a:t> </a:t>
            </a:r>
            <a:r>
              <a:rPr sz="1800" spc="-5" dirty="0">
                <a:latin typeface="Arial"/>
                <a:cs typeface="Arial"/>
              </a:rPr>
              <a:t>numero</a:t>
            </a:r>
            <a:r>
              <a:rPr sz="1800" dirty="0">
                <a:latin typeface="Arial"/>
                <a:cs typeface="Arial"/>
              </a:rPr>
              <a:t> y </a:t>
            </a:r>
            <a:r>
              <a:rPr sz="1800" spc="-5" dirty="0">
                <a:latin typeface="Arial"/>
                <a:cs typeface="Arial"/>
              </a:rPr>
              <a:t>lleva</a:t>
            </a:r>
            <a:r>
              <a:rPr sz="1800" spc="5" dirty="0">
                <a:latin typeface="Arial"/>
                <a:cs typeface="Arial"/>
              </a:rPr>
              <a:t> </a:t>
            </a:r>
            <a:r>
              <a:rPr sz="1800" spc="-5" dirty="0">
                <a:latin typeface="Arial"/>
                <a:cs typeface="Arial"/>
              </a:rPr>
              <a:t>a cabo</a:t>
            </a:r>
            <a:r>
              <a:rPr sz="1800" spc="-10" dirty="0">
                <a:latin typeface="Arial"/>
                <a:cs typeface="Arial"/>
              </a:rPr>
              <a:t> </a:t>
            </a:r>
            <a:r>
              <a:rPr sz="1800" spc="-5" dirty="0">
                <a:latin typeface="Arial"/>
                <a:cs typeface="Arial"/>
              </a:rPr>
              <a:t>una</a:t>
            </a:r>
            <a:r>
              <a:rPr sz="1800" spc="5" dirty="0">
                <a:latin typeface="Arial"/>
                <a:cs typeface="Arial"/>
              </a:rPr>
              <a:t> </a:t>
            </a:r>
            <a:r>
              <a:rPr sz="1800" spc="-5" dirty="0">
                <a:latin typeface="Arial"/>
                <a:cs typeface="Arial"/>
              </a:rPr>
              <a:t>seriación</a:t>
            </a:r>
            <a:r>
              <a:rPr sz="1800" spc="10" dirty="0">
                <a:latin typeface="Arial"/>
                <a:cs typeface="Arial"/>
              </a:rPr>
              <a:t> </a:t>
            </a:r>
            <a:r>
              <a:rPr sz="1800" spc="-5" dirty="0">
                <a:latin typeface="Arial"/>
                <a:cs typeface="Arial"/>
              </a:rPr>
              <a:t>lógica.</a:t>
            </a:r>
            <a:endParaRPr sz="1800">
              <a:latin typeface="Arial"/>
              <a:cs typeface="Arial"/>
            </a:endParaRPr>
          </a:p>
          <a:p>
            <a:pPr marL="299085" marR="168275" indent="-287020">
              <a:lnSpc>
                <a:spcPts val="2160"/>
              </a:lnSpc>
              <a:buFont typeface="Wingdings"/>
              <a:buChar char=""/>
              <a:tabLst>
                <a:tab pos="299720" algn="l"/>
              </a:tabLst>
            </a:pPr>
            <a:r>
              <a:rPr sz="1800" spc="-5" dirty="0">
                <a:latin typeface="Arial"/>
                <a:cs typeface="Arial"/>
              </a:rPr>
              <a:t>La</a:t>
            </a:r>
            <a:r>
              <a:rPr sz="1800" spc="-15" dirty="0">
                <a:latin typeface="Arial"/>
                <a:cs typeface="Arial"/>
              </a:rPr>
              <a:t> </a:t>
            </a:r>
            <a:r>
              <a:rPr sz="1800" spc="-5" dirty="0">
                <a:latin typeface="Arial"/>
                <a:cs typeface="Arial"/>
              </a:rPr>
              <a:t>alumna</a:t>
            </a:r>
            <a:r>
              <a:rPr sz="1800" spc="15" dirty="0">
                <a:latin typeface="Arial"/>
                <a:cs typeface="Arial"/>
              </a:rPr>
              <a:t> </a:t>
            </a:r>
            <a:r>
              <a:rPr sz="1800" spc="-5" dirty="0">
                <a:latin typeface="Arial"/>
                <a:cs typeface="Arial"/>
              </a:rPr>
              <a:t>reconoce</a:t>
            </a:r>
            <a:r>
              <a:rPr sz="1800" spc="5" dirty="0">
                <a:latin typeface="Arial"/>
                <a:cs typeface="Arial"/>
              </a:rPr>
              <a:t> </a:t>
            </a:r>
            <a:r>
              <a:rPr sz="1800" spc="-5" dirty="0">
                <a:latin typeface="Arial"/>
                <a:cs typeface="Arial"/>
              </a:rPr>
              <a:t>el</a:t>
            </a:r>
            <a:r>
              <a:rPr sz="1800" spc="-15" dirty="0">
                <a:latin typeface="Arial"/>
                <a:cs typeface="Arial"/>
              </a:rPr>
              <a:t> </a:t>
            </a:r>
            <a:r>
              <a:rPr sz="1800" spc="-5" dirty="0">
                <a:latin typeface="Arial"/>
                <a:cs typeface="Arial"/>
              </a:rPr>
              <a:t>concepto</a:t>
            </a:r>
            <a:r>
              <a:rPr sz="1800" spc="10" dirty="0">
                <a:latin typeface="Arial"/>
                <a:cs typeface="Arial"/>
              </a:rPr>
              <a:t> </a:t>
            </a:r>
            <a:r>
              <a:rPr sz="1800" spc="-5" dirty="0">
                <a:latin typeface="Arial"/>
                <a:cs typeface="Arial"/>
              </a:rPr>
              <a:t>del </a:t>
            </a:r>
            <a:r>
              <a:rPr sz="1800" dirty="0">
                <a:latin typeface="Arial"/>
                <a:cs typeface="Arial"/>
              </a:rPr>
              <a:t> </a:t>
            </a:r>
            <a:r>
              <a:rPr sz="1800" spc="-5" dirty="0">
                <a:latin typeface="Arial"/>
                <a:cs typeface="Arial"/>
              </a:rPr>
              <a:t>numero</a:t>
            </a:r>
            <a:r>
              <a:rPr sz="1800" spc="5" dirty="0">
                <a:latin typeface="Arial"/>
                <a:cs typeface="Arial"/>
              </a:rPr>
              <a:t> </a:t>
            </a:r>
            <a:r>
              <a:rPr sz="1800" spc="-5" dirty="0">
                <a:latin typeface="Arial"/>
                <a:cs typeface="Arial"/>
              </a:rPr>
              <a:t>identificando</a:t>
            </a:r>
            <a:r>
              <a:rPr sz="1800" spc="15" dirty="0">
                <a:latin typeface="Arial"/>
                <a:cs typeface="Arial"/>
              </a:rPr>
              <a:t> </a:t>
            </a:r>
            <a:r>
              <a:rPr sz="1800" spc="-5" dirty="0">
                <a:latin typeface="Arial"/>
                <a:cs typeface="Arial"/>
              </a:rPr>
              <a:t>su</a:t>
            </a:r>
            <a:r>
              <a:rPr sz="1800" spc="5" dirty="0">
                <a:latin typeface="Arial"/>
                <a:cs typeface="Arial"/>
              </a:rPr>
              <a:t> </a:t>
            </a:r>
            <a:r>
              <a:rPr sz="1800" spc="-5" dirty="0">
                <a:latin typeface="Arial"/>
                <a:cs typeface="Arial"/>
              </a:rPr>
              <a:t>intervención</a:t>
            </a:r>
            <a:r>
              <a:rPr sz="1800" spc="15" dirty="0">
                <a:latin typeface="Arial"/>
                <a:cs typeface="Arial"/>
              </a:rPr>
              <a:t> </a:t>
            </a:r>
            <a:r>
              <a:rPr sz="1800" spc="-5" dirty="0">
                <a:latin typeface="Arial"/>
                <a:cs typeface="Arial"/>
              </a:rPr>
              <a:t>en</a:t>
            </a:r>
            <a:r>
              <a:rPr sz="1800" spc="5" dirty="0">
                <a:latin typeface="Arial"/>
                <a:cs typeface="Arial"/>
              </a:rPr>
              <a:t> </a:t>
            </a:r>
            <a:r>
              <a:rPr sz="1800" spc="-5" dirty="0">
                <a:latin typeface="Arial"/>
                <a:cs typeface="Arial"/>
              </a:rPr>
              <a:t>la </a:t>
            </a:r>
            <a:r>
              <a:rPr sz="1800" spc="-484" dirty="0">
                <a:latin typeface="Arial"/>
                <a:cs typeface="Arial"/>
              </a:rPr>
              <a:t> </a:t>
            </a:r>
            <a:r>
              <a:rPr sz="1800" spc="-5" dirty="0">
                <a:latin typeface="Arial"/>
                <a:cs typeface="Arial"/>
              </a:rPr>
              <a:t>vida cotidiana,</a:t>
            </a:r>
            <a:r>
              <a:rPr sz="1800" spc="5" dirty="0">
                <a:latin typeface="Arial"/>
                <a:cs typeface="Arial"/>
              </a:rPr>
              <a:t> </a:t>
            </a:r>
            <a:r>
              <a:rPr sz="1800" dirty="0">
                <a:latin typeface="Arial"/>
                <a:cs typeface="Arial"/>
              </a:rPr>
              <a:t>sin</a:t>
            </a:r>
            <a:r>
              <a:rPr sz="1800" spc="-15" dirty="0">
                <a:latin typeface="Arial"/>
                <a:cs typeface="Arial"/>
              </a:rPr>
              <a:t> </a:t>
            </a:r>
            <a:r>
              <a:rPr sz="1800" spc="-5" dirty="0">
                <a:latin typeface="Arial"/>
                <a:cs typeface="Arial"/>
              </a:rPr>
              <a:t>embargo</a:t>
            </a:r>
            <a:r>
              <a:rPr sz="1800" spc="10" dirty="0">
                <a:latin typeface="Arial"/>
                <a:cs typeface="Arial"/>
              </a:rPr>
              <a:t> </a:t>
            </a:r>
            <a:r>
              <a:rPr sz="1800" spc="-10" dirty="0">
                <a:latin typeface="Arial"/>
                <a:cs typeface="Arial"/>
              </a:rPr>
              <a:t>algunos</a:t>
            </a:r>
            <a:r>
              <a:rPr sz="1800" spc="5" dirty="0">
                <a:latin typeface="Arial"/>
                <a:cs typeface="Arial"/>
              </a:rPr>
              <a:t> </a:t>
            </a:r>
            <a:r>
              <a:rPr sz="1800" spc="-5" dirty="0">
                <a:latin typeface="Arial"/>
                <a:cs typeface="Arial"/>
              </a:rPr>
              <a:t>usos</a:t>
            </a:r>
            <a:endParaRPr sz="1800">
              <a:latin typeface="Arial"/>
              <a:cs typeface="Arial"/>
            </a:endParaRPr>
          </a:p>
          <a:p>
            <a:pPr marL="299085">
              <a:lnSpc>
                <a:spcPts val="2090"/>
              </a:lnSpc>
            </a:pPr>
            <a:r>
              <a:rPr sz="1800" spc="-5" dirty="0">
                <a:latin typeface="Arial"/>
                <a:cs typeface="Arial"/>
              </a:rPr>
              <a:t>se</a:t>
            </a:r>
            <a:r>
              <a:rPr sz="1800" spc="-15" dirty="0">
                <a:latin typeface="Arial"/>
                <a:cs typeface="Arial"/>
              </a:rPr>
              <a:t> </a:t>
            </a:r>
            <a:r>
              <a:rPr sz="1800" spc="-5" dirty="0">
                <a:latin typeface="Arial"/>
                <a:cs typeface="Arial"/>
              </a:rPr>
              <a:t>le</a:t>
            </a:r>
            <a:r>
              <a:rPr sz="1800" spc="-25" dirty="0">
                <a:latin typeface="Arial"/>
                <a:cs typeface="Arial"/>
              </a:rPr>
              <a:t> </a:t>
            </a:r>
            <a:r>
              <a:rPr sz="1800" spc="-5" dirty="0">
                <a:latin typeface="Arial"/>
                <a:cs typeface="Arial"/>
              </a:rPr>
              <a:t>es</a:t>
            </a:r>
            <a:r>
              <a:rPr sz="1800" spc="-15" dirty="0">
                <a:latin typeface="Arial"/>
                <a:cs typeface="Arial"/>
              </a:rPr>
              <a:t> </a:t>
            </a:r>
            <a:r>
              <a:rPr sz="1800" spc="-5" dirty="0">
                <a:latin typeface="Arial"/>
                <a:cs typeface="Arial"/>
              </a:rPr>
              <a:t>complejo.</a:t>
            </a:r>
            <a:endParaRPr sz="1800">
              <a:latin typeface="Arial"/>
              <a:cs typeface="Arial"/>
            </a:endParaRPr>
          </a:p>
          <a:p>
            <a:pPr marL="299085" marR="5080" indent="-287020">
              <a:lnSpc>
                <a:spcPct val="100000"/>
              </a:lnSpc>
              <a:buFont typeface="Wingdings"/>
              <a:buChar char=""/>
              <a:tabLst>
                <a:tab pos="299720" algn="l"/>
              </a:tabLst>
            </a:pPr>
            <a:r>
              <a:rPr sz="1800" spc="-5" dirty="0">
                <a:latin typeface="Arial"/>
                <a:cs typeface="Arial"/>
              </a:rPr>
              <a:t>La</a:t>
            </a:r>
            <a:r>
              <a:rPr sz="1800" spc="-10" dirty="0">
                <a:latin typeface="Arial"/>
                <a:cs typeface="Arial"/>
              </a:rPr>
              <a:t> </a:t>
            </a:r>
            <a:r>
              <a:rPr sz="1800" spc="-5" dirty="0">
                <a:latin typeface="Arial"/>
                <a:cs typeface="Arial"/>
              </a:rPr>
              <a:t>escritura</a:t>
            </a:r>
            <a:r>
              <a:rPr sz="1800" spc="5"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aprecia</a:t>
            </a:r>
            <a:r>
              <a:rPr sz="1800" spc="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manera</a:t>
            </a:r>
            <a:r>
              <a:rPr sz="1800" spc="5" dirty="0">
                <a:latin typeface="Arial"/>
                <a:cs typeface="Arial"/>
              </a:rPr>
              <a:t> </a:t>
            </a:r>
            <a:r>
              <a:rPr sz="1800" spc="-5" dirty="0">
                <a:latin typeface="Arial"/>
                <a:cs typeface="Arial"/>
              </a:rPr>
              <a:t>nula </a:t>
            </a:r>
            <a:r>
              <a:rPr sz="1800" dirty="0">
                <a:latin typeface="Arial"/>
                <a:cs typeface="Arial"/>
              </a:rPr>
              <a:t> </a:t>
            </a:r>
            <a:r>
              <a:rPr sz="1800" spc="-5" dirty="0">
                <a:latin typeface="Arial"/>
                <a:cs typeface="Arial"/>
              </a:rPr>
              <a:t>debido</a:t>
            </a:r>
            <a:r>
              <a:rPr sz="1800" spc="10" dirty="0">
                <a:latin typeface="Arial"/>
                <a:cs typeface="Arial"/>
              </a:rPr>
              <a:t> </a:t>
            </a:r>
            <a:r>
              <a:rPr sz="1800" spc="-5" dirty="0">
                <a:latin typeface="Arial"/>
                <a:cs typeface="Arial"/>
              </a:rPr>
              <a:t>a que</a:t>
            </a:r>
            <a:r>
              <a:rPr sz="1800" spc="-10" dirty="0">
                <a:latin typeface="Arial"/>
                <a:cs typeface="Arial"/>
              </a:rPr>
              <a:t> </a:t>
            </a:r>
            <a:r>
              <a:rPr sz="1800" spc="-5" dirty="0">
                <a:latin typeface="Arial"/>
                <a:cs typeface="Arial"/>
              </a:rPr>
              <a:t>recibe</a:t>
            </a:r>
            <a:r>
              <a:rPr sz="1800" dirty="0">
                <a:latin typeface="Arial"/>
                <a:cs typeface="Arial"/>
              </a:rPr>
              <a:t> </a:t>
            </a:r>
            <a:r>
              <a:rPr sz="1800" spc="-5" dirty="0">
                <a:latin typeface="Arial"/>
                <a:cs typeface="Arial"/>
              </a:rPr>
              <a:t>mucha</a:t>
            </a:r>
            <a:r>
              <a:rPr sz="1800" spc="5" dirty="0">
                <a:latin typeface="Arial"/>
                <a:cs typeface="Arial"/>
              </a:rPr>
              <a:t> </a:t>
            </a:r>
            <a:r>
              <a:rPr sz="1800" spc="-5" dirty="0">
                <a:latin typeface="Arial"/>
                <a:cs typeface="Arial"/>
              </a:rPr>
              <a:t>intervención</a:t>
            </a:r>
            <a:r>
              <a:rPr sz="1800" spc="10" dirty="0">
                <a:latin typeface="Arial"/>
                <a:cs typeface="Arial"/>
              </a:rPr>
              <a:t> </a:t>
            </a:r>
            <a:r>
              <a:rPr sz="1800" spc="-5" dirty="0">
                <a:latin typeface="Arial"/>
                <a:cs typeface="Arial"/>
              </a:rPr>
              <a:t>por </a:t>
            </a:r>
            <a:r>
              <a:rPr sz="1800" spc="-484" dirty="0">
                <a:latin typeface="Arial"/>
                <a:cs typeface="Arial"/>
              </a:rPr>
              <a:t> </a:t>
            </a:r>
            <a:r>
              <a:rPr sz="1800" spc="-5" dirty="0">
                <a:latin typeface="Arial"/>
                <a:cs typeface="Arial"/>
              </a:rPr>
              <a:t>parte de</a:t>
            </a:r>
            <a:r>
              <a:rPr sz="1800" spc="5" dirty="0">
                <a:latin typeface="Arial"/>
                <a:cs typeface="Arial"/>
              </a:rPr>
              <a:t> </a:t>
            </a:r>
            <a:r>
              <a:rPr sz="1800" spc="-5" dirty="0">
                <a:latin typeface="Arial"/>
                <a:cs typeface="Arial"/>
              </a:rPr>
              <a:t>la</a:t>
            </a:r>
            <a:r>
              <a:rPr sz="1800" spc="-10" dirty="0">
                <a:latin typeface="Arial"/>
                <a:cs typeface="Arial"/>
              </a:rPr>
              <a:t> </a:t>
            </a:r>
            <a:r>
              <a:rPr sz="1800" spc="-5" dirty="0">
                <a:latin typeface="Arial"/>
                <a:cs typeface="Arial"/>
              </a:rPr>
              <a:t>madre</a:t>
            </a:r>
            <a:r>
              <a:rPr sz="1800" spc="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familia.</a:t>
            </a:r>
            <a:endParaRPr sz="1800">
              <a:latin typeface="Arial"/>
              <a:cs typeface="Arial"/>
            </a:endParaRPr>
          </a:p>
          <a:p>
            <a:pPr marL="299085" indent="-287020">
              <a:lnSpc>
                <a:spcPct val="100000"/>
              </a:lnSpc>
              <a:buFont typeface="Wingdings"/>
              <a:buChar char=""/>
              <a:tabLst>
                <a:tab pos="299720" algn="l"/>
              </a:tabLst>
            </a:pPr>
            <a:r>
              <a:rPr sz="1800" spc="-5" dirty="0">
                <a:latin typeface="Arial"/>
                <a:cs typeface="Arial"/>
              </a:rPr>
              <a:t>Sin</a:t>
            </a:r>
            <a:r>
              <a:rPr sz="1800" spc="-10" dirty="0">
                <a:latin typeface="Arial"/>
                <a:cs typeface="Arial"/>
              </a:rPr>
              <a:t> </a:t>
            </a:r>
            <a:r>
              <a:rPr sz="1800" spc="-5" dirty="0">
                <a:latin typeface="Arial"/>
                <a:cs typeface="Arial"/>
              </a:rPr>
              <a:t>embargo</a:t>
            </a:r>
            <a:r>
              <a:rPr sz="1800" spc="15" dirty="0">
                <a:latin typeface="Arial"/>
                <a:cs typeface="Arial"/>
              </a:rPr>
              <a:t> </a:t>
            </a:r>
            <a:r>
              <a:rPr sz="1800" spc="-5" dirty="0">
                <a:latin typeface="Arial"/>
                <a:cs typeface="Arial"/>
              </a:rPr>
              <a:t>tiene</a:t>
            </a:r>
            <a:r>
              <a:rPr sz="1800" spc="-10" dirty="0">
                <a:latin typeface="Arial"/>
                <a:cs typeface="Arial"/>
              </a:rPr>
              <a:t> </a:t>
            </a:r>
            <a:r>
              <a:rPr sz="1800" spc="-5" dirty="0">
                <a:latin typeface="Arial"/>
                <a:cs typeface="Arial"/>
              </a:rPr>
              <a:t>una</a:t>
            </a:r>
            <a:r>
              <a:rPr sz="1800" dirty="0">
                <a:latin typeface="Arial"/>
                <a:cs typeface="Arial"/>
              </a:rPr>
              <a:t> </a:t>
            </a:r>
            <a:r>
              <a:rPr sz="1800" spc="-5" dirty="0">
                <a:latin typeface="Arial"/>
                <a:cs typeface="Arial"/>
              </a:rPr>
              <a:t>gran</a:t>
            </a:r>
            <a:r>
              <a:rPr sz="1800" spc="5" dirty="0">
                <a:latin typeface="Arial"/>
                <a:cs typeface="Arial"/>
              </a:rPr>
              <a:t> </a:t>
            </a:r>
            <a:r>
              <a:rPr sz="1800" spc="-5" dirty="0">
                <a:latin typeface="Arial"/>
                <a:cs typeface="Arial"/>
              </a:rPr>
              <a:t>actitud</a:t>
            </a:r>
            <a:r>
              <a:rPr sz="1800" spc="-10" dirty="0">
                <a:latin typeface="Arial"/>
                <a:cs typeface="Arial"/>
              </a:rPr>
              <a:t> </a:t>
            </a:r>
            <a:r>
              <a:rPr sz="1800" spc="-5" dirty="0">
                <a:latin typeface="Arial"/>
                <a:cs typeface="Arial"/>
              </a:rPr>
              <a:t>para</a:t>
            </a:r>
            <a:endParaRPr sz="1800">
              <a:latin typeface="Arial"/>
              <a:cs typeface="Arial"/>
            </a:endParaRPr>
          </a:p>
          <a:p>
            <a:pPr marL="299085">
              <a:lnSpc>
                <a:spcPct val="100000"/>
              </a:lnSpc>
              <a:spcBef>
                <a:spcPts val="5"/>
              </a:spcBef>
            </a:pPr>
            <a:r>
              <a:rPr sz="1800" spc="-5" dirty="0">
                <a:latin typeface="Arial"/>
                <a:cs typeface="Arial"/>
              </a:rPr>
              <a:t>participar</a:t>
            </a:r>
            <a:r>
              <a:rPr sz="1800" spc="-10" dirty="0">
                <a:latin typeface="Arial"/>
                <a:cs typeface="Arial"/>
              </a:rPr>
              <a:t> </a:t>
            </a:r>
            <a:r>
              <a:rPr sz="1800" spc="-5" dirty="0">
                <a:latin typeface="Arial"/>
                <a:cs typeface="Arial"/>
              </a:rPr>
              <a:t>en</a:t>
            </a:r>
            <a:r>
              <a:rPr sz="1800" spc="-10" dirty="0">
                <a:latin typeface="Arial"/>
                <a:cs typeface="Arial"/>
              </a:rPr>
              <a:t> </a:t>
            </a:r>
            <a:r>
              <a:rPr sz="1800" spc="-5" dirty="0">
                <a:latin typeface="Arial"/>
                <a:cs typeface="Arial"/>
              </a:rPr>
              <a:t>clase.</a:t>
            </a:r>
            <a:endParaRPr sz="1800">
              <a:latin typeface="Arial"/>
              <a:cs typeface="Arial"/>
            </a:endParaRPr>
          </a:p>
        </p:txBody>
      </p:sp>
      <p:sp>
        <p:nvSpPr>
          <p:cNvPr id="9" name="object 9"/>
          <p:cNvSpPr txBox="1"/>
          <p:nvPr/>
        </p:nvSpPr>
        <p:spPr>
          <a:xfrm>
            <a:off x="1262252" y="6326532"/>
            <a:ext cx="3130550" cy="574675"/>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C00000"/>
                </a:solidFill>
                <a:latin typeface="Arial"/>
                <a:cs typeface="Arial"/>
              </a:rPr>
              <a:t>CLASE</a:t>
            </a:r>
            <a:r>
              <a:rPr sz="3600" b="1" spc="-80" dirty="0">
                <a:solidFill>
                  <a:srgbClr val="C00000"/>
                </a:solidFill>
                <a:latin typeface="Arial"/>
                <a:cs typeface="Arial"/>
              </a:rPr>
              <a:t> </a:t>
            </a:r>
            <a:r>
              <a:rPr sz="3600" b="1" spc="-5" dirty="0">
                <a:solidFill>
                  <a:srgbClr val="C00000"/>
                </a:solidFill>
                <a:latin typeface="Arial"/>
                <a:cs typeface="Arial"/>
              </a:rPr>
              <a:t>ZOOM</a:t>
            </a:r>
            <a:r>
              <a:rPr sz="1800" spc="-5" dirty="0">
                <a:latin typeface="Calibri"/>
                <a:cs typeface="Calibri"/>
              </a:rPr>
              <a:t>.</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855" y="-27709"/>
            <a:ext cx="12192000" cy="6857999"/>
            <a:chOff x="155575" y="280592"/>
            <a:chExt cx="12192000" cy="6857999"/>
          </a:xfrm>
        </p:grpSpPr>
        <p:pic>
          <p:nvPicPr>
            <p:cNvPr id="3" name="object 3"/>
            <p:cNvPicPr/>
            <p:nvPr/>
          </p:nvPicPr>
          <p:blipFill>
            <a:blip r:embed="rId2" cstate="print"/>
            <a:stretch>
              <a:fillRect/>
            </a:stretch>
          </p:blipFill>
          <p:spPr>
            <a:xfrm>
              <a:off x="155575" y="280592"/>
              <a:ext cx="12192000" cy="6857999"/>
            </a:xfrm>
            <a:prstGeom prst="rect">
              <a:avLst/>
            </a:prstGeom>
          </p:spPr>
        </p:pic>
        <p:sp>
          <p:nvSpPr>
            <p:cNvPr id="4" name="object 4"/>
            <p:cNvSpPr/>
            <p:nvPr/>
          </p:nvSpPr>
          <p:spPr>
            <a:xfrm>
              <a:off x="256751" y="1465522"/>
              <a:ext cx="6129822" cy="4405379"/>
            </a:xfrm>
            <a:custGeom>
              <a:avLst/>
              <a:gdLst/>
              <a:ahLst/>
              <a:cxnLst/>
              <a:rect l="l" t="t" r="r" b="b"/>
              <a:pathLst>
                <a:path w="5808345" h="2483485">
                  <a:moveTo>
                    <a:pt x="13747" y="34995"/>
                  </a:moveTo>
                  <a:lnTo>
                    <a:pt x="69396" y="35965"/>
                  </a:lnTo>
                  <a:lnTo>
                    <a:pt x="124501" y="36857"/>
                  </a:lnTo>
                  <a:lnTo>
                    <a:pt x="179071" y="37673"/>
                  </a:lnTo>
                  <a:lnTo>
                    <a:pt x="233121" y="38414"/>
                  </a:lnTo>
                  <a:lnTo>
                    <a:pt x="286663" y="39083"/>
                  </a:lnTo>
                  <a:lnTo>
                    <a:pt x="339708" y="39680"/>
                  </a:lnTo>
                  <a:lnTo>
                    <a:pt x="392268" y="40208"/>
                  </a:lnTo>
                  <a:lnTo>
                    <a:pt x="444358" y="40667"/>
                  </a:lnTo>
                  <a:lnTo>
                    <a:pt x="495988" y="41060"/>
                  </a:lnTo>
                  <a:lnTo>
                    <a:pt x="547171" y="41389"/>
                  </a:lnTo>
                  <a:lnTo>
                    <a:pt x="597919" y="41654"/>
                  </a:lnTo>
                  <a:lnTo>
                    <a:pt x="648245" y="41858"/>
                  </a:lnTo>
                  <a:lnTo>
                    <a:pt x="698161" y="42002"/>
                  </a:lnTo>
                  <a:lnTo>
                    <a:pt x="747679" y="42087"/>
                  </a:lnTo>
                  <a:lnTo>
                    <a:pt x="796812" y="42116"/>
                  </a:lnTo>
                  <a:lnTo>
                    <a:pt x="845572" y="42090"/>
                  </a:lnTo>
                  <a:lnTo>
                    <a:pt x="893971" y="42010"/>
                  </a:lnTo>
                  <a:lnTo>
                    <a:pt x="942022" y="41879"/>
                  </a:lnTo>
                  <a:lnTo>
                    <a:pt x="989737" y="41697"/>
                  </a:lnTo>
                  <a:lnTo>
                    <a:pt x="1037128" y="41467"/>
                  </a:lnTo>
                  <a:lnTo>
                    <a:pt x="1084208" y="41190"/>
                  </a:lnTo>
                  <a:lnTo>
                    <a:pt x="1130988" y="40868"/>
                  </a:lnTo>
                  <a:lnTo>
                    <a:pt x="1177482" y="40502"/>
                  </a:lnTo>
                  <a:lnTo>
                    <a:pt x="1223702" y="40094"/>
                  </a:lnTo>
                  <a:lnTo>
                    <a:pt x="1269659" y="39645"/>
                  </a:lnTo>
                  <a:lnTo>
                    <a:pt x="1315367" y="39158"/>
                  </a:lnTo>
                  <a:lnTo>
                    <a:pt x="1360837" y="38634"/>
                  </a:lnTo>
                  <a:lnTo>
                    <a:pt x="1406082" y="38074"/>
                  </a:lnTo>
                  <a:lnTo>
                    <a:pt x="1451115" y="37480"/>
                  </a:lnTo>
                  <a:lnTo>
                    <a:pt x="1495947" y="36853"/>
                  </a:lnTo>
                  <a:lnTo>
                    <a:pt x="1540591" y="36196"/>
                  </a:lnTo>
                  <a:lnTo>
                    <a:pt x="1585059" y="35510"/>
                  </a:lnTo>
                  <a:lnTo>
                    <a:pt x="1629363" y="34797"/>
                  </a:lnTo>
                  <a:lnTo>
                    <a:pt x="1673517" y="34057"/>
                  </a:lnTo>
                  <a:lnTo>
                    <a:pt x="1717532" y="33294"/>
                  </a:lnTo>
                  <a:lnTo>
                    <a:pt x="1761420" y="32508"/>
                  </a:lnTo>
                  <a:lnTo>
                    <a:pt x="1805194" y="31701"/>
                  </a:lnTo>
                  <a:lnTo>
                    <a:pt x="1848867" y="30874"/>
                  </a:lnTo>
                  <a:lnTo>
                    <a:pt x="1892449" y="30030"/>
                  </a:lnTo>
                  <a:lnTo>
                    <a:pt x="1935955" y="29170"/>
                  </a:lnTo>
                  <a:lnTo>
                    <a:pt x="1979396" y="28295"/>
                  </a:lnTo>
                  <a:lnTo>
                    <a:pt x="2022785" y="27408"/>
                  </a:lnTo>
                  <a:lnTo>
                    <a:pt x="2066133" y="26509"/>
                  </a:lnTo>
                  <a:lnTo>
                    <a:pt x="2109453" y="25601"/>
                  </a:lnTo>
                  <a:lnTo>
                    <a:pt x="2152758" y="24684"/>
                  </a:lnTo>
                  <a:lnTo>
                    <a:pt x="2196060" y="23762"/>
                  </a:lnTo>
                  <a:lnTo>
                    <a:pt x="2239371" y="22835"/>
                  </a:lnTo>
                  <a:lnTo>
                    <a:pt x="2282703" y="21904"/>
                  </a:lnTo>
                  <a:lnTo>
                    <a:pt x="2326070" y="20972"/>
                  </a:lnTo>
                  <a:lnTo>
                    <a:pt x="2369482" y="20040"/>
                  </a:lnTo>
                  <a:lnTo>
                    <a:pt x="2412953" y="19110"/>
                  </a:lnTo>
                  <a:lnTo>
                    <a:pt x="2456495" y="18184"/>
                  </a:lnTo>
                  <a:lnTo>
                    <a:pt x="2500119" y="17262"/>
                  </a:lnTo>
                  <a:lnTo>
                    <a:pt x="2543839" y="16347"/>
                  </a:lnTo>
                  <a:lnTo>
                    <a:pt x="2587667" y="15441"/>
                  </a:lnTo>
                  <a:lnTo>
                    <a:pt x="2631616" y="14544"/>
                  </a:lnTo>
                  <a:lnTo>
                    <a:pt x="2675696" y="13659"/>
                  </a:lnTo>
                  <a:lnTo>
                    <a:pt x="2719921" y="12786"/>
                  </a:lnTo>
                  <a:lnTo>
                    <a:pt x="2764304" y="11929"/>
                  </a:lnTo>
                  <a:lnTo>
                    <a:pt x="2808856" y="11088"/>
                  </a:lnTo>
                  <a:lnTo>
                    <a:pt x="2853589" y="10265"/>
                  </a:lnTo>
                  <a:lnTo>
                    <a:pt x="2898517" y="9462"/>
                  </a:lnTo>
                  <a:lnTo>
                    <a:pt x="2943651" y="8680"/>
                  </a:lnTo>
                  <a:lnTo>
                    <a:pt x="2989004" y="7920"/>
                  </a:lnTo>
                  <a:lnTo>
                    <a:pt x="3034588" y="7186"/>
                  </a:lnTo>
                  <a:lnTo>
                    <a:pt x="3080415" y="6477"/>
                  </a:lnTo>
                  <a:lnTo>
                    <a:pt x="3126498" y="5796"/>
                  </a:lnTo>
                  <a:lnTo>
                    <a:pt x="3172849" y="5145"/>
                  </a:lnTo>
                  <a:lnTo>
                    <a:pt x="3219480" y="4524"/>
                  </a:lnTo>
                  <a:lnTo>
                    <a:pt x="3266404" y="3936"/>
                  </a:lnTo>
                  <a:lnTo>
                    <a:pt x="3313634" y="3382"/>
                  </a:lnTo>
                  <a:lnTo>
                    <a:pt x="3361180" y="2865"/>
                  </a:lnTo>
                  <a:lnTo>
                    <a:pt x="3409056" y="2384"/>
                  </a:lnTo>
                  <a:lnTo>
                    <a:pt x="3457275" y="1943"/>
                  </a:lnTo>
                  <a:lnTo>
                    <a:pt x="3505847" y="1543"/>
                  </a:lnTo>
                  <a:lnTo>
                    <a:pt x="3554786" y="1184"/>
                  </a:lnTo>
                  <a:lnTo>
                    <a:pt x="3604105" y="870"/>
                  </a:lnTo>
                  <a:lnTo>
                    <a:pt x="3653814" y="602"/>
                  </a:lnTo>
                  <a:lnTo>
                    <a:pt x="3703928" y="380"/>
                  </a:lnTo>
                  <a:lnTo>
                    <a:pt x="3754457" y="208"/>
                  </a:lnTo>
                  <a:lnTo>
                    <a:pt x="3805414" y="86"/>
                  </a:lnTo>
                  <a:lnTo>
                    <a:pt x="3856813" y="16"/>
                  </a:lnTo>
                  <a:lnTo>
                    <a:pt x="3908664" y="0"/>
                  </a:lnTo>
                  <a:lnTo>
                    <a:pt x="3960980" y="39"/>
                  </a:lnTo>
                  <a:lnTo>
                    <a:pt x="4013774" y="135"/>
                  </a:lnTo>
                  <a:lnTo>
                    <a:pt x="4067059" y="289"/>
                  </a:lnTo>
                  <a:lnTo>
                    <a:pt x="4120845" y="504"/>
                  </a:lnTo>
                  <a:lnTo>
                    <a:pt x="4175146" y="781"/>
                  </a:lnTo>
                  <a:lnTo>
                    <a:pt x="4229974" y="1121"/>
                  </a:lnTo>
                  <a:lnTo>
                    <a:pt x="4285341" y="1526"/>
                  </a:lnTo>
                  <a:lnTo>
                    <a:pt x="4341260" y="1998"/>
                  </a:lnTo>
                  <a:lnTo>
                    <a:pt x="4397743" y="2538"/>
                  </a:lnTo>
                  <a:lnTo>
                    <a:pt x="4454802" y="3148"/>
                  </a:lnTo>
                  <a:lnTo>
                    <a:pt x="4512450" y="3830"/>
                  </a:lnTo>
                  <a:lnTo>
                    <a:pt x="4570698" y="4585"/>
                  </a:lnTo>
                  <a:lnTo>
                    <a:pt x="4629560" y="5415"/>
                  </a:lnTo>
                  <a:lnTo>
                    <a:pt x="4689047" y="6321"/>
                  </a:lnTo>
                  <a:lnTo>
                    <a:pt x="4749173" y="7305"/>
                  </a:lnTo>
                  <a:lnTo>
                    <a:pt x="4809948" y="8369"/>
                  </a:lnTo>
                  <a:lnTo>
                    <a:pt x="4871386" y="9515"/>
                  </a:lnTo>
                  <a:lnTo>
                    <a:pt x="4933499" y="10743"/>
                  </a:lnTo>
                  <a:lnTo>
                    <a:pt x="4996299" y="12056"/>
                  </a:lnTo>
                  <a:lnTo>
                    <a:pt x="5059799" y="13454"/>
                  </a:lnTo>
                  <a:lnTo>
                    <a:pt x="5124011" y="14941"/>
                  </a:lnTo>
                  <a:lnTo>
                    <a:pt x="5188946" y="16517"/>
                  </a:lnTo>
                  <a:lnTo>
                    <a:pt x="5254619" y="18185"/>
                  </a:lnTo>
                  <a:lnTo>
                    <a:pt x="5321040" y="19944"/>
                  </a:lnTo>
                  <a:lnTo>
                    <a:pt x="5388222" y="21799"/>
                  </a:lnTo>
                  <a:lnTo>
                    <a:pt x="5456178" y="23749"/>
                  </a:lnTo>
                  <a:lnTo>
                    <a:pt x="5524920" y="25796"/>
                  </a:lnTo>
                  <a:lnTo>
                    <a:pt x="5594460" y="27943"/>
                  </a:lnTo>
                  <a:lnTo>
                    <a:pt x="5664810" y="30191"/>
                  </a:lnTo>
                  <a:lnTo>
                    <a:pt x="5735984" y="32541"/>
                  </a:lnTo>
                  <a:lnTo>
                    <a:pt x="5807992" y="34995"/>
                  </a:lnTo>
                  <a:lnTo>
                    <a:pt x="5806692" y="74603"/>
                  </a:lnTo>
                  <a:lnTo>
                    <a:pt x="5805311" y="115521"/>
                  </a:lnTo>
                  <a:lnTo>
                    <a:pt x="5803857" y="157693"/>
                  </a:lnTo>
                  <a:lnTo>
                    <a:pt x="5802341" y="201063"/>
                  </a:lnTo>
                  <a:lnTo>
                    <a:pt x="5800771" y="245574"/>
                  </a:lnTo>
                  <a:lnTo>
                    <a:pt x="5799157" y="291171"/>
                  </a:lnTo>
                  <a:lnTo>
                    <a:pt x="5797507" y="337799"/>
                  </a:lnTo>
                  <a:lnTo>
                    <a:pt x="5795832" y="385399"/>
                  </a:lnTo>
                  <a:lnTo>
                    <a:pt x="5794139" y="433918"/>
                  </a:lnTo>
                  <a:lnTo>
                    <a:pt x="5792439" y="483299"/>
                  </a:lnTo>
                  <a:lnTo>
                    <a:pt x="5790740" y="533486"/>
                  </a:lnTo>
                  <a:lnTo>
                    <a:pt x="5789051" y="584423"/>
                  </a:lnTo>
                  <a:lnTo>
                    <a:pt x="5787383" y="636053"/>
                  </a:lnTo>
                  <a:lnTo>
                    <a:pt x="5785743" y="688322"/>
                  </a:lnTo>
                  <a:lnTo>
                    <a:pt x="5784142" y="741173"/>
                  </a:lnTo>
                  <a:lnTo>
                    <a:pt x="5782588" y="794550"/>
                  </a:lnTo>
                  <a:lnTo>
                    <a:pt x="5781090" y="848397"/>
                  </a:lnTo>
                  <a:lnTo>
                    <a:pt x="5779659" y="902659"/>
                  </a:lnTo>
                  <a:lnTo>
                    <a:pt x="5778302" y="957278"/>
                  </a:lnTo>
                  <a:lnTo>
                    <a:pt x="5777029" y="1012200"/>
                  </a:lnTo>
                  <a:lnTo>
                    <a:pt x="5775849" y="1067368"/>
                  </a:lnTo>
                  <a:lnTo>
                    <a:pt x="5774772" y="1122726"/>
                  </a:lnTo>
                  <a:lnTo>
                    <a:pt x="5773807" y="1178219"/>
                  </a:lnTo>
                  <a:lnTo>
                    <a:pt x="5772962" y="1233790"/>
                  </a:lnTo>
                  <a:lnTo>
                    <a:pt x="5772247" y="1289383"/>
                  </a:lnTo>
                  <a:lnTo>
                    <a:pt x="5771672" y="1344943"/>
                  </a:lnTo>
                  <a:lnTo>
                    <a:pt x="5771245" y="1400413"/>
                  </a:lnTo>
                  <a:lnTo>
                    <a:pt x="5770975" y="1455738"/>
                  </a:lnTo>
                  <a:lnTo>
                    <a:pt x="5770872" y="1510861"/>
                  </a:lnTo>
                  <a:lnTo>
                    <a:pt x="5770945" y="1565727"/>
                  </a:lnTo>
                  <a:lnTo>
                    <a:pt x="5771203" y="1620279"/>
                  </a:lnTo>
                  <a:lnTo>
                    <a:pt x="5771655" y="1674462"/>
                  </a:lnTo>
                  <a:lnTo>
                    <a:pt x="5772311" y="1728219"/>
                  </a:lnTo>
                  <a:lnTo>
                    <a:pt x="5773179" y="1781495"/>
                  </a:lnTo>
                  <a:lnTo>
                    <a:pt x="5774269" y="1834234"/>
                  </a:lnTo>
                  <a:lnTo>
                    <a:pt x="5775590" y="1886380"/>
                  </a:lnTo>
                  <a:lnTo>
                    <a:pt x="5777151" y="1937876"/>
                  </a:lnTo>
                  <a:lnTo>
                    <a:pt x="5778962" y="1988667"/>
                  </a:lnTo>
                  <a:lnTo>
                    <a:pt x="5781031" y="2038697"/>
                  </a:lnTo>
                  <a:lnTo>
                    <a:pt x="5783368" y="2087909"/>
                  </a:lnTo>
                  <a:lnTo>
                    <a:pt x="5785981" y="2136249"/>
                  </a:lnTo>
                  <a:lnTo>
                    <a:pt x="5788881" y="2183659"/>
                  </a:lnTo>
                  <a:lnTo>
                    <a:pt x="5792076" y="2230084"/>
                  </a:lnTo>
                  <a:lnTo>
                    <a:pt x="5795575" y="2275468"/>
                  </a:lnTo>
                  <a:lnTo>
                    <a:pt x="5799388" y="2319755"/>
                  </a:lnTo>
                  <a:lnTo>
                    <a:pt x="5803524" y="2362889"/>
                  </a:lnTo>
                  <a:lnTo>
                    <a:pt x="5807992" y="2404815"/>
                  </a:lnTo>
                  <a:lnTo>
                    <a:pt x="5734908" y="2405793"/>
                  </a:lnTo>
                  <a:lnTo>
                    <a:pt x="5662510" y="2406808"/>
                  </a:lnTo>
                  <a:lnTo>
                    <a:pt x="5590789" y="2407858"/>
                  </a:lnTo>
                  <a:lnTo>
                    <a:pt x="5519738" y="2408943"/>
                  </a:lnTo>
                  <a:lnTo>
                    <a:pt x="5449349" y="2410060"/>
                  </a:lnTo>
                  <a:lnTo>
                    <a:pt x="5379615" y="2411209"/>
                  </a:lnTo>
                  <a:lnTo>
                    <a:pt x="5310527" y="2412387"/>
                  </a:lnTo>
                  <a:lnTo>
                    <a:pt x="5242077" y="2413593"/>
                  </a:lnTo>
                  <a:lnTo>
                    <a:pt x="5174259" y="2414826"/>
                  </a:lnTo>
                  <a:lnTo>
                    <a:pt x="5107063" y="2416084"/>
                  </a:lnTo>
                  <a:lnTo>
                    <a:pt x="5040483" y="2417367"/>
                  </a:lnTo>
                  <a:lnTo>
                    <a:pt x="4974510" y="2418671"/>
                  </a:lnTo>
                  <a:lnTo>
                    <a:pt x="4909137" y="2419997"/>
                  </a:lnTo>
                  <a:lnTo>
                    <a:pt x="4844356" y="2421342"/>
                  </a:lnTo>
                  <a:lnTo>
                    <a:pt x="4780158" y="2422705"/>
                  </a:lnTo>
                  <a:lnTo>
                    <a:pt x="4716537" y="2424085"/>
                  </a:lnTo>
                  <a:lnTo>
                    <a:pt x="4653484" y="2425480"/>
                  </a:lnTo>
                  <a:lnTo>
                    <a:pt x="4590992" y="2426889"/>
                  </a:lnTo>
                  <a:lnTo>
                    <a:pt x="4529053" y="2428310"/>
                  </a:lnTo>
                  <a:lnTo>
                    <a:pt x="4467658" y="2429741"/>
                  </a:lnTo>
                  <a:lnTo>
                    <a:pt x="4406801" y="2431182"/>
                  </a:lnTo>
                  <a:lnTo>
                    <a:pt x="4346473" y="2432631"/>
                  </a:lnTo>
                  <a:lnTo>
                    <a:pt x="4286666" y="2434087"/>
                  </a:lnTo>
                  <a:lnTo>
                    <a:pt x="4227373" y="2435547"/>
                  </a:lnTo>
                  <a:lnTo>
                    <a:pt x="4168586" y="2437011"/>
                  </a:lnTo>
                  <a:lnTo>
                    <a:pt x="4110297" y="2438477"/>
                  </a:lnTo>
                  <a:lnTo>
                    <a:pt x="4052498" y="2439943"/>
                  </a:lnTo>
                  <a:lnTo>
                    <a:pt x="3995182" y="2441409"/>
                  </a:lnTo>
                  <a:lnTo>
                    <a:pt x="3938340" y="2442872"/>
                  </a:lnTo>
                  <a:lnTo>
                    <a:pt x="3881966" y="2444332"/>
                  </a:lnTo>
                  <a:lnTo>
                    <a:pt x="3826050" y="2445786"/>
                  </a:lnTo>
                  <a:lnTo>
                    <a:pt x="3770585" y="2447234"/>
                  </a:lnTo>
                  <a:lnTo>
                    <a:pt x="3715564" y="2448674"/>
                  </a:lnTo>
                  <a:lnTo>
                    <a:pt x="3660979" y="2450104"/>
                  </a:lnTo>
                  <a:lnTo>
                    <a:pt x="3606821" y="2451523"/>
                  </a:lnTo>
                  <a:lnTo>
                    <a:pt x="3553083" y="2452929"/>
                  </a:lnTo>
                  <a:lnTo>
                    <a:pt x="3499758" y="2454322"/>
                  </a:lnTo>
                  <a:lnTo>
                    <a:pt x="3446836" y="2455699"/>
                  </a:lnTo>
                  <a:lnTo>
                    <a:pt x="3394312" y="2457060"/>
                  </a:lnTo>
                  <a:lnTo>
                    <a:pt x="3342176" y="2458402"/>
                  </a:lnTo>
                  <a:lnTo>
                    <a:pt x="3290421" y="2459724"/>
                  </a:lnTo>
                  <a:lnTo>
                    <a:pt x="3239039" y="2461026"/>
                  </a:lnTo>
                  <a:lnTo>
                    <a:pt x="3188022" y="2462304"/>
                  </a:lnTo>
                  <a:lnTo>
                    <a:pt x="3137363" y="2463559"/>
                  </a:lnTo>
                  <a:lnTo>
                    <a:pt x="3087053" y="2464788"/>
                  </a:lnTo>
                  <a:lnTo>
                    <a:pt x="3037085" y="2465990"/>
                  </a:lnTo>
                  <a:lnTo>
                    <a:pt x="2987452" y="2467164"/>
                  </a:lnTo>
                  <a:lnTo>
                    <a:pt x="2938144" y="2468307"/>
                  </a:lnTo>
                  <a:lnTo>
                    <a:pt x="2889156" y="2469419"/>
                  </a:lnTo>
                  <a:lnTo>
                    <a:pt x="2840477" y="2470499"/>
                  </a:lnTo>
                  <a:lnTo>
                    <a:pt x="2792102" y="2471544"/>
                  </a:lnTo>
                  <a:lnTo>
                    <a:pt x="2744021" y="2472554"/>
                  </a:lnTo>
                  <a:lnTo>
                    <a:pt x="2696228" y="2473526"/>
                  </a:lnTo>
                  <a:lnTo>
                    <a:pt x="2648714" y="2474459"/>
                  </a:lnTo>
                  <a:lnTo>
                    <a:pt x="2601472" y="2475353"/>
                  </a:lnTo>
                  <a:lnTo>
                    <a:pt x="2554493" y="2476205"/>
                  </a:lnTo>
                  <a:lnTo>
                    <a:pt x="2507770" y="2477014"/>
                  </a:lnTo>
                  <a:lnTo>
                    <a:pt x="2461296" y="2477779"/>
                  </a:lnTo>
                  <a:lnTo>
                    <a:pt x="2415062" y="2478497"/>
                  </a:lnTo>
                  <a:lnTo>
                    <a:pt x="2369060" y="2479169"/>
                  </a:lnTo>
                  <a:lnTo>
                    <a:pt x="2323283" y="2479791"/>
                  </a:lnTo>
                  <a:lnTo>
                    <a:pt x="2277723" y="2480364"/>
                  </a:lnTo>
                  <a:lnTo>
                    <a:pt x="2232372" y="2480884"/>
                  </a:lnTo>
                  <a:lnTo>
                    <a:pt x="2187222" y="2481352"/>
                  </a:lnTo>
                  <a:lnTo>
                    <a:pt x="2142266" y="2481764"/>
                  </a:lnTo>
                  <a:lnTo>
                    <a:pt x="2097495" y="2482121"/>
                  </a:lnTo>
                  <a:lnTo>
                    <a:pt x="2052903" y="2482420"/>
                  </a:lnTo>
                  <a:lnTo>
                    <a:pt x="2008480" y="2482661"/>
                  </a:lnTo>
                  <a:lnTo>
                    <a:pt x="1964219" y="2482840"/>
                  </a:lnTo>
                  <a:lnTo>
                    <a:pt x="1920113" y="2482958"/>
                  </a:lnTo>
                  <a:lnTo>
                    <a:pt x="1876154" y="2483013"/>
                  </a:lnTo>
                  <a:lnTo>
                    <a:pt x="1832333" y="2483003"/>
                  </a:lnTo>
                  <a:lnTo>
                    <a:pt x="1788643" y="2482926"/>
                  </a:lnTo>
                  <a:lnTo>
                    <a:pt x="1745077" y="2482782"/>
                  </a:lnTo>
                  <a:lnTo>
                    <a:pt x="1701626" y="2482569"/>
                  </a:lnTo>
                  <a:lnTo>
                    <a:pt x="1658282" y="2482285"/>
                  </a:lnTo>
                  <a:lnTo>
                    <a:pt x="1615038" y="2481929"/>
                  </a:lnTo>
                  <a:lnTo>
                    <a:pt x="1571886" y="2481499"/>
                  </a:lnTo>
                  <a:lnTo>
                    <a:pt x="1528818" y="2480995"/>
                  </a:lnTo>
                  <a:lnTo>
                    <a:pt x="1485827" y="2480414"/>
                  </a:lnTo>
                  <a:lnTo>
                    <a:pt x="1442903" y="2479755"/>
                  </a:lnTo>
                  <a:lnTo>
                    <a:pt x="1400041" y="2479017"/>
                  </a:lnTo>
                  <a:lnTo>
                    <a:pt x="1357232" y="2478198"/>
                  </a:lnTo>
                  <a:lnTo>
                    <a:pt x="1314467" y="2477297"/>
                  </a:lnTo>
                  <a:lnTo>
                    <a:pt x="1271740" y="2476312"/>
                  </a:lnTo>
                  <a:lnTo>
                    <a:pt x="1229042" y="2475242"/>
                  </a:lnTo>
                  <a:lnTo>
                    <a:pt x="1186366" y="2474086"/>
                  </a:lnTo>
                  <a:lnTo>
                    <a:pt x="1143704" y="2472841"/>
                  </a:lnTo>
                  <a:lnTo>
                    <a:pt x="1101047" y="2471507"/>
                  </a:lnTo>
                  <a:lnTo>
                    <a:pt x="1058389" y="2470082"/>
                  </a:lnTo>
                  <a:lnTo>
                    <a:pt x="1015721" y="2468564"/>
                  </a:lnTo>
                  <a:lnTo>
                    <a:pt x="973036" y="2466953"/>
                  </a:lnTo>
                  <a:lnTo>
                    <a:pt x="930326" y="2465246"/>
                  </a:lnTo>
                  <a:lnTo>
                    <a:pt x="887582" y="2463443"/>
                  </a:lnTo>
                  <a:lnTo>
                    <a:pt x="844798" y="2461541"/>
                  </a:lnTo>
                  <a:lnTo>
                    <a:pt x="801965" y="2459540"/>
                  </a:lnTo>
                  <a:lnTo>
                    <a:pt x="759076" y="2457438"/>
                  </a:lnTo>
                  <a:lnTo>
                    <a:pt x="716122" y="2455233"/>
                  </a:lnTo>
                  <a:lnTo>
                    <a:pt x="673096" y="2452923"/>
                  </a:lnTo>
                  <a:lnTo>
                    <a:pt x="629991" y="2450509"/>
                  </a:lnTo>
                  <a:lnTo>
                    <a:pt x="586797" y="2447987"/>
                  </a:lnTo>
                  <a:lnTo>
                    <a:pt x="543508" y="2445358"/>
                  </a:lnTo>
                  <a:lnTo>
                    <a:pt x="500116" y="2442618"/>
                  </a:lnTo>
                  <a:lnTo>
                    <a:pt x="456613" y="2439767"/>
                  </a:lnTo>
                  <a:lnTo>
                    <a:pt x="412990" y="2436803"/>
                  </a:lnTo>
                  <a:lnTo>
                    <a:pt x="369241" y="2433725"/>
                  </a:lnTo>
                  <a:lnTo>
                    <a:pt x="325357" y="2430531"/>
                  </a:lnTo>
                  <a:lnTo>
                    <a:pt x="281331" y="2427220"/>
                  </a:lnTo>
                  <a:lnTo>
                    <a:pt x="237155" y="2423791"/>
                  </a:lnTo>
                  <a:lnTo>
                    <a:pt x="192820" y="2420242"/>
                  </a:lnTo>
                  <a:lnTo>
                    <a:pt x="148320" y="2416571"/>
                  </a:lnTo>
                  <a:lnTo>
                    <a:pt x="103646" y="2412777"/>
                  </a:lnTo>
                  <a:lnTo>
                    <a:pt x="58791" y="2408859"/>
                  </a:lnTo>
                  <a:lnTo>
                    <a:pt x="13747" y="2404815"/>
                  </a:lnTo>
                  <a:lnTo>
                    <a:pt x="10055" y="2346845"/>
                  </a:lnTo>
                  <a:lnTo>
                    <a:pt x="6991" y="2289834"/>
                  </a:lnTo>
                  <a:lnTo>
                    <a:pt x="4524" y="2233739"/>
                  </a:lnTo>
                  <a:lnTo>
                    <a:pt x="2622" y="2178519"/>
                  </a:lnTo>
                  <a:lnTo>
                    <a:pt x="1255" y="2124132"/>
                  </a:lnTo>
                  <a:lnTo>
                    <a:pt x="391" y="2070535"/>
                  </a:lnTo>
                  <a:lnTo>
                    <a:pt x="0" y="2017686"/>
                  </a:lnTo>
                  <a:lnTo>
                    <a:pt x="49" y="1965545"/>
                  </a:lnTo>
                  <a:lnTo>
                    <a:pt x="508" y="1914067"/>
                  </a:lnTo>
                  <a:lnTo>
                    <a:pt x="1345" y="1863212"/>
                  </a:lnTo>
                  <a:lnTo>
                    <a:pt x="2531" y="1812938"/>
                  </a:lnTo>
                  <a:lnTo>
                    <a:pt x="4032" y="1763201"/>
                  </a:lnTo>
                  <a:lnTo>
                    <a:pt x="5819" y="1713961"/>
                  </a:lnTo>
                  <a:lnTo>
                    <a:pt x="7859" y="1665176"/>
                  </a:lnTo>
                  <a:lnTo>
                    <a:pt x="10123" y="1616802"/>
                  </a:lnTo>
                  <a:lnTo>
                    <a:pt x="12578" y="1568799"/>
                  </a:lnTo>
                  <a:lnTo>
                    <a:pt x="15193" y="1521124"/>
                  </a:lnTo>
                  <a:lnTo>
                    <a:pt x="17938" y="1473735"/>
                  </a:lnTo>
                  <a:lnTo>
                    <a:pt x="20781" y="1426590"/>
                  </a:lnTo>
                  <a:lnTo>
                    <a:pt x="23692" y="1379648"/>
                  </a:lnTo>
                  <a:lnTo>
                    <a:pt x="26638" y="1332865"/>
                  </a:lnTo>
                  <a:lnTo>
                    <a:pt x="29588" y="1286200"/>
                  </a:lnTo>
                  <a:lnTo>
                    <a:pt x="32513" y="1239612"/>
                  </a:lnTo>
                  <a:lnTo>
                    <a:pt x="35379" y="1193057"/>
                  </a:lnTo>
                  <a:lnTo>
                    <a:pt x="38157" y="1146494"/>
                  </a:lnTo>
                  <a:lnTo>
                    <a:pt x="40815" y="1099881"/>
                  </a:lnTo>
                  <a:lnTo>
                    <a:pt x="43322" y="1053176"/>
                  </a:lnTo>
                  <a:lnTo>
                    <a:pt x="45647" y="1006337"/>
                  </a:lnTo>
                  <a:lnTo>
                    <a:pt x="47758" y="959322"/>
                  </a:lnTo>
                  <a:lnTo>
                    <a:pt x="49625" y="912088"/>
                  </a:lnTo>
                  <a:lnTo>
                    <a:pt x="51216" y="864594"/>
                  </a:lnTo>
                  <a:lnTo>
                    <a:pt x="52500" y="816798"/>
                  </a:lnTo>
                  <a:lnTo>
                    <a:pt x="53446" y="768657"/>
                  </a:lnTo>
                  <a:lnTo>
                    <a:pt x="54023" y="720130"/>
                  </a:lnTo>
                  <a:lnTo>
                    <a:pt x="54200" y="671175"/>
                  </a:lnTo>
                  <a:lnTo>
                    <a:pt x="53945" y="621749"/>
                  </a:lnTo>
                  <a:lnTo>
                    <a:pt x="53227" y="571811"/>
                  </a:lnTo>
                  <a:lnTo>
                    <a:pt x="52015" y="521318"/>
                  </a:lnTo>
                  <a:lnTo>
                    <a:pt x="50279" y="470229"/>
                  </a:lnTo>
                  <a:lnTo>
                    <a:pt x="47986" y="418501"/>
                  </a:lnTo>
                  <a:lnTo>
                    <a:pt x="45106" y="366092"/>
                  </a:lnTo>
                  <a:lnTo>
                    <a:pt x="41607" y="312961"/>
                  </a:lnTo>
                  <a:lnTo>
                    <a:pt x="37459" y="259065"/>
                  </a:lnTo>
                  <a:lnTo>
                    <a:pt x="32630" y="204363"/>
                  </a:lnTo>
                  <a:lnTo>
                    <a:pt x="27089" y="148811"/>
                  </a:lnTo>
                  <a:lnTo>
                    <a:pt x="20805" y="92369"/>
                  </a:lnTo>
                  <a:lnTo>
                    <a:pt x="13747" y="34995"/>
                  </a:lnTo>
                  <a:close/>
                </a:path>
              </a:pathLst>
            </a:custGeom>
            <a:ln w="57912">
              <a:solidFill>
                <a:srgbClr val="FF5050"/>
              </a:solidFill>
              <a:prstDash val="lgDash"/>
            </a:ln>
          </p:spPr>
          <p:txBody>
            <a:bodyPr wrap="square" lIns="0" tIns="0" rIns="0" bIns="0" rtlCol="0"/>
            <a:lstStyle/>
            <a:p>
              <a:endParaRPr/>
            </a:p>
          </p:txBody>
        </p:sp>
      </p:grpSp>
      <p:sp>
        <p:nvSpPr>
          <p:cNvPr id="5" name="object 5"/>
          <p:cNvSpPr txBox="1"/>
          <p:nvPr/>
        </p:nvSpPr>
        <p:spPr>
          <a:xfrm>
            <a:off x="379882" y="1406397"/>
            <a:ext cx="5411318" cy="3842077"/>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Busquemos</a:t>
            </a:r>
            <a:r>
              <a:rPr sz="1800" dirty="0">
                <a:latin typeface="Arial"/>
                <a:cs typeface="Arial"/>
              </a:rPr>
              <a:t> </a:t>
            </a:r>
            <a:r>
              <a:rPr sz="1800" spc="-5" dirty="0">
                <a:latin typeface="Arial"/>
                <a:cs typeface="Arial"/>
              </a:rPr>
              <a:t>soluciones.</a:t>
            </a:r>
            <a:endParaRPr sz="1800" dirty="0">
              <a:latin typeface="Arial"/>
              <a:cs typeface="Arial"/>
            </a:endParaRPr>
          </a:p>
          <a:p>
            <a:pPr marL="1455420" lvl="1" indent="-287020">
              <a:lnSpc>
                <a:spcPts val="2155"/>
              </a:lnSpc>
              <a:buFont typeface="Wingdings"/>
              <a:buChar char=""/>
              <a:tabLst>
                <a:tab pos="1456055" algn="l"/>
              </a:tabLst>
            </a:pPr>
            <a:r>
              <a:rPr sz="1800" b="1" u="heavy" spc="-5" dirty="0">
                <a:uFill>
                  <a:solidFill>
                    <a:srgbClr val="000000"/>
                  </a:solidFill>
                </a:uFill>
                <a:latin typeface="Arial"/>
                <a:cs typeface="Arial"/>
              </a:rPr>
              <a:t>Educación</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socioemocional</a:t>
            </a:r>
            <a:r>
              <a:rPr sz="1800" dirty="0">
                <a:latin typeface="Arial"/>
                <a:cs typeface="Arial"/>
              </a:rPr>
              <a:t>.</a:t>
            </a:r>
          </a:p>
          <a:p>
            <a:pPr marL="12700" marR="5080">
              <a:lnSpc>
                <a:spcPts val="2020"/>
              </a:lnSpc>
              <a:spcBef>
                <a:spcPts val="380"/>
              </a:spcBef>
            </a:pPr>
            <a:r>
              <a:rPr sz="2000" b="1" dirty="0">
                <a:latin typeface="Arial"/>
                <a:cs typeface="Arial"/>
              </a:rPr>
              <a:t>Aprendizaje E: </a:t>
            </a:r>
            <a:r>
              <a:rPr sz="1600" spc="-5" dirty="0">
                <a:solidFill>
                  <a:srgbClr val="FF6598"/>
                </a:solidFill>
                <a:latin typeface="Arial"/>
                <a:cs typeface="Arial"/>
              </a:rPr>
              <a:t>Habla sobre sus conductas y las de sus </a:t>
            </a:r>
            <a:r>
              <a:rPr sz="1600" spc="-430" dirty="0">
                <a:solidFill>
                  <a:srgbClr val="FF6598"/>
                </a:solidFill>
                <a:latin typeface="Arial"/>
                <a:cs typeface="Arial"/>
              </a:rPr>
              <a:t> </a:t>
            </a:r>
            <a:r>
              <a:rPr sz="1600" spc="-5" dirty="0">
                <a:solidFill>
                  <a:srgbClr val="FF6598"/>
                </a:solidFill>
                <a:latin typeface="Arial"/>
                <a:cs typeface="Arial"/>
              </a:rPr>
              <a:t>compañeros,</a:t>
            </a:r>
            <a:r>
              <a:rPr sz="1600" spc="10" dirty="0">
                <a:solidFill>
                  <a:srgbClr val="FF6598"/>
                </a:solidFill>
                <a:latin typeface="Arial"/>
                <a:cs typeface="Arial"/>
              </a:rPr>
              <a:t> </a:t>
            </a:r>
            <a:r>
              <a:rPr sz="1600" spc="-5" dirty="0">
                <a:solidFill>
                  <a:srgbClr val="FF6598"/>
                </a:solidFill>
                <a:latin typeface="Arial"/>
                <a:cs typeface="Arial"/>
              </a:rPr>
              <a:t>explica</a:t>
            </a:r>
            <a:r>
              <a:rPr sz="1600" spc="-15" dirty="0">
                <a:solidFill>
                  <a:srgbClr val="FF6598"/>
                </a:solidFill>
                <a:latin typeface="Arial"/>
                <a:cs typeface="Arial"/>
              </a:rPr>
              <a:t> </a:t>
            </a:r>
            <a:r>
              <a:rPr sz="1600" spc="-5" dirty="0">
                <a:solidFill>
                  <a:srgbClr val="FF6598"/>
                </a:solidFill>
                <a:latin typeface="Arial"/>
                <a:cs typeface="Arial"/>
              </a:rPr>
              <a:t>las</a:t>
            </a:r>
            <a:r>
              <a:rPr sz="1600" spc="5" dirty="0">
                <a:solidFill>
                  <a:srgbClr val="FF6598"/>
                </a:solidFill>
                <a:latin typeface="Arial"/>
                <a:cs typeface="Arial"/>
              </a:rPr>
              <a:t> </a:t>
            </a:r>
            <a:r>
              <a:rPr sz="1600" spc="-5" dirty="0">
                <a:solidFill>
                  <a:srgbClr val="FF6598"/>
                </a:solidFill>
                <a:latin typeface="Arial"/>
                <a:cs typeface="Arial"/>
              </a:rPr>
              <a:t>consecuencias</a:t>
            </a:r>
            <a:r>
              <a:rPr sz="1600" spc="-35" dirty="0">
                <a:solidFill>
                  <a:srgbClr val="FF6598"/>
                </a:solidFill>
                <a:latin typeface="Arial"/>
                <a:cs typeface="Arial"/>
              </a:rPr>
              <a:t> </a:t>
            </a:r>
            <a:r>
              <a:rPr sz="1600" spc="-5" dirty="0">
                <a:solidFill>
                  <a:srgbClr val="FF6598"/>
                </a:solidFill>
                <a:latin typeface="Arial"/>
                <a:cs typeface="Arial"/>
              </a:rPr>
              <a:t>de</a:t>
            </a:r>
            <a:r>
              <a:rPr sz="1600" spc="15" dirty="0">
                <a:solidFill>
                  <a:srgbClr val="FF6598"/>
                </a:solidFill>
                <a:latin typeface="Arial"/>
                <a:cs typeface="Arial"/>
              </a:rPr>
              <a:t> </a:t>
            </a:r>
            <a:r>
              <a:rPr sz="1600" spc="-5" dirty="0">
                <a:solidFill>
                  <a:srgbClr val="FF6598"/>
                </a:solidFill>
                <a:latin typeface="Arial"/>
                <a:cs typeface="Arial"/>
              </a:rPr>
              <a:t>sus</a:t>
            </a:r>
            <a:r>
              <a:rPr sz="1600" dirty="0">
                <a:solidFill>
                  <a:srgbClr val="FF6598"/>
                </a:solidFill>
                <a:latin typeface="Arial"/>
                <a:cs typeface="Arial"/>
              </a:rPr>
              <a:t> </a:t>
            </a:r>
            <a:r>
              <a:rPr sz="1600" spc="-5" dirty="0">
                <a:solidFill>
                  <a:srgbClr val="FF6598"/>
                </a:solidFill>
                <a:latin typeface="Arial"/>
                <a:cs typeface="Arial"/>
              </a:rPr>
              <a:t>actos</a:t>
            </a:r>
            <a:r>
              <a:rPr sz="1600" spc="5" dirty="0">
                <a:solidFill>
                  <a:srgbClr val="FF6598"/>
                </a:solidFill>
                <a:latin typeface="Arial"/>
                <a:cs typeface="Arial"/>
              </a:rPr>
              <a:t> </a:t>
            </a:r>
            <a:r>
              <a:rPr sz="1600" spc="-5" dirty="0">
                <a:solidFill>
                  <a:srgbClr val="FF6598"/>
                </a:solidFill>
                <a:latin typeface="Arial"/>
                <a:cs typeface="Arial"/>
              </a:rPr>
              <a:t>y</a:t>
            </a:r>
            <a:endParaRPr sz="1600" dirty="0">
              <a:latin typeface="Arial"/>
              <a:cs typeface="Arial"/>
            </a:endParaRPr>
          </a:p>
          <a:p>
            <a:pPr marL="12700">
              <a:lnSpc>
                <a:spcPts val="1825"/>
              </a:lnSpc>
            </a:pPr>
            <a:r>
              <a:rPr sz="1600" spc="-5" dirty="0">
                <a:solidFill>
                  <a:srgbClr val="FF6598"/>
                </a:solidFill>
                <a:latin typeface="Arial"/>
                <a:cs typeface="Arial"/>
              </a:rPr>
              <a:t>reflexiona</a:t>
            </a:r>
            <a:r>
              <a:rPr sz="1600" spc="10" dirty="0">
                <a:solidFill>
                  <a:srgbClr val="FF6598"/>
                </a:solidFill>
                <a:latin typeface="Arial"/>
                <a:cs typeface="Arial"/>
              </a:rPr>
              <a:t> </a:t>
            </a:r>
            <a:r>
              <a:rPr sz="1600" spc="-5" dirty="0">
                <a:solidFill>
                  <a:srgbClr val="FF6598"/>
                </a:solidFill>
                <a:latin typeface="Arial"/>
                <a:cs typeface="Arial"/>
              </a:rPr>
              <a:t>ante</a:t>
            </a:r>
            <a:r>
              <a:rPr sz="1600" dirty="0">
                <a:solidFill>
                  <a:srgbClr val="FF6598"/>
                </a:solidFill>
                <a:latin typeface="Arial"/>
                <a:cs typeface="Arial"/>
              </a:rPr>
              <a:t> </a:t>
            </a:r>
            <a:r>
              <a:rPr sz="1600" spc="-5" dirty="0">
                <a:solidFill>
                  <a:srgbClr val="FF6598"/>
                </a:solidFill>
                <a:latin typeface="Arial"/>
                <a:cs typeface="Arial"/>
              </a:rPr>
              <a:t>situaciones</a:t>
            </a:r>
            <a:r>
              <a:rPr sz="1600" dirty="0">
                <a:solidFill>
                  <a:srgbClr val="FF6598"/>
                </a:solidFill>
                <a:latin typeface="Arial"/>
                <a:cs typeface="Arial"/>
              </a:rPr>
              <a:t> </a:t>
            </a:r>
            <a:r>
              <a:rPr sz="1600" spc="-5" dirty="0">
                <a:solidFill>
                  <a:srgbClr val="FF6598"/>
                </a:solidFill>
                <a:latin typeface="Arial"/>
                <a:cs typeface="Arial"/>
              </a:rPr>
              <a:t>de</a:t>
            </a:r>
            <a:r>
              <a:rPr sz="1600" dirty="0">
                <a:solidFill>
                  <a:srgbClr val="FF6598"/>
                </a:solidFill>
                <a:latin typeface="Arial"/>
                <a:cs typeface="Arial"/>
              </a:rPr>
              <a:t> </a:t>
            </a:r>
            <a:r>
              <a:rPr sz="1600" spc="-5" dirty="0">
                <a:solidFill>
                  <a:srgbClr val="FF6598"/>
                </a:solidFill>
                <a:latin typeface="Arial"/>
                <a:cs typeface="Arial"/>
              </a:rPr>
              <a:t>desacuerdo.</a:t>
            </a:r>
            <a:endParaRPr sz="1600" dirty="0">
              <a:latin typeface="Arial"/>
              <a:cs typeface="Arial"/>
            </a:endParaRPr>
          </a:p>
          <a:p>
            <a:pPr marL="12700" marR="180975">
              <a:lnSpc>
                <a:spcPts val="2400"/>
              </a:lnSpc>
              <a:spcBef>
                <a:spcPts val="70"/>
              </a:spcBef>
            </a:pPr>
            <a:r>
              <a:rPr sz="2000" dirty="0">
                <a:latin typeface="Arial"/>
                <a:cs typeface="Arial"/>
              </a:rPr>
              <a:t>La</a:t>
            </a:r>
            <a:r>
              <a:rPr sz="2000" spc="-20" dirty="0">
                <a:latin typeface="Arial"/>
                <a:cs typeface="Arial"/>
              </a:rPr>
              <a:t> </a:t>
            </a:r>
            <a:r>
              <a:rPr sz="2000" dirty="0">
                <a:latin typeface="Arial"/>
                <a:cs typeface="Arial"/>
              </a:rPr>
              <a:t>alumna</a:t>
            </a:r>
            <a:r>
              <a:rPr sz="2000" spc="-20" dirty="0">
                <a:latin typeface="Arial"/>
                <a:cs typeface="Arial"/>
              </a:rPr>
              <a:t> </a:t>
            </a:r>
            <a:r>
              <a:rPr sz="2000" dirty="0">
                <a:latin typeface="Arial"/>
                <a:cs typeface="Arial"/>
              </a:rPr>
              <a:t>se</a:t>
            </a:r>
            <a:r>
              <a:rPr sz="2000" spc="-20" dirty="0">
                <a:latin typeface="Arial"/>
                <a:cs typeface="Arial"/>
              </a:rPr>
              <a:t> </a:t>
            </a:r>
            <a:r>
              <a:rPr sz="2000" dirty="0">
                <a:latin typeface="Arial"/>
                <a:cs typeface="Arial"/>
              </a:rPr>
              <a:t>muestra</a:t>
            </a:r>
            <a:r>
              <a:rPr sz="2000" spc="-45" dirty="0">
                <a:latin typeface="Arial"/>
                <a:cs typeface="Arial"/>
              </a:rPr>
              <a:t> </a:t>
            </a:r>
            <a:r>
              <a:rPr sz="2000" dirty="0">
                <a:latin typeface="Arial"/>
                <a:cs typeface="Arial"/>
              </a:rPr>
              <a:t>en</a:t>
            </a:r>
            <a:r>
              <a:rPr sz="2000" spc="-20" dirty="0">
                <a:latin typeface="Arial"/>
                <a:cs typeface="Arial"/>
              </a:rPr>
              <a:t> </a:t>
            </a:r>
            <a:r>
              <a:rPr sz="2000" dirty="0">
                <a:latin typeface="Arial"/>
                <a:cs typeface="Arial"/>
              </a:rPr>
              <a:t>un</a:t>
            </a:r>
            <a:r>
              <a:rPr sz="2000" spc="-20" dirty="0">
                <a:latin typeface="Arial"/>
                <a:cs typeface="Arial"/>
              </a:rPr>
              <a:t> </a:t>
            </a:r>
            <a:r>
              <a:rPr sz="2000" dirty="0">
                <a:latin typeface="Arial"/>
                <a:cs typeface="Arial"/>
              </a:rPr>
              <a:t>nivel</a:t>
            </a:r>
            <a:r>
              <a:rPr sz="2000" spc="-5" dirty="0">
                <a:latin typeface="Arial"/>
                <a:cs typeface="Arial"/>
              </a:rPr>
              <a:t> </a:t>
            </a:r>
            <a:r>
              <a:rPr sz="2000" dirty="0">
                <a:latin typeface="Arial"/>
                <a:cs typeface="Arial"/>
              </a:rPr>
              <a:t>satisfactorio </a:t>
            </a:r>
            <a:r>
              <a:rPr sz="2000" spc="-540" dirty="0">
                <a:latin typeface="Arial"/>
                <a:cs typeface="Arial"/>
              </a:rPr>
              <a:t> </a:t>
            </a:r>
            <a:r>
              <a:rPr sz="2000" dirty="0">
                <a:latin typeface="Arial"/>
                <a:cs typeface="Arial"/>
              </a:rPr>
              <a:t>debido</a:t>
            </a:r>
            <a:r>
              <a:rPr sz="2000" spc="-20"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que</a:t>
            </a:r>
            <a:r>
              <a:rPr sz="2000" spc="-15" dirty="0">
                <a:latin typeface="Arial"/>
                <a:cs typeface="Arial"/>
              </a:rPr>
              <a:t> </a:t>
            </a:r>
            <a:r>
              <a:rPr lang="es-ES" sz="2000" dirty="0" smtClean="0">
                <a:latin typeface="Arial"/>
                <a:cs typeface="Arial"/>
              </a:rPr>
              <a:t>logra reflexionar las acciones que pueden generar consecuencias en los demás, por otro lado muestra una participación activa, sin embargo requiere un apoyo externo para realizar la escritura de la palabras; en general se rescato el propósito del trabajo.</a:t>
            </a:r>
            <a:endParaRPr sz="2000" dirty="0">
              <a:latin typeface="Arial"/>
              <a:cs typeface="Arial"/>
            </a:endParaRPr>
          </a:p>
        </p:txBody>
      </p:sp>
      <p:sp>
        <p:nvSpPr>
          <p:cNvPr id="6" name="object 6"/>
          <p:cNvSpPr txBox="1">
            <a:spLocks noGrp="1"/>
          </p:cNvSpPr>
          <p:nvPr>
            <p:ph type="title"/>
          </p:nvPr>
        </p:nvSpPr>
        <p:spPr>
          <a:xfrm>
            <a:off x="5257039" y="685622"/>
            <a:ext cx="5949315" cy="574675"/>
          </a:xfrm>
          <a:prstGeom prst="rect">
            <a:avLst/>
          </a:prstGeom>
        </p:spPr>
        <p:txBody>
          <a:bodyPr vert="horz" wrap="square" lIns="0" tIns="12700" rIns="0" bIns="0" rtlCol="0">
            <a:spAutoFit/>
          </a:bodyPr>
          <a:lstStyle/>
          <a:p>
            <a:pPr marL="12700">
              <a:lnSpc>
                <a:spcPct val="100000"/>
              </a:lnSpc>
              <a:spcBef>
                <a:spcPts val="100"/>
              </a:spcBef>
            </a:pPr>
            <a:r>
              <a:rPr sz="3600" dirty="0"/>
              <a:t>Lunes</a:t>
            </a:r>
            <a:r>
              <a:rPr sz="3600" spc="-15" dirty="0"/>
              <a:t> </a:t>
            </a:r>
            <a:r>
              <a:rPr sz="3600" dirty="0"/>
              <a:t>14</a:t>
            </a:r>
            <a:r>
              <a:rPr sz="3600" spc="-25" dirty="0"/>
              <a:t> </a:t>
            </a:r>
            <a:r>
              <a:rPr sz="3600" dirty="0"/>
              <a:t>de</a:t>
            </a:r>
            <a:r>
              <a:rPr sz="3600" spc="-15" dirty="0"/>
              <a:t> </a:t>
            </a:r>
            <a:r>
              <a:rPr sz="3600" dirty="0"/>
              <a:t>junio</a:t>
            </a:r>
            <a:r>
              <a:rPr sz="3600" spc="-15" dirty="0"/>
              <a:t> </a:t>
            </a:r>
            <a:r>
              <a:rPr sz="3600" dirty="0"/>
              <a:t>del</a:t>
            </a:r>
            <a:r>
              <a:rPr sz="3600" spc="-10" dirty="0"/>
              <a:t> </a:t>
            </a:r>
            <a:r>
              <a:rPr sz="3600" dirty="0"/>
              <a:t>2021.</a:t>
            </a:r>
            <a:endParaRPr sz="3600"/>
          </a:p>
        </p:txBody>
      </p:sp>
      <p:sp>
        <p:nvSpPr>
          <p:cNvPr id="7" name="AutoShape 2" descr="blob:https://web.whatsapp.com/3d5e01ea-3ab2-42e0-b569-466e40a4d18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a:blip r:embed="rId3"/>
          <a:stretch>
            <a:fillRect/>
          </a:stretch>
        </p:blipFill>
        <p:spPr>
          <a:xfrm>
            <a:off x="7794535" y="1484777"/>
            <a:ext cx="2699281" cy="359904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sp>
          <p:nvSpPr>
            <p:cNvPr id="4" name="object 4"/>
            <p:cNvSpPr/>
            <p:nvPr/>
          </p:nvSpPr>
          <p:spPr>
            <a:xfrm>
              <a:off x="753448" y="1188697"/>
              <a:ext cx="4240530" cy="2644775"/>
            </a:xfrm>
            <a:custGeom>
              <a:avLst/>
              <a:gdLst/>
              <a:ahLst/>
              <a:cxnLst/>
              <a:rect l="l" t="t" r="r" b="b"/>
              <a:pathLst>
                <a:path w="4240530" h="2644775">
                  <a:moveTo>
                    <a:pt x="24555" y="28216"/>
                  </a:moveTo>
                  <a:lnTo>
                    <a:pt x="59113" y="16834"/>
                  </a:lnTo>
                  <a:lnTo>
                    <a:pt x="98426" y="11750"/>
                  </a:lnTo>
                  <a:lnTo>
                    <a:pt x="141719" y="11696"/>
                  </a:lnTo>
                  <a:lnTo>
                    <a:pt x="188214" y="15403"/>
                  </a:lnTo>
                  <a:lnTo>
                    <a:pt x="237137" y="21603"/>
                  </a:lnTo>
                  <a:lnTo>
                    <a:pt x="287710" y="29026"/>
                  </a:lnTo>
                  <a:lnTo>
                    <a:pt x="339157" y="36404"/>
                  </a:lnTo>
                  <a:lnTo>
                    <a:pt x="390702" y="42468"/>
                  </a:lnTo>
                  <a:lnTo>
                    <a:pt x="441569" y="45951"/>
                  </a:lnTo>
                  <a:lnTo>
                    <a:pt x="490981" y="45582"/>
                  </a:lnTo>
                  <a:lnTo>
                    <a:pt x="538162" y="40093"/>
                  </a:lnTo>
                  <a:lnTo>
                    <a:pt x="582337" y="28216"/>
                  </a:lnTo>
                  <a:lnTo>
                    <a:pt x="633666" y="14658"/>
                  </a:lnTo>
                  <a:lnTo>
                    <a:pt x="685504" y="9758"/>
                  </a:lnTo>
                  <a:lnTo>
                    <a:pt x="737332" y="11398"/>
                  </a:lnTo>
                  <a:lnTo>
                    <a:pt x="788629" y="17463"/>
                  </a:lnTo>
                  <a:lnTo>
                    <a:pt x="838877" y="25835"/>
                  </a:lnTo>
                  <a:lnTo>
                    <a:pt x="887554" y="34398"/>
                  </a:lnTo>
                  <a:lnTo>
                    <a:pt x="934143" y="41034"/>
                  </a:lnTo>
                  <a:lnTo>
                    <a:pt x="978122" y="43627"/>
                  </a:lnTo>
                  <a:lnTo>
                    <a:pt x="1018972" y="40060"/>
                  </a:lnTo>
                  <a:lnTo>
                    <a:pt x="1056174" y="28216"/>
                  </a:lnTo>
                  <a:lnTo>
                    <a:pt x="1083063" y="18117"/>
                  </a:lnTo>
                  <a:lnTo>
                    <a:pt x="1113424" y="11361"/>
                  </a:lnTo>
                  <a:lnTo>
                    <a:pt x="1147233" y="7501"/>
                  </a:lnTo>
                  <a:lnTo>
                    <a:pt x="1184467" y="6089"/>
                  </a:lnTo>
                  <a:lnTo>
                    <a:pt x="1225101" y="6679"/>
                  </a:lnTo>
                  <a:lnTo>
                    <a:pt x="1269112" y="8822"/>
                  </a:lnTo>
                  <a:lnTo>
                    <a:pt x="1316476" y="12071"/>
                  </a:lnTo>
                  <a:lnTo>
                    <a:pt x="1367170" y="15980"/>
                  </a:lnTo>
                  <a:lnTo>
                    <a:pt x="1421171" y="20100"/>
                  </a:lnTo>
                  <a:lnTo>
                    <a:pt x="1478454" y="23984"/>
                  </a:lnTo>
                  <a:lnTo>
                    <a:pt x="1538997" y="27185"/>
                  </a:lnTo>
                  <a:lnTo>
                    <a:pt x="1602774" y="29256"/>
                  </a:lnTo>
                  <a:lnTo>
                    <a:pt x="1669764" y="29749"/>
                  </a:lnTo>
                  <a:lnTo>
                    <a:pt x="1739942" y="28216"/>
                  </a:lnTo>
                  <a:lnTo>
                    <a:pt x="1811002" y="26510"/>
                  </a:lnTo>
                  <a:lnTo>
                    <a:pt x="1870809" y="26870"/>
                  </a:lnTo>
                  <a:lnTo>
                    <a:pt x="1921151" y="28809"/>
                  </a:lnTo>
                  <a:lnTo>
                    <a:pt x="1963819" y="31843"/>
                  </a:lnTo>
                  <a:lnTo>
                    <a:pt x="2000604" y="35486"/>
                  </a:lnTo>
                  <a:lnTo>
                    <a:pt x="2033294" y="39251"/>
                  </a:lnTo>
                  <a:lnTo>
                    <a:pt x="2063680" y="42652"/>
                  </a:lnTo>
                  <a:lnTo>
                    <a:pt x="2093552" y="45204"/>
                  </a:lnTo>
                  <a:lnTo>
                    <a:pt x="2124700" y="46421"/>
                  </a:lnTo>
                  <a:lnTo>
                    <a:pt x="2158914" y="45816"/>
                  </a:lnTo>
                  <a:lnTo>
                    <a:pt x="2197984" y="42905"/>
                  </a:lnTo>
                  <a:lnTo>
                    <a:pt x="2243700" y="37200"/>
                  </a:lnTo>
                  <a:lnTo>
                    <a:pt x="2297853" y="28216"/>
                  </a:lnTo>
                  <a:lnTo>
                    <a:pt x="2363600" y="17820"/>
                  </a:lnTo>
                  <a:lnTo>
                    <a:pt x="2422351" y="11646"/>
                  </a:lnTo>
                  <a:lnTo>
                    <a:pt x="2475436" y="8980"/>
                  </a:lnTo>
                  <a:lnTo>
                    <a:pt x="2524183" y="9108"/>
                  </a:lnTo>
                  <a:lnTo>
                    <a:pt x="2569923" y="11316"/>
                  </a:lnTo>
                  <a:lnTo>
                    <a:pt x="2613984" y="14888"/>
                  </a:lnTo>
                  <a:lnTo>
                    <a:pt x="2657695" y="19111"/>
                  </a:lnTo>
                  <a:lnTo>
                    <a:pt x="2702387" y="23270"/>
                  </a:lnTo>
                  <a:lnTo>
                    <a:pt x="2749388" y="26650"/>
                  </a:lnTo>
                  <a:lnTo>
                    <a:pt x="2800029" y="28537"/>
                  </a:lnTo>
                  <a:lnTo>
                    <a:pt x="2855637" y="28216"/>
                  </a:lnTo>
                  <a:lnTo>
                    <a:pt x="2903041" y="28000"/>
                  </a:lnTo>
                  <a:lnTo>
                    <a:pt x="2952896" y="29656"/>
                  </a:lnTo>
                  <a:lnTo>
                    <a:pt x="3004645" y="32725"/>
                  </a:lnTo>
                  <a:lnTo>
                    <a:pt x="3057730" y="36747"/>
                  </a:lnTo>
                  <a:lnTo>
                    <a:pt x="3111595" y="41262"/>
                  </a:lnTo>
                  <a:lnTo>
                    <a:pt x="3165680" y="45811"/>
                  </a:lnTo>
                  <a:lnTo>
                    <a:pt x="3219428" y="49933"/>
                  </a:lnTo>
                  <a:lnTo>
                    <a:pt x="3272283" y="53169"/>
                  </a:lnTo>
                  <a:lnTo>
                    <a:pt x="3323685" y="55058"/>
                  </a:lnTo>
                  <a:lnTo>
                    <a:pt x="3373078" y="55142"/>
                  </a:lnTo>
                  <a:lnTo>
                    <a:pt x="3419905" y="52959"/>
                  </a:lnTo>
                  <a:lnTo>
                    <a:pt x="3463606" y="48050"/>
                  </a:lnTo>
                  <a:lnTo>
                    <a:pt x="3503625" y="39956"/>
                  </a:lnTo>
                  <a:lnTo>
                    <a:pt x="3539405" y="28216"/>
                  </a:lnTo>
                  <a:lnTo>
                    <a:pt x="3574415" y="16397"/>
                  </a:lnTo>
                  <a:lnTo>
                    <a:pt x="3612364" y="8089"/>
                  </a:lnTo>
                  <a:lnTo>
                    <a:pt x="3653049" y="2869"/>
                  </a:lnTo>
                  <a:lnTo>
                    <a:pt x="3696267" y="313"/>
                  </a:lnTo>
                  <a:lnTo>
                    <a:pt x="3741816" y="0"/>
                  </a:lnTo>
                  <a:lnTo>
                    <a:pt x="3789492" y="1504"/>
                  </a:lnTo>
                  <a:lnTo>
                    <a:pt x="3839093" y="4404"/>
                  </a:lnTo>
                  <a:lnTo>
                    <a:pt x="3890417" y="8275"/>
                  </a:lnTo>
                  <a:lnTo>
                    <a:pt x="3943260" y="12696"/>
                  </a:lnTo>
                  <a:lnTo>
                    <a:pt x="3997419" y="17242"/>
                  </a:lnTo>
                  <a:lnTo>
                    <a:pt x="4052693" y="21490"/>
                  </a:lnTo>
                  <a:lnTo>
                    <a:pt x="4108879" y="25017"/>
                  </a:lnTo>
                  <a:lnTo>
                    <a:pt x="4165773" y="27400"/>
                  </a:lnTo>
                  <a:lnTo>
                    <a:pt x="4223173" y="28216"/>
                  </a:lnTo>
                  <a:lnTo>
                    <a:pt x="4234024" y="60179"/>
                  </a:lnTo>
                  <a:lnTo>
                    <a:pt x="4239348" y="97462"/>
                  </a:lnTo>
                  <a:lnTo>
                    <a:pt x="4240211" y="139310"/>
                  </a:lnTo>
                  <a:lnTo>
                    <a:pt x="4237679" y="184967"/>
                  </a:lnTo>
                  <a:lnTo>
                    <a:pt x="4232819" y="233680"/>
                  </a:lnTo>
                  <a:lnTo>
                    <a:pt x="4226697" y="284693"/>
                  </a:lnTo>
                  <a:lnTo>
                    <a:pt x="4220379" y="337251"/>
                  </a:lnTo>
                  <a:lnTo>
                    <a:pt x="4214932" y="390599"/>
                  </a:lnTo>
                  <a:lnTo>
                    <a:pt x="4211421" y="443983"/>
                  </a:lnTo>
                  <a:lnTo>
                    <a:pt x="4210914" y="496646"/>
                  </a:lnTo>
                  <a:lnTo>
                    <a:pt x="4214476" y="547836"/>
                  </a:lnTo>
                  <a:lnTo>
                    <a:pt x="4223173" y="596795"/>
                  </a:lnTo>
                  <a:lnTo>
                    <a:pt x="4233244" y="653092"/>
                  </a:lnTo>
                  <a:lnTo>
                    <a:pt x="4236669" y="707588"/>
                  </a:lnTo>
                  <a:lnTo>
                    <a:pt x="4235102" y="760146"/>
                  </a:lnTo>
                  <a:lnTo>
                    <a:pt x="4230195" y="810627"/>
                  </a:lnTo>
                  <a:lnTo>
                    <a:pt x="4223601" y="858892"/>
                  </a:lnTo>
                  <a:lnTo>
                    <a:pt x="4216973" y="904802"/>
                  </a:lnTo>
                  <a:lnTo>
                    <a:pt x="4211963" y="948219"/>
                  </a:lnTo>
                  <a:lnTo>
                    <a:pt x="4210225" y="989004"/>
                  </a:lnTo>
                  <a:lnTo>
                    <a:pt x="4213410" y="1027018"/>
                  </a:lnTo>
                  <a:lnTo>
                    <a:pt x="4223173" y="1062123"/>
                  </a:lnTo>
                  <a:lnTo>
                    <a:pt x="4233155" y="1097153"/>
                  </a:lnTo>
                  <a:lnTo>
                    <a:pt x="4236901" y="1134974"/>
                  </a:lnTo>
                  <a:lnTo>
                    <a:pt x="4235918" y="1175496"/>
                  </a:lnTo>
                  <a:lnTo>
                    <a:pt x="4231713" y="1218632"/>
                  </a:lnTo>
                  <a:lnTo>
                    <a:pt x="4225792" y="1264291"/>
                  </a:lnTo>
                  <a:lnTo>
                    <a:pt x="4219662" y="1312385"/>
                  </a:lnTo>
                  <a:lnTo>
                    <a:pt x="4214828" y="1362825"/>
                  </a:lnTo>
                  <a:lnTo>
                    <a:pt x="4212797" y="1415521"/>
                  </a:lnTo>
                  <a:lnTo>
                    <a:pt x="4215077" y="1470383"/>
                  </a:lnTo>
                  <a:lnTo>
                    <a:pt x="4223173" y="1527324"/>
                  </a:lnTo>
                  <a:lnTo>
                    <a:pt x="4232308" y="1582818"/>
                  </a:lnTo>
                  <a:lnTo>
                    <a:pt x="4237242" y="1634215"/>
                  </a:lnTo>
                  <a:lnTo>
                    <a:pt x="4238791" y="1682733"/>
                  </a:lnTo>
                  <a:lnTo>
                    <a:pt x="4237767" y="1729596"/>
                  </a:lnTo>
                  <a:lnTo>
                    <a:pt x="4234984" y="1776022"/>
                  </a:lnTo>
                  <a:lnTo>
                    <a:pt x="4231256" y="1823233"/>
                  </a:lnTo>
                  <a:lnTo>
                    <a:pt x="4227397" y="1872450"/>
                  </a:lnTo>
                  <a:lnTo>
                    <a:pt x="4224221" y="1924893"/>
                  </a:lnTo>
                  <a:lnTo>
                    <a:pt x="4222542" y="1981783"/>
                  </a:lnTo>
                  <a:lnTo>
                    <a:pt x="4223173" y="2044341"/>
                  </a:lnTo>
                  <a:lnTo>
                    <a:pt x="4224349" y="2102296"/>
                  </a:lnTo>
                  <a:lnTo>
                    <a:pt x="4224348" y="2157033"/>
                  </a:lnTo>
                  <a:lnTo>
                    <a:pt x="4223482" y="2209207"/>
                  </a:lnTo>
                  <a:lnTo>
                    <a:pt x="4222067" y="2259473"/>
                  </a:lnTo>
                  <a:lnTo>
                    <a:pt x="4220416" y="2308486"/>
                  </a:lnTo>
                  <a:lnTo>
                    <a:pt x="4218845" y="2356900"/>
                  </a:lnTo>
                  <a:lnTo>
                    <a:pt x="4217666" y="2405371"/>
                  </a:lnTo>
                  <a:lnTo>
                    <a:pt x="4217196" y="2454553"/>
                  </a:lnTo>
                  <a:lnTo>
                    <a:pt x="4217747" y="2505103"/>
                  </a:lnTo>
                  <a:lnTo>
                    <a:pt x="4219635" y="2557673"/>
                  </a:lnTo>
                  <a:lnTo>
                    <a:pt x="4223173" y="2612920"/>
                  </a:lnTo>
                  <a:lnTo>
                    <a:pt x="4192695" y="2619147"/>
                  </a:lnTo>
                  <a:lnTo>
                    <a:pt x="4158544" y="2621467"/>
                  </a:lnTo>
                  <a:lnTo>
                    <a:pt x="4120688" y="2620825"/>
                  </a:lnTo>
                  <a:lnTo>
                    <a:pt x="4079096" y="2618169"/>
                  </a:lnTo>
                  <a:lnTo>
                    <a:pt x="4033736" y="2614444"/>
                  </a:lnTo>
                  <a:lnTo>
                    <a:pt x="3984578" y="2610598"/>
                  </a:lnTo>
                  <a:lnTo>
                    <a:pt x="3931591" y="2607576"/>
                  </a:lnTo>
                  <a:lnTo>
                    <a:pt x="3874742" y="2606324"/>
                  </a:lnTo>
                  <a:lnTo>
                    <a:pt x="3814001" y="2607791"/>
                  </a:lnTo>
                  <a:lnTo>
                    <a:pt x="3749336" y="2612920"/>
                  </a:lnTo>
                  <a:lnTo>
                    <a:pt x="3700699" y="2616281"/>
                  </a:lnTo>
                  <a:lnTo>
                    <a:pt x="3650324" y="2616419"/>
                  </a:lnTo>
                  <a:lnTo>
                    <a:pt x="3598637" y="2614011"/>
                  </a:lnTo>
                  <a:lnTo>
                    <a:pt x="3546065" y="2609732"/>
                  </a:lnTo>
                  <a:lnTo>
                    <a:pt x="3493034" y="2604260"/>
                  </a:lnTo>
                  <a:lnTo>
                    <a:pt x="3439973" y="2598271"/>
                  </a:lnTo>
                  <a:lnTo>
                    <a:pt x="3387306" y="2592442"/>
                  </a:lnTo>
                  <a:lnTo>
                    <a:pt x="3335462" y="2587448"/>
                  </a:lnTo>
                  <a:lnTo>
                    <a:pt x="3284868" y="2583966"/>
                  </a:lnTo>
                  <a:lnTo>
                    <a:pt x="3235948" y="2582674"/>
                  </a:lnTo>
                  <a:lnTo>
                    <a:pt x="3189132" y="2584246"/>
                  </a:lnTo>
                  <a:lnTo>
                    <a:pt x="3144845" y="2589361"/>
                  </a:lnTo>
                  <a:lnTo>
                    <a:pt x="3103515" y="2598693"/>
                  </a:lnTo>
                  <a:lnTo>
                    <a:pt x="3065568" y="2612920"/>
                  </a:lnTo>
                  <a:lnTo>
                    <a:pt x="3020325" y="2630379"/>
                  </a:lnTo>
                  <a:lnTo>
                    <a:pt x="2976199" y="2640574"/>
                  </a:lnTo>
                  <a:lnTo>
                    <a:pt x="2932707" y="2644763"/>
                  </a:lnTo>
                  <a:lnTo>
                    <a:pt x="2889367" y="2644203"/>
                  </a:lnTo>
                  <a:lnTo>
                    <a:pt x="2845696" y="2640151"/>
                  </a:lnTo>
                  <a:lnTo>
                    <a:pt x="2801211" y="2633865"/>
                  </a:lnTo>
                  <a:lnTo>
                    <a:pt x="2755430" y="2626602"/>
                  </a:lnTo>
                  <a:lnTo>
                    <a:pt x="2707871" y="2619619"/>
                  </a:lnTo>
                  <a:lnTo>
                    <a:pt x="2658050" y="2614172"/>
                  </a:lnTo>
                  <a:lnTo>
                    <a:pt x="2605485" y="2611521"/>
                  </a:lnTo>
                  <a:lnTo>
                    <a:pt x="2549694" y="2612920"/>
                  </a:lnTo>
                  <a:lnTo>
                    <a:pt x="2495938" y="2614848"/>
                  </a:lnTo>
                  <a:lnTo>
                    <a:pt x="2440598" y="2614058"/>
                  </a:lnTo>
                  <a:lnTo>
                    <a:pt x="2384356" y="2611259"/>
                  </a:lnTo>
                  <a:lnTo>
                    <a:pt x="2327891" y="2607163"/>
                  </a:lnTo>
                  <a:lnTo>
                    <a:pt x="2271884" y="2602479"/>
                  </a:lnTo>
                  <a:lnTo>
                    <a:pt x="2217017" y="2597918"/>
                  </a:lnTo>
                  <a:lnTo>
                    <a:pt x="2163971" y="2594191"/>
                  </a:lnTo>
                  <a:lnTo>
                    <a:pt x="2113425" y="2592008"/>
                  </a:lnTo>
                  <a:lnTo>
                    <a:pt x="2066062" y="2592078"/>
                  </a:lnTo>
                  <a:lnTo>
                    <a:pt x="2022561" y="2595114"/>
                  </a:lnTo>
                  <a:lnTo>
                    <a:pt x="1983605" y="2601824"/>
                  </a:lnTo>
                  <a:lnTo>
                    <a:pt x="1949873" y="2612920"/>
                  </a:lnTo>
                  <a:lnTo>
                    <a:pt x="1920622" y="2622902"/>
                  </a:lnTo>
                  <a:lnTo>
                    <a:pt x="1886144" y="2629902"/>
                  </a:lnTo>
                  <a:lnTo>
                    <a:pt x="1846992" y="2634282"/>
                  </a:lnTo>
                  <a:lnTo>
                    <a:pt x="1803718" y="2636402"/>
                  </a:lnTo>
                  <a:lnTo>
                    <a:pt x="1756878" y="2636626"/>
                  </a:lnTo>
                  <a:lnTo>
                    <a:pt x="1707024" y="2635314"/>
                  </a:lnTo>
                  <a:lnTo>
                    <a:pt x="1654709" y="2632828"/>
                  </a:lnTo>
                  <a:lnTo>
                    <a:pt x="1600487" y="2629529"/>
                  </a:lnTo>
                  <a:lnTo>
                    <a:pt x="1544912" y="2625779"/>
                  </a:lnTo>
                  <a:lnTo>
                    <a:pt x="1488537" y="2621940"/>
                  </a:lnTo>
                  <a:lnTo>
                    <a:pt x="1431915" y="2618373"/>
                  </a:lnTo>
                  <a:lnTo>
                    <a:pt x="1375600" y="2615440"/>
                  </a:lnTo>
                  <a:lnTo>
                    <a:pt x="1320146" y="2613502"/>
                  </a:lnTo>
                  <a:lnTo>
                    <a:pt x="1266105" y="2612920"/>
                  </a:lnTo>
                  <a:lnTo>
                    <a:pt x="1207389" y="2612176"/>
                  </a:lnTo>
                  <a:lnTo>
                    <a:pt x="1154425" y="2609789"/>
                  </a:lnTo>
                  <a:lnTo>
                    <a:pt x="1105964" y="2606294"/>
                  </a:lnTo>
                  <a:lnTo>
                    <a:pt x="1060755" y="2602224"/>
                  </a:lnTo>
                  <a:lnTo>
                    <a:pt x="1017550" y="2598111"/>
                  </a:lnTo>
                  <a:lnTo>
                    <a:pt x="975100" y="2594489"/>
                  </a:lnTo>
                  <a:lnTo>
                    <a:pt x="932155" y="2591891"/>
                  </a:lnTo>
                  <a:lnTo>
                    <a:pt x="887466" y="2590851"/>
                  </a:lnTo>
                  <a:lnTo>
                    <a:pt x="839784" y="2591900"/>
                  </a:lnTo>
                  <a:lnTo>
                    <a:pt x="787859" y="2595572"/>
                  </a:lnTo>
                  <a:lnTo>
                    <a:pt x="730442" y="2602402"/>
                  </a:lnTo>
                  <a:lnTo>
                    <a:pt x="666284" y="2612920"/>
                  </a:lnTo>
                  <a:lnTo>
                    <a:pt x="606167" y="2622148"/>
                  </a:lnTo>
                  <a:lnTo>
                    <a:pt x="550661" y="2627162"/>
                  </a:lnTo>
                  <a:lnTo>
                    <a:pt x="498996" y="2628694"/>
                  </a:lnTo>
                  <a:lnTo>
                    <a:pt x="450404" y="2627473"/>
                  </a:lnTo>
                  <a:lnTo>
                    <a:pt x="404117" y="2624227"/>
                  </a:lnTo>
                  <a:lnTo>
                    <a:pt x="359366" y="2619687"/>
                  </a:lnTo>
                  <a:lnTo>
                    <a:pt x="315382" y="2614581"/>
                  </a:lnTo>
                  <a:lnTo>
                    <a:pt x="271397" y="2609639"/>
                  </a:lnTo>
                  <a:lnTo>
                    <a:pt x="226642" y="2605591"/>
                  </a:lnTo>
                  <a:lnTo>
                    <a:pt x="180349" y="2603166"/>
                  </a:lnTo>
                  <a:lnTo>
                    <a:pt x="131749" y="2603092"/>
                  </a:lnTo>
                  <a:lnTo>
                    <a:pt x="80074" y="2606101"/>
                  </a:lnTo>
                  <a:lnTo>
                    <a:pt x="24555" y="2612920"/>
                  </a:lnTo>
                  <a:lnTo>
                    <a:pt x="13297" y="2542471"/>
                  </a:lnTo>
                  <a:lnTo>
                    <a:pt x="7328" y="2477333"/>
                  </a:lnTo>
                  <a:lnTo>
                    <a:pt x="5590" y="2417242"/>
                  </a:lnTo>
                  <a:lnTo>
                    <a:pt x="7020" y="2361929"/>
                  </a:lnTo>
                  <a:lnTo>
                    <a:pt x="10557" y="2311128"/>
                  </a:lnTo>
                  <a:lnTo>
                    <a:pt x="15140" y="2264573"/>
                  </a:lnTo>
                  <a:lnTo>
                    <a:pt x="19709" y="2221998"/>
                  </a:lnTo>
                  <a:lnTo>
                    <a:pt x="23201" y="2183136"/>
                  </a:lnTo>
                  <a:lnTo>
                    <a:pt x="24555" y="2147719"/>
                  </a:lnTo>
                  <a:lnTo>
                    <a:pt x="25394" y="2115846"/>
                  </a:lnTo>
                  <a:lnTo>
                    <a:pt x="27634" y="2080916"/>
                  </a:lnTo>
                  <a:lnTo>
                    <a:pt x="30681" y="2042640"/>
                  </a:lnTo>
                  <a:lnTo>
                    <a:pt x="33939" y="2000726"/>
                  </a:lnTo>
                  <a:lnTo>
                    <a:pt x="36813" y="1954886"/>
                  </a:lnTo>
                  <a:lnTo>
                    <a:pt x="38705" y="1904827"/>
                  </a:lnTo>
                  <a:lnTo>
                    <a:pt x="39021" y="1850261"/>
                  </a:lnTo>
                  <a:lnTo>
                    <a:pt x="37166" y="1790896"/>
                  </a:lnTo>
                  <a:lnTo>
                    <a:pt x="32542" y="1726443"/>
                  </a:lnTo>
                  <a:lnTo>
                    <a:pt x="24555" y="1656610"/>
                  </a:lnTo>
                  <a:lnTo>
                    <a:pt x="18785" y="1597015"/>
                  </a:lnTo>
                  <a:lnTo>
                    <a:pt x="17278" y="1539325"/>
                  </a:lnTo>
                  <a:lnTo>
                    <a:pt x="19071" y="1483632"/>
                  </a:lnTo>
                  <a:lnTo>
                    <a:pt x="23199" y="1430033"/>
                  </a:lnTo>
                  <a:lnTo>
                    <a:pt x="28698" y="1378621"/>
                  </a:lnTo>
                  <a:lnTo>
                    <a:pt x="34603" y="1329490"/>
                  </a:lnTo>
                  <a:lnTo>
                    <a:pt x="39950" y="1282735"/>
                  </a:lnTo>
                  <a:lnTo>
                    <a:pt x="43774" y="1238451"/>
                  </a:lnTo>
                  <a:lnTo>
                    <a:pt x="45111" y="1196731"/>
                  </a:lnTo>
                  <a:lnTo>
                    <a:pt x="42996" y="1157671"/>
                  </a:lnTo>
                  <a:lnTo>
                    <a:pt x="36466" y="1121364"/>
                  </a:lnTo>
                  <a:lnTo>
                    <a:pt x="24555" y="1087904"/>
                  </a:lnTo>
                  <a:lnTo>
                    <a:pt x="12449" y="1051199"/>
                  </a:lnTo>
                  <a:lnTo>
                    <a:pt x="7611" y="1011132"/>
                  </a:lnTo>
                  <a:lnTo>
                    <a:pt x="8425" y="968137"/>
                  </a:lnTo>
                  <a:lnTo>
                    <a:pt x="13277" y="922651"/>
                  </a:lnTo>
                  <a:lnTo>
                    <a:pt x="20549" y="875107"/>
                  </a:lnTo>
                  <a:lnTo>
                    <a:pt x="28628" y="825942"/>
                  </a:lnTo>
                  <a:lnTo>
                    <a:pt x="35896" y="775589"/>
                  </a:lnTo>
                  <a:lnTo>
                    <a:pt x="40738" y="724485"/>
                  </a:lnTo>
                  <a:lnTo>
                    <a:pt x="41540" y="673065"/>
                  </a:lnTo>
                  <a:lnTo>
                    <a:pt x="36684" y="621763"/>
                  </a:lnTo>
                  <a:lnTo>
                    <a:pt x="24555" y="571014"/>
                  </a:lnTo>
                  <a:lnTo>
                    <a:pt x="11264" y="520965"/>
                  </a:lnTo>
                  <a:lnTo>
                    <a:pt x="3384" y="471395"/>
                  </a:lnTo>
                  <a:lnTo>
                    <a:pt x="0" y="422191"/>
                  </a:lnTo>
                  <a:lnTo>
                    <a:pt x="191" y="373240"/>
                  </a:lnTo>
                  <a:lnTo>
                    <a:pt x="3040" y="324431"/>
                  </a:lnTo>
                  <a:lnTo>
                    <a:pt x="7630" y="275650"/>
                  </a:lnTo>
                  <a:lnTo>
                    <a:pt x="13043" y="226784"/>
                  </a:lnTo>
                  <a:lnTo>
                    <a:pt x="18359" y="177720"/>
                  </a:lnTo>
                  <a:lnTo>
                    <a:pt x="22662" y="128346"/>
                  </a:lnTo>
                  <a:lnTo>
                    <a:pt x="25034" y="78549"/>
                  </a:lnTo>
                  <a:lnTo>
                    <a:pt x="24555" y="28216"/>
                  </a:lnTo>
                  <a:close/>
                </a:path>
              </a:pathLst>
            </a:custGeom>
            <a:ln w="38100">
              <a:solidFill>
                <a:srgbClr val="00AFF0"/>
              </a:solidFill>
              <a:prstDash val="lgDash"/>
            </a:ln>
          </p:spPr>
          <p:txBody>
            <a:bodyPr wrap="square" lIns="0" tIns="0" rIns="0" bIns="0" rtlCol="0"/>
            <a:lstStyle/>
            <a:p>
              <a:endParaRPr/>
            </a:p>
          </p:txBody>
        </p:sp>
      </p:grpSp>
      <p:sp>
        <p:nvSpPr>
          <p:cNvPr id="5" name="object 5"/>
          <p:cNvSpPr txBox="1"/>
          <p:nvPr/>
        </p:nvSpPr>
        <p:spPr>
          <a:xfrm>
            <a:off x="855980" y="1242821"/>
            <a:ext cx="3958590" cy="249428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Lugares Mágicos..</a:t>
            </a:r>
            <a:endParaRPr sz="1800">
              <a:latin typeface="Arial"/>
              <a:cs typeface="Arial"/>
            </a:endParaRPr>
          </a:p>
          <a:p>
            <a:pPr marL="299085" indent="-287020">
              <a:lnSpc>
                <a:spcPct val="100000"/>
              </a:lnSpc>
              <a:buFont typeface="Wingdings"/>
              <a:buChar char=""/>
              <a:tabLst>
                <a:tab pos="299720" algn="l"/>
              </a:tabLst>
            </a:pPr>
            <a:r>
              <a:rPr sz="1800" b="1" u="heavy" spc="-5" dirty="0">
                <a:uFill>
                  <a:solidFill>
                    <a:srgbClr val="000000"/>
                  </a:solidFill>
                </a:uFill>
                <a:latin typeface="Arial"/>
                <a:cs typeface="Arial"/>
              </a:rPr>
              <a:t>Exploración</a:t>
            </a:r>
            <a:r>
              <a:rPr sz="1800" b="1" u="heavy" spc="-15" dirty="0">
                <a:uFill>
                  <a:solidFill>
                    <a:srgbClr val="000000"/>
                  </a:solidFill>
                </a:uFill>
                <a:latin typeface="Arial"/>
                <a:cs typeface="Arial"/>
              </a:rPr>
              <a:t> </a:t>
            </a:r>
            <a:r>
              <a:rPr sz="1800" b="1" u="heavy" dirty="0">
                <a:uFill>
                  <a:solidFill>
                    <a:srgbClr val="000000"/>
                  </a:solidFill>
                </a:uFill>
                <a:latin typeface="Arial"/>
                <a:cs typeface="Arial"/>
              </a:rPr>
              <a:t>y</a:t>
            </a:r>
            <a:r>
              <a:rPr sz="1800" b="1" u="heavy" spc="-5" dirty="0">
                <a:uFill>
                  <a:solidFill>
                    <a:srgbClr val="000000"/>
                  </a:solidFill>
                </a:uFill>
                <a:latin typeface="Arial"/>
                <a:cs typeface="Arial"/>
              </a:rPr>
              <a:t> comprensión</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del</a:t>
            </a:r>
            <a:endParaRPr sz="1800">
              <a:latin typeface="Arial"/>
              <a:cs typeface="Arial"/>
            </a:endParaRPr>
          </a:p>
          <a:p>
            <a:pPr marL="299085">
              <a:lnSpc>
                <a:spcPts val="2155"/>
              </a:lnSpc>
            </a:pPr>
            <a:r>
              <a:rPr sz="1800" b="1" u="heavy" dirty="0">
                <a:uFill>
                  <a:solidFill>
                    <a:srgbClr val="000000"/>
                  </a:solidFill>
                </a:uFill>
                <a:latin typeface="Arial"/>
                <a:cs typeface="Arial"/>
              </a:rPr>
              <a:t>mundo</a:t>
            </a:r>
            <a:r>
              <a:rPr sz="1800" b="1" u="heavy" spc="-20" dirty="0">
                <a:uFill>
                  <a:solidFill>
                    <a:srgbClr val="000000"/>
                  </a:solidFill>
                </a:uFill>
                <a:latin typeface="Arial"/>
                <a:cs typeface="Arial"/>
              </a:rPr>
              <a:t> </a:t>
            </a:r>
            <a:r>
              <a:rPr sz="1800" b="1" u="heavy" dirty="0">
                <a:uFill>
                  <a:solidFill>
                    <a:srgbClr val="000000"/>
                  </a:solidFill>
                </a:uFill>
                <a:latin typeface="Arial"/>
                <a:cs typeface="Arial"/>
              </a:rPr>
              <a:t>natural</a:t>
            </a:r>
            <a:r>
              <a:rPr sz="1800" b="1" u="heavy" spc="-2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15" dirty="0">
                <a:uFill>
                  <a:solidFill>
                    <a:srgbClr val="000000"/>
                  </a:solidFill>
                </a:uFill>
                <a:latin typeface="Arial"/>
                <a:cs typeface="Arial"/>
              </a:rPr>
              <a:t> </a:t>
            </a:r>
            <a:r>
              <a:rPr sz="1800" b="1" u="heavy" spc="-5" dirty="0">
                <a:uFill>
                  <a:solidFill>
                    <a:srgbClr val="000000"/>
                  </a:solidFill>
                </a:uFill>
                <a:latin typeface="Arial"/>
                <a:cs typeface="Arial"/>
              </a:rPr>
              <a:t>social.</a:t>
            </a:r>
            <a:r>
              <a:rPr sz="1800" spc="-5" dirty="0">
                <a:latin typeface="Arial"/>
                <a:cs typeface="Arial"/>
              </a:rPr>
              <a:t>.</a:t>
            </a:r>
            <a:endParaRPr sz="1800">
              <a:latin typeface="Arial"/>
              <a:cs typeface="Arial"/>
            </a:endParaRPr>
          </a:p>
          <a:p>
            <a:pPr marL="12700">
              <a:lnSpc>
                <a:spcPts val="2395"/>
              </a:lnSpc>
            </a:pPr>
            <a:r>
              <a:rPr sz="2000" b="1" dirty="0">
                <a:latin typeface="Arial"/>
                <a:cs typeface="Arial"/>
              </a:rPr>
              <a:t>Aprendizaje</a:t>
            </a:r>
            <a:r>
              <a:rPr sz="2000" b="1" spc="-35" dirty="0">
                <a:latin typeface="Arial"/>
                <a:cs typeface="Arial"/>
              </a:rPr>
              <a:t> </a:t>
            </a:r>
            <a:r>
              <a:rPr sz="2000" b="1" dirty="0">
                <a:latin typeface="Arial"/>
                <a:cs typeface="Arial"/>
              </a:rPr>
              <a:t>E:</a:t>
            </a:r>
            <a:r>
              <a:rPr sz="2000" b="1" spc="-114" dirty="0">
                <a:latin typeface="Arial"/>
                <a:cs typeface="Arial"/>
              </a:rPr>
              <a:t> </a:t>
            </a:r>
            <a:r>
              <a:rPr sz="1600" b="1" spc="-5" dirty="0">
                <a:solidFill>
                  <a:srgbClr val="00AF50"/>
                </a:solidFill>
                <a:latin typeface="Arial"/>
                <a:cs typeface="Arial"/>
              </a:rPr>
              <a:t>Describe</a:t>
            </a:r>
            <a:r>
              <a:rPr sz="1600" b="1" dirty="0">
                <a:solidFill>
                  <a:srgbClr val="00AF50"/>
                </a:solidFill>
                <a:latin typeface="Arial"/>
                <a:cs typeface="Arial"/>
              </a:rPr>
              <a:t> </a:t>
            </a:r>
            <a:r>
              <a:rPr sz="1600" b="1" spc="-5" dirty="0">
                <a:solidFill>
                  <a:srgbClr val="00AF50"/>
                </a:solidFill>
                <a:latin typeface="Arial"/>
                <a:cs typeface="Arial"/>
              </a:rPr>
              <a:t>y explica</a:t>
            </a:r>
            <a:r>
              <a:rPr sz="1600" b="1" spc="15" dirty="0">
                <a:solidFill>
                  <a:srgbClr val="00AF50"/>
                </a:solidFill>
                <a:latin typeface="Arial"/>
                <a:cs typeface="Arial"/>
              </a:rPr>
              <a:t> </a:t>
            </a:r>
            <a:r>
              <a:rPr sz="1600" b="1" spc="-5" dirty="0">
                <a:solidFill>
                  <a:srgbClr val="00AF50"/>
                </a:solidFill>
                <a:latin typeface="Arial"/>
                <a:cs typeface="Arial"/>
              </a:rPr>
              <a:t>las</a:t>
            </a:r>
            <a:endParaRPr sz="1600">
              <a:latin typeface="Arial"/>
              <a:cs typeface="Arial"/>
            </a:endParaRPr>
          </a:p>
          <a:p>
            <a:pPr marL="12700" marR="203200">
              <a:lnSpc>
                <a:spcPct val="100000"/>
              </a:lnSpc>
              <a:spcBef>
                <a:spcPts val="15"/>
              </a:spcBef>
            </a:pPr>
            <a:r>
              <a:rPr sz="1600" b="1" spc="-5" dirty="0">
                <a:solidFill>
                  <a:srgbClr val="00AF50"/>
                </a:solidFill>
                <a:latin typeface="Arial"/>
                <a:cs typeface="Arial"/>
              </a:rPr>
              <a:t>características</a:t>
            </a:r>
            <a:r>
              <a:rPr sz="1600" b="1" spc="20" dirty="0">
                <a:solidFill>
                  <a:srgbClr val="00AF50"/>
                </a:solidFill>
                <a:latin typeface="Arial"/>
                <a:cs typeface="Arial"/>
              </a:rPr>
              <a:t> </a:t>
            </a:r>
            <a:r>
              <a:rPr sz="1600" b="1" spc="-5" dirty="0">
                <a:solidFill>
                  <a:srgbClr val="00AF50"/>
                </a:solidFill>
                <a:latin typeface="Arial"/>
                <a:cs typeface="Arial"/>
              </a:rPr>
              <a:t>comunes</a:t>
            </a:r>
            <a:r>
              <a:rPr sz="1600" b="1" spc="15" dirty="0">
                <a:solidFill>
                  <a:srgbClr val="00AF50"/>
                </a:solidFill>
                <a:latin typeface="Arial"/>
                <a:cs typeface="Arial"/>
              </a:rPr>
              <a:t> </a:t>
            </a:r>
            <a:r>
              <a:rPr sz="1600" b="1" spc="-10" dirty="0">
                <a:solidFill>
                  <a:srgbClr val="00AF50"/>
                </a:solidFill>
                <a:latin typeface="Arial"/>
                <a:cs typeface="Arial"/>
              </a:rPr>
              <a:t>que</a:t>
            </a:r>
            <a:r>
              <a:rPr sz="1600" b="1" dirty="0">
                <a:solidFill>
                  <a:srgbClr val="00AF50"/>
                </a:solidFill>
                <a:latin typeface="Arial"/>
                <a:cs typeface="Arial"/>
              </a:rPr>
              <a:t> </a:t>
            </a:r>
            <a:r>
              <a:rPr sz="1600" b="1" spc="-5" dirty="0">
                <a:solidFill>
                  <a:srgbClr val="00AF50"/>
                </a:solidFill>
                <a:latin typeface="Arial"/>
                <a:cs typeface="Arial"/>
              </a:rPr>
              <a:t>identifica </a:t>
            </a:r>
            <a:r>
              <a:rPr sz="1600" b="1" spc="-430" dirty="0">
                <a:solidFill>
                  <a:srgbClr val="00AF50"/>
                </a:solidFill>
                <a:latin typeface="Arial"/>
                <a:cs typeface="Arial"/>
              </a:rPr>
              <a:t> </a:t>
            </a:r>
            <a:r>
              <a:rPr sz="1600" b="1" spc="-5" dirty="0">
                <a:solidFill>
                  <a:srgbClr val="00AF50"/>
                </a:solidFill>
                <a:latin typeface="Arial"/>
                <a:cs typeface="Arial"/>
              </a:rPr>
              <a:t>entre</a:t>
            </a:r>
            <a:r>
              <a:rPr sz="1600" b="1" spc="20" dirty="0">
                <a:solidFill>
                  <a:srgbClr val="00AF50"/>
                </a:solidFill>
                <a:latin typeface="Arial"/>
                <a:cs typeface="Arial"/>
              </a:rPr>
              <a:t> </a:t>
            </a:r>
            <a:r>
              <a:rPr sz="1600" b="1" spc="-5" dirty="0">
                <a:solidFill>
                  <a:srgbClr val="00AF50"/>
                </a:solidFill>
                <a:latin typeface="Arial"/>
                <a:cs typeface="Arial"/>
              </a:rPr>
              <a:t>seres</a:t>
            </a:r>
            <a:r>
              <a:rPr sz="1600" b="1" spc="-10" dirty="0">
                <a:solidFill>
                  <a:srgbClr val="00AF50"/>
                </a:solidFill>
                <a:latin typeface="Arial"/>
                <a:cs typeface="Arial"/>
              </a:rPr>
              <a:t> </a:t>
            </a:r>
            <a:r>
              <a:rPr sz="1600" b="1" spc="-15" dirty="0">
                <a:solidFill>
                  <a:srgbClr val="00AF50"/>
                </a:solidFill>
                <a:latin typeface="Arial"/>
                <a:cs typeface="Arial"/>
              </a:rPr>
              <a:t>vivos</a:t>
            </a:r>
            <a:r>
              <a:rPr sz="1600" b="1" spc="50" dirty="0">
                <a:solidFill>
                  <a:srgbClr val="00AF50"/>
                </a:solidFill>
                <a:latin typeface="Arial"/>
                <a:cs typeface="Arial"/>
              </a:rPr>
              <a:t> </a:t>
            </a:r>
            <a:r>
              <a:rPr sz="1600" b="1" spc="-5" dirty="0">
                <a:solidFill>
                  <a:srgbClr val="00AF50"/>
                </a:solidFill>
                <a:latin typeface="Arial"/>
                <a:cs typeface="Arial"/>
              </a:rPr>
              <a:t>y</a:t>
            </a:r>
            <a:r>
              <a:rPr sz="1600" b="1" spc="10" dirty="0">
                <a:solidFill>
                  <a:srgbClr val="00AF50"/>
                </a:solidFill>
                <a:latin typeface="Arial"/>
                <a:cs typeface="Arial"/>
              </a:rPr>
              <a:t> </a:t>
            </a:r>
            <a:r>
              <a:rPr sz="1600" b="1" spc="-5" dirty="0">
                <a:solidFill>
                  <a:srgbClr val="00AF50"/>
                </a:solidFill>
                <a:latin typeface="Arial"/>
                <a:cs typeface="Arial"/>
              </a:rPr>
              <a:t>elementos</a:t>
            </a:r>
            <a:r>
              <a:rPr sz="1600" b="1" spc="10" dirty="0">
                <a:solidFill>
                  <a:srgbClr val="00AF50"/>
                </a:solidFill>
                <a:latin typeface="Arial"/>
                <a:cs typeface="Arial"/>
              </a:rPr>
              <a:t> </a:t>
            </a:r>
            <a:r>
              <a:rPr sz="1600" b="1" spc="-10" dirty="0">
                <a:solidFill>
                  <a:srgbClr val="00AF50"/>
                </a:solidFill>
                <a:latin typeface="Arial"/>
                <a:cs typeface="Arial"/>
              </a:rPr>
              <a:t>que </a:t>
            </a:r>
            <a:r>
              <a:rPr sz="1600" b="1" spc="-5" dirty="0">
                <a:solidFill>
                  <a:srgbClr val="00AF50"/>
                </a:solidFill>
                <a:latin typeface="Arial"/>
                <a:cs typeface="Arial"/>
              </a:rPr>
              <a:t> </a:t>
            </a:r>
            <a:r>
              <a:rPr sz="1600" b="1" spc="-10" dirty="0">
                <a:solidFill>
                  <a:srgbClr val="00AF50"/>
                </a:solidFill>
                <a:latin typeface="Arial"/>
                <a:cs typeface="Arial"/>
              </a:rPr>
              <a:t>observa</a:t>
            </a:r>
            <a:r>
              <a:rPr sz="1600" b="1" spc="35" dirty="0">
                <a:solidFill>
                  <a:srgbClr val="00AF50"/>
                </a:solidFill>
                <a:latin typeface="Arial"/>
                <a:cs typeface="Arial"/>
              </a:rPr>
              <a:t> </a:t>
            </a:r>
            <a:r>
              <a:rPr sz="1600" b="1" spc="-5" dirty="0">
                <a:solidFill>
                  <a:srgbClr val="00AF50"/>
                </a:solidFill>
                <a:latin typeface="Arial"/>
                <a:cs typeface="Arial"/>
              </a:rPr>
              <a:t>en</a:t>
            </a:r>
            <a:r>
              <a:rPr sz="1600" b="1" dirty="0">
                <a:solidFill>
                  <a:srgbClr val="00AF50"/>
                </a:solidFill>
                <a:latin typeface="Arial"/>
                <a:cs typeface="Arial"/>
              </a:rPr>
              <a:t> </a:t>
            </a:r>
            <a:r>
              <a:rPr sz="1600" b="1" spc="-5" dirty="0">
                <a:solidFill>
                  <a:srgbClr val="00AF50"/>
                </a:solidFill>
                <a:latin typeface="Arial"/>
                <a:cs typeface="Arial"/>
              </a:rPr>
              <a:t>la</a:t>
            </a:r>
            <a:r>
              <a:rPr sz="1600" b="1" spc="5" dirty="0">
                <a:solidFill>
                  <a:srgbClr val="00AF50"/>
                </a:solidFill>
                <a:latin typeface="Arial"/>
                <a:cs typeface="Arial"/>
              </a:rPr>
              <a:t> </a:t>
            </a:r>
            <a:r>
              <a:rPr sz="1600" b="1" spc="-5" dirty="0">
                <a:solidFill>
                  <a:srgbClr val="00AF50"/>
                </a:solidFill>
                <a:latin typeface="Arial"/>
                <a:cs typeface="Arial"/>
              </a:rPr>
              <a:t>naturaleza.</a:t>
            </a:r>
            <a:endParaRPr sz="1600">
              <a:latin typeface="Arial"/>
              <a:cs typeface="Arial"/>
            </a:endParaRPr>
          </a:p>
          <a:p>
            <a:pPr marL="12700" marR="130810">
              <a:lnSpc>
                <a:spcPts val="2400"/>
              </a:lnSpc>
              <a:spcBef>
                <a:spcPts val="65"/>
              </a:spcBef>
            </a:pPr>
            <a:r>
              <a:rPr sz="2000" dirty="0">
                <a:latin typeface="Arial"/>
                <a:cs typeface="Arial"/>
              </a:rPr>
              <a:t>La</a:t>
            </a:r>
            <a:r>
              <a:rPr sz="2000" spc="-25" dirty="0">
                <a:latin typeface="Arial"/>
                <a:cs typeface="Arial"/>
              </a:rPr>
              <a:t> </a:t>
            </a:r>
            <a:r>
              <a:rPr sz="2000" dirty="0">
                <a:latin typeface="Arial"/>
                <a:cs typeface="Arial"/>
              </a:rPr>
              <a:t>alumna</a:t>
            </a:r>
            <a:r>
              <a:rPr sz="2000" spc="-25" dirty="0">
                <a:latin typeface="Arial"/>
                <a:cs typeface="Arial"/>
              </a:rPr>
              <a:t> </a:t>
            </a:r>
            <a:r>
              <a:rPr sz="2000" dirty="0">
                <a:latin typeface="Arial"/>
                <a:cs typeface="Arial"/>
              </a:rPr>
              <a:t>se</a:t>
            </a:r>
            <a:r>
              <a:rPr sz="2000" spc="-20" dirty="0">
                <a:latin typeface="Arial"/>
                <a:cs typeface="Arial"/>
              </a:rPr>
              <a:t> </a:t>
            </a:r>
            <a:r>
              <a:rPr sz="2000" dirty="0">
                <a:latin typeface="Arial"/>
                <a:cs typeface="Arial"/>
              </a:rPr>
              <a:t>muestra</a:t>
            </a:r>
            <a:r>
              <a:rPr sz="2000" spc="-50" dirty="0">
                <a:latin typeface="Arial"/>
                <a:cs typeface="Arial"/>
              </a:rPr>
              <a:t> </a:t>
            </a:r>
            <a:r>
              <a:rPr sz="2000" dirty="0">
                <a:latin typeface="Arial"/>
                <a:cs typeface="Arial"/>
              </a:rPr>
              <a:t>en</a:t>
            </a:r>
            <a:r>
              <a:rPr sz="2000" spc="-20" dirty="0">
                <a:latin typeface="Arial"/>
                <a:cs typeface="Arial"/>
              </a:rPr>
              <a:t> </a:t>
            </a:r>
            <a:r>
              <a:rPr sz="2000" dirty="0">
                <a:latin typeface="Arial"/>
                <a:cs typeface="Arial"/>
              </a:rPr>
              <a:t>un</a:t>
            </a:r>
            <a:r>
              <a:rPr sz="2000" spc="-25" dirty="0">
                <a:latin typeface="Arial"/>
                <a:cs typeface="Arial"/>
              </a:rPr>
              <a:t> </a:t>
            </a:r>
            <a:r>
              <a:rPr sz="2000" dirty="0">
                <a:latin typeface="Arial"/>
                <a:cs typeface="Arial"/>
              </a:rPr>
              <a:t>nivel </a:t>
            </a:r>
            <a:r>
              <a:rPr sz="2000" spc="-540" dirty="0">
                <a:latin typeface="Arial"/>
                <a:cs typeface="Arial"/>
              </a:rPr>
              <a:t> </a:t>
            </a:r>
            <a:r>
              <a:rPr sz="2000" dirty="0">
                <a:latin typeface="Arial"/>
                <a:cs typeface="Arial"/>
              </a:rPr>
              <a:t>sobresaliente</a:t>
            </a:r>
            <a:r>
              <a:rPr sz="2000" spc="-45" dirty="0">
                <a:latin typeface="Arial"/>
                <a:cs typeface="Arial"/>
              </a:rPr>
              <a:t> </a:t>
            </a:r>
            <a:r>
              <a:rPr sz="2000" dirty="0">
                <a:latin typeface="Arial"/>
                <a:cs typeface="Arial"/>
              </a:rPr>
              <a:t>al</a:t>
            </a:r>
            <a:r>
              <a:rPr sz="2000" spc="-5" dirty="0">
                <a:latin typeface="Arial"/>
                <a:cs typeface="Arial"/>
              </a:rPr>
              <a:t> </a:t>
            </a:r>
            <a:r>
              <a:rPr sz="2000" dirty="0">
                <a:latin typeface="Arial"/>
                <a:cs typeface="Arial"/>
              </a:rPr>
              <a:t>identificar</a:t>
            </a:r>
            <a:endParaRPr sz="2000">
              <a:latin typeface="Arial"/>
              <a:cs typeface="Arial"/>
            </a:endParaRPr>
          </a:p>
        </p:txBody>
      </p:sp>
      <p:sp>
        <p:nvSpPr>
          <p:cNvPr id="6" name="object 6"/>
          <p:cNvSpPr txBox="1">
            <a:spLocks noGrp="1"/>
          </p:cNvSpPr>
          <p:nvPr>
            <p:ph type="title"/>
          </p:nvPr>
        </p:nvSpPr>
        <p:spPr>
          <a:xfrm>
            <a:off x="6175375" y="706882"/>
            <a:ext cx="5167630" cy="513715"/>
          </a:xfrm>
          <a:prstGeom prst="rect">
            <a:avLst/>
          </a:prstGeom>
        </p:spPr>
        <p:txBody>
          <a:bodyPr vert="horz" wrap="square" lIns="0" tIns="13335" rIns="0" bIns="0" rtlCol="0">
            <a:spAutoFit/>
          </a:bodyPr>
          <a:lstStyle/>
          <a:p>
            <a:pPr marL="12700">
              <a:lnSpc>
                <a:spcPct val="100000"/>
              </a:lnSpc>
              <a:spcBef>
                <a:spcPts val="105"/>
              </a:spcBef>
            </a:pPr>
            <a:r>
              <a:rPr b="0" dirty="0">
                <a:latin typeface="Arial"/>
                <a:cs typeface="Arial"/>
              </a:rPr>
              <a:t>Martes</a:t>
            </a:r>
            <a:r>
              <a:rPr b="0" spc="-45" dirty="0">
                <a:latin typeface="Arial"/>
                <a:cs typeface="Arial"/>
              </a:rPr>
              <a:t> </a:t>
            </a:r>
            <a:r>
              <a:rPr b="0" dirty="0">
                <a:latin typeface="Arial"/>
                <a:cs typeface="Arial"/>
              </a:rPr>
              <a:t>15</a:t>
            </a:r>
            <a:r>
              <a:rPr b="0" spc="-25" dirty="0">
                <a:latin typeface="Arial"/>
                <a:cs typeface="Arial"/>
              </a:rPr>
              <a:t> </a:t>
            </a:r>
            <a:r>
              <a:rPr b="0" dirty="0">
                <a:latin typeface="Arial"/>
                <a:cs typeface="Arial"/>
              </a:rPr>
              <a:t>de</a:t>
            </a:r>
            <a:r>
              <a:rPr b="0" spc="-25" dirty="0">
                <a:latin typeface="Arial"/>
                <a:cs typeface="Arial"/>
              </a:rPr>
              <a:t> </a:t>
            </a:r>
            <a:r>
              <a:rPr b="0" spc="-5" dirty="0">
                <a:latin typeface="Arial"/>
                <a:cs typeface="Arial"/>
              </a:rPr>
              <a:t>mayo</a:t>
            </a:r>
            <a:r>
              <a:rPr b="0" spc="-30" dirty="0">
                <a:latin typeface="Arial"/>
                <a:cs typeface="Arial"/>
              </a:rPr>
              <a:t> </a:t>
            </a:r>
            <a:r>
              <a:rPr b="0" spc="-5" dirty="0">
                <a:latin typeface="Arial"/>
                <a:cs typeface="Arial"/>
              </a:rPr>
              <a:t>del</a:t>
            </a:r>
            <a:r>
              <a:rPr b="0" spc="-10" dirty="0">
                <a:latin typeface="Arial"/>
                <a:cs typeface="Arial"/>
              </a:rPr>
              <a:t> </a:t>
            </a:r>
            <a:r>
              <a:rPr b="0" spc="-5" dirty="0">
                <a:latin typeface="Arial"/>
                <a:cs typeface="Arial"/>
              </a:rPr>
              <a:t>2021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grpSp>
        <p:nvGrpSpPr>
          <p:cNvPr id="4" name="object 2"/>
          <p:cNvGrpSpPr/>
          <p:nvPr/>
        </p:nvGrpSpPr>
        <p:grpSpPr>
          <a:xfrm>
            <a:off x="-13855" y="-27709"/>
            <a:ext cx="12192000" cy="6857999"/>
            <a:chOff x="155575" y="280592"/>
            <a:chExt cx="12192000" cy="6857999"/>
          </a:xfrm>
        </p:grpSpPr>
        <p:pic>
          <p:nvPicPr>
            <p:cNvPr id="5" name="object 3"/>
            <p:cNvPicPr/>
            <p:nvPr/>
          </p:nvPicPr>
          <p:blipFill>
            <a:blip r:embed="rId2" cstate="print"/>
            <a:stretch>
              <a:fillRect/>
            </a:stretch>
          </p:blipFill>
          <p:spPr>
            <a:xfrm>
              <a:off x="155575" y="280592"/>
              <a:ext cx="12192000" cy="6857999"/>
            </a:xfrm>
            <a:prstGeom prst="rect">
              <a:avLst/>
            </a:prstGeom>
          </p:spPr>
        </p:pic>
        <p:sp>
          <p:nvSpPr>
            <p:cNvPr id="6" name="object 4"/>
            <p:cNvSpPr/>
            <p:nvPr/>
          </p:nvSpPr>
          <p:spPr>
            <a:xfrm>
              <a:off x="256751" y="1465522"/>
              <a:ext cx="6129822" cy="4405379"/>
            </a:xfrm>
            <a:custGeom>
              <a:avLst/>
              <a:gdLst/>
              <a:ahLst/>
              <a:cxnLst/>
              <a:rect l="l" t="t" r="r" b="b"/>
              <a:pathLst>
                <a:path w="5808345" h="2483485">
                  <a:moveTo>
                    <a:pt x="13747" y="34995"/>
                  </a:moveTo>
                  <a:lnTo>
                    <a:pt x="69396" y="35965"/>
                  </a:lnTo>
                  <a:lnTo>
                    <a:pt x="124501" y="36857"/>
                  </a:lnTo>
                  <a:lnTo>
                    <a:pt x="179071" y="37673"/>
                  </a:lnTo>
                  <a:lnTo>
                    <a:pt x="233121" y="38414"/>
                  </a:lnTo>
                  <a:lnTo>
                    <a:pt x="286663" y="39083"/>
                  </a:lnTo>
                  <a:lnTo>
                    <a:pt x="339708" y="39680"/>
                  </a:lnTo>
                  <a:lnTo>
                    <a:pt x="392268" y="40208"/>
                  </a:lnTo>
                  <a:lnTo>
                    <a:pt x="444358" y="40667"/>
                  </a:lnTo>
                  <a:lnTo>
                    <a:pt x="495988" y="41060"/>
                  </a:lnTo>
                  <a:lnTo>
                    <a:pt x="547171" y="41389"/>
                  </a:lnTo>
                  <a:lnTo>
                    <a:pt x="597919" y="41654"/>
                  </a:lnTo>
                  <a:lnTo>
                    <a:pt x="648245" y="41858"/>
                  </a:lnTo>
                  <a:lnTo>
                    <a:pt x="698161" y="42002"/>
                  </a:lnTo>
                  <a:lnTo>
                    <a:pt x="747679" y="42087"/>
                  </a:lnTo>
                  <a:lnTo>
                    <a:pt x="796812" y="42116"/>
                  </a:lnTo>
                  <a:lnTo>
                    <a:pt x="845572" y="42090"/>
                  </a:lnTo>
                  <a:lnTo>
                    <a:pt x="893971" y="42010"/>
                  </a:lnTo>
                  <a:lnTo>
                    <a:pt x="942022" y="41879"/>
                  </a:lnTo>
                  <a:lnTo>
                    <a:pt x="989737" y="41697"/>
                  </a:lnTo>
                  <a:lnTo>
                    <a:pt x="1037128" y="41467"/>
                  </a:lnTo>
                  <a:lnTo>
                    <a:pt x="1084208" y="41190"/>
                  </a:lnTo>
                  <a:lnTo>
                    <a:pt x="1130988" y="40868"/>
                  </a:lnTo>
                  <a:lnTo>
                    <a:pt x="1177482" y="40502"/>
                  </a:lnTo>
                  <a:lnTo>
                    <a:pt x="1223702" y="40094"/>
                  </a:lnTo>
                  <a:lnTo>
                    <a:pt x="1269659" y="39645"/>
                  </a:lnTo>
                  <a:lnTo>
                    <a:pt x="1315367" y="39158"/>
                  </a:lnTo>
                  <a:lnTo>
                    <a:pt x="1360837" y="38634"/>
                  </a:lnTo>
                  <a:lnTo>
                    <a:pt x="1406082" y="38074"/>
                  </a:lnTo>
                  <a:lnTo>
                    <a:pt x="1451115" y="37480"/>
                  </a:lnTo>
                  <a:lnTo>
                    <a:pt x="1495947" y="36853"/>
                  </a:lnTo>
                  <a:lnTo>
                    <a:pt x="1540591" y="36196"/>
                  </a:lnTo>
                  <a:lnTo>
                    <a:pt x="1585059" y="35510"/>
                  </a:lnTo>
                  <a:lnTo>
                    <a:pt x="1629363" y="34797"/>
                  </a:lnTo>
                  <a:lnTo>
                    <a:pt x="1673517" y="34057"/>
                  </a:lnTo>
                  <a:lnTo>
                    <a:pt x="1717532" y="33294"/>
                  </a:lnTo>
                  <a:lnTo>
                    <a:pt x="1761420" y="32508"/>
                  </a:lnTo>
                  <a:lnTo>
                    <a:pt x="1805194" y="31701"/>
                  </a:lnTo>
                  <a:lnTo>
                    <a:pt x="1848867" y="30874"/>
                  </a:lnTo>
                  <a:lnTo>
                    <a:pt x="1892449" y="30030"/>
                  </a:lnTo>
                  <a:lnTo>
                    <a:pt x="1935955" y="29170"/>
                  </a:lnTo>
                  <a:lnTo>
                    <a:pt x="1979396" y="28295"/>
                  </a:lnTo>
                  <a:lnTo>
                    <a:pt x="2022785" y="27408"/>
                  </a:lnTo>
                  <a:lnTo>
                    <a:pt x="2066133" y="26509"/>
                  </a:lnTo>
                  <a:lnTo>
                    <a:pt x="2109453" y="25601"/>
                  </a:lnTo>
                  <a:lnTo>
                    <a:pt x="2152758" y="24684"/>
                  </a:lnTo>
                  <a:lnTo>
                    <a:pt x="2196060" y="23762"/>
                  </a:lnTo>
                  <a:lnTo>
                    <a:pt x="2239371" y="22835"/>
                  </a:lnTo>
                  <a:lnTo>
                    <a:pt x="2282703" y="21904"/>
                  </a:lnTo>
                  <a:lnTo>
                    <a:pt x="2326070" y="20972"/>
                  </a:lnTo>
                  <a:lnTo>
                    <a:pt x="2369482" y="20040"/>
                  </a:lnTo>
                  <a:lnTo>
                    <a:pt x="2412953" y="19110"/>
                  </a:lnTo>
                  <a:lnTo>
                    <a:pt x="2456495" y="18184"/>
                  </a:lnTo>
                  <a:lnTo>
                    <a:pt x="2500119" y="17262"/>
                  </a:lnTo>
                  <a:lnTo>
                    <a:pt x="2543839" y="16347"/>
                  </a:lnTo>
                  <a:lnTo>
                    <a:pt x="2587667" y="15441"/>
                  </a:lnTo>
                  <a:lnTo>
                    <a:pt x="2631616" y="14544"/>
                  </a:lnTo>
                  <a:lnTo>
                    <a:pt x="2675696" y="13659"/>
                  </a:lnTo>
                  <a:lnTo>
                    <a:pt x="2719921" y="12786"/>
                  </a:lnTo>
                  <a:lnTo>
                    <a:pt x="2764304" y="11929"/>
                  </a:lnTo>
                  <a:lnTo>
                    <a:pt x="2808856" y="11088"/>
                  </a:lnTo>
                  <a:lnTo>
                    <a:pt x="2853589" y="10265"/>
                  </a:lnTo>
                  <a:lnTo>
                    <a:pt x="2898517" y="9462"/>
                  </a:lnTo>
                  <a:lnTo>
                    <a:pt x="2943651" y="8680"/>
                  </a:lnTo>
                  <a:lnTo>
                    <a:pt x="2989004" y="7920"/>
                  </a:lnTo>
                  <a:lnTo>
                    <a:pt x="3034588" y="7186"/>
                  </a:lnTo>
                  <a:lnTo>
                    <a:pt x="3080415" y="6477"/>
                  </a:lnTo>
                  <a:lnTo>
                    <a:pt x="3126498" y="5796"/>
                  </a:lnTo>
                  <a:lnTo>
                    <a:pt x="3172849" y="5145"/>
                  </a:lnTo>
                  <a:lnTo>
                    <a:pt x="3219480" y="4524"/>
                  </a:lnTo>
                  <a:lnTo>
                    <a:pt x="3266404" y="3936"/>
                  </a:lnTo>
                  <a:lnTo>
                    <a:pt x="3313634" y="3382"/>
                  </a:lnTo>
                  <a:lnTo>
                    <a:pt x="3361180" y="2865"/>
                  </a:lnTo>
                  <a:lnTo>
                    <a:pt x="3409056" y="2384"/>
                  </a:lnTo>
                  <a:lnTo>
                    <a:pt x="3457275" y="1943"/>
                  </a:lnTo>
                  <a:lnTo>
                    <a:pt x="3505847" y="1543"/>
                  </a:lnTo>
                  <a:lnTo>
                    <a:pt x="3554786" y="1184"/>
                  </a:lnTo>
                  <a:lnTo>
                    <a:pt x="3604105" y="870"/>
                  </a:lnTo>
                  <a:lnTo>
                    <a:pt x="3653814" y="602"/>
                  </a:lnTo>
                  <a:lnTo>
                    <a:pt x="3703928" y="380"/>
                  </a:lnTo>
                  <a:lnTo>
                    <a:pt x="3754457" y="208"/>
                  </a:lnTo>
                  <a:lnTo>
                    <a:pt x="3805414" y="86"/>
                  </a:lnTo>
                  <a:lnTo>
                    <a:pt x="3856813" y="16"/>
                  </a:lnTo>
                  <a:lnTo>
                    <a:pt x="3908664" y="0"/>
                  </a:lnTo>
                  <a:lnTo>
                    <a:pt x="3960980" y="39"/>
                  </a:lnTo>
                  <a:lnTo>
                    <a:pt x="4013774" y="135"/>
                  </a:lnTo>
                  <a:lnTo>
                    <a:pt x="4067059" y="289"/>
                  </a:lnTo>
                  <a:lnTo>
                    <a:pt x="4120845" y="504"/>
                  </a:lnTo>
                  <a:lnTo>
                    <a:pt x="4175146" y="781"/>
                  </a:lnTo>
                  <a:lnTo>
                    <a:pt x="4229974" y="1121"/>
                  </a:lnTo>
                  <a:lnTo>
                    <a:pt x="4285341" y="1526"/>
                  </a:lnTo>
                  <a:lnTo>
                    <a:pt x="4341260" y="1998"/>
                  </a:lnTo>
                  <a:lnTo>
                    <a:pt x="4397743" y="2538"/>
                  </a:lnTo>
                  <a:lnTo>
                    <a:pt x="4454802" y="3148"/>
                  </a:lnTo>
                  <a:lnTo>
                    <a:pt x="4512450" y="3830"/>
                  </a:lnTo>
                  <a:lnTo>
                    <a:pt x="4570698" y="4585"/>
                  </a:lnTo>
                  <a:lnTo>
                    <a:pt x="4629560" y="5415"/>
                  </a:lnTo>
                  <a:lnTo>
                    <a:pt x="4689047" y="6321"/>
                  </a:lnTo>
                  <a:lnTo>
                    <a:pt x="4749173" y="7305"/>
                  </a:lnTo>
                  <a:lnTo>
                    <a:pt x="4809948" y="8369"/>
                  </a:lnTo>
                  <a:lnTo>
                    <a:pt x="4871386" y="9515"/>
                  </a:lnTo>
                  <a:lnTo>
                    <a:pt x="4933499" y="10743"/>
                  </a:lnTo>
                  <a:lnTo>
                    <a:pt x="4996299" y="12056"/>
                  </a:lnTo>
                  <a:lnTo>
                    <a:pt x="5059799" y="13454"/>
                  </a:lnTo>
                  <a:lnTo>
                    <a:pt x="5124011" y="14941"/>
                  </a:lnTo>
                  <a:lnTo>
                    <a:pt x="5188946" y="16517"/>
                  </a:lnTo>
                  <a:lnTo>
                    <a:pt x="5254619" y="18185"/>
                  </a:lnTo>
                  <a:lnTo>
                    <a:pt x="5321040" y="19944"/>
                  </a:lnTo>
                  <a:lnTo>
                    <a:pt x="5388222" y="21799"/>
                  </a:lnTo>
                  <a:lnTo>
                    <a:pt x="5456178" y="23749"/>
                  </a:lnTo>
                  <a:lnTo>
                    <a:pt x="5524920" y="25796"/>
                  </a:lnTo>
                  <a:lnTo>
                    <a:pt x="5594460" y="27943"/>
                  </a:lnTo>
                  <a:lnTo>
                    <a:pt x="5664810" y="30191"/>
                  </a:lnTo>
                  <a:lnTo>
                    <a:pt x="5735984" y="32541"/>
                  </a:lnTo>
                  <a:lnTo>
                    <a:pt x="5807992" y="34995"/>
                  </a:lnTo>
                  <a:lnTo>
                    <a:pt x="5806692" y="74603"/>
                  </a:lnTo>
                  <a:lnTo>
                    <a:pt x="5805311" y="115521"/>
                  </a:lnTo>
                  <a:lnTo>
                    <a:pt x="5803857" y="157693"/>
                  </a:lnTo>
                  <a:lnTo>
                    <a:pt x="5802341" y="201063"/>
                  </a:lnTo>
                  <a:lnTo>
                    <a:pt x="5800771" y="245574"/>
                  </a:lnTo>
                  <a:lnTo>
                    <a:pt x="5799157" y="291171"/>
                  </a:lnTo>
                  <a:lnTo>
                    <a:pt x="5797507" y="337799"/>
                  </a:lnTo>
                  <a:lnTo>
                    <a:pt x="5795832" y="385399"/>
                  </a:lnTo>
                  <a:lnTo>
                    <a:pt x="5794139" y="433918"/>
                  </a:lnTo>
                  <a:lnTo>
                    <a:pt x="5792439" y="483299"/>
                  </a:lnTo>
                  <a:lnTo>
                    <a:pt x="5790740" y="533486"/>
                  </a:lnTo>
                  <a:lnTo>
                    <a:pt x="5789051" y="584423"/>
                  </a:lnTo>
                  <a:lnTo>
                    <a:pt x="5787383" y="636053"/>
                  </a:lnTo>
                  <a:lnTo>
                    <a:pt x="5785743" y="688322"/>
                  </a:lnTo>
                  <a:lnTo>
                    <a:pt x="5784142" y="741173"/>
                  </a:lnTo>
                  <a:lnTo>
                    <a:pt x="5782588" y="794550"/>
                  </a:lnTo>
                  <a:lnTo>
                    <a:pt x="5781090" y="848397"/>
                  </a:lnTo>
                  <a:lnTo>
                    <a:pt x="5779659" y="902659"/>
                  </a:lnTo>
                  <a:lnTo>
                    <a:pt x="5778302" y="957278"/>
                  </a:lnTo>
                  <a:lnTo>
                    <a:pt x="5777029" y="1012200"/>
                  </a:lnTo>
                  <a:lnTo>
                    <a:pt x="5775849" y="1067368"/>
                  </a:lnTo>
                  <a:lnTo>
                    <a:pt x="5774772" y="1122726"/>
                  </a:lnTo>
                  <a:lnTo>
                    <a:pt x="5773807" y="1178219"/>
                  </a:lnTo>
                  <a:lnTo>
                    <a:pt x="5772962" y="1233790"/>
                  </a:lnTo>
                  <a:lnTo>
                    <a:pt x="5772247" y="1289383"/>
                  </a:lnTo>
                  <a:lnTo>
                    <a:pt x="5771672" y="1344943"/>
                  </a:lnTo>
                  <a:lnTo>
                    <a:pt x="5771245" y="1400413"/>
                  </a:lnTo>
                  <a:lnTo>
                    <a:pt x="5770975" y="1455738"/>
                  </a:lnTo>
                  <a:lnTo>
                    <a:pt x="5770872" y="1510861"/>
                  </a:lnTo>
                  <a:lnTo>
                    <a:pt x="5770945" y="1565727"/>
                  </a:lnTo>
                  <a:lnTo>
                    <a:pt x="5771203" y="1620279"/>
                  </a:lnTo>
                  <a:lnTo>
                    <a:pt x="5771655" y="1674462"/>
                  </a:lnTo>
                  <a:lnTo>
                    <a:pt x="5772311" y="1728219"/>
                  </a:lnTo>
                  <a:lnTo>
                    <a:pt x="5773179" y="1781495"/>
                  </a:lnTo>
                  <a:lnTo>
                    <a:pt x="5774269" y="1834234"/>
                  </a:lnTo>
                  <a:lnTo>
                    <a:pt x="5775590" y="1886380"/>
                  </a:lnTo>
                  <a:lnTo>
                    <a:pt x="5777151" y="1937876"/>
                  </a:lnTo>
                  <a:lnTo>
                    <a:pt x="5778962" y="1988667"/>
                  </a:lnTo>
                  <a:lnTo>
                    <a:pt x="5781031" y="2038697"/>
                  </a:lnTo>
                  <a:lnTo>
                    <a:pt x="5783368" y="2087909"/>
                  </a:lnTo>
                  <a:lnTo>
                    <a:pt x="5785981" y="2136249"/>
                  </a:lnTo>
                  <a:lnTo>
                    <a:pt x="5788881" y="2183659"/>
                  </a:lnTo>
                  <a:lnTo>
                    <a:pt x="5792076" y="2230084"/>
                  </a:lnTo>
                  <a:lnTo>
                    <a:pt x="5795575" y="2275468"/>
                  </a:lnTo>
                  <a:lnTo>
                    <a:pt x="5799388" y="2319755"/>
                  </a:lnTo>
                  <a:lnTo>
                    <a:pt x="5803524" y="2362889"/>
                  </a:lnTo>
                  <a:lnTo>
                    <a:pt x="5807992" y="2404815"/>
                  </a:lnTo>
                  <a:lnTo>
                    <a:pt x="5734908" y="2405793"/>
                  </a:lnTo>
                  <a:lnTo>
                    <a:pt x="5662510" y="2406808"/>
                  </a:lnTo>
                  <a:lnTo>
                    <a:pt x="5590789" y="2407858"/>
                  </a:lnTo>
                  <a:lnTo>
                    <a:pt x="5519738" y="2408943"/>
                  </a:lnTo>
                  <a:lnTo>
                    <a:pt x="5449349" y="2410060"/>
                  </a:lnTo>
                  <a:lnTo>
                    <a:pt x="5379615" y="2411209"/>
                  </a:lnTo>
                  <a:lnTo>
                    <a:pt x="5310527" y="2412387"/>
                  </a:lnTo>
                  <a:lnTo>
                    <a:pt x="5242077" y="2413593"/>
                  </a:lnTo>
                  <a:lnTo>
                    <a:pt x="5174259" y="2414826"/>
                  </a:lnTo>
                  <a:lnTo>
                    <a:pt x="5107063" y="2416084"/>
                  </a:lnTo>
                  <a:lnTo>
                    <a:pt x="5040483" y="2417367"/>
                  </a:lnTo>
                  <a:lnTo>
                    <a:pt x="4974510" y="2418671"/>
                  </a:lnTo>
                  <a:lnTo>
                    <a:pt x="4909137" y="2419997"/>
                  </a:lnTo>
                  <a:lnTo>
                    <a:pt x="4844356" y="2421342"/>
                  </a:lnTo>
                  <a:lnTo>
                    <a:pt x="4780158" y="2422705"/>
                  </a:lnTo>
                  <a:lnTo>
                    <a:pt x="4716537" y="2424085"/>
                  </a:lnTo>
                  <a:lnTo>
                    <a:pt x="4653484" y="2425480"/>
                  </a:lnTo>
                  <a:lnTo>
                    <a:pt x="4590992" y="2426889"/>
                  </a:lnTo>
                  <a:lnTo>
                    <a:pt x="4529053" y="2428310"/>
                  </a:lnTo>
                  <a:lnTo>
                    <a:pt x="4467658" y="2429741"/>
                  </a:lnTo>
                  <a:lnTo>
                    <a:pt x="4406801" y="2431182"/>
                  </a:lnTo>
                  <a:lnTo>
                    <a:pt x="4346473" y="2432631"/>
                  </a:lnTo>
                  <a:lnTo>
                    <a:pt x="4286666" y="2434087"/>
                  </a:lnTo>
                  <a:lnTo>
                    <a:pt x="4227373" y="2435547"/>
                  </a:lnTo>
                  <a:lnTo>
                    <a:pt x="4168586" y="2437011"/>
                  </a:lnTo>
                  <a:lnTo>
                    <a:pt x="4110297" y="2438477"/>
                  </a:lnTo>
                  <a:lnTo>
                    <a:pt x="4052498" y="2439943"/>
                  </a:lnTo>
                  <a:lnTo>
                    <a:pt x="3995182" y="2441409"/>
                  </a:lnTo>
                  <a:lnTo>
                    <a:pt x="3938340" y="2442872"/>
                  </a:lnTo>
                  <a:lnTo>
                    <a:pt x="3881966" y="2444332"/>
                  </a:lnTo>
                  <a:lnTo>
                    <a:pt x="3826050" y="2445786"/>
                  </a:lnTo>
                  <a:lnTo>
                    <a:pt x="3770585" y="2447234"/>
                  </a:lnTo>
                  <a:lnTo>
                    <a:pt x="3715564" y="2448674"/>
                  </a:lnTo>
                  <a:lnTo>
                    <a:pt x="3660979" y="2450104"/>
                  </a:lnTo>
                  <a:lnTo>
                    <a:pt x="3606821" y="2451523"/>
                  </a:lnTo>
                  <a:lnTo>
                    <a:pt x="3553083" y="2452929"/>
                  </a:lnTo>
                  <a:lnTo>
                    <a:pt x="3499758" y="2454322"/>
                  </a:lnTo>
                  <a:lnTo>
                    <a:pt x="3446836" y="2455699"/>
                  </a:lnTo>
                  <a:lnTo>
                    <a:pt x="3394312" y="2457060"/>
                  </a:lnTo>
                  <a:lnTo>
                    <a:pt x="3342176" y="2458402"/>
                  </a:lnTo>
                  <a:lnTo>
                    <a:pt x="3290421" y="2459724"/>
                  </a:lnTo>
                  <a:lnTo>
                    <a:pt x="3239039" y="2461026"/>
                  </a:lnTo>
                  <a:lnTo>
                    <a:pt x="3188022" y="2462304"/>
                  </a:lnTo>
                  <a:lnTo>
                    <a:pt x="3137363" y="2463559"/>
                  </a:lnTo>
                  <a:lnTo>
                    <a:pt x="3087053" y="2464788"/>
                  </a:lnTo>
                  <a:lnTo>
                    <a:pt x="3037085" y="2465990"/>
                  </a:lnTo>
                  <a:lnTo>
                    <a:pt x="2987452" y="2467164"/>
                  </a:lnTo>
                  <a:lnTo>
                    <a:pt x="2938144" y="2468307"/>
                  </a:lnTo>
                  <a:lnTo>
                    <a:pt x="2889156" y="2469419"/>
                  </a:lnTo>
                  <a:lnTo>
                    <a:pt x="2840477" y="2470499"/>
                  </a:lnTo>
                  <a:lnTo>
                    <a:pt x="2792102" y="2471544"/>
                  </a:lnTo>
                  <a:lnTo>
                    <a:pt x="2744021" y="2472554"/>
                  </a:lnTo>
                  <a:lnTo>
                    <a:pt x="2696228" y="2473526"/>
                  </a:lnTo>
                  <a:lnTo>
                    <a:pt x="2648714" y="2474459"/>
                  </a:lnTo>
                  <a:lnTo>
                    <a:pt x="2601472" y="2475353"/>
                  </a:lnTo>
                  <a:lnTo>
                    <a:pt x="2554493" y="2476205"/>
                  </a:lnTo>
                  <a:lnTo>
                    <a:pt x="2507770" y="2477014"/>
                  </a:lnTo>
                  <a:lnTo>
                    <a:pt x="2461296" y="2477779"/>
                  </a:lnTo>
                  <a:lnTo>
                    <a:pt x="2415062" y="2478497"/>
                  </a:lnTo>
                  <a:lnTo>
                    <a:pt x="2369060" y="2479169"/>
                  </a:lnTo>
                  <a:lnTo>
                    <a:pt x="2323283" y="2479791"/>
                  </a:lnTo>
                  <a:lnTo>
                    <a:pt x="2277723" y="2480364"/>
                  </a:lnTo>
                  <a:lnTo>
                    <a:pt x="2232372" y="2480884"/>
                  </a:lnTo>
                  <a:lnTo>
                    <a:pt x="2187222" y="2481352"/>
                  </a:lnTo>
                  <a:lnTo>
                    <a:pt x="2142266" y="2481764"/>
                  </a:lnTo>
                  <a:lnTo>
                    <a:pt x="2097495" y="2482121"/>
                  </a:lnTo>
                  <a:lnTo>
                    <a:pt x="2052903" y="2482420"/>
                  </a:lnTo>
                  <a:lnTo>
                    <a:pt x="2008480" y="2482661"/>
                  </a:lnTo>
                  <a:lnTo>
                    <a:pt x="1964219" y="2482840"/>
                  </a:lnTo>
                  <a:lnTo>
                    <a:pt x="1920113" y="2482958"/>
                  </a:lnTo>
                  <a:lnTo>
                    <a:pt x="1876154" y="2483013"/>
                  </a:lnTo>
                  <a:lnTo>
                    <a:pt x="1832333" y="2483003"/>
                  </a:lnTo>
                  <a:lnTo>
                    <a:pt x="1788643" y="2482926"/>
                  </a:lnTo>
                  <a:lnTo>
                    <a:pt x="1745077" y="2482782"/>
                  </a:lnTo>
                  <a:lnTo>
                    <a:pt x="1701626" y="2482569"/>
                  </a:lnTo>
                  <a:lnTo>
                    <a:pt x="1658282" y="2482285"/>
                  </a:lnTo>
                  <a:lnTo>
                    <a:pt x="1615038" y="2481929"/>
                  </a:lnTo>
                  <a:lnTo>
                    <a:pt x="1571886" y="2481499"/>
                  </a:lnTo>
                  <a:lnTo>
                    <a:pt x="1528818" y="2480995"/>
                  </a:lnTo>
                  <a:lnTo>
                    <a:pt x="1485827" y="2480414"/>
                  </a:lnTo>
                  <a:lnTo>
                    <a:pt x="1442903" y="2479755"/>
                  </a:lnTo>
                  <a:lnTo>
                    <a:pt x="1400041" y="2479017"/>
                  </a:lnTo>
                  <a:lnTo>
                    <a:pt x="1357232" y="2478198"/>
                  </a:lnTo>
                  <a:lnTo>
                    <a:pt x="1314467" y="2477297"/>
                  </a:lnTo>
                  <a:lnTo>
                    <a:pt x="1271740" y="2476312"/>
                  </a:lnTo>
                  <a:lnTo>
                    <a:pt x="1229042" y="2475242"/>
                  </a:lnTo>
                  <a:lnTo>
                    <a:pt x="1186366" y="2474086"/>
                  </a:lnTo>
                  <a:lnTo>
                    <a:pt x="1143704" y="2472841"/>
                  </a:lnTo>
                  <a:lnTo>
                    <a:pt x="1101047" y="2471507"/>
                  </a:lnTo>
                  <a:lnTo>
                    <a:pt x="1058389" y="2470082"/>
                  </a:lnTo>
                  <a:lnTo>
                    <a:pt x="1015721" y="2468564"/>
                  </a:lnTo>
                  <a:lnTo>
                    <a:pt x="973036" y="2466953"/>
                  </a:lnTo>
                  <a:lnTo>
                    <a:pt x="930326" y="2465246"/>
                  </a:lnTo>
                  <a:lnTo>
                    <a:pt x="887582" y="2463443"/>
                  </a:lnTo>
                  <a:lnTo>
                    <a:pt x="844798" y="2461541"/>
                  </a:lnTo>
                  <a:lnTo>
                    <a:pt x="801965" y="2459540"/>
                  </a:lnTo>
                  <a:lnTo>
                    <a:pt x="759076" y="2457438"/>
                  </a:lnTo>
                  <a:lnTo>
                    <a:pt x="716122" y="2455233"/>
                  </a:lnTo>
                  <a:lnTo>
                    <a:pt x="673096" y="2452923"/>
                  </a:lnTo>
                  <a:lnTo>
                    <a:pt x="629991" y="2450509"/>
                  </a:lnTo>
                  <a:lnTo>
                    <a:pt x="586797" y="2447987"/>
                  </a:lnTo>
                  <a:lnTo>
                    <a:pt x="543508" y="2445358"/>
                  </a:lnTo>
                  <a:lnTo>
                    <a:pt x="500116" y="2442618"/>
                  </a:lnTo>
                  <a:lnTo>
                    <a:pt x="456613" y="2439767"/>
                  </a:lnTo>
                  <a:lnTo>
                    <a:pt x="412990" y="2436803"/>
                  </a:lnTo>
                  <a:lnTo>
                    <a:pt x="369241" y="2433725"/>
                  </a:lnTo>
                  <a:lnTo>
                    <a:pt x="325357" y="2430531"/>
                  </a:lnTo>
                  <a:lnTo>
                    <a:pt x="281331" y="2427220"/>
                  </a:lnTo>
                  <a:lnTo>
                    <a:pt x="237155" y="2423791"/>
                  </a:lnTo>
                  <a:lnTo>
                    <a:pt x="192820" y="2420242"/>
                  </a:lnTo>
                  <a:lnTo>
                    <a:pt x="148320" y="2416571"/>
                  </a:lnTo>
                  <a:lnTo>
                    <a:pt x="103646" y="2412777"/>
                  </a:lnTo>
                  <a:lnTo>
                    <a:pt x="58791" y="2408859"/>
                  </a:lnTo>
                  <a:lnTo>
                    <a:pt x="13747" y="2404815"/>
                  </a:lnTo>
                  <a:lnTo>
                    <a:pt x="10055" y="2346845"/>
                  </a:lnTo>
                  <a:lnTo>
                    <a:pt x="6991" y="2289834"/>
                  </a:lnTo>
                  <a:lnTo>
                    <a:pt x="4524" y="2233739"/>
                  </a:lnTo>
                  <a:lnTo>
                    <a:pt x="2622" y="2178519"/>
                  </a:lnTo>
                  <a:lnTo>
                    <a:pt x="1255" y="2124132"/>
                  </a:lnTo>
                  <a:lnTo>
                    <a:pt x="391" y="2070535"/>
                  </a:lnTo>
                  <a:lnTo>
                    <a:pt x="0" y="2017686"/>
                  </a:lnTo>
                  <a:lnTo>
                    <a:pt x="49" y="1965545"/>
                  </a:lnTo>
                  <a:lnTo>
                    <a:pt x="508" y="1914067"/>
                  </a:lnTo>
                  <a:lnTo>
                    <a:pt x="1345" y="1863212"/>
                  </a:lnTo>
                  <a:lnTo>
                    <a:pt x="2531" y="1812938"/>
                  </a:lnTo>
                  <a:lnTo>
                    <a:pt x="4032" y="1763201"/>
                  </a:lnTo>
                  <a:lnTo>
                    <a:pt x="5819" y="1713961"/>
                  </a:lnTo>
                  <a:lnTo>
                    <a:pt x="7859" y="1665176"/>
                  </a:lnTo>
                  <a:lnTo>
                    <a:pt x="10123" y="1616802"/>
                  </a:lnTo>
                  <a:lnTo>
                    <a:pt x="12578" y="1568799"/>
                  </a:lnTo>
                  <a:lnTo>
                    <a:pt x="15193" y="1521124"/>
                  </a:lnTo>
                  <a:lnTo>
                    <a:pt x="17938" y="1473735"/>
                  </a:lnTo>
                  <a:lnTo>
                    <a:pt x="20781" y="1426590"/>
                  </a:lnTo>
                  <a:lnTo>
                    <a:pt x="23692" y="1379648"/>
                  </a:lnTo>
                  <a:lnTo>
                    <a:pt x="26638" y="1332865"/>
                  </a:lnTo>
                  <a:lnTo>
                    <a:pt x="29588" y="1286200"/>
                  </a:lnTo>
                  <a:lnTo>
                    <a:pt x="32513" y="1239612"/>
                  </a:lnTo>
                  <a:lnTo>
                    <a:pt x="35379" y="1193057"/>
                  </a:lnTo>
                  <a:lnTo>
                    <a:pt x="38157" y="1146494"/>
                  </a:lnTo>
                  <a:lnTo>
                    <a:pt x="40815" y="1099881"/>
                  </a:lnTo>
                  <a:lnTo>
                    <a:pt x="43322" y="1053176"/>
                  </a:lnTo>
                  <a:lnTo>
                    <a:pt x="45647" y="1006337"/>
                  </a:lnTo>
                  <a:lnTo>
                    <a:pt x="47758" y="959322"/>
                  </a:lnTo>
                  <a:lnTo>
                    <a:pt x="49625" y="912088"/>
                  </a:lnTo>
                  <a:lnTo>
                    <a:pt x="51216" y="864594"/>
                  </a:lnTo>
                  <a:lnTo>
                    <a:pt x="52500" y="816798"/>
                  </a:lnTo>
                  <a:lnTo>
                    <a:pt x="53446" y="768657"/>
                  </a:lnTo>
                  <a:lnTo>
                    <a:pt x="54023" y="720130"/>
                  </a:lnTo>
                  <a:lnTo>
                    <a:pt x="54200" y="671175"/>
                  </a:lnTo>
                  <a:lnTo>
                    <a:pt x="53945" y="621749"/>
                  </a:lnTo>
                  <a:lnTo>
                    <a:pt x="53227" y="571811"/>
                  </a:lnTo>
                  <a:lnTo>
                    <a:pt x="52015" y="521318"/>
                  </a:lnTo>
                  <a:lnTo>
                    <a:pt x="50279" y="470229"/>
                  </a:lnTo>
                  <a:lnTo>
                    <a:pt x="47986" y="418501"/>
                  </a:lnTo>
                  <a:lnTo>
                    <a:pt x="45106" y="366092"/>
                  </a:lnTo>
                  <a:lnTo>
                    <a:pt x="41607" y="312961"/>
                  </a:lnTo>
                  <a:lnTo>
                    <a:pt x="37459" y="259065"/>
                  </a:lnTo>
                  <a:lnTo>
                    <a:pt x="32630" y="204363"/>
                  </a:lnTo>
                  <a:lnTo>
                    <a:pt x="27089" y="148811"/>
                  </a:lnTo>
                  <a:lnTo>
                    <a:pt x="20805" y="92369"/>
                  </a:lnTo>
                  <a:lnTo>
                    <a:pt x="13747" y="34995"/>
                  </a:lnTo>
                  <a:close/>
                </a:path>
              </a:pathLst>
            </a:custGeom>
            <a:ln w="57912">
              <a:solidFill>
                <a:srgbClr val="FF5050"/>
              </a:solidFill>
              <a:prstDash val="lgDash"/>
            </a:ln>
          </p:spPr>
          <p:txBody>
            <a:bodyPr wrap="square" lIns="0" tIns="0" rIns="0" bIns="0" rtlCol="0"/>
            <a:lstStyle/>
            <a:p>
              <a:endParaRPr/>
            </a:p>
          </p:txBody>
        </p:sp>
      </p:grpSp>
    </p:spTree>
    <p:extLst>
      <p:ext uri="{BB962C8B-B14F-4D97-AF65-F5344CB8AC3E}">
        <p14:creationId xmlns:p14="http://schemas.microsoft.com/office/powerpoint/2010/main" val="426306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5384291" y="1397508"/>
              <a:ext cx="6307836" cy="5140452"/>
            </a:xfrm>
            <a:prstGeom prst="rect">
              <a:avLst/>
            </a:prstGeom>
          </p:spPr>
        </p:pic>
      </p:grpSp>
      <p:sp>
        <p:nvSpPr>
          <p:cNvPr id="5" name="object 5"/>
          <p:cNvSpPr txBox="1">
            <a:spLocks noGrp="1"/>
          </p:cNvSpPr>
          <p:nvPr>
            <p:ph type="title"/>
          </p:nvPr>
        </p:nvSpPr>
        <p:spPr>
          <a:xfrm>
            <a:off x="5702934" y="684403"/>
            <a:ext cx="5423535" cy="452120"/>
          </a:xfrm>
          <a:prstGeom prst="rect">
            <a:avLst/>
          </a:prstGeom>
        </p:spPr>
        <p:txBody>
          <a:bodyPr vert="horz" wrap="square" lIns="0" tIns="12065" rIns="0" bIns="0" rtlCol="0">
            <a:spAutoFit/>
          </a:bodyPr>
          <a:lstStyle/>
          <a:p>
            <a:pPr marL="12700">
              <a:lnSpc>
                <a:spcPct val="100000"/>
              </a:lnSpc>
              <a:spcBef>
                <a:spcPts val="95"/>
              </a:spcBef>
            </a:pPr>
            <a:r>
              <a:rPr sz="2800" b="0" spc="-10" dirty="0">
                <a:latin typeface="Arial Black"/>
                <a:cs typeface="Arial Black"/>
              </a:rPr>
              <a:t>Lunes</a:t>
            </a:r>
            <a:r>
              <a:rPr sz="2800" b="0" dirty="0">
                <a:latin typeface="Arial Black"/>
                <a:cs typeface="Arial Black"/>
              </a:rPr>
              <a:t> </a:t>
            </a:r>
            <a:r>
              <a:rPr sz="2800" b="0" spc="-5" dirty="0">
                <a:latin typeface="Arial Black"/>
                <a:cs typeface="Arial Black"/>
              </a:rPr>
              <a:t>10</a:t>
            </a:r>
            <a:r>
              <a:rPr sz="2800" b="0" spc="-30" dirty="0">
                <a:latin typeface="Arial Black"/>
                <a:cs typeface="Arial Black"/>
              </a:rPr>
              <a:t> </a:t>
            </a:r>
            <a:r>
              <a:rPr sz="2800" b="0" spc="-5" dirty="0">
                <a:latin typeface="Arial Black"/>
                <a:cs typeface="Arial Black"/>
              </a:rPr>
              <a:t>de</a:t>
            </a:r>
            <a:r>
              <a:rPr sz="2800" b="0" spc="-10" dirty="0">
                <a:latin typeface="Arial Black"/>
                <a:cs typeface="Arial Black"/>
              </a:rPr>
              <a:t> </a:t>
            </a:r>
            <a:r>
              <a:rPr sz="2800" b="0" spc="-20" dirty="0">
                <a:latin typeface="Arial Black"/>
                <a:cs typeface="Arial Black"/>
              </a:rPr>
              <a:t>mayo</a:t>
            </a:r>
            <a:r>
              <a:rPr sz="2800" b="0" spc="-10" dirty="0">
                <a:latin typeface="Arial Black"/>
                <a:cs typeface="Arial Black"/>
              </a:rPr>
              <a:t> del</a:t>
            </a:r>
            <a:r>
              <a:rPr sz="2800" b="0" spc="5" dirty="0">
                <a:latin typeface="Arial Black"/>
                <a:cs typeface="Arial Black"/>
              </a:rPr>
              <a:t> </a:t>
            </a:r>
            <a:r>
              <a:rPr sz="2800" b="0" spc="-10" dirty="0">
                <a:latin typeface="Arial Black"/>
                <a:cs typeface="Arial Black"/>
              </a:rPr>
              <a:t>2021.</a:t>
            </a:r>
            <a:endParaRPr sz="2800">
              <a:latin typeface="Arial Black"/>
              <a:cs typeface="Arial Black"/>
            </a:endParaRPr>
          </a:p>
        </p:txBody>
      </p:sp>
      <p:sp>
        <p:nvSpPr>
          <p:cNvPr id="6" name="object 6"/>
          <p:cNvSpPr/>
          <p:nvPr/>
        </p:nvSpPr>
        <p:spPr>
          <a:xfrm>
            <a:off x="943828" y="644629"/>
            <a:ext cx="4250055" cy="5497830"/>
          </a:xfrm>
          <a:custGeom>
            <a:avLst/>
            <a:gdLst/>
            <a:ahLst/>
            <a:cxnLst/>
            <a:rect l="l" t="t" r="r" b="b"/>
            <a:pathLst>
              <a:path w="4250055" h="5497830">
                <a:moveTo>
                  <a:pt x="24676" y="28216"/>
                </a:moveTo>
                <a:lnTo>
                  <a:pt x="59233" y="16834"/>
                </a:lnTo>
                <a:lnTo>
                  <a:pt x="98545" y="11750"/>
                </a:lnTo>
                <a:lnTo>
                  <a:pt x="141836" y="11696"/>
                </a:lnTo>
                <a:lnTo>
                  <a:pt x="188329" y="15403"/>
                </a:lnTo>
                <a:lnTo>
                  <a:pt x="237250" y="21603"/>
                </a:lnTo>
                <a:lnTo>
                  <a:pt x="287821" y="29026"/>
                </a:lnTo>
                <a:lnTo>
                  <a:pt x="339267" y="36404"/>
                </a:lnTo>
                <a:lnTo>
                  <a:pt x="390812" y="42468"/>
                </a:lnTo>
                <a:lnTo>
                  <a:pt x="441679" y="45951"/>
                </a:lnTo>
                <a:lnTo>
                  <a:pt x="491093" y="45582"/>
                </a:lnTo>
                <a:lnTo>
                  <a:pt x="538278" y="40093"/>
                </a:lnTo>
                <a:lnTo>
                  <a:pt x="582457" y="28216"/>
                </a:lnTo>
                <a:lnTo>
                  <a:pt x="633786" y="14658"/>
                </a:lnTo>
                <a:lnTo>
                  <a:pt x="685625" y="9758"/>
                </a:lnTo>
                <a:lnTo>
                  <a:pt x="737452" y="11398"/>
                </a:lnTo>
                <a:lnTo>
                  <a:pt x="788750" y="17463"/>
                </a:lnTo>
                <a:lnTo>
                  <a:pt x="838997" y="25835"/>
                </a:lnTo>
                <a:lnTo>
                  <a:pt x="887675" y="34398"/>
                </a:lnTo>
                <a:lnTo>
                  <a:pt x="934263" y="41034"/>
                </a:lnTo>
                <a:lnTo>
                  <a:pt x="978242" y="43627"/>
                </a:lnTo>
                <a:lnTo>
                  <a:pt x="1019092" y="40060"/>
                </a:lnTo>
                <a:lnTo>
                  <a:pt x="1056294" y="28216"/>
                </a:lnTo>
                <a:lnTo>
                  <a:pt x="1083184" y="18117"/>
                </a:lnTo>
                <a:lnTo>
                  <a:pt x="1113545" y="11361"/>
                </a:lnTo>
                <a:lnTo>
                  <a:pt x="1147354" y="7501"/>
                </a:lnTo>
                <a:lnTo>
                  <a:pt x="1184587" y="6089"/>
                </a:lnTo>
                <a:lnTo>
                  <a:pt x="1225221" y="6679"/>
                </a:lnTo>
                <a:lnTo>
                  <a:pt x="1269232" y="8822"/>
                </a:lnTo>
                <a:lnTo>
                  <a:pt x="1316596" y="12071"/>
                </a:lnTo>
                <a:lnTo>
                  <a:pt x="1367291" y="15980"/>
                </a:lnTo>
                <a:lnTo>
                  <a:pt x="1421291" y="20100"/>
                </a:lnTo>
                <a:lnTo>
                  <a:pt x="1478575" y="23984"/>
                </a:lnTo>
                <a:lnTo>
                  <a:pt x="1539117" y="27185"/>
                </a:lnTo>
                <a:lnTo>
                  <a:pt x="1602895" y="29256"/>
                </a:lnTo>
                <a:lnTo>
                  <a:pt x="1669884" y="29749"/>
                </a:lnTo>
                <a:lnTo>
                  <a:pt x="1740062" y="28216"/>
                </a:lnTo>
                <a:lnTo>
                  <a:pt x="1811123" y="26510"/>
                </a:lnTo>
                <a:lnTo>
                  <a:pt x="1870929" y="26870"/>
                </a:lnTo>
                <a:lnTo>
                  <a:pt x="1921272" y="28809"/>
                </a:lnTo>
                <a:lnTo>
                  <a:pt x="1963940" y="31843"/>
                </a:lnTo>
                <a:lnTo>
                  <a:pt x="2000724" y="35486"/>
                </a:lnTo>
                <a:lnTo>
                  <a:pt x="2033414" y="39251"/>
                </a:lnTo>
                <a:lnTo>
                  <a:pt x="2063800" y="42652"/>
                </a:lnTo>
                <a:lnTo>
                  <a:pt x="2093672" y="45204"/>
                </a:lnTo>
                <a:lnTo>
                  <a:pt x="2124820" y="46421"/>
                </a:lnTo>
                <a:lnTo>
                  <a:pt x="2159034" y="45816"/>
                </a:lnTo>
                <a:lnTo>
                  <a:pt x="2198105" y="42905"/>
                </a:lnTo>
                <a:lnTo>
                  <a:pt x="2243821" y="37200"/>
                </a:lnTo>
                <a:lnTo>
                  <a:pt x="2297973" y="28216"/>
                </a:lnTo>
                <a:lnTo>
                  <a:pt x="2363720" y="17820"/>
                </a:lnTo>
                <a:lnTo>
                  <a:pt x="2422472" y="11646"/>
                </a:lnTo>
                <a:lnTo>
                  <a:pt x="2475556" y="8980"/>
                </a:lnTo>
                <a:lnTo>
                  <a:pt x="2524304" y="9108"/>
                </a:lnTo>
                <a:lnTo>
                  <a:pt x="2570043" y="11316"/>
                </a:lnTo>
                <a:lnTo>
                  <a:pt x="2614104" y="14888"/>
                </a:lnTo>
                <a:lnTo>
                  <a:pt x="2657816" y="19111"/>
                </a:lnTo>
                <a:lnTo>
                  <a:pt x="2702508" y="23270"/>
                </a:lnTo>
                <a:lnTo>
                  <a:pt x="2749509" y="26650"/>
                </a:lnTo>
                <a:lnTo>
                  <a:pt x="2800149" y="28537"/>
                </a:lnTo>
                <a:lnTo>
                  <a:pt x="2855757" y="28216"/>
                </a:lnTo>
                <a:lnTo>
                  <a:pt x="2903161" y="28000"/>
                </a:lnTo>
                <a:lnTo>
                  <a:pt x="2953016" y="29656"/>
                </a:lnTo>
                <a:lnTo>
                  <a:pt x="3004765" y="32725"/>
                </a:lnTo>
                <a:lnTo>
                  <a:pt x="3057851" y="36747"/>
                </a:lnTo>
                <a:lnTo>
                  <a:pt x="3111715" y="41262"/>
                </a:lnTo>
                <a:lnTo>
                  <a:pt x="3165800" y="45811"/>
                </a:lnTo>
                <a:lnTo>
                  <a:pt x="3219549" y="49933"/>
                </a:lnTo>
                <a:lnTo>
                  <a:pt x="3272403" y="53169"/>
                </a:lnTo>
                <a:lnTo>
                  <a:pt x="3323806" y="55058"/>
                </a:lnTo>
                <a:lnTo>
                  <a:pt x="3373199" y="55142"/>
                </a:lnTo>
                <a:lnTo>
                  <a:pt x="3420025" y="52959"/>
                </a:lnTo>
                <a:lnTo>
                  <a:pt x="3463726" y="48050"/>
                </a:lnTo>
                <a:lnTo>
                  <a:pt x="3503746" y="39956"/>
                </a:lnTo>
                <a:lnTo>
                  <a:pt x="3539525" y="28216"/>
                </a:lnTo>
                <a:lnTo>
                  <a:pt x="3574536" y="16397"/>
                </a:lnTo>
                <a:lnTo>
                  <a:pt x="3612485" y="8089"/>
                </a:lnTo>
                <a:lnTo>
                  <a:pt x="3653169" y="2869"/>
                </a:lnTo>
                <a:lnTo>
                  <a:pt x="3696388" y="313"/>
                </a:lnTo>
                <a:lnTo>
                  <a:pt x="3741936" y="0"/>
                </a:lnTo>
                <a:lnTo>
                  <a:pt x="3789612" y="1504"/>
                </a:lnTo>
                <a:lnTo>
                  <a:pt x="3839213" y="4404"/>
                </a:lnTo>
                <a:lnTo>
                  <a:pt x="3890537" y="8275"/>
                </a:lnTo>
                <a:lnTo>
                  <a:pt x="3943380" y="12696"/>
                </a:lnTo>
                <a:lnTo>
                  <a:pt x="3997540" y="17242"/>
                </a:lnTo>
                <a:lnTo>
                  <a:pt x="4052814" y="21490"/>
                </a:lnTo>
                <a:lnTo>
                  <a:pt x="4108999" y="25017"/>
                </a:lnTo>
                <a:lnTo>
                  <a:pt x="4165893" y="27400"/>
                </a:lnTo>
                <a:lnTo>
                  <a:pt x="4223293" y="28216"/>
                </a:lnTo>
                <a:lnTo>
                  <a:pt x="4235415" y="81366"/>
                </a:lnTo>
                <a:lnTo>
                  <a:pt x="4243487" y="132036"/>
                </a:lnTo>
                <a:lnTo>
                  <a:pt x="4248062" y="180773"/>
                </a:lnTo>
                <a:lnTo>
                  <a:pt x="4249695" y="228123"/>
                </a:lnTo>
                <a:lnTo>
                  <a:pt x="4248938" y="274633"/>
                </a:lnTo>
                <a:lnTo>
                  <a:pt x="4246346" y="320849"/>
                </a:lnTo>
                <a:lnTo>
                  <a:pt x="4242471" y="367317"/>
                </a:lnTo>
                <a:lnTo>
                  <a:pt x="4237867" y="414584"/>
                </a:lnTo>
                <a:lnTo>
                  <a:pt x="4233088" y="463195"/>
                </a:lnTo>
                <a:lnTo>
                  <a:pt x="4228688" y="513697"/>
                </a:lnTo>
                <a:lnTo>
                  <a:pt x="4225220" y="566637"/>
                </a:lnTo>
                <a:lnTo>
                  <a:pt x="4223237" y="622560"/>
                </a:lnTo>
                <a:lnTo>
                  <a:pt x="4223293" y="682012"/>
                </a:lnTo>
                <a:lnTo>
                  <a:pt x="4223353" y="747347"/>
                </a:lnTo>
                <a:lnTo>
                  <a:pt x="4221072" y="799920"/>
                </a:lnTo>
                <a:lnTo>
                  <a:pt x="4217227" y="842269"/>
                </a:lnTo>
                <a:lnTo>
                  <a:pt x="4212593" y="876937"/>
                </a:lnTo>
                <a:lnTo>
                  <a:pt x="4207947" y="906462"/>
                </a:lnTo>
                <a:lnTo>
                  <a:pt x="4204066" y="933385"/>
                </a:lnTo>
                <a:lnTo>
                  <a:pt x="4201725" y="960246"/>
                </a:lnTo>
                <a:lnTo>
                  <a:pt x="4201701" y="989585"/>
                </a:lnTo>
                <a:lnTo>
                  <a:pt x="4204770" y="1023944"/>
                </a:lnTo>
                <a:lnTo>
                  <a:pt x="4211709" y="1065860"/>
                </a:lnTo>
                <a:lnTo>
                  <a:pt x="4223293" y="1117876"/>
                </a:lnTo>
                <a:lnTo>
                  <a:pt x="4234821" y="1175916"/>
                </a:lnTo>
                <a:lnTo>
                  <a:pt x="4239350" y="1224251"/>
                </a:lnTo>
                <a:lnTo>
                  <a:pt x="4238543" y="1265318"/>
                </a:lnTo>
                <a:lnTo>
                  <a:pt x="4234065" y="1301549"/>
                </a:lnTo>
                <a:lnTo>
                  <a:pt x="4227579" y="1335380"/>
                </a:lnTo>
                <a:lnTo>
                  <a:pt x="4220751" y="1369245"/>
                </a:lnTo>
                <a:lnTo>
                  <a:pt x="4215244" y="1405579"/>
                </a:lnTo>
                <a:lnTo>
                  <a:pt x="4212723" y="1446816"/>
                </a:lnTo>
                <a:lnTo>
                  <a:pt x="4214851" y="1495392"/>
                </a:lnTo>
                <a:lnTo>
                  <a:pt x="4223293" y="1553740"/>
                </a:lnTo>
                <a:lnTo>
                  <a:pt x="4231672" y="1609551"/>
                </a:lnTo>
                <a:lnTo>
                  <a:pt x="4235376" y="1661183"/>
                </a:lnTo>
                <a:lnTo>
                  <a:pt x="4235405" y="1709613"/>
                </a:lnTo>
                <a:lnTo>
                  <a:pt x="4232759" y="1755812"/>
                </a:lnTo>
                <a:lnTo>
                  <a:pt x="4228437" y="1800755"/>
                </a:lnTo>
                <a:lnTo>
                  <a:pt x="4223439" y="1845416"/>
                </a:lnTo>
                <a:lnTo>
                  <a:pt x="4218765" y="1890768"/>
                </a:lnTo>
                <a:lnTo>
                  <a:pt x="4215413" y="1937786"/>
                </a:lnTo>
                <a:lnTo>
                  <a:pt x="4214384" y="1987443"/>
                </a:lnTo>
                <a:lnTo>
                  <a:pt x="4216678" y="2040713"/>
                </a:lnTo>
                <a:lnTo>
                  <a:pt x="4223293" y="2098570"/>
                </a:lnTo>
                <a:lnTo>
                  <a:pt x="4229754" y="2152736"/>
                </a:lnTo>
                <a:lnTo>
                  <a:pt x="4232871" y="2204656"/>
                </a:lnTo>
                <a:lnTo>
                  <a:pt x="4233294" y="2254774"/>
                </a:lnTo>
                <a:lnTo>
                  <a:pt x="4231675" y="2303534"/>
                </a:lnTo>
                <a:lnTo>
                  <a:pt x="4228664" y="2351379"/>
                </a:lnTo>
                <a:lnTo>
                  <a:pt x="4224912" y="2398751"/>
                </a:lnTo>
                <a:lnTo>
                  <a:pt x="4221071" y="2446094"/>
                </a:lnTo>
                <a:lnTo>
                  <a:pt x="4217790" y="2493851"/>
                </a:lnTo>
                <a:lnTo>
                  <a:pt x="4215721" y="2542465"/>
                </a:lnTo>
                <a:lnTo>
                  <a:pt x="4215514" y="2592380"/>
                </a:lnTo>
                <a:lnTo>
                  <a:pt x="4217822" y="2644038"/>
                </a:lnTo>
                <a:lnTo>
                  <a:pt x="4223293" y="2697883"/>
                </a:lnTo>
                <a:lnTo>
                  <a:pt x="4229590" y="2763100"/>
                </a:lnTo>
                <a:lnTo>
                  <a:pt x="4230251" y="2814244"/>
                </a:lnTo>
                <a:lnTo>
                  <a:pt x="4227018" y="2854898"/>
                </a:lnTo>
                <a:lnTo>
                  <a:pt x="4221631" y="2888647"/>
                </a:lnTo>
                <a:lnTo>
                  <a:pt x="4215830" y="2919075"/>
                </a:lnTo>
                <a:lnTo>
                  <a:pt x="4211355" y="2949767"/>
                </a:lnTo>
                <a:lnTo>
                  <a:pt x="4209947" y="2984306"/>
                </a:lnTo>
                <a:lnTo>
                  <a:pt x="4213346" y="3026277"/>
                </a:lnTo>
                <a:lnTo>
                  <a:pt x="4223293" y="3079264"/>
                </a:lnTo>
                <a:lnTo>
                  <a:pt x="4231823" y="3127830"/>
                </a:lnTo>
                <a:lnTo>
                  <a:pt x="4235525" y="3175985"/>
                </a:lnTo>
                <a:lnTo>
                  <a:pt x="4235439" y="3223932"/>
                </a:lnTo>
                <a:lnTo>
                  <a:pt x="4232607" y="3271870"/>
                </a:lnTo>
                <a:lnTo>
                  <a:pt x="4228068" y="3320001"/>
                </a:lnTo>
                <a:lnTo>
                  <a:pt x="4222864" y="3368527"/>
                </a:lnTo>
                <a:lnTo>
                  <a:pt x="4218035" y="3417647"/>
                </a:lnTo>
                <a:lnTo>
                  <a:pt x="4214623" y="3467563"/>
                </a:lnTo>
                <a:lnTo>
                  <a:pt x="4213668" y="3518475"/>
                </a:lnTo>
                <a:lnTo>
                  <a:pt x="4216211" y="3570585"/>
                </a:lnTo>
                <a:lnTo>
                  <a:pt x="4223293" y="3624094"/>
                </a:lnTo>
                <a:lnTo>
                  <a:pt x="4230186" y="3677689"/>
                </a:lnTo>
                <a:lnTo>
                  <a:pt x="4232238" y="3730023"/>
                </a:lnTo>
                <a:lnTo>
                  <a:pt x="4230603" y="3781244"/>
                </a:lnTo>
                <a:lnTo>
                  <a:pt x="4226435" y="3831504"/>
                </a:lnTo>
                <a:lnTo>
                  <a:pt x="4220889" y="3880950"/>
                </a:lnTo>
                <a:lnTo>
                  <a:pt x="4215118" y="3929733"/>
                </a:lnTo>
                <a:lnTo>
                  <a:pt x="4210277" y="3978002"/>
                </a:lnTo>
                <a:lnTo>
                  <a:pt x="4207520" y="4025906"/>
                </a:lnTo>
                <a:lnTo>
                  <a:pt x="4208000" y="4073595"/>
                </a:lnTo>
                <a:lnTo>
                  <a:pt x="4212874" y="4121218"/>
                </a:lnTo>
                <a:lnTo>
                  <a:pt x="4223293" y="4168924"/>
                </a:lnTo>
                <a:lnTo>
                  <a:pt x="4234500" y="4216611"/>
                </a:lnTo>
                <a:lnTo>
                  <a:pt x="4241420" y="4264182"/>
                </a:lnTo>
                <a:lnTo>
                  <a:pt x="4244734" y="4311798"/>
                </a:lnTo>
                <a:lnTo>
                  <a:pt x="4245126" y="4359622"/>
                </a:lnTo>
                <a:lnTo>
                  <a:pt x="4243276" y="4407815"/>
                </a:lnTo>
                <a:lnTo>
                  <a:pt x="4239867" y="4456538"/>
                </a:lnTo>
                <a:lnTo>
                  <a:pt x="4235580" y="4505952"/>
                </a:lnTo>
                <a:lnTo>
                  <a:pt x="4231097" y="4556220"/>
                </a:lnTo>
                <a:lnTo>
                  <a:pt x="4227101" y="4607501"/>
                </a:lnTo>
                <a:lnTo>
                  <a:pt x="4224272" y="4659959"/>
                </a:lnTo>
                <a:lnTo>
                  <a:pt x="4223293" y="4713754"/>
                </a:lnTo>
                <a:lnTo>
                  <a:pt x="4223296" y="4755524"/>
                </a:lnTo>
                <a:lnTo>
                  <a:pt x="4223085" y="4800569"/>
                </a:lnTo>
                <a:lnTo>
                  <a:pt x="4222708" y="4848433"/>
                </a:lnTo>
                <a:lnTo>
                  <a:pt x="4222215" y="4898660"/>
                </a:lnTo>
                <a:lnTo>
                  <a:pt x="4221656" y="4950793"/>
                </a:lnTo>
                <a:lnTo>
                  <a:pt x="4221080" y="5004375"/>
                </a:lnTo>
                <a:lnTo>
                  <a:pt x="4220537" y="5058950"/>
                </a:lnTo>
                <a:lnTo>
                  <a:pt x="4220075" y="5114062"/>
                </a:lnTo>
                <a:lnTo>
                  <a:pt x="4219745" y="5169253"/>
                </a:lnTo>
                <a:lnTo>
                  <a:pt x="4219596" y="5224068"/>
                </a:lnTo>
                <a:lnTo>
                  <a:pt x="4219677" y="5278050"/>
                </a:lnTo>
                <a:lnTo>
                  <a:pt x="4220038" y="5330743"/>
                </a:lnTo>
                <a:lnTo>
                  <a:pt x="4220728" y="5381689"/>
                </a:lnTo>
                <a:lnTo>
                  <a:pt x="4221796" y="5430433"/>
                </a:lnTo>
                <a:lnTo>
                  <a:pt x="4223293" y="5476518"/>
                </a:lnTo>
                <a:lnTo>
                  <a:pt x="4168136" y="5485254"/>
                </a:lnTo>
                <a:lnTo>
                  <a:pt x="4118466" y="5490488"/>
                </a:lnTo>
                <a:lnTo>
                  <a:pt x="4073269" y="5492758"/>
                </a:lnTo>
                <a:lnTo>
                  <a:pt x="4031533" y="5492605"/>
                </a:lnTo>
                <a:lnTo>
                  <a:pt x="3992244" y="5490569"/>
                </a:lnTo>
                <a:lnTo>
                  <a:pt x="3954388" y="5487188"/>
                </a:lnTo>
                <a:lnTo>
                  <a:pt x="3916953" y="5483003"/>
                </a:lnTo>
                <a:lnTo>
                  <a:pt x="3878925" y="5478553"/>
                </a:lnTo>
                <a:lnTo>
                  <a:pt x="3839291" y="5474378"/>
                </a:lnTo>
                <a:lnTo>
                  <a:pt x="3797038" y="5471018"/>
                </a:lnTo>
                <a:lnTo>
                  <a:pt x="3751151" y="5469012"/>
                </a:lnTo>
                <a:lnTo>
                  <a:pt x="3700619" y="5468900"/>
                </a:lnTo>
                <a:lnTo>
                  <a:pt x="3644427" y="5471222"/>
                </a:lnTo>
                <a:lnTo>
                  <a:pt x="3581562" y="5476518"/>
                </a:lnTo>
                <a:lnTo>
                  <a:pt x="3510504" y="5482395"/>
                </a:lnTo>
                <a:lnTo>
                  <a:pt x="3451407" y="5484356"/>
                </a:lnTo>
                <a:lnTo>
                  <a:pt x="3402403" y="5483255"/>
                </a:lnTo>
                <a:lnTo>
                  <a:pt x="3361626" y="5479945"/>
                </a:lnTo>
                <a:lnTo>
                  <a:pt x="3327210" y="5475282"/>
                </a:lnTo>
                <a:lnTo>
                  <a:pt x="3297288" y="5470120"/>
                </a:lnTo>
                <a:lnTo>
                  <a:pt x="3269994" y="5465313"/>
                </a:lnTo>
                <a:lnTo>
                  <a:pt x="3243460" y="5461716"/>
                </a:lnTo>
                <a:lnTo>
                  <a:pt x="3215820" y="5460184"/>
                </a:lnTo>
                <a:lnTo>
                  <a:pt x="3185207" y="5461570"/>
                </a:lnTo>
                <a:lnTo>
                  <a:pt x="3149756" y="5466730"/>
                </a:lnTo>
                <a:lnTo>
                  <a:pt x="3107598" y="5476518"/>
                </a:lnTo>
                <a:lnTo>
                  <a:pt x="3059218" y="5487105"/>
                </a:lnTo>
                <a:lnTo>
                  <a:pt x="3014020" y="5492524"/>
                </a:lnTo>
                <a:lnTo>
                  <a:pt x="2971044" y="5493791"/>
                </a:lnTo>
                <a:lnTo>
                  <a:pt x="2929327" y="5491923"/>
                </a:lnTo>
                <a:lnTo>
                  <a:pt x="2887910" y="5487938"/>
                </a:lnTo>
                <a:lnTo>
                  <a:pt x="2845830" y="5482853"/>
                </a:lnTo>
                <a:lnTo>
                  <a:pt x="2802126" y="5477684"/>
                </a:lnTo>
                <a:lnTo>
                  <a:pt x="2755838" y="5473449"/>
                </a:lnTo>
                <a:lnTo>
                  <a:pt x="2706003" y="5471165"/>
                </a:lnTo>
                <a:lnTo>
                  <a:pt x="2651661" y="5471849"/>
                </a:lnTo>
                <a:lnTo>
                  <a:pt x="2591851" y="5476518"/>
                </a:lnTo>
                <a:lnTo>
                  <a:pt x="2543720" y="5480396"/>
                </a:lnTo>
                <a:lnTo>
                  <a:pt x="2497738" y="5481409"/>
                </a:lnTo>
                <a:lnTo>
                  <a:pt x="2453340" y="5480123"/>
                </a:lnTo>
                <a:lnTo>
                  <a:pt x="2409963" y="5477106"/>
                </a:lnTo>
                <a:lnTo>
                  <a:pt x="2367040" y="5472925"/>
                </a:lnTo>
                <a:lnTo>
                  <a:pt x="2324009" y="5468148"/>
                </a:lnTo>
                <a:lnTo>
                  <a:pt x="2280304" y="5463341"/>
                </a:lnTo>
                <a:lnTo>
                  <a:pt x="2235361" y="5459072"/>
                </a:lnTo>
                <a:lnTo>
                  <a:pt x="2188615" y="5455908"/>
                </a:lnTo>
                <a:lnTo>
                  <a:pt x="2139502" y="5454416"/>
                </a:lnTo>
                <a:lnTo>
                  <a:pt x="2087456" y="5455164"/>
                </a:lnTo>
                <a:lnTo>
                  <a:pt x="2031914" y="5458719"/>
                </a:lnTo>
                <a:lnTo>
                  <a:pt x="1972312" y="5465647"/>
                </a:lnTo>
                <a:lnTo>
                  <a:pt x="1908083" y="5476518"/>
                </a:lnTo>
                <a:lnTo>
                  <a:pt x="1845568" y="5486809"/>
                </a:lnTo>
                <a:lnTo>
                  <a:pt x="1790708" y="5492178"/>
                </a:lnTo>
                <a:lnTo>
                  <a:pt x="1742347" y="5493460"/>
                </a:lnTo>
                <a:lnTo>
                  <a:pt x="1699328" y="5491490"/>
                </a:lnTo>
                <a:lnTo>
                  <a:pt x="1660492" y="5487102"/>
                </a:lnTo>
                <a:lnTo>
                  <a:pt x="1624682" y="5481131"/>
                </a:lnTo>
                <a:lnTo>
                  <a:pt x="1590742" y="5474412"/>
                </a:lnTo>
                <a:lnTo>
                  <a:pt x="1557513" y="5467778"/>
                </a:lnTo>
                <a:lnTo>
                  <a:pt x="1523838" y="5462065"/>
                </a:lnTo>
                <a:lnTo>
                  <a:pt x="1488559" y="5458107"/>
                </a:lnTo>
                <a:lnTo>
                  <a:pt x="1450520" y="5456738"/>
                </a:lnTo>
                <a:lnTo>
                  <a:pt x="1408562" y="5458794"/>
                </a:lnTo>
                <a:lnTo>
                  <a:pt x="1361529" y="5465109"/>
                </a:lnTo>
                <a:lnTo>
                  <a:pt x="1308262" y="5476518"/>
                </a:lnTo>
                <a:lnTo>
                  <a:pt x="1245579" y="5489316"/>
                </a:lnTo>
                <a:lnTo>
                  <a:pt x="1189457" y="5495382"/>
                </a:lnTo>
                <a:lnTo>
                  <a:pt x="1139003" y="5496037"/>
                </a:lnTo>
                <a:lnTo>
                  <a:pt x="1093322" y="5492602"/>
                </a:lnTo>
                <a:lnTo>
                  <a:pt x="1051519" y="5486400"/>
                </a:lnTo>
                <a:lnTo>
                  <a:pt x="1012701" y="5478752"/>
                </a:lnTo>
                <a:lnTo>
                  <a:pt x="975974" y="5470980"/>
                </a:lnTo>
                <a:lnTo>
                  <a:pt x="940442" y="5464405"/>
                </a:lnTo>
                <a:lnTo>
                  <a:pt x="905212" y="5460350"/>
                </a:lnTo>
                <a:lnTo>
                  <a:pt x="869389" y="5460136"/>
                </a:lnTo>
                <a:lnTo>
                  <a:pt x="832079" y="5465084"/>
                </a:lnTo>
                <a:lnTo>
                  <a:pt x="792388" y="5476518"/>
                </a:lnTo>
                <a:lnTo>
                  <a:pt x="759632" y="5486109"/>
                </a:lnTo>
                <a:lnTo>
                  <a:pt x="723348" y="5492485"/>
                </a:lnTo>
                <a:lnTo>
                  <a:pt x="683858" y="5496062"/>
                </a:lnTo>
                <a:lnTo>
                  <a:pt x="641481" y="5497253"/>
                </a:lnTo>
                <a:lnTo>
                  <a:pt x="596539" y="5496474"/>
                </a:lnTo>
                <a:lnTo>
                  <a:pt x="549353" y="5494140"/>
                </a:lnTo>
                <a:lnTo>
                  <a:pt x="500243" y="5490665"/>
                </a:lnTo>
                <a:lnTo>
                  <a:pt x="449532" y="5486465"/>
                </a:lnTo>
                <a:lnTo>
                  <a:pt x="397539" y="5481953"/>
                </a:lnTo>
                <a:lnTo>
                  <a:pt x="344586" y="5477546"/>
                </a:lnTo>
                <a:lnTo>
                  <a:pt x="290993" y="5473657"/>
                </a:lnTo>
                <a:lnTo>
                  <a:pt x="237083" y="5470703"/>
                </a:lnTo>
                <a:lnTo>
                  <a:pt x="183175" y="5469096"/>
                </a:lnTo>
                <a:lnTo>
                  <a:pt x="129590" y="5469254"/>
                </a:lnTo>
                <a:lnTo>
                  <a:pt x="76650" y="5471589"/>
                </a:lnTo>
                <a:lnTo>
                  <a:pt x="24676" y="5476518"/>
                </a:lnTo>
                <a:lnTo>
                  <a:pt x="23110" y="5440835"/>
                </a:lnTo>
                <a:lnTo>
                  <a:pt x="24634" y="5401171"/>
                </a:lnTo>
                <a:lnTo>
                  <a:pt x="27925" y="5357803"/>
                </a:lnTo>
                <a:lnTo>
                  <a:pt x="31664" y="5311010"/>
                </a:lnTo>
                <a:lnTo>
                  <a:pt x="34529" y="5261069"/>
                </a:lnTo>
                <a:lnTo>
                  <a:pt x="35200" y="5208258"/>
                </a:lnTo>
                <a:lnTo>
                  <a:pt x="32356" y="5152854"/>
                </a:lnTo>
                <a:lnTo>
                  <a:pt x="24676" y="5095135"/>
                </a:lnTo>
                <a:lnTo>
                  <a:pt x="17763" y="5038561"/>
                </a:lnTo>
                <a:lnTo>
                  <a:pt x="16785" y="4985913"/>
                </a:lnTo>
                <a:lnTo>
                  <a:pt x="19763" y="4936502"/>
                </a:lnTo>
                <a:lnTo>
                  <a:pt x="24716" y="4889633"/>
                </a:lnTo>
                <a:lnTo>
                  <a:pt x="29664" y="4844617"/>
                </a:lnTo>
                <a:lnTo>
                  <a:pt x="32627" y="4800759"/>
                </a:lnTo>
                <a:lnTo>
                  <a:pt x="31624" y="4757369"/>
                </a:lnTo>
                <a:lnTo>
                  <a:pt x="24676" y="4713754"/>
                </a:lnTo>
                <a:lnTo>
                  <a:pt x="19853" y="4681922"/>
                </a:lnTo>
                <a:lnTo>
                  <a:pt x="18897" y="4645328"/>
                </a:lnTo>
                <a:lnTo>
                  <a:pt x="20912" y="4604413"/>
                </a:lnTo>
                <a:lnTo>
                  <a:pt x="25000" y="4559619"/>
                </a:lnTo>
                <a:lnTo>
                  <a:pt x="30265" y="4511384"/>
                </a:lnTo>
                <a:lnTo>
                  <a:pt x="35807" y="4460151"/>
                </a:lnTo>
                <a:lnTo>
                  <a:pt x="40732" y="4406359"/>
                </a:lnTo>
                <a:lnTo>
                  <a:pt x="44141" y="4350450"/>
                </a:lnTo>
                <a:lnTo>
                  <a:pt x="45137" y="4292862"/>
                </a:lnTo>
                <a:lnTo>
                  <a:pt x="42823" y="4234038"/>
                </a:lnTo>
                <a:lnTo>
                  <a:pt x="36301" y="4174418"/>
                </a:lnTo>
                <a:lnTo>
                  <a:pt x="24676" y="4114441"/>
                </a:lnTo>
                <a:lnTo>
                  <a:pt x="9580" y="4040361"/>
                </a:lnTo>
                <a:lnTo>
                  <a:pt x="1871" y="3976930"/>
                </a:lnTo>
                <a:lnTo>
                  <a:pt x="0" y="3922333"/>
                </a:lnTo>
                <a:lnTo>
                  <a:pt x="2418" y="3874753"/>
                </a:lnTo>
                <a:lnTo>
                  <a:pt x="7579" y="3832376"/>
                </a:lnTo>
                <a:lnTo>
                  <a:pt x="13933" y="3793385"/>
                </a:lnTo>
                <a:lnTo>
                  <a:pt x="19933" y="3755966"/>
                </a:lnTo>
                <a:lnTo>
                  <a:pt x="24030" y="3718302"/>
                </a:lnTo>
                <a:lnTo>
                  <a:pt x="24676" y="3678577"/>
                </a:lnTo>
                <a:lnTo>
                  <a:pt x="24708" y="3647233"/>
                </a:lnTo>
                <a:lnTo>
                  <a:pt x="26666" y="3610816"/>
                </a:lnTo>
                <a:lnTo>
                  <a:pt x="30023" y="3569847"/>
                </a:lnTo>
                <a:lnTo>
                  <a:pt x="34252" y="3524850"/>
                </a:lnTo>
                <a:lnTo>
                  <a:pt x="38827" y="3476347"/>
                </a:lnTo>
                <a:lnTo>
                  <a:pt x="43221" y="3424860"/>
                </a:lnTo>
                <a:lnTo>
                  <a:pt x="46907" y="3370912"/>
                </a:lnTo>
                <a:lnTo>
                  <a:pt x="49359" y="3315025"/>
                </a:lnTo>
                <a:lnTo>
                  <a:pt x="50051" y="3257720"/>
                </a:lnTo>
                <a:lnTo>
                  <a:pt x="48455" y="3199521"/>
                </a:lnTo>
                <a:lnTo>
                  <a:pt x="44045" y="3140950"/>
                </a:lnTo>
                <a:lnTo>
                  <a:pt x="36294" y="3082530"/>
                </a:lnTo>
                <a:lnTo>
                  <a:pt x="24676" y="3024781"/>
                </a:lnTo>
                <a:lnTo>
                  <a:pt x="12252" y="2959746"/>
                </a:lnTo>
                <a:lnTo>
                  <a:pt x="6499" y="2899725"/>
                </a:lnTo>
                <a:lnTo>
                  <a:pt x="6022" y="2844410"/>
                </a:lnTo>
                <a:lnTo>
                  <a:pt x="9424" y="2793494"/>
                </a:lnTo>
                <a:lnTo>
                  <a:pt x="15311" y="2746670"/>
                </a:lnTo>
                <a:lnTo>
                  <a:pt x="22287" y="2703630"/>
                </a:lnTo>
                <a:lnTo>
                  <a:pt x="28958" y="2664067"/>
                </a:lnTo>
                <a:lnTo>
                  <a:pt x="33927" y="2627673"/>
                </a:lnTo>
                <a:lnTo>
                  <a:pt x="35800" y="2594142"/>
                </a:lnTo>
                <a:lnTo>
                  <a:pt x="33181" y="2563164"/>
                </a:lnTo>
                <a:lnTo>
                  <a:pt x="24676" y="2534434"/>
                </a:lnTo>
                <a:lnTo>
                  <a:pt x="12186" y="2494023"/>
                </a:lnTo>
                <a:lnTo>
                  <a:pt x="6432" y="2449626"/>
                </a:lnTo>
                <a:lnTo>
                  <a:pt x="5829" y="2402199"/>
                </a:lnTo>
                <a:lnTo>
                  <a:pt x="8795" y="2352697"/>
                </a:lnTo>
                <a:lnTo>
                  <a:pt x="13746" y="2302076"/>
                </a:lnTo>
                <a:lnTo>
                  <a:pt x="19098" y="2251292"/>
                </a:lnTo>
                <a:lnTo>
                  <a:pt x="23269" y="2201299"/>
                </a:lnTo>
                <a:lnTo>
                  <a:pt x="24676" y="2153053"/>
                </a:lnTo>
                <a:lnTo>
                  <a:pt x="24821" y="2119152"/>
                </a:lnTo>
                <a:lnTo>
                  <a:pt x="25765" y="2080543"/>
                </a:lnTo>
                <a:lnTo>
                  <a:pt x="27261" y="2037765"/>
                </a:lnTo>
                <a:lnTo>
                  <a:pt x="29062" y="1991354"/>
                </a:lnTo>
                <a:lnTo>
                  <a:pt x="30919" y="1941847"/>
                </a:lnTo>
                <a:lnTo>
                  <a:pt x="32584" y="1889782"/>
                </a:lnTo>
                <a:lnTo>
                  <a:pt x="33810" y="1835696"/>
                </a:lnTo>
                <a:lnTo>
                  <a:pt x="34348" y="1780125"/>
                </a:lnTo>
                <a:lnTo>
                  <a:pt x="33952" y="1723607"/>
                </a:lnTo>
                <a:lnTo>
                  <a:pt x="32373" y="1666679"/>
                </a:lnTo>
                <a:lnTo>
                  <a:pt x="29363" y="1609877"/>
                </a:lnTo>
                <a:lnTo>
                  <a:pt x="24676" y="1553740"/>
                </a:lnTo>
                <a:lnTo>
                  <a:pt x="20593" y="1492440"/>
                </a:lnTo>
                <a:lnTo>
                  <a:pt x="20933" y="1440647"/>
                </a:lnTo>
                <a:lnTo>
                  <a:pt x="24376" y="1396274"/>
                </a:lnTo>
                <a:lnTo>
                  <a:pt x="29606" y="1357230"/>
                </a:lnTo>
                <a:lnTo>
                  <a:pt x="35304" y="1321426"/>
                </a:lnTo>
                <a:lnTo>
                  <a:pt x="40151" y="1286772"/>
                </a:lnTo>
                <a:lnTo>
                  <a:pt x="42830" y="1251180"/>
                </a:lnTo>
                <a:lnTo>
                  <a:pt x="42022" y="1212559"/>
                </a:lnTo>
                <a:lnTo>
                  <a:pt x="36410" y="1168821"/>
                </a:lnTo>
                <a:lnTo>
                  <a:pt x="24676" y="1117876"/>
                </a:lnTo>
                <a:lnTo>
                  <a:pt x="14010" y="1071504"/>
                </a:lnTo>
                <a:lnTo>
                  <a:pt x="7054" y="1024464"/>
                </a:lnTo>
                <a:lnTo>
                  <a:pt x="3277" y="976763"/>
                </a:lnTo>
                <a:lnTo>
                  <a:pt x="2147" y="928406"/>
                </a:lnTo>
                <a:lnTo>
                  <a:pt x="3133" y="879399"/>
                </a:lnTo>
                <a:lnTo>
                  <a:pt x="5705" y="829745"/>
                </a:lnTo>
                <a:lnTo>
                  <a:pt x="9331" y="779451"/>
                </a:lnTo>
                <a:lnTo>
                  <a:pt x="13479" y="728523"/>
                </a:lnTo>
                <a:lnTo>
                  <a:pt x="17619" y="676964"/>
                </a:lnTo>
                <a:lnTo>
                  <a:pt x="21219" y="624781"/>
                </a:lnTo>
                <a:lnTo>
                  <a:pt x="23748" y="571979"/>
                </a:lnTo>
                <a:lnTo>
                  <a:pt x="24676" y="518563"/>
                </a:lnTo>
                <a:lnTo>
                  <a:pt x="24718" y="459152"/>
                </a:lnTo>
                <a:lnTo>
                  <a:pt x="24925" y="408290"/>
                </a:lnTo>
                <a:lnTo>
                  <a:pt x="25230" y="363634"/>
                </a:lnTo>
                <a:lnTo>
                  <a:pt x="25570" y="322845"/>
                </a:lnTo>
                <a:lnTo>
                  <a:pt x="25879" y="283582"/>
                </a:lnTo>
                <a:lnTo>
                  <a:pt x="26091" y="243503"/>
                </a:lnTo>
                <a:lnTo>
                  <a:pt x="26142" y="200267"/>
                </a:lnTo>
                <a:lnTo>
                  <a:pt x="25966" y="151535"/>
                </a:lnTo>
                <a:lnTo>
                  <a:pt x="25499" y="94965"/>
                </a:lnTo>
                <a:lnTo>
                  <a:pt x="24676" y="28216"/>
                </a:lnTo>
                <a:close/>
              </a:path>
            </a:pathLst>
          </a:custGeom>
          <a:ln w="38100">
            <a:solidFill>
              <a:srgbClr val="00AFF0"/>
            </a:solidFill>
            <a:prstDash val="lgDash"/>
          </a:ln>
        </p:spPr>
        <p:txBody>
          <a:bodyPr wrap="square" lIns="0" tIns="0" rIns="0" bIns="0" rtlCol="0"/>
          <a:lstStyle/>
          <a:p>
            <a:endParaRPr/>
          </a:p>
        </p:txBody>
      </p:sp>
      <p:sp>
        <p:nvSpPr>
          <p:cNvPr id="7" name="object 7"/>
          <p:cNvSpPr txBox="1"/>
          <p:nvPr/>
        </p:nvSpPr>
        <p:spPr>
          <a:xfrm>
            <a:off x="1046478" y="699642"/>
            <a:ext cx="4041775" cy="286067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70" dirty="0">
                <a:latin typeface="Arial"/>
                <a:cs typeface="Arial"/>
              </a:rPr>
              <a:t> </a:t>
            </a:r>
            <a:r>
              <a:rPr sz="1800" spc="-20" dirty="0">
                <a:latin typeface="Arial"/>
                <a:cs typeface="Arial"/>
              </a:rPr>
              <a:t>AYUDAMOS.</a:t>
            </a:r>
            <a:endParaRPr sz="1800">
              <a:latin typeface="Arial"/>
              <a:cs typeface="Arial"/>
            </a:endParaRPr>
          </a:p>
          <a:p>
            <a:pPr marL="12700" marR="137160" lvl="1" indent="358140">
              <a:lnSpc>
                <a:spcPct val="100000"/>
              </a:lnSpc>
              <a:buFont typeface="Wingdings"/>
              <a:buChar char=""/>
              <a:tabLst>
                <a:tab pos="657860" algn="l"/>
              </a:tabLst>
            </a:pPr>
            <a:r>
              <a:rPr sz="1800" b="1" u="heavy" spc="-5" dirty="0">
                <a:uFill>
                  <a:solidFill>
                    <a:srgbClr val="000000"/>
                  </a:solidFill>
                </a:uFill>
                <a:latin typeface="Arial"/>
                <a:cs typeface="Arial"/>
              </a:rPr>
              <a:t>Educación </a:t>
            </a:r>
            <a:r>
              <a:rPr sz="1800" b="1" u="heavy" dirty="0">
                <a:uFill>
                  <a:solidFill>
                    <a:srgbClr val="000000"/>
                  </a:solidFill>
                </a:uFill>
                <a:latin typeface="Arial"/>
                <a:cs typeface="Arial"/>
              </a:rPr>
              <a:t>socioemocional</a:t>
            </a:r>
            <a:r>
              <a:rPr sz="1800" dirty="0">
                <a:latin typeface="Arial"/>
                <a:cs typeface="Arial"/>
              </a:rPr>
              <a:t>. </a:t>
            </a:r>
            <a:r>
              <a:rPr sz="1800" spc="5" dirty="0">
                <a:latin typeface="Arial"/>
                <a:cs typeface="Arial"/>
              </a:rPr>
              <a:t> </a:t>
            </a:r>
            <a:r>
              <a:rPr sz="2000" b="1" dirty="0">
                <a:latin typeface="Arial"/>
                <a:cs typeface="Arial"/>
              </a:rPr>
              <a:t>Aprendizaje</a:t>
            </a:r>
            <a:r>
              <a:rPr sz="2000" b="1" spc="-35" dirty="0">
                <a:latin typeface="Arial"/>
                <a:cs typeface="Arial"/>
              </a:rPr>
              <a:t> </a:t>
            </a:r>
            <a:r>
              <a:rPr sz="2000" b="1" spc="-5" dirty="0">
                <a:latin typeface="Arial"/>
                <a:cs typeface="Arial"/>
              </a:rPr>
              <a:t>E:</a:t>
            </a:r>
            <a:r>
              <a:rPr sz="2000" b="1" spc="-20" dirty="0">
                <a:latin typeface="Arial"/>
                <a:cs typeface="Arial"/>
              </a:rPr>
              <a:t> </a:t>
            </a:r>
            <a:r>
              <a:rPr sz="2000" dirty="0">
                <a:solidFill>
                  <a:srgbClr val="FF6598"/>
                </a:solidFill>
                <a:latin typeface="Arial"/>
                <a:cs typeface="Arial"/>
              </a:rPr>
              <a:t>Reconoce</a:t>
            </a:r>
            <a:r>
              <a:rPr sz="2000" spc="-45" dirty="0">
                <a:solidFill>
                  <a:srgbClr val="FF6598"/>
                </a:solidFill>
                <a:latin typeface="Arial"/>
                <a:cs typeface="Arial"/>
              </a:rPr>
              <a:t> </a:t>
            </a:r>
            <a:r>
              <a:rPr sz="2000" dirty="0">
                <a:solidFill>
                  <a:srgbClr val="FF6598"/>
                </a:solidFill>
                <a:latin typeface="Arial"/>
                <a:cs typeface="Arial"/>
              </a:rPr>
              <a:t>cuando </a:t>
            </a:r>
            <a:r>
              <a:rPr sz="2000" spc="-540" dirty="0">
                <a:solidFill>
                  <a:srgbClr val="FF6598"/>
                </a:solidFill>
                <a:latin typeface="Arial"/>
                <a:cs typeface="Arial"/>
              </a:rPr>
              <a:t> </a:t>
            </a:r>
            <a:r>
              <a:rPr sz="2000" dirty="0">
                <a:solidFill>
                  <a:srgbClr val="FF6598"/>
                </a:solidFill>
                <a:latin typeface="Arial"/>
                <a:cs typeface="Arial"/>
              </a:rPr>
              <a:t>alguien necesita ayuda y la </a:t>
            </a:r>
            <a:r>
              <a:rPr sz="2000" spc="5" dirty="0">
                <a:solidFill>
                  <a:srgbClr val="FF6598"/>
                </a:solidFill>
                <a:latin typeface="Arial"/>
                <a:cs typeface="Arial"/>
              </a:rPr>
              <a:t> </a:t>
            </a:r>
            <a:r>
              <a:rPr sz="2000" dirty="0">
                <a:solidFill>
                  <a:srgbClr val="FF6598"/>
                </a:solidFill>
                <a:latin typeface="Arial"/>
                <a:cs typeface="Arial"/>
              </a:rPr>
              <a:t>proporciona.</a:t>
            </a:r>
            <a:endParaRPr sz="2000">
              <a:latin typeface="Arial"/>
              <a:cs typeface="Arial"/>
            </a:endParaRPr>
          </a:p>
          <a:p>
            <a:pPr marL="12700" marR="5080" algn="just">
              <a:lnSpc>
                <a:spcPct val="100000"/>
              </a:lnSpc>
            </a:pPr>
            <a:r>
              <a:rPr sz="1800" spc="-5" dirty="0">
                <a:latin typeface="Arial"/>
                <a:cs typeface="Arial"/>
              </a:rPr>
              <a:t>El</a:t>
            </a:r>
            <a:r>
              <a:rPr sz="1800" dirty="0">
                <a:latin typeface="Arial"/>
                <a:cs typeface="Arial"/>
              </a:rPr>
              <a:t> </a:t>
            </a:r>
            <a:r>
              <a:rPr sz="1800" spc="-5" dirty="0">
                <a:latin typeface="Arial"/>
                <a:cs typeface="Arial"/>
              </a:rPr>
              <a:t>alumno</a:t>
            </a:r>
            <a:r>
              <a:rPr sz="1800"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muestra</a:t>
            </a:r>
            <a:r>
              <a:rPr sz="1800" dirty="0">
                <a:latin typeface="Arial"/>
                <a:cs typeface="Arial"/>
              </a:rPr>
              <a:t> </a:t>
            </a:r>
            <a:r>
              <a:rPr sz="1800" spc="-5" dirty="0">
                <a:latin typeface="Arial"/>
                <a:cs typeface="Arial"/>
              </a:rPr>
              <a:t>en</a:t>
            </a:r>
            <a:r>
              <a:rPr sz="1800" dirty="0">
                <a:latin typeface="Arial"/>
                <a:cs typeface="Arial"/>
              </a:rPr>
              <a:t> </a:t>
            </a:r>
            <a:r>
              <a:rPr sz="1800" spc="-5" dirty="0">
                <a:latin typeface="Arial"/>
                <a:cs typeface="Arial"/>
              </a:rPr>
              <a:t>un</a:t>
            </a:r>
            <a:r>
              <a:rPr sz="1800" dirty="0">
                <a:latin typeface="Arial"/>
                <a:cs typeface="Arial"/>
              </a:rPr>
              <a:t> </a:t>
            </a:r>
            <a:r>
              <a:rPr sz="1800" spc="-5" dirty="0">
                <a:latin typeface="Arial"/>
                <a:cs typeface="Arial"/>
              </a:rPr>
              <a:t>nivel </a:t>
            </a:r>
            <a:r>
              <a:rPr sz="1800" dirty="0">
                <a:latin typeface="Arial"/>
                <a:cs typeface="Arial"/>
              </a:rPr>
              <a:t> </a:t>
            </a:r>
            <a:r>
              <a:rPr sz="1800" spc="-5" dirty="0">
                <a:latin typeface="Arial"/>
                <a:cs typeface="Arial"/>
              </a:rPr>
              <a:t>satisfactorio debido a que reconoce </a:t>
            </a:r>
            <a:r>
              <a:rPr sz="1800" spc="-10" dirty="0">
                <a:latin typeface="Arial"/>
                <a:cs typeface="Arial"/>
              </a:rPr>
              <a:t>la </a:t>
            </a:r>
            <a:r>
              <a:rPr sz="1800" spc="-5" dirty="0">
                <a:latin typeface="Arial"/>
                <a:cs typeface="Arial"/>
              </a:rPr>
              <a:t> importancia</a:t>
            </a:r>
            <a:r>
              <a:rPr sz="1800" dirty="0">
                <a:latin typeface="Arial"/>
                <a:cs typeface="Arial"/>
              </a:rPr>
              <a:t> de</a:t>
            </a:r>
            <a:r>
              <a:rPr sz="1800" spc="5" dirty="0">
                <a:latin typeface="Arial"/>
                <a:cs typeface="Arial"/>
              </a:rPr>
              <a:t> </a:t>
            </a:r>
            <a:r>
              <a:rPr sz="1800" spc="-10" dirty="0">
                <a:latin typeface="Arial"/>
                <a:cs typeface="Arial"/>
              </a:rPr>
              <a:t>ayudar</a:t>
            </a:r>
            <a:r>
              <a:rPr sz="1800" spc="-5" dirty="0">
                <a:latin typeface="Arial"/>
                <a:cs typeface="Arial"/>
              </a:rPr>
              <a:t> </a:t>
            </a:r>
            <a:r>
              <a:rPr sz="1800" dirty="0">
                <a:latin typeface="Arial"/>
                <a:cs typeface="Arial"/>
              </a:rPr>
              <a:t>y</a:t>
            </a:r>
            <a:r>
              <a:rPr sz="1800" spc="5" dirty="0">
                <a:latin typeface="Arial"/>
                <a:cs typeface="Arial"/>
              </a:rPr>
              <a:t> su</a:t>
            </a:r>
            <a:r>
              <a:rPr sz="1800" spc="10" dirty="0">
                <a:latin typeface="Arial"/>
                <a:cs typeface="Arial"/>
              </a:rPr>
              <a:t> </a:t>
            </a:r>
            <a:r>
              <a:rPr sz="1800" spc="-5" dirty="0">
                <a:latin typeface="Arial"/>
                <a:cs typeface="Arial"/>
              </a:rPr>
              <a:t>principal </a:t>
            </a:r>
            <a:r>
              <a:rPr sz="1800" spc="-490" dirty="0">
                <a:latin typeface="Arial"/>
                <a:cs typeface="Arial"/>
              </a:rPr>
              <a:t> </a:t>
            </a:r>
            <a:r>
              <a:rPr sz="1800" spc="-5" dirty="0">
                <a:latin typeface="Arial"/>
                <a:cs typeface="Arial"/>
              </a:rPr>
              <a:t>propósito,</a:t>
            </a:r>
            <a:r>
              <a:rPr sz="1800" dirty="0">
                <a:latin typeface="Arial"/>
                <a:cs typeface="Arial"/>
              </a:rPr>
              <a:t> </a:t>
            </a:r>
            <a:r>
              <a:rPr sz="1800" spc="-10" dirty="0">
                <a:latin typeface="Arial"/>
                <a:cs typeface="Arial"/>
              </a:rPr>
              <a:t>cabe </a:t>
            </a:r>
            <a:r>
              <a:rPr sz="1800" spc="-5" dirty="0">
                <a:latin typeface="Arial"/>
                <a:cs typeface="Arial"/>
              </a:rPr>
              <a:t>destacar que el infante </a:t>
            </a:r>
            <a:r>
              <a:rPr sz="1800" spc="-490" dirty="0">
                <a:latin typeface="Arial"/>
                <a:cs typeface="Arial"/>
              </a:rPr>
              <a:t> </a:t>
            </a:r>
            <a:r>
              <a:rPr sz="1800" spc="-5" dirty="0">
                <a:latin typeface="Arial"/>
                <a:cs typeface="Arial"/>
              </a:rPr>
              <a:t>plasma</a:t>
            </a:r>
            <a:r>
              <a:rPr sz="1800" spc="450" dirty="0">
                <a:latin typeface="Arial"/>
                <a:cs typeface="Arial"/>
              </a:rPr>
              <a:t> </a:t>
            </a:r>
            <a:r>
              <a:rPr sz="1800" spc="-5" dirty="0">
                <a:latin typeface="Arial"/>
                <a:cs typeface="Arial"/>
              </a:rPr>
              <a:t>las</a:t>
            </a:r>
            <a:r>
              <a:rPr sz="1800" spc="455" dirty="0">
                <a:latin typeface="Arial"/>
                <a:cs typeface="Arial"/>
              </a:rPr>
              <a:t> </a:t>
            </a:r>
            <a:r>
              <a:rPr sz="1800" spc="-5" dirty="0">
                <a:latin typeface="Arial"/>
                <a:cs typeface="Arial"/>
              </a:rPr>
              <a:t>actividades</a:t>
            </a:r>
            <a:r>
              <a:rPr sz="1800" spc="455" dirty="0">
                <a:latin typeface="Arial"/>
                <a:cs typeface="Arial"/>
              </a:rPr>
              <a:t> </a:t>
            </a:r>
            <a:r>
              <a:rPr sz="1800" spc="-5" dirty="0">
                <a:latin typeface="Arial"/>
                <a:cs typeface="Arial"/>
              </a:rPr>
              <a:t>en</a:t>
            </a:r>
            <a:r>
              <a:rPr sz="1800" spc="465" dirty="0">
                <a:latin typeface="Arial"/>
                <a:cs typeface="Arial"/>
              </a:rPr>
              <a:t> </a:t>
            </a:r>
            <a:r>
              <a:rPr sz="1800" spc="-5" dirty="0">
                <a:latin typeface="Arial"/>
                <a:cs typeface="Arial"/>
              </a:rPr>
              <a:t>las</a:t>
            </a:r>
            <a:r>
              <a:rPr sz="1800" spc="455" dirty="0">
                <a:latin typeface="Arial"/>
                <a:cs typeface="Arial"/>
              </a:rPr>
              <a:t> </a:t>
            </a:r>
            <a:r>
              <a:rPr sz="1800" spc="-10" dirty="0">
                <a:latin typeface="Arial"/>
                <a:cs typeface="Arial"/>
              </a:rPr>
              <a:t>que</a:t>
            </a:r>
            <a:endParaRPr sz="1800">
              <a:latin typeface="Arial"/>
              <a:cs typeface="Arial"/>
            </a:endParaRPr>
          </a:p>
        </p:txBody>
      </p:sp>
      <p:sp>
        <p:nvSpPr>
          <p:cNvPr id="8" name="object 8"/>
          <p:cNvSpPr txBox="1"/>
          <p:nvPr/>
        </p:nvSpPr>
        <p:spPr>
          <a:xfrm>
            <a:off x="1046481" y="3534914"/>
            <a:ext cx="3590925" cy="299720"/>
          </a:xfrm>
          <a:prstGeom prst="rect">
            <a:avLst/>
          </a:prstGeom>
        </p:spPr>
        <p:txBody>
          <a:bodyPr vert="horz" wrap="square" lIns="0" tIns="12700" rIns="0" bIns="0" rtlCol="0">
            <a:spAutoFit/>
          </a:bodyPr>
          <a:lstStyle/>
          <a:p>
            <a:pPr marL="12700">
              <a:lnSpc>
                <a:spcPct val="100000"/>
              </a:lnSpc>
              <a:spcBef>
                <a:spcPts val="100"/>
              </a:spcBef>
              <a:tabLst>
                <a:tab pos="841375" algn="l"/>
                <a:tab pos="1975485" algn="l"/>
                <a:tab pos="2626360" algn="l"/>
              </a:tabLst>
            </a:pPr>
            <a:r>
              <a:rPr sz="1800" spc="-5" dirty="0">
                <a:latin typeface="Arial"/>
                <a:cs typeface="Arial"/>
              </a:rPr>
              <a:t>puede	intervenir	para	colaborar</a:t>
            </a:r>
            <a:endParaRPr sz="1800">
              <a:latin typeface="Arial"/>
              <a:cs typeface="Arial"/>
            </a:endParaRPr>
          </a:p>
        </p:txBody>
      </p:sp>
      <p:sp>
        <p:nvSpPr>
          <p:cNvPr id="9" name="object 9"/>
          <p:cNvSpPr txBox="1"/>
          <p:nvPr/>
        </p:nvSpPr>
        <p:spPr>
          <a:xfrm>
            <a:off x="4806824" y="3534914"/>
            <a:ext cx="27876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en</a:t>
            </a:r>
            <a:endParaRPr sz="1800">
              <a:latin typeface="Arial"/>
              <a:cs typeface="Arial"/>
            </a:endParaRPr>
          </a:p>
        </p:txBody>
      </p:sp>
      <p:sp>
        <p:nvSpPr>
          <p:cNvPr id="10" name="object 10"/>
          <p:cNvSpPr txBox="1"/>
          <p:nvPr/>
        </p:nvSpPr>
        <p:spPr>
          <a:xfrm>
            <a:off x="1046481" y="3809234"/>
            <a:ext cx="4043679" cy="1946275"/>
          </a:xfrm>
          <a:prstGeom prst="rect">
            <a:avLst/>
          </a:prstGeom>
        </p:spPr>
        <p:txBody>
          <a:bodyPr vert="horz" wrap="square" lIns="0" tIns="12700" rIns="0" bIns="0" rtlCol="0">
            <a:spAutoFit/>
          </a:bodyPr>
          <a:lstStyle/>
          <a:p>
            <a:pPr marL="12700" marR="5080">
              <a:lnSpc>
                <a:spcPct val="100000"/>
              </a:lnSpc>
              <a:spcBef>
                <a:spcPts val="100"/>
              </a:spcBef>
              <a:tabLst>
                <a:tab pos="541655" algn="l"/>
                <a:tab pos="753110" algn="l"/>
                <a:tab pos="1285240" algn="l"/>
                <a:tab pos="1456055" algn="l"/>
                <a:tab pos="1689100" algn="l"/>
                <a:tab pos="1827530" algn="l"/>
                <a:tab pos="2403475" algn="l"/>
                <a:tab pos="2840990" algn="l"/>
                <a:tab pos="3018155" algn="l"/>
                <a:tab pos="3306445" algn="l"/>
                <a:tab pos="3646170" algn="l"/>
                <a:tab pos="3850640" algn="l"/>
                <a:tab pos="3916045" algn="l"/>
              </a:tabLst>
            </a:pPr>
            <a:r>
              <a:rPr sz="1800" spc="-5" dirty="0">
                <a:latin typeface="Arial"/>
                <a:cs typeface="Arial"/>
              </a:rPr>
              <a:t>casa,</a:t>
            </a:r>
            <a:r>
              <a:rPr sz="1800" dirty="0">
                <a:latin typeface="Arial"/>
                <a:cs typeface="Arial"/>
              </a:rPr>
              <a:t> </a:t>
            </a:r>
            <a:r>
              <a:rPr sz="1800" spc="-5" dirty="0">
                <a:latin typeface="Arial"/>
                <a:cs typeface="Arial"/>
              </a:rPr>
              <a:t>usando</a:t>
            </a:r>
            <a:r>
              <a:rPr sz="1800" dirty="0">
                <a:latin typeface="Arial"/>
                <a:cs typeface="Arial"/>
              </a:rPr>
              <a:t> </a:t>
            </a:r>
            <a:r>
              <a:rPr sz="1800" spc="-5" dirty="0">
                <a:latin typeface="Arial"/>
                <a:cs typeface="Arial"/>
              </a:rPr>
              <a:t>la</a:t>
            </a:r>
            <a:r>
              <a:rPr sz="1800" spc="5" dirty="0">
                <a:latin typeface="Arial"/>
                <a:cs typeface="Arial"/>
              </a:rPr>
              <a:t> </a:t>
            </a:r>
            <a:r>
              <a:rPr sz="1800" spc="-5" dirty="0">
                <a:latin typeface="Arial"/>
                <a:cs typeface="Arial"/>
              </a:rPr>
              <a:t>estrategia</a:t>
            </a:r>
            <a:r>
              <a:rPr sz="1800" dirty="0">
                <a:latin typeface="Arial"/>
                <a:cs typeface="Arial"/>
              </a:rPr>
              <a:t> </a:t>
            </a:r>
            <a:r>
              <a:rPr sz="1800" spc="-5" dirty="0">
                <a:latin typeface="Arial"/>
                <a:cs typeface="Arial"/>
              </a:rPr>
              <a:t>del</a:t>
            </a:r>
            <a:r>
              <a:rPr sz="1800" dirty="0">
                <a:latin typeface="Arial"/>
                <a:cs typeface="Arial"/>
              </a:rPr>
              <a:t> </a:t>
            </a:r>
            <a:r>
              <a:rPr sz="1800" spc="-5" dirty="0">
                <a:latin typeface="Arial"/>
                <a:cs typeface="Arial"/>
              </a:rPr>
              <a:t>dibujo. </a:t>
            </a:r>
            <a:r>
              <a:rPr sz="1800" dirty="0">
                <a:latin typeface="Arial"/>
                <a:cs typeface="Arial"/>
              </a:rPr>
              <a:t> </a:t>
            </a:r>
            <a:r>
              <a:rPr sz="1800" spc="-10" dirty="0">
                <a:latin typeface="Arial"/>
                <a:cs typeface="Arial"/>
              </a:rPr>
              <a:t>Cab</a:t>
            </a:r>
            <a:r>
              <a:rPr sz="1800" dirty="0">
                <a:latin typeface="Arial"/>
                <a:cs typeface="Arial"/>
              </a:rPr>
              <a:t>e	d</a:t>
            </a:r>
            <a:r>
              <a:rPr sz="1800" spc="-10" dirty="0">
                <a:latin typeface="Arial"/>
                <a:cs typeface="Arial"/>
              </a:rPr>
              <a:t>e</a:t>
            </a:r>
            <a:r>
              <a:rPr sz="1800" dirty="0">
                <a:latin typeface="Arial"/>
                <a:cs typeface="Arial"/>
              </a:rPr>
              <a:t>sta</a:t>
            </a:r>
            <a:r>
              <a:rPr sz="1800" spc="-10" dirty="0">
                <a:latin typeface="Arial"/>
                <a:cs typeface="Arial"/>
              </a:rPr>
              <a:t>c</a:t>
            </a:r>
            <a:r>
              <a:rPr sz="1800" dirty="0">
                <a:latin typeface="Arial"/>
                <a:cs typeface="Arial"/>
              </a:rPr>
              <a:t>ar		</a:t>
            </a:r>
            <a:r>
              <a:rPr sz="1800" spc="-10" dirty="0">
                <a:latin typeface="Arial"/>
                <a:cs typeface="Arial"/>
              </a:rPr>
              <a:t>qu</a:t>
            </a:r>
            <a:r>
              <a:rPr sz="1800" dirty="0">
                <a:latin typeface="Arial"/>
                <a:cs typeface="Arial"/>
              </a:rPr>
              <a:t>e	</a:t>
            </a:r>
            <a:r>
              <a:rPr sz="1800" spc="-5" dirty="0">
                <a:latin typeface="Arial"/>
                <a:cs typeface="Arial"/>
              </a:rPr>
              <a:t>s</a:t>
            </a:r>
            <a:r>
              <a:rPr sz="1800" dirty="0">
                <a:latin typeface="Arial"/>
                <a:cs typeface="Arial"/>
              </a:rPr>
              <a:t>e	</a:t>
            </a:r>
            <a:r>
              <a:rPr sz="1800" spc="-10" dirty="0">
                <a:latin typeface="Arial"/>
                <a:cs typeface="Arial"/>
              </a:rPr>
              <a:t>o</a:t>
            </a:r>
            <a:r>
              <a:rPr sz="1800" dirty="0">
                <a:latin typeface="Arial"/>
                <a:cs typeface="Arial"/>
              </a:rPr>
              <a:t>bs</a:t>
            </a:r>
            <a:r>
              <a:rPr sz="1800" spc="-10" dirty="0">
                <a:latin typeface="Arial"/>
                <a:cs typeface="Arial"/>
              </a:rPr>
              <a:t>e</a:t>
            </a:r>
            <a:r>
              <a:rPr sz="1800" dirty="0">
                <a:latin typeface="Arial"/>
                <a:cs typeface="Arial"/>
              </a:rPr>
              <a:t>rva	</a:t>
            </a:r>
            <a:r>
              <a:rPr sz="1800" spc="-5" dirty="0">
                <a:latin typeface="Arial"/>
                <a:cs typeface="Arial"/>
              </a:rPr>
              <a:t>la  i</a:t>
            </a:r>
            <a:r>
              <a:rPr sz="1800" spc="-15" dirty="0">
                <a:latin typeface="Arial"/>
                <a:cs typeface="Arial"/>
              </a:rPr>
              <a:t>n</a:t>
            </a:r>
            <a:r>
              <a:rPr sz="1800" dirty="0">
                <a:latin typeface="Arial"/>
                <a:cs typeface="Arial"/>
              </a:rPr>
              <a:t>terv</a:t>
            </a:r>
            <a:r>
              <a:rPr sz="1800" spc="-15" dirty="0">
                <a:latin typeface="Arial"/>
                <a:cs typeface="Arial"/>
              </a:rPr>
              <a:t>e</a:t>
            </a:r>
            <a:r>
              <a:rPr sz="1800" spc="-5" dirty="0">
                <a:latin typeface="Arial"/>
                <a:cs typeface="Arial"/>
              </a:rPr>
              <a:t>n</a:t>
            </a:r>
            <a:r>
              <a:rPr sz="1800" dirty="0">
                <a:latin typeface="Arial"/>
                <a:cs typeface="Arial"/>
              </a:rPr>
              <a:t>c</a:t>
            </a:r>
            <a:r>
              <a:rPr sz="1800" spc="-5" dirty="0">
                <a:latin typeface="Arial"/>
                <a:cs typeface="Arial"/>
              </a:rPr>
              <a:t>i</a:t>
            </a:r>
            <a:r>
              <a:rPr sz="1800" spc="-15" dirty="0">
                <a:latin typeface="Arial"/>
                <a:cs typeface="Arial"/>
              </a:rPr>
              <a:t>ó</a:t>
            </a:r>
            <a:r>
              <a:rPr sz="1800" spc="-5" dirty="0">
                <a:latin typeface="Arial"/>
                <a:cs typeface="Arial"/>
              </a:rPr>
              <a:t>n</a:t>
            </a:r>
            <a:r>
              <a:rPr sz="1800" dirty="0">
                <a:latin typeface="Arial"/>
                <a:cs typeface="Arial"/>
              </a:rPr>
              <a:t>		</a:t>
            </a:r>
            <a:r>
              <a:rPr sz="1800" spc="10" dirty="0">
                <a:latin typeface="Arial"/>
                <a:cs typeface="Arial"/>
              </a:rPr>
              <a:t>f</a:t>
            </a:r>
            <a:r>
              <a:rPr sz="1800" spc="-5" dirty="0">
                <a:latin typeface="Arial"/>
                <a:cs typeface="Arial"/>
              </a:rPr>
              <a:t>am</a:t>
            </a:r>
            <a:r>
              <a:rPr sz="1800" spc="-15" dirty="0">
                <a:latin typeface="Arial"/>
                <a:cs typeface="Arial"/>
              </a:rPr>
              <a:t>i</a:t>
            </a:r>
            <a:r>
              <a:rPr sz="1800" spc="-5" dirty="0">
                <a:latin typeface="Arial"/>
                <a:cs typeface="Arial"/>
              </a:rPr>
              <a:t>liar</a:t>
            </a:r>
            <a:r>
              <a:rPr sz="1800" dirty="0">
                <a:latin typeface="Arial"/>
                <a:cs typeface="Arial"/>
              </a:rPr>
              <a:t>	</a:t>
            </a:r>
            <a:r>
              <a:rPr sz="1800" spc="-484" dirty="0">
                <a:latin typeface="Arial"/>
                <a:cs typeface="Arial"/>
              </a:rPr>
              <a:t> </a:t>
            </a:r>
            <a:r>
              <a:rPr sz="1800" spc="-5" dirty="0">
                <a:latin typeface="Arial"/>
                <a:cs typeface="Arial"/>
              </a:rPr>
              <a:t>d</a:t>
            </a:r>
            <a:r>
              <a:rPr sz="1800" spc="-15" dirty="0">
                <a:latin typeface="Arial"/>
                <a:cs typeface="Arial"/>
              </a:rPr>
              <a:t>e</a:t>
            </a:r>
            <a:r>
              <a:rPr sz="1800" dirty="0">
                <a:latin typeface="Arial"/>
                <a:cs typeface="Arial"/>
              </a:rPr>
              <a:t>b</a:t>
            </a:r>
            <a:r>
              <a:rPr sz="1800" spc="-5" dirty="0">
                <a:latin typeface="Arial"/>
                <a:cs typeface="Arial"/>
              </a:rPr>
              <a:t>ido</a:t>
            </a:r>
            <a:r>
              <a:rPr sz="1800" dirty="0">
                <a:latin typeface="Arial"/>
                <a:cs typeface="Arial"/>
              </a:rPr>
              <a:t>	</a:t>
            </a:r>
            <a:r>
              <a:rPr sz="1800" spc="-5" dirty="0">
                <a:latin typeface="Arial"/>
                <a:cs typeface="Arial"/>
              </a:rPr>
              <a:t>a</a:t>
            </a:r>
            <a:r>
              <a:rPr sz="1800" dirty="0">
                <a:latin typeface="Arial"/>
                <a:cs typeface="Arial"/>
              </a:rPr>
              <a:t>	</a:t>
            </a:r>
            <a:r>
              <a:rPr sz="1800" spc="-10" dirty="0">
                <a:latin typeface="Arial"/>
                <a:cs typeface="Arial"/>
              </a:rPr>
              <a:t>que  </a:t>
            </a:r>
            <a:r>
              <a:rPr sz="1800" spc="-5" dirty="0">
                <a:latin typeface="Arial"/>
                <a:cs typeface="Arial"/>
              </a:rPr>
              <a:t>mu</a:t>
            </a:r>
            <a:r>
              <a:rPr sz="1800" spc="-15" dirty="0">
                <a:latin typeface="Arial"/>
                <a:cs typeface="Arial"/>
              </a:rPr>
              <a:t>e</a:t>
            </a:r>
            <a:r>
              <a:rPr sz="1800" dirty="0">
                <a:latin typeface="Arial"/>
                <a:cs typeface="Arial"/>
              </a:rPr>
              <a:t>stra</a:t>
            </a:r>
            <a:r>
              <a:rPr sz="1800" spc="135" dirty="0">
                <a:latin typeface="Arial"/>
                <a:cs typeface="Arial"/>
              </a:rPr>
              <a:t> </a:t>
            </a:r>
            <a:r>
              <a:rPr sz="1800" spc="-20" dirty="0">
                <a:latin typeface="Arial"/>
                <a:cs typeface="Arial"/>
              </a:rPr>
              <a:t>y</a:t>
            </a:r>
            <a:r>
              <a:rPr sz="1800" spc="-5" dirty="0">
                <a:latin typeface="Arial"/>
                <a:cs typeface="Arial"/>
              </a:rPr>
              <a:t>a</a:t>
            </a:r>
            <a:r>
              <a:rPr sz="1800" spc="114" dirty="0">
                <a:latin typeface="Arial"/>
                <a:cs typeface="Arial"/>
              </a:rPr>
              <a:t> </a:t>
            </a:r>
            <a:r>
              <a:rPr sz="1800" spc="-5" dirty="0">
                <a:latin typeface="Arial"/>
                <a:cs typeface="Arial"/>
              </a:rPr>
              <a:t>princi</a:t>
            </a:r>
            <a:r>
              <a:rPr sz="1800" spc="-15" dirty="0">
                <a:latin typeface="Arial"/>
                <a:cs typeface="Arial"/>
              </a:rPr>
              <a:t>p</a:t>
            </a:r>
            <a:r>
              <a:rPr sz="1800" dirty="0">
                <a:latin typeface="Arial"/>
                <a:cs typeface="Arial"/>
              </a:rPr>
              <a:t>i</a:t>
            </a:r>
            <a:r>
              <a:rPr sz="1800" spc="-5" dirty="0">
                <a:latin typeface="Arial"/>
                <a:cs typeface="Arial"/>
              </a:rPr>
              <a:t>os</a:t>
            </a:r>
            <a:r>
              <a:rPr sz="1800" spc="120" dirty="0">
                <a:latin typeface="Arial"/>
                <a:cs typeface="Arial"/>
              </a:rPr>
              <a:t> </a:t>
            </a:r>
            <a:r>
              <a:rPr sz="1800" spc="-10" dirty="0">
                <a:latin typeface="Arial"/>
                <a:cs typeface="Arial"/>
              </a:rPr>
              <a:t>d</a:t>
            </a:r>
            <a:r>
              <a:rPr sz="1800" spc="-5" dirty="0">
                <a:latin typeface="Arial"/>
                <a:cs typeface="Arial"/>
              </a:rPr>
              <a:t>e</a:t>
            </a:r>
            <a:r>
              <a:rPr sz="1800" spc="114" dirty="0">
                <a:latin typeface="Arial"/>
                <a:cs typeface="Arial"/>
              </a:rPr>
              <a:t> </a:t>
            </a:r>
            <a:r>
              <a:rPr sz="1800" dirty="0">
                <a:latin typeface="Arial"/>
                <a:cs typeface="Arial"/>
              </a:rPr>
              <a:t>esc</a:t>
            </a:r>
            <a:r>
              <a:rPr sz="1800" spc="5" dirty="0">
                <a:latin typeface="Arial"/>
                <a:cs typeface="Arial"/>
              </a:rPr>
              <a:t>r</a:t>
            </a:r>
            <a:r>
              <a:rPr sz="1800" spc="-5" dirty="0">
                <a:latin typeface="Arial"/>
                <a:cs typeface="Arial"/>
              </a:rPr>
              <a:t>itura</a:t>
            </a:r>
            <a:r>
              <a:rPr sz="1800" dirty="0">
                <a:latin typeface="Arial"/>
                <a:cs typeface="Arial"/>
              </a:rPr>
              <a:t>	</a:t>
            </a:r>
            <a:r>
              <a:rPr sz="1800" spc="-500" dirty="0">
                <a:latin typeface="Arial"/>
                <a:cs typeface="Arial"/>
              </a:rPr>
              <a:t> </a:t>
            </a:r>
            <a:r>
              <a:rPr sz="1800" spc="-10" dirty="0">
                <a:latin typeface="Arial"/>
                <a:cs typeface="Arial"/>
              </a:rPr>
              <a:t>que  </a:t>
            </a:r>
            <a:r>
              <a:rPr sz="1800" spc="-5" dirty="0">
                <a:latin typeface="Arial"/>
                <a:cs typeface="Arial"/>
              </a:rPr>
              <a:t>según</a:t>
            </a:r>
            <a:r>
              <a:rPr sz="1800" spc="235" dirty="0">
                <a:latin typeface="Arial"/>
                <a:cs typeface="Arial"/>
              </a:rPr>
              <a:t> </a:t>
            </a:r>
            <a:r>
              <a:rPr sz="1800" spc="-5" dirty="0">
                <a:latin typeface="Arial"/>
                <a:cs typeface="Arial"/>
              </a:rPr>
              <a:t>Ferreiro</a:t>
            </a:r>
            <a:r>
              <a:rPr sz="1800" spc="254" dirty="0">
                <a:latin typeface="Arial"/>
                <a:cs typeface="Arial"/>
              </a:rPr>
              <a:t> </a:t>
            </a:r>
            <a:r>
              <a:rPr sz="1800" spc="-5" dirty="0">
                <a:latin typeface="Arial"/>
                <a:cs typeface="Arial"/>
              </a:rPr>
              <a:t>el</a:t>
            </a:r>
            <a:r>
              <a:rPr sz="1800" spc="240" dirty="0">
                <a:latin typeface="Arial"/>
                <a:cs typeface="Arial"/>
              </a:rPr>
              <a:t> </a:t>
            </a:r>
            <a:r>
              <a:rPr sz="1800" spc="-5" dirty="0">
                <a:latin typeface="Arial"/>
                <a:cs typeface="Arial"/>
              </a:rPr>
              <a:t>infante</a:t>
            </a:r>
            <a:r>
              <a:rPr sz="1800" spc="254" dirty="0">
                <a:latin typeface="Arial"/>
                <a:cs typeface="Arial"/>
              </a:rPr>
              <a:t> </a:t>
            </a:r>
            <a:r>
              <a:rPr sz="1800" spc="-5" dirty="0">
                <a:latin typeface="Arial"/>
                <a:cs typeface="Arial"/>
              </a:rPr>
              <a:t>atraviesa</a:t>
            </a:r>
            <a:r>
              <a:rPr sz="1800" spc="240" dirty="0">
                <a:latin typeface="Arial"/>
                <a:cs typeface="Arial"/>
              </a:rPr>
              <a:t> </a:t>
            </a:r>
            <a:r>
              <a:rPr sz="1800" dirty="0">
                <a:latin typeface="Arial"/>
                <a:cs typeface="Arial"/>
              </a:rPr>
              <a:t>por </a:t>
            </a:r>
            <a:r>
              <a:rPr sz="1800" spc="-484" dirty="0">
                <a:latin typeface="Arial"/>
                <a:cs typeface="Arial"/>
              </a:rPr>
              <a:t> </a:t>
            </a:r>
            <a:r>
              <a:rPr sz="1800" spc="-10" dirty="0">
                <a:latin typeface="Arial"/>
                <a:cs typeface="Arial"/>
              </a:rPr>
              <a:t>u</a:t>
            </a:r>
            <a:r>
              <a:rPr sz="1800" spc="-5" dirty="0">
                <a:latin typeface="Arial"/>
                <a:cs typeface="Arial"/>
              </a:rPr>
              <a:t>n</a:t>
            </a:r>
            <a:r>
              <a:rPr sz="1800" dirty="0">
                <a:latin typeface="Arial"/>
                <a:cs typeface="Arial"/>
              </a:rPr>
              <a:t>	</a:t>
            </a:r>
            <a:r>
              <a:rPr sz="1800" spc="-5" dirty="0">
                <a:latin typeface="Arial"/>
                <a:cs typeface="Arial"/>
              </a:rPr>
              <a:t>n</a:t>
            </a:r>
            <a:r>
              <a:rPr sz="1800" spc="-15" dirty="0">
                <a:latin typeface="Arial"/>
                <a:cs typeface="Arial"/>
              </a:rPr>
              <a:t>i</a:t>
            </a:r>
            <a:r>
              <a:rPr sz="1800" spc="-5" dirty="0">
                <a:latin typeface="Arial"/>
                <a:cs typeface="Arial"/>
              </a:rPr>
              <a:t>vel</a:t>
            </a:r>
            <a:r>
              <a:rPr sz="1800" dirty="0">
                <a:latin typeface="Arial"/>
                <a:cs typeface="Arial"/>
              </a:rPr>
              <a:t>	</a:t>
            </a:r>
            <a:r>
              <a:rPr sz="1800" spc="-5" dirty="0">
                <a:latin typeface="Arial"/>
                <a:cs typeface="Arial"/>
              </a:rPr>
              <a:t>4</a:t>
            </a:r>
            <a:r>
              <a:rPr sz="1800" dirty="0">
                <a:latin typeface="Arial"/>
                <a:cs typeface="Arial"/>
              </a:rPr>
              <a:t>		</a:t>
            </a:r>
            <a:r>
              <a:rPr sz="1800" spc="-5" dirty="0">
                <a:latin typeface="Arial"/>
                <a:cs typeface="Arial"/>
              </a:rPr>
              <a:t>re</a:t>
            </a:r>
            <a:r>
              <a:rPr sz="1800" spc="-15" dirty="0">
                <a:latin typeface="Arial"/>
                <a:cs typeface="Arial"/>
              </a:rPr>
              <a:t>a</a:t>
            </a:r>
            <a:r>
              <a:rPr sz="1800" spc="-5" dirty="0">
                <a:latin typeface="Arial"/>
                <a:cs typeface="Arial"/>
              </a:rPr>
              <a:t>l</a:t>
            </a:r>
            <a:r>
              <a:rPr sz="1800" spc="-15" dirty="0">
                <a:latin typeface="Arial"/>
                <a:cs typeface="Arial"/>
              </a:rPr>
              <a:t>i</a:t>
            </a:r>
            <a:r>
              <a:rPr sz="1800" spc="-5" dirty="0">
                <a:latin typeface="Arial"/>
                <a:cs typeface="Arial"/>
              </a:rPr>
              <a:t>zando</a:t>
            </a:r>
            <a:r>
              <a:rPr sz="1800" dirty="0">
                <a:latin typeface="Arial"/>
                <a:cs typeface="Arial"/>
              </a:rPr>
              <a:t>		traz</a:t>
            </a:r>
            <a:r>
              <a:rPr sz="1800" spc="-10" dirty="0">
                <a:latin typeface="Arial"/>
                <a:cs typeface="Arial"/>
              </a:rPr>
              <a:t>o</a:t>
            </a:r>
            <a:r>
              <a:rPr sz="1800" dirty="0">
                <a:latin typeface="Arial"/>
                <a:cs typeface="Arial"/>
              </a:rPr>
              <a:t>s			y  </a:t>
            </a:r>
            <a:r>
              <a:rPr sz="1800" spc="-5" dirty="0">
                <a:latin typeface="Arial"/>
                <a:cs typeface="Arial"/>
              </a:rPr>
              <a:t>otorgando</a:t>
            </a:r>
            <a:r>
              <a:rPr sz="1800" spc="15" dirty="0">
                <a:latin typeface="Arial"/>
                <a:cs typeface="Arial"/>
              </a:rPr>
              <a:t> </a:t>
            </a:r>
            <a:r>
              <a:rPr sz="1800" spc="-5" dirty="0">
                <a:latin typeface="Arial"/>
                <a:cs typeface="Arial"/>
              </a:rPr>
              <a:t>un valor</a:t>
            </a:r>
            <a:r>
              <a:rPr sz="1800" spc="5" dirty="0">
                <a:latin typeface="Arial"/>
                <a:cs typeface="Arial"/>
              </a:rPr>
              <a:t> </a:t>
            </a:r>
            <a:r>
              <a:rPr sz="1800" spc="-5" dirty="0">
                <a:latin typeface="Arial"/>
                <a:cs typeface="Arial"/>
              </a:rPr>
              <a:t>a cada</a:t>
            </a:r>
            <a:r>
              <a:rPr sz="1800" spc="-10" dirty="0">
                <a:latin typeface="Arial"/>
                <a:cs typeface="Arial"/>
              </a:rPr>
              <a:t> </a:t>
            </a:r>
            <a:r>
              <a:rPr sz="1800" spc="-5" dirty="0">
                <a:latin typeface="Arial"/>
                <a:cs typeface="Arial"/>
              </a:rPr>
              <a:t>vocal.</a:t>
            </a:r>
            <a:endParaRPr sz="1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4038254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110865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6259" y="0"/>
            <a:ext cx="12115800" cy="6858000"/>
            <a:chOff x="76259" y="0"/>
            <a:chExt cx="12115800" cy="6858000"/>
          </a:xfrm>
        </p:grpSpPr>
        <p:pic>
          <p:nvPicPr>
            <p:cNvPr id="3" name="object 3"/>
            <p:cNvPicPr/>
            <p:nvPr/>
          </p:nvPicPr>
          <p:blipFill>
            <a:blip r:embed="rId2" cstate="print"/>
            <a:stretch>
              <a:fillRect/>
            </a:stretch>
          </p:blipFill>
          <p:spPr>
            <a:xfrm>
              <a:off x="76259" y="0"/>
              <a:ext cx="12115740" cy="6857999"/>
            </a:xfrm>
            <a:prstGeom prst="rect">
              <a:avLst/>
            </a:prstGeom>
          </p:spPr>
        </p:pic>
        <p:sp>
          <p:nvSpPr>
            <p:cNvPr id="4" name="object 4"/>
            <p:cNvSpPr/>
            <p:nvPr/>
          </p:nvSpPr>
          <p:spPr>
            <a:xfrm>
              <a:off x="1909434" y="1238528"/>
              <a:ext cx="5645150" cy="4283710"/>
            </a:xfrm>
            <a:custGeom>
              <a:avLst/>
              <a:gdLst/>
              <a:ahLst/>
              <a:cxnLst/>
              <a:rect l="l" t="t" r="r" b="b"/>
              <a:pathLst>
                <a:path w="5645150" h="4283710">
                  <a:moveTo>
                    <a:pt x="103007" y="98781"/>
                  </a:moveTo>
                  <a:lnTo>
                    <a:pt x="167795" y="89692"/>
                  </a:lnTo>
                  <a:lnTo>
                    <a:pt x="233510" y="81102"/>
                  </a:lnTo>
                  <a:lnTo>
                    <a:pt x="300178" y="73001"/>
                  </a:lnTo>
                  <a:lnTo>
                    <a:pt x="367824" y="65381"/>
                  </a:lnTo>
                  <a:lnTo>
                    <a:pt x="436475" y="58233"/>
                  </a:lnTo>
                  <a:lnTo>
                    <a:pt x="506156" y="51548"/>
                  </a:lnTo>
                  <a:lnTo>
                    <a:pt x="576894" y="45316"/>
                  </a:lnTo>
                  <a:lnTo>
                    <a:pt x="648712" y="39530"/>
                  </a:lnTo>
                  <a:lnTo>
                    <a:pt x="721638" y="34179"/>
                  </a:lnTo>
                  <a:lnTo>
                    <a:pt x="795697" y="29255"/>
                  </a:lnTo>
                  <a:lnTo>
                    <a:pt x="870915" y="24749"/>
                  </a:lnTo>
                  <a:lnTo>
                    <a:pt x="908967" y="22650"/>
                  </a:lnTo>
                  <a:lnTo>
                    <a:pt x="947318" y="20652"/>
                  </a:lnTo>
                  <a:lnTo>
                    <a:pt x="985971" y="18754"/>
                  </a:lnTo>
                  <a:lnTo>
                    <a:pt x="1024931" y="16954"/>
                  </a:lnTo>
                  <a:lnTo>
                    <a:pt x="1064199" y="15253"/>
                  </a:lnTo>
                  <a:lnTo>
                    <a:pt x="1103779" y="13648"/>
                  </a:lnTo>
                  <a:lnTo>
                    <a:pt x="1143675" y="12139"/>
                  </a:lnTo>
                  <a:lnTo>
                    <a:pt x="1183890" y="10724"/>
                  </a:lnTo>
                  <a:lnTo>
                    <a:pt x="1224426" y="9402"/>
                  </a:lnTo>
                  <a:lnTo>
                    <a:pt x="1265287" y="8172"/>
                  </a:lnTo>
                  <a:lnTo>
                    <a:pt x="1306477" y="7034"/>
                  </a:lnTo>
                  <a:lnTo>
                    <a:pt x="1347998" y="5985"/>
                  </a:lnTo>
                  <a:lnTo>
                    <a:pt x="1389854" y="5025"/>
                  </a:lnTo>
                  <a:lnTo>
                    <a:pt x="1432048" y="4152"/>
                  </a:lnTo>
                  <a:lnTo>
                    <a:pt x="1474583" y="3366"/>
                  </a:lnTo>
                  <a:lnTo>
                    <a:pt x="1517462" y="2666"/>
                  </a:lnTo>
                  <a:lnTo>
                    <a:pt x="1560689" y="2049"/>
                  </a:lnTo>
                  <a:lnTo>
                    <a:pt x="1604267" y="1516"/>
                  </a:lnTo>
                  <a:lnTo>
                    <a:pt x="1648199" y="1065"/>
                  </a:lnTo>
                  <a:lnTo>
                    <a:pt x="1692488" y="695"/>
                  </a:lnTo>
                  <a:lnTo>
                    <a:pt x="1737137" y="404"/>
                  </a:lnTo>
                  <a:lnTo>
                    <a:pt x="1782151" y="192"/>
                  </a:lnTo>
                  <a:lnTo>
                    <a:pt x="1827531" y="58"/>
                  </a:lnTo>
                  <a:lnTo>
                    <a:pt x="1873281" y="0"/>
                  </a:lnTo>
                  <a:lnTo>
                    <a:pt x="1919404" y="17"/>
                  </a:lnTo>
                  <a:lnTo>
                    <a:pt x="1965904" y="108"/>
                  </a:lnTo>
                  <a:lnTo>
                    <a:pt x="2012783" y="272"/>
                  </a:lnTo>
                  <a:lnTo>
                    <a:pt x="2060046" y="509"/>
                  </a:lnTo>
                  <a:lnTo>
                    <a:pt x="2107695" y="816"/>
                  </a:lnTo>
                  <a:lnTo>
                    <a:pt x="2155733" y="1192"/>
                  </a:lnTo>
                  <a:lnTo>
                    <a:pt x="2204164" y="1638"/>
                  </a:lnTo>
                  <a:lnTo>
                    <a:pt x="2252990" y="2150"/>
                  </a:lnTo>
                  <a:lnTo>
                    <a:pt x="2302216" y="2729"/>
                  </a:lnTo>
                  <a:lnTo>
                    <a:pt x="2351844" y="3373"/>
                  </a:lnTo>
                  <a:lnTo>
                    <a:pt x="2401877" y="4081"/>
                  </a:lnTo>
                  <a:lnTo>
                    <a:pt x="2452319" y="4852"/>
                  </a:lnTo>
                  <a:lnTo>
                    <a:pt x="2503173" y="5685"/>
                  </a:lnTo>
                  <a:lnTo>
                    <a:pt x="2554442" y="6578"/>
                  </a:lnTo>
                  <a:lnTo>
                    <a:pt x="2606129" y="7531"/>
                  </a:lnTo>
                  <a:lnTo>
                    <a:pt x="2658238" y="8543"/>
                  </a:lnTo>
                  <a:lnTo>
                    <a:pt x="2710771" y="9611"/>
                  </a:lnTo>
                  <a:lnTo>
                    <a:pt x="2763733" y="10736"/>
                  </a:lnTo>
                  <a:lnTo>
                    <a:pt x="2817126" y="11916"/>
                  </a:lnTo>
                  <a:lnTo>
                    <a:pt x="2870953" y="13150"/>
                  </a:lnTo>
                  <a:lnTo>
                    <a:pt x="2925218" y="14436"/>
                  </a:lnTo>
                  <a:lnTo>
                    <a:pt x="2979923" y="15774"/>
                  </a:lnTo>
                  <a:lnTo>
                    <a:pt x="3035073" y="17163"/>
                  </a:lnTo>
                  <a:lnTo>
                    <a:pt x="3090670" y="18602"/>
                  </a:lnTo>
                  <a:lnTo>
                    <a:pt x="3146717" y="20088"/>
                  </a:lnTo>
                  <a:lnTo>
                    <a:pt x="3203218" y="21622"/>
                  </a:lnTo>
                  <a:lnTo>
                    <a:pt x="3260176" y="23202"/>
                  </a:lnTo>
                  <a:lnTo>
                    <a:pt x="3317594" y="24826"/>
                  </a:lnTo>
                  <a:lnTo>
                    <a:pt x="3375476" y="26495"/>
                  </a:lnTo>
                  <a:lnTo>
                    <a:pt x="3433824" y="28206"/>
                  </a:lnTo>
                  <a:lnTo>
                    <a:pt x="3492642" y="29959"/>
                  </a:lnTo>
                  <a:lnTo>
                    <a:pt x="3551933" y="31752"/>
                  </a:lnTo>
                  <a:lnTo>
                    <a:pt x="3611700" y="33584"/>
                  </a:lnTo>
                  <a:lnTo>
                    <a:pt x="3671946" y="35455"/>
                  </a:lnTo>
                  <a:lnTo>
                    <a:pt x="3732675" y="37363"/>
                  </a:lnTo>
                  <a:lnTo>
                    <a:pt x="3793890" y="39307"/>
                  </a:lnTo>
                  <a:lnTo>
                    <a:pt x="3855594" y="41285"/>
                  </a:lnTo>
                  <a:lnTo>
                    <a:pt x="3917790" y="43297"/>
                  </a:lnTo>
                  <a:lnTo>
                    <a:pt x="3980482" y="45342"/>
                  </a:lnTo>
                  <a:lnTo>
                    <a:pt x="4043673" y="47419"/>
                  </a:lnTo>
                  <a:lnTo>
                    <a:pt x="4107365" y="49525"/>
                  </a:lnTo>
                  <a:lnTo>
                    <a:pt x="4171563" y="51661"/>
                  </a:lnTo>
                  <a:lnTo>
                    <a:pt x="4236269" y="53825"/>
                  </a:lnTo>
                  <a:lnTo>
                    <a:pt x="4301486" y="56016"/>
                  </a:lnTo>
                  <a:lnTo>
                    <a:pt x="4367218" y="58233"/>
                  </a:lnTo>
                  <a:lnTo>
                    <a:pt x="4433469" y="60474"/>
                  </a:lnTo>
                  <a:lnTo>
                    <a:pt x="4500240" y="62739"/>
                  </a:lnTo>
                  <a:lnTo>
                    <a:pt x="4567536" y="65026"/>
                  </a:lnTo>
                  <a:lnTo>
                    <a:pt x="4635360" y="67335"/>
                  </a:lnTo>
                  <a:lnTo>
                    <a:pt x="4703714" y="69664"/>
                  </a:lnTo>
                  <a:lnTo>
                    <a:pt x="4772603" y="72012"/>
                  </a:lnTo>
                  <a:lnTo>
                    <a:pt x="4842029" y="74379"/>
                  </a:lnTo>
                  <a:lnTo>
                    <a:pt x="4911995" y="76762"/>
                  </a:lnTo>
                  <a:lnTo>
                    <a:pt x="4982506" y="79160"/>
                  </a:lnTo>
                  <a:lnTo>
                    <a:pt x="5053563" y="81574"/>
                  </a:lnTo>
                  <a:lnTo>
                    <a:pt x="5125170" y="84000"/>
                  </a:lnTo>
                  <a:lnTo>
                    <a:pt x="5197331" y="86440"/>
                  </a:lnTo>
                  <a:lnTo>
                    <a:pt x="5270048" y="88890"/>
                  </a:lnTo>
                  <a:lnTo>
                    <a:pt x="5343325" y="91350"/>
                  </a:lnTo>
                  <a:lnTo>
                    <a:pt x="5417165" y="93820"/>
                  </a:lnTo>
                  <a:lnTo>
                    <a:pt x="5491571" y="96297"/>
                  </a:lnTo>
                  <a:lnTo>
                    <a:pt x="5566547" y="98781"/>
                  </a:lnTo>
                  <a:lnTo>
                    <a:pt x="5570146" y="172629"/>
                  </a:lnTo>
                  <a:lnTo>
                    <a:pt x="5573664" y="244902"/>
                  </a:lnTo>
                  <a:lnTo>
                    <a:pt x="5577102" y="315639"/>
                  </a:lnTo>
                  <a:lnTo>
                    <a:pt x="5580460" y="384876"/>
                  </a:lnTo>
                  <a:lnTo>
                    <a:pt x="5583738" y="452652"/>
                  </a:lnTo>
                  <a:lnTo>
                    <a:pt x="5586934" y="519005"/>
                  </a:lnTo>
                  <a:lnTo>
                    <a:pt x="5590048" y="583972"/>
                  </a:lnTo>
                  <a:lnTo>
                    <a:pt x="5593081" y="647592"/>
                  </a:lnTo>
                  <a:lnTo>
                    <a:pt x="5596031" y="709903"/>
                  </a:lnTo>
                  <a:lnTo>
                    <a:pt x="5598899" y="770943"/>
                  </a:lnTo>
                  <a:lnTo>
                    <a:pt x="5601685" y="830749"/>
                  </a:lnTo>
                  <a:lnTo>
                    <a:pt x="5604387" y="889359"/>
                  </a:lnTo>
                  <a:lnTo>
                    <a:pt x="5607005" y="946812"/>
                  </a:lnTo>
                  <a:lnTo>
                    <a:pt x="5609540" y="1003146"/>
                  </a:lnTo>
                  <a:lnTo>
                    <a:pt x="5611990" y="1058397"/>
                  </a:lnTo>
                  <a:lnTo>
                    <a:pt x="5614356" y="1112605"/>
                  </a:lnTo>
                  <a:lnTo>
                    <a:pt x="5616637" y="1165807"/>
                  </a:lnTo>
                  <a:lnTo>
                    <a:pt x="5618833" y="1218040"/>
                  </a:lnTo>
                  <a:lnTo>
                    <a:pt x="5620943" y="1269344"/>
                  </a:lnTo>
                  <a:lnTo>
                    <a:pt x="5622967" y="1319756"/>
                  </a:lnTo>
                  <a:lnTo>
                    <a:pt x="5624906" y="1369314"/>
                  </a:lnTo>
                  <a:lnTo>
                    <a:pt x="5626757" y="1418055"/>
                  </a:lnTo>
                  <a:lnTo>
                    <a:pt x="5628522" y="1466019"/>
                  </a:lnTo>
                  <a:lnTo>
                    <a:pt x="5630199" y="1513242"/>
                  </a:lnTo>
                  <a:lnTo>
                    <a:pt x="5631789" y="1559762"/>
                  </a:lnTo>
                  <a:lnTo>
                    <a:pt x="5633290" y="1605618"/>
                  </a:lnTo>
                  <a:lnTo>
                    <a:pt x="5634704" y="1650848"/>
                  </a:lnTo>
                  <a:lnTo>
                    <a:pt x="5636029" y="1695489"/>
                  </a:lnTo>
                  <a:lnTo>
                    <a:pt x="5637265" y="1739580"/>
                  </a:lnTo>
                  <a:lnTo>
                    <a:pt x="5638411" y="1783157"/>
                  </a:lnTo>
                  <a:lnTo>
                    <a:pt x="5639468" y="1826260"/>
                  </a:lnTo>
                  <a:lnTo>
                    <a:pt x="5640435" y="1868927"/>
                  </a:lnTo>
                  <a:lnTo>
                    <a:pt x="5641312" y="1911194"/>
                  </a:lnTo>
                  <a:lnTo>
                    <a:pt x="5642098" y="1953100"/>
                  </a:lnTo>
                  <a:lnTo>
                    <a:pt x="5642793" y="1994684"/>
                  </a:lnTo>
                  <a:lnTo>
                    <a:pt x="5643397" y="2035982"/>
                  </a:lnTo>
                  <a:lnTo>
                    <a:pt x="5643909" y="2077033"/>
                  </a:lnTo>
                  <a:lnTo>
                    <a:pt x="5644329" y="2117875"/>
                  </a:lnTo>
                  <a:lnTo>
                    <a:pt x="5644656" y="2158546"/>
                  </a:lnTo>
                  <a:lnTo>
                    <a:pt x="5644891" y="2199083"/>
                  </a:lnTo>
                  <a:lnTo>
                    <a:pt x="5645033" y="2239525"/>
                  </a:lnTo>
                  <a:lnTo>
                    <a:pt x="5645082" y="2279910"/>
                  </a:lnTo>
                  <a:lnTo>
                    <a:pt x="5645037" y="2320275"/>
                  </a:lnTo>
                  <a:lnTo>
                    <a:pt x="5644897" y="2360658"/>
                  </a:lnTo>
                  <a:lnTo>
                    <a:pt x="5644664" y="2401098"/>
                  </a:lnTo>
                  <a:lnTo>
                    <a:pt x="5644335" y="2441632"/>
                  </a:lnTo>
                  <a:lnTo>
                    <a:pt x="5643912" y="2482298"/>
                  </a:lnTo>
                  <a:lnTo>
                    <a:pt x="5643393" y="2523134"/>
                  </a:lnTo>
                  <a:lnTo>
                    <a:pt x="5642778" y="2564179"/>
                  </a:lnTo>
                  <a:lnTo>
                    <a:pt x="5642067" y="2605470"/>
                  </a:lnTo>
                  <a:lnTo>
                    <a:pt x="5641260" y="2647044"/>
                  </a:lnTo>
                  <a:lnTo>
                    <a:pt x="5640356" y="2688941"/>
                  </a:lnTo>
                  <a:lnTo>
                    <a:pt x="5639355" y="2731197"/>
                  </a:lnTo>
                  <a:lnTo>
                    <a:pt x="5638256" y="2773851"/>
                  </a:lnTo>
                  <a:lnTo>
                    <a:pt x="5637060" y="2816941"/>
                  </a:lnTo>
                  <a:lnTo>
                    <a:pt x="5635766" y="2860504"/>
                  </a:lnTo>
                  <a:lnTo>
                    <a:pt x="5634373" y="2904579"/>
                  </a:lnTo>
                  <a:lnTo>
                    <a:pt x="5632881" y="2949204"/>
                  </a:lnTo>
                  <a:lnTo>
                    <a:pt x="5631290" y="2994416"/>
                  </a:lnTo>
                  <a:lnTo>
                    <a:pt x="5629599" y="3040253"/>
                  </a:lnTo>
                  <a:lnTo>
                    <a:pt x="5627809" y="3086754"/>
                  </a:lnTo>
                  <a:lnTo>
                    <a:pt x="5625918" y="3133956"/>
                  </a:lnTo>
                  <a:lnTo>
                    <a:pt x="5623927" y="3181897"/>
                  </a:lnTo>
                  <a:lnTo>
                    <a:pt x="5621836" y="3230616"/>
                  </a:lnTo>
                  <a:lnTo>
                    <a:pt x="5619642" y="3280149"/>
                  </a:lnTo>
                  <a:lnTo>
                    <a:pt x="5617348" y="3330535"/>
                  </a:lnTo>
                  <a:lnTo>
                    <a:pt x="5614951" y="3381813"/>
                  </a:lnTo>
                  <a:lnTo>
                    <a:pt x="5612453" y="3434019"/>
                  </a:lnTo>
                  <a:lnTo>
                    <a:pt x="5609851" y="3487192"/>
                  </a:lnTo>
                  <a:lnTo>
                    <a:pt x="5607147" y="3541370"/>
                  </a:lnTo>
                  <a:lnTo>
                    <a:pt x="5604340" y="3596591"/>
                  </a:lnTo>
                  <a:lnTo>
                    <a:pt x="5601429" y="3652892"/>
                  </a:lnTo>
                  <a:lnTo>
                    <a:pt x="5598414" y="3710312"/>
                  </a:lnTo>
                  <a:lnTo>
                    <a:pt x="5595295" y="3768888"/>
                  </a:lnTo>
                  <a:lnTo>
                    <a:pt x="5592071" y="3828659"/>
                  </a:lnTo>
                  <a:lnTo>
                    <a:pt x="5588742" y="3889662"/>
                  </a:lnTo>
                  <a:lnTo>
                    <a:pt x="5585308" y="3951936"/>
                  </a:lnTo>
                  <a:lnTo>
                    <a:pt x="5581769" y="4015517"/>
                  </a:lnTo>
                  <a:lnTo>
                    <a:pt x="5578123" y="4080445"/>
                  </a:lnTo>
                  <a:lnTo>
                    <a:pt x="5574371" y="4146757"/>
                  </a:lnTo>
                  <a:lnTo>
                    <a:pt x="5570513" y="4214491"/>
                  </a:lnTo>
                  <a:lnTo>
                    <a:pt x="5566547" y="4283685"/>
                  </a:lnTo>
                  <a:lnTo>
                    <a:pt x="5530652" y="4280770"/>
                  </a:lnTo>
                  <a:lnTo>
                    <a:pt x="5494632" y="4277902"/>
                  </a:lnTo>
                  <a:lnTo>
                    <a:pt x="5422204" y="4272307"/>
                  </a:lnTo>
                  <a:lnTo>
                    <a:pt x="5349230" y="4266903"/>
                  </a:lnTo>
                  <a:lnTo>
                    <a:pt x="5275674" y="4261691"/>
                  </a:lnTo>
                  <a:lnTo>
                    <a:pt x="5201504" y="4256673"/>
                  </a:lnTo>
                  <a:lnTo>
                    <a:pt x="5126684" y="4251851"/>
                  </a:lnTo>
                  <a:lnTo>
                    <a:pt x="5051181" y="4247226"/>
                  </a:lnTo>
                  <a:lnTo>
                    <a:pt x="4974961" y="4242799"/>
                  </a:lnTo>
                  <a:lnTo>
                    <a:pt x="4936571" y="4240661"/>
                  </a:lnTo>
                  <a:lnTo>
                    <a:pt x="4897989" y="4238574"/>
                  </a:lnTo>
                  <a:lnTo>
                    <a:pt x="4859211" y="4236537"/>
                  </a:lnTo>
                  <a:lnTo>
                    <a:pt x="4820232" y="4234551"/>
                  </a:lnTo>
                  <a:lnTo>
                    <a:pt x="4781048" y="4232616"/>
                  </a:lnTo>
                  <a:lnTo>
                    <a:pt x="4741655" y="4230732"/>
                  </a:lnTo>
                  <a:lnTo>
                    <a:pt x="4702048" y="4228899"/>
                  </a:lnTo>
                  <a:lnTo>
                    <a:pt x="4662224" y="4227119"/>
                  </a:lnTo>
                  <a:lnTo>
                    <a:pt x="4622177" y="4225390"/>
                  </a:lnTo>
                  <a:lnTo>
                    <a:pt x="4581905" y="4223713"/>
                  </a:lnTo>
                  <a:lnTo>
                    <a:pt x="4541401" y="4222088"/>
                  </a:lnTo>
                  <a:lnTo>
                    <a:pt x="4500663" y="4220516"/>
                  </a:lnTo>
                  <a:lnTo>
                    <a:pt x="4459686" y="4218997"/>
                  </a:lnTo>
                  <a:lnTo>
                    <a:pt x="4418466" y="4217531"/>
                  </a:lnTo>
                  <a:lnTo>
                    <a:pt x="4376998" y="4216118"/>
                  </a:lnTo>
                  <a:lnTo>
                    <a:pt x="4335278" y="4214758"/>
                  </a:lnTo>
                  <a:lnTo>
                    <a:pt x="4293301" y="4213451"/>
                  </a:lnTo>
                  <a:lnTo>
                    <a:pt x="4251065" y="4212199"/>
                  </a:lnTo>
                  <a:lnTo>
                    <a:pt x="4208564" y="4211000"/>
                  </a:lnTo>
                  <a:lnTo>
                    <a:pt x="4165794" y="4209856"/>
                  </a:lnTo>
                  <a:lnTo>
                    <a:pt x="4122750" y="4208766"/>
                  </a:lnTo>
                  <a:lnTo>
                    <a:pt x="4079430" y="4207731"/>
                  </a:lnTo>
                  <a:lnTo>
                    <a:pt x="4035827" y="4206750"/>
                  </a:lnTo>
                  <a:lnTo>
                    <a:pt x="3991938" y="4205825"/>
                  </a:lnTo>
                  <a:lnTo>
                    <a:pt x="3947760" y="4204955"/>
                  </a:lnTo>
                  <a:lnTo>
                    <a:pt x="3903286" y="4204140"/>
                  </a:lnTo>
                  <a:lnTo>
                    <a:pt x="3858514" y="4203382"/>
                  </a:lnTo>
                  <a:lnTo>
                    <a:pt x="3813439" y="4202679"/>
                  </a:lnTo>
                  <a:lnTo>
                    <a:pt x="3768056" y="4202032"/>
                  </a:lnTo>
                  <a:lnTo>
                    <a:pt x="3722362" y="4201441"/>
                  </a:lnTo>
                  <a:lnTo>
                    <a:pt x="3676352" y="4200907"/>
                  </a:lnTo>
                  <a:lnTo>
                    <a:pt x="3630022" y="4200430"/>
                  </a:lnTo>
                  <a:lnTo>
                    <a:pt x="3583367" y="4200010"/>
                  </a:lnTo>
                  <a:lnTo>
                    <a:pt x="3536384" y="4199646"/>
                  </a:lnTo>
                  <a:lnTo>
                    <a:pt x="3489068" y="4199341"/>
                  </a:lnTo>
                  <a:lnTo>
                    <a:pt x="3441415" y="4199093"/>
                  </a:lnTo>
                  <a:lnTo>
                    <a:pt x="3393420" y="4198902"/>
                  </a:lnTo>
                  <a:lnTo>
                    <a:pt x="3345079" y="4198770"/>
                  </a:lnTo>
                  <a:lnTo>
                    <a:pt x="3296389" y="4198696"/>
                  </a:lnTo>
                  <a:lnTo>
                    <a:pt x="3247344" y="4198680"/>
                  </a:lnTo>
                  <a:lnTo>
                    <a:pt x="3197940" y="4198723"/>
                  </a:lnTo>
                  <a:lnTo>
                    <a:pt x="3148174" y="4198825"/>
                  </a:lnTo>
                  <a:lnTo>
                    <a:pt x="3098041" y="4198986"/>
                  </a:lnTo>
                  <a:lnTo>
                    <a:pt x="3047536" y="4199207"/>
                  </a:lnTo>
                  <a:lnTo>
                    <a:pt x="2996656" y="4199487"/>
                  </a:lnTo>
                  <a:lnTo>
                    <a:pt x="2945396" y="4199826"/>
                  </a:lnTo>
                  <a:lnTo>
                    <a:pt x="2893752" y="4200226"/>
                  </a:lnTo>
                  <a:lnTo>
                    <a:pt x="2841719" y="4200686"/>
                  </a:lnTo>
                  <a:lnTo>
                    <a:pt x="2789294" y="4201206"/>
                  </a:lnTo>
                  <a:lnTo>
                    <a:pt x="2736472" y="4201786"/>
                  </a:lnTo>
                  <a:lnTo>
                    <a:pt x="2683248" y="4202428"/>
                  </a:lnTo>
                  <a:lnTo>
                    <a:pt x="2629619" y="4203130"/>
                  </a:lnTo>
                  <a:lnTo>
                    <a:pt x="2575581" y="4203894"/>
                  </a:lnTo>
                  <a:lnTo>
                    <a:pt x="2521128" y="4204719"/>
                  </a:lnTo>
                  <a:lnTo>
                    <a:pt x="2466257" y="4205605"/>
                  </a:lnTo>
                  <a:lnTo>
                    <a:pt x="2410964" y="4206554"/>
                  </a:lnTo>
                  <a:lnTo>
                    <a:pt x="2355244" y="4207565"/>
                  </a:lnTo>
                  <a:lnTo>
                    <a:pt x="2299093" y="4208638"/>
                  </a:lnTo>
                  <a:lnTo>
                    <a:pt x="2242506" y="4209773"/>
                  </a:lnTo>
                  <a:lnTo>
                    <a:pt x="2185480" y="4210971"/>
                  </a:lnTo>
                  <a:lnTo>
                    <a:pt x="2128010" y="4212232"/>
                  </a:lnTo>
                  <a:lnTo>
                    <a:pt x="2070092" y="4213556"/>
                  </a:lnTo>
                  <a:lnTo>
                    <a:pt x="2011721" y="4214944"/>
                  </a:lnTo>
                  <a:lnTo>
                    <a:pt x="1952894" y="4216395"/>
                  </a:lnTo>
                  <a:lnTo>
                    <a:pt x="1893606" y="4217909"/>
                  </a:lnTo>
                  <a:lnTo>
                    <a:pt x="1833853" y="4219488"/>
                  </a:lnTo>
                  <a:lnTo>
                    <a:pt x="1773630" y="4221131"/>
                  </a:lnTo>
                  <a:lnTo>
                    <a:pt x="1712933" y="4222838"/>
                  </a:lnTo>
                  <a:lnTo>
                    <a:pt x="1651759" y="4224610"/>
                  </a:lnTo>
                  <a:lnTo>
                    <a:pt x="1590102" y="4226447"/>
                  </a:lnTo>
                  <a:lnTo>
                    <a:pt x="1527959" y="4228349"/>
                  </a:lnTo>
                  <a:lnTo>
                    <a:pt x="1465325" y="4230316"/>
                  </a:lnTo>
                  <a:lnTo>
                    <a:pt x="1402196" y="4232348"/>
                  </a:lnTo>
                  <a:lnTo>
                    <a:pt x="1338567" y="4234446"/>
                  </a:lnTo>
                  <a:lnTo>
                    <a:pt x="1274435" y="4236610"/>
                  </a:lnTo>
                  <a:lnTo>
                    <a:pt x="1209795" y="4238841"/>
                  </a:lnTo>
                  <a:lnTo>
                    <a:pt x="1144643" y="4241137"/>
                  </a:lnTo>
                  <a:lnTo>
                    <a:pt x="1078975" y="4243500"/>
                  </a:lnTo>
                  <a:lnTo>
                    <a:pt x="1012786" y="4245930"/>
                  </a:lnTo>
                  <a:lnTo>
                    <a:pt x="946072" y="4248426"/>
                  </a:lnTo>
                  <a:lnTo>
                    <a:pt x="878829" y="4250990"/>
                  </a:lnTo>
                  <a:lnTo>
                    <a:pt x="811052" y="4253621"/>
                  </a:lnTo>
                  <a:lnTo>
                    <a:pt x="742738" y="4256320"/>
                  </a:lnTo>
                  <a:lnTo>
                    <a:pt x="673881" y="4259087"/>
                  </a:lnTo>
                  <a:lnTo>
                    <a:pt x="604479" y="4261921"/>
                  </a:lnTo>
                  <a:lnTo>
                    <a:pt x="534526" y="4264824"/>
                  </a:lnTo>
                  <a:lnTo>
                    <a:pt x="464018" y="4267795"/>
                  </a:lnTo>
                  <a:lnTo>
                    <a:pt x="392951" y="4270835"/>
                  </a:lnTo>
                  <a:lnTo>
                    <a:pt x="321321" y="4273944"/>
                  </a:lnTo>
                  <a:lnTo>
                    <a:pt x="249123" y="4277122"/>
                  </a:lnTo>
                  <a:lnTo>
                    <a:pt x="176353" y="4280369"/>
                  </a:lnTo>
                  <a:lnTo>
                    <a:pt x="103007" y="4283685"/>
                  </a:lnTo>
                  <a:lnTo>
                    <a:pt x="98140" y="4209062"/>
                  </a:lnTo>
                  <a:lnTo>
                    <a:pt x="93390" y="4135629"/>
                  </a:lnTo>
                  <a:lnTo>
                    <a:pt x="88757" y="4063366"/>
                  </a:lnTo>
                  <a:lnTo>
                    <a:pt x="84241" y="3992250"/>
                  </a:lnTo>
                  <a:lnTo>
                    <a:pt x="79841" y="3922259"/>
                  </a:lnTo>
                  <a:lnTo>
                    <a:pt x="75559" y="3853370"/>
                  </a:lnTo>
                  <a:lnTo>
                    <a:pt x="71395" y="3785561"/>
                  </a:lnTo>
                  <a:lnTo>
                    <a:pt x="67347" y="3718810"/>
                  </a:lnTo>
                  <a:lnTo>
                    <a:pt x="63417" y="3653095"/>
                  </a:lnTo>
                  <a:lnTo>
                    <a:pt x="59604" y="3588393"/>
                  </a:lnTo>
                  <a:lnTo>
                    <a:pt x="55909" y="3524682"/>
                  </a:lnTo>
                  <a:lnTo>
                    <a:pt x="52331" y="3461940"/>
                  </a:lnTo>
                  <a:lnTo>
                    <a:pt x="48871" y="3400144"/>
                  </a:lnTo>
                  <a:lnTo>
                    <a:pt x="45529" y="3339273"/>
                  </a:lnTo>
                  <a:lnTo>
                    <a:pt x="42304" y="3279304"/>
                  </a:lnTo>
                  <a:lnTo>
                    <a:pt x="39197" y="3220215"/>
                  </a:lnTo>
                  <a:lnTo>
                    <a:pt x="36208" y="3161983"/>
                  </a:lnTo>
                  <a:lnTo>
                    <a:pt x="33337" y="3104586"/>
                  </a:lnTo>
                  <a:lnTo>
                    <a:pt x="30585" y="3048002"/>
                  </a:lnTo>
                  <a:lnTo>
                    <a:pt x="27950" y="2992209"/>
                  </a:lnTo>
                  <a:lnTo>
                    <a:pt x="25433" y="2937185"/>
                  </a:lnTo>
                  <a:lnTo>
                    <a:pt x="23035" y="2882906"/>
                  </a:lnTo>
                  <a:lnTo>
                    <a:pt x="20754" y="2829352"/>
                  </a:lnTo>
                  <a:lnTo>
                    <a:pt x="18593" y="2776499"/>
                  </a:lnTo>
                  <a:lnTo>
                    <a:pt x="16549" y="2724325"/>
                  </a:lnTo>
                  <a:lnTo>
                    <a:pt x="14625" y="2672809"/>
                  </a:lnTo>
                  <a:lnTo>
                    <a:pt x="12818" y="2621928"/>
                  </a:lnTo>
                  <a:lnTo>
                    <a:pt x="11131" y="2571659"/>
                  </a:lnTo>
                  <a:lnTo>
                    <a:pt x="9562" y="2521980"/>
                  </a:lnTo>
                  <a:lnTo>
                    <a:pt x="8112" y="2472869"/>
                  </a:lnTo>
                  <a:lnTo>
                    <a:pt x="6780" y="2424305"/>
                  </a:lnTo>
                  <a:lnTo>
                    <a:pt x="5568" y="2376263"/>
                  </a:lnTo>
                  <a:lnTo>
                    <a:pt x="4475" y="2328724"/>
                  </a:lnTo>
                  <a:lnTo>
                    <a:pt x="3500" y="2281663"/>
                  </a:lnTo>
                  <a:lnTo>
                    <a:pt x="2645" y="2235058"/>
                  </a:lnTo>
                  <a:lnTo>
                    <a:pt x="1909" y="2188889"/>
                  </a:lnTo>
                  <a:lnTo>
                    <a:pt x="1292" y="2143131"/>
                  </a:lnTo>
                  <a:lnTo>
                    <a:pt x="795" y="2097763"/>
                  </a:lnTo>
                  <a:lnTo>
                    <a:pt x="417" y="2052763"/>
                  </a:lnTo>
                  <a:lnTo>
                    <a:pt x="158" y="2008109"/>
                  </a:lnTo>
                  <a:lnTo>
                    <a:pt x="19" y="1963777"/>
                  </a:lnTo>
                  <a:lnTo>
                    <a:pt x="0" y="1919747"/>
                  </a:lnTo>
                  <a:lnTo>
                    <a:pt x="100" y="1875995"/>
                  </a:lnTo>
                  <a:lnTo>
                    <a:pt x="320" y="1832499"/>
                  </a:lnTo>
                  <a:lnTo>
                    <a:pt x="659" y="1789238"/>
                  </a:lnTo>
                  <a:lnTo>
                    <a:pt x="1119" y="1746188"/>
                  </a:lnTo>
                  <a:lnTo>
                    <a:pt x="1698" y="1703328"/>
                  </a:lnTo>
                  <a:lnTo>
                    <a:pt x="2398" y="1660635"/>
                  </a:lnTo>
                  <a:lnTo>
                    <a:pt x="3217" y="1618088"/>
                  </a:lnTo>
                  <a:lnTo>
                    <a:pt x="4157" y="1575663"/>
                  </a:lnTo>
                  <a:lnTo>
                    <a:pt x="5217" y="1533338"/>
                  </a:lnTo>
                  <a:lnTo>
                    <a:pt x="6397" y="1491092"/>
                  </a:lnTo>
                  <a:lnTo>
                    <a:pt x="7697" y="1448901"/>
                  </a:lnTo>
                  <a:lnTo>
                    <a:pt x="9118" y="1406745"/>
                  </a:lnTo>
                  <a:lnTo>
                    <a:pt x="10660" y="1364599"/>
                  </a:lnTo>
                  <a:lnTo>
                    <a:pt x="12322" y="1322443"/>
                  </a:lnTo>
                  <a:lnTo>
                    <a:pt x="14104" y="1280254"/>
                  </a:lnTo>
                  <a:lnTo>
                    <a:pt x="16007" y="1238010"/>
                  </a:lnTo>
                  <a:lnTo>
                    <a:pt x="18031" y="1195688"/>
                  </a:lnTo>
                  <a:lnTo>
                    <a:pt x="20176" y="1153266"/>
                  </a:lnTo>
                  <a:lnTo>
                    <a:pt x="22442" y="1110722"/>
                  </a:lnTo>
                  <a:lnTo>
                    <a:pt x="24828" y="1068033"/>
                  </a:lnTo>
                  <a:lnTo>
                    <a:pt x="27336" y="1025178"/>
                  </a:lnTo>
                  <a:lnTo>
                    <a:pt x="29965" y="982134"/>
                  </a:lnTo>
                  <a:lnTo>
                    <a:pt x="32715" y="938878"/>
                  </a:lnTo>
                  <a:lnTo>
                    <a:pt x="35586" y="895389"/>
                  </a:lnTo>
                  <a:lnTo>
                    <a:pt x="38578" y="851645"/>
                  </a:lnTo>
                  <a:lnTo>
                    <a:pt x="41692" y="807622"/>
                  </a:lnTo>
                  <a:lnTo>
                    <a:pt x="44927" y="763299"/>
                  </a:lnTo>
                  <a:lnTo>
                    <a:pt x="48284" y="718654"/>
                  </a:lnTo>
                  <a:lnTo>
                    <a:pt x="51762" y="673663"/>
                  </a:lnTo>
                  <a:lnTo>
                    <a:pt x="55362" y="628306"/>
                  </a:lnTo>
                  <a:lnTo>
                    <a:pt x="59083" y="582559"/>
                  </a:lnTo>
                  <a:lnTo>
                    <a:pt x="62927" y="536401"/>
                  </a:lnTo>
                  <a:lnTo>
                    <a:pt x="66892" y="489809"/>
                  </a:lnTo>
                  <a:lnTo>
                    <a:pt x="70979" y="442761"/>
                  </a:lnTo>
                  <a:lnTo>
                    <a:pt x="75188" y="395234"/>
                  </a:lnTo>
                  <a:lnTo>
                    <a:pt x="79519" y="347207"/>
                  </a:lnTo>
                  <a:lnTo>
                    <a:pt x="83972" y="298657"/>
                  </a:lnTo>
                  <a:lnTo>
                    <a:pt x="88547" y="249561"/>
                  </a:lnTo>
                  <a:lnTo>
                    <a:pt x="93245" y="199898"/>
                  </a:lnTo>
                  <a:lnTo>
                    <a:pt x="98065" y="149646"/>
                  </a:lnTo>
                  <a:lnTo>
                    <a:pt x="103007" y="98781"/>
                  </a:lnTo>
                  <a:close/>
                </a:path>
              </a:pathLst>
            </a:custGeom>
            <a:ln w="38100">
              <a:solidFill>
                <a:srgbClr val="6F2F9F"/>
              </a:solidFill>
              <a:prstDash val="lgDash"/>
            </a:ln>
          </p:spPr>
          <p:txBody>
            <a:bodyPr wrap="square" lIns="0" tIns="0" rIns="0" bIns="0" rtlCol="0"/>
            <a:lstStyle/>
            <a:p>
              <a:endParaRPr/>
            </a:p>
          </p:txBody>
        </p:sp>
      </p:grpSp>
      <p:sp>
        <p:nvSpPr>
          <p:cNvPr id="5" name="object 5"/>
          <p:cNvSpPr txBox="1"/>
          <p:nvPr/>
        </p:nvSpPr>
        <p:spPr>
          <a:xfrm>
            <a:off x="2090670" y="1343659"/>
            <a:ext cx="5062855" cy="3291204"/>
          </a:xfrm>
          <a:prstGeom prst="rect">
            <a:avLst/>
          </a:prstGeom>
        </p:spPr>
        <p:txBody>
          <a:bodyPr vert="horz" wrap="square" lIns="0" tIns="13335" rIns="0" bIns="0" rtlCol="0">
            <a:spAutoFit/>
          </a:bodyPr>
          <a:lstStyle/>
          <a:p>
            <a:pPr marL="243204" algn="ctr">
              <a:lnSpc>
                <a:spcPts val="3835"/>
              </a:lnSpc>
              <a:spcBef>
                <a:spcPts val="105"/>
              </a:spcBef>
            </a:pPr>
            <a:r>
              <a:rPr sz="3200" spc="-20" dirty="0">
                <a:latin typeface="Arial Black"/>
                <a:cs typeface="Arial Black"/>
              </a:rPr>
              <a:t>ALUMNA:</a:t>
            </a:r>
            <a:endParaRPr sz="3200">
              <a:latin typeface="Arial Black"/>
              <a:cs typeface="Arial Black"/>
            </a:endParaRPr>
          </a:p>
          <a:p>
            <a:pPr marL="12700">
              <a:lnSpc>
                <a:spcPts val="3835"/>
              </a:lnSpc>
            </a:pPr>
            <a:r>
              <a:rPr sz="3200" b="1" u="sng" dirty="0">
                <a:uFill>
                  <a:solidFill>
                    <a:srgbClr val="000000"/>
                  </a:solidFill>
                </a:uFill>
                <a:latin typeface="Book Antiqua"/>
                <a:cs typeface="Book Antiqua"/>
              </a:rPr>
              <a:t>Mia</a:t>
            </a:r>
            <a:r>
              <a:rPr sz="3200" b="1" u="sng" spc="-40" dirty="0">
                <a:uFill>
                  <a:solidFill>
                    <a:srgbClr val="000000"/>
                  </a:solidFill>
                </a:uFill>
                <a:latin typeface="Book Antiqua"/>
                <a:cs typeface="Book Antiqua"/>
              </a:rPr>
              <a:t> </a:t>
            </a:r>
            <a:r>
              <a:rPr sz="3200" b="1" u="sng" dirty="0">
                <a:uFill>
                  <a:solidFill>
                    <a:srgbClr val="000000"/>
                  </a:solidFill>
                </a:uFill>
                <a:latin typeface="Book Antiqua"/>
                <a:cs typeface="Book Antiqua"/>
              </a:rPr>
              <a:t>Valeria</a:t>
            </a:r>
            <a:r>
              <a:rPr sz="3200" b="1" u="sng" spc="-55" dirty="0">
                <a:uFill>
                  <a:solidFill>
                    <a:srgbClr val="000000"/>
                  </a:solidFill>
                </a:uFill>
                <a:latin typeface="Book Antiqua"/>
                <a:cs typeface="Book Antiqua"/>
              </a:rPr>
              <a:t> </a:t>
            </a:r>
            <a:r>
              <a:rPr sz="3200" b="1" u="sng" dirty="0">
                <a:uFill>
                  <a:solidFill>
                    <a:srgbClr val="000000"/>
                  </a:solidFill>
                </a:uFill>
                <a:latin typeface="Book Antiqua"/>
                <a:cs typeface="Book Antiqua"/>
              </a:rPr>
              <a:t>Moreno.</a:t>
            </a:r>
            <a:endParaRPr sz="3200">
              <a:latin typeface="Book Antiqua"/>
              <a:cs typeface="Book Antiqua"/>
            </a:endParaRPr>
          </a:p>
          <a:p>
            <a:pPr>
              <a:lnSpc>
                <a:spcPct val="100000"/>
              </a:lnSpc>
              <a:spcBef>
                <a:spcPts val="50"/>
              </a:spcBef>
            </a:pPr>
            <a:endParaRPr sz="3950">
              <a:latin typeface="Book Antiqua"/>
              <a:cs typeface="Book Antiqua"/>
            </a:endParaRPr>
          </a:p>
          <a:p>
            <a:pPr marL="469900" indent="-457200">
              <a:lnSpc>
                <a:spcPct val="100000"/>
              </a:lnSpc>
              <a:buFont typeface="Wingdings"/>
              <a:buChar char=""/>
              <a:tabLst>
                <a:tab pos="469900" algn="l"/>
              </a:tabLst>
            </a:pPr>
            <a:r>
              <a:rPr sz="3200" spc="10" dirty="0">
                <a:latin typeface="Arial Black"/>
                <a:cs typeface="Arial Black"/>
              </a:rPr>
              <a:t>Grado</a:t>
            </a:r>
            <a:r>
              <a:rPr sz="3200" spc="-35" dirty="0">
                <a:latin typeface="Arial Black"/>
                <a:cs typeface="Arial Black"/>
              </a:rPr>
              <a:t> </a:t>
            </a:r>
            <a:r>
              <a:rPr sz="3200" dirty="0">
                <a:latin typeface="Arial Black"/>
                <a:cs typeface="Arial Black"/>
              </a:rPr>
              <a:t>y</a:t>
            </a:r>
            <a:r>
              <a:rPr sz="3200" spc="-30" dirty="0">
                <a:latin typeface="Arial Black"/>
                <a:cs typeface="Arial Black"/>
              </a:rPr>
              <a:t> </a:t>
            </a:r>
            <a:r>
              <a:rPr sz="3200" dirty="0">
                <a:latin typeface="Arial Black"/>
                <a:cs typeface="Arial Black"/>
              </a:rPr>
              <a:t>sección:</a:t>
            </a:r>
            <a:r>
              <a:rPr sz="3200" spc="-35" dirty="0">
                <a:latin typeface="Arial Black"/>
                <a:cs typeface="Arial Black"/>
              </a:rPr>
              <a:t> </a:t>
            </a:r>
            <a:r>
              <a:rPr sz="3200" spc="-5" dirty="0">
                <a:latin typeface="Arial"/>
                <a:cs typeface="Arial"/>
              </a:rPr>
              <a:t>2</a:t>
            </a:r>
            <a:r>
              <a:rPr sz="3200" spc="-5" dirty="0">
                <a:latin typeface="Book Antiqua"/>
                <a:cs typeface="Book Antiqua"/>
              </a:rPr>
              <a:t>º</a:t>
            </a:r>
            <a:r>
              <a:rPr sz="3200" spc="-10" dirty="0">
                <a:latin typeface="Book Antiqua"/>
                <a:cs typeface="Book Antiqua"/>
              </a:rPr>
              <a:t> </a:t>
            </a:r>
            <a:r>
              <a:rPr sz="3200" dirty="0">
                <a:latin typeface="Book Antiqua"/>
                <a:cs typeface="Book Antiqua"/>
              </a:rPr>
              <a:t>B</a:t>
            </a:r>
            <a:endParaRPr sz="3200">
              <a:latin typeface="Book Antiqua"/>
              <a:cs typeface="Book Antiqua"/>
            </a:endParaRPr>
          </a:p>
          <a:p>
            <a:pPr marL="469900" indent="-457200">
              <a:lnSpc>
                <a:spcPct val="100000"/>
              </a:lnSpc>
              <a:spcBef>
                <a:spcPts val="745"/>
              </a:spcBef>
              <a:buFont typeface="Wingdings"/>
              <a:buChar char=""/>
              <a:tabLst>
                <a:tab pos="469900" algn="l"/>
              </a:tabLst>
            </a:pPr>
            <a:r>
              <a:rPr sz="3200" spc="5" dirty="0">
                <a:latin typeface="Arial Black"/>
                <a:cs typeface="Arial Black"/>
              </a:rPr>
              <a:t>Jardín</a:t>
            </a:r>
            <a:r>
              <a:rPr sz="3200" spc="-45" dirty="0">
                <a:latin typeface="Arial Black"/>
                <a:cs typeface="Arial Black"/>
              </a:rPr>
              <a:t> </a:t>
            </a:r>
            <a:r>
              <a:rPr sz="3200" dirty="0">
                <a:latin typeface="Arial Black"/>
                <a:cs typeface="Arial Black"/>
              </a:rPr>
              <a:t>de</a:t>
            </a:r>
            <a:r>
              <a:rPr sz="3200" spc="-30" dirty="0">
                <a:latin typeface="Arial Black"/>
                <a:cs typeface="Arial Black"/>
              </a:rPr>
              <a:t> </a:t>
            </a:r>
            <a:r>
              <a:rPr sz="3200" dirty="0">
                <a:latin typeface="Arial Black"/>
                <a:cs typeface="Arial Black"/>
              </a:rPr>
              <a:t>niños:</a:t>
            </a:r>
            <a:endParaRPr sz="3200">
              <a:latin typeface="Arial Black"/>
              <a:cs typeface="Arial Black"/>
            </a:endParaRPr>
          </a:p>
          <a:p>
            <a:pPr marL="12700">
              <a:lnSpc>
                <a:spcPct val="100000"/>
              </a:lnSpc>
              <a:spcBef>
                <a:spcPts val="960"/>
              </a:spcBef>
            </a:pPr>
            <a:r>
              <a:rPr sz="3200" dirty="0">
                <a:latin typeface="Book Antiqua"/>
                <a:cs typeface="Book Antiqua"/>
              </a:rPr>
              <a:t>Elia</a:t>
            </a:r>
            <a:r>
              <a:rPr sz="3200" spc="-5" dirty="0">
                <a:latin typeface="Book Antiqua"/>
                <a:cs typeface="Book Antiqua"/>
              </a:rPr>
              <a:t> </a:t>
            </a:r>
            <a:r>
              <a:rPr sz="3200" dirty="0">
                <a:latin typeface="Book Antiqua"/>
                <a:cs typeface="Book Antiqua"/>
              </a:rPr>
              <a:t>Emma</a:t>
            </a:r>
            <a:r>
              <a:rPr sz="3200" spc="-40" dirty="0">
                <a:latin typeface="Book Antiqua"/>
                <a:cs typeface="Book Antiqua"/>
              </a:rPr>
              <a:t> </a:t>
            </a:r>
            <a:r>
              <a:rPr sz="3200" dirty="0">
                <a:latin typeface="Book Antiqua"/>
                <a:cs typeface="Book Antiqua"/>
              </a:rPr>
              <a:t>Badillo</a:t>
            </a:r>
            <a:r>
              <a:rPr sz="3200" spc="-35" dirty="0">
                <a:latin typeface="Book Antiqua"/>
                <a:cs typeface="Book Antiqua"/>
              </a:rPr>
              <a:t> </a:t>
            </a:r>
            <a:r>
              <a:rPr sz="3200" dirty="0">
                <a:latin typeface="Book Antiqua"/>
                <a:cs typeface="Book Antiqua"/>
              </a:rPr>
              <a:t>T.M.</a:t>
            </a:r>
            <a:endParaRPr sz="3200">
              <a:latin typeface="Book Antiqua"/>
              <a:cs typeface="Book Antiqu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6435851" y="1196340"/>
              <a:ext cx="5082540" cy="3811524"/>
            </a:xfrm>
            <a:prstGeom prst="rect">
              <a:avLst/>
            </a:prstGeom>
          </p:spPr>
        </p:pic>
        <p:pic>
          <p:nvPicPr>
            <p:cNvPr id="5" name="object 5"/>
            <p:cNvPicPr/>
            <p:nvPr/>
          </p:nvPicPr>
          <p:blipFill>
            <a:blip r:embed="rId4" cstate="print"/>
            <a:stretch>
              <a:fillRect/>
            </a:stretch>
          </p:blipFill>
          <p:spPr>
            <a:xfrm>
              <a:off x="9361931" y="4093464"/>
              <a:ext cx="2156459" cy="2764536"/>
            </a:xfrm>
            <a:prstGeom prst="rect">
              <a:avLst/>
            </a:prstGeom>
          </p:spPr>
        </p:pic>
      </p:grpSp>
      <p:sp>
        <p:nvSpPr>
          <p:cNvPr id="6" name="object 6"/>
          <p:cNvSpPr txBox="1">
            <a:spLocks noGrp="1"/>
          </p:cNvSpPr>
          <p:nvPr>
            <p:ph type="title"/>
          </p:nvPr>
        </p:nvSpPr>
        <p:spPr>
          <a:xfrm>
            <a:off x="5702934" y="684403"/>
            <a:ext cx="5423535" cy="452120"/>
          </a:xfrm>
          <a:prstGeom prst="rect">
            <a:avLst/>
          </a:prstGeom>
        </p:spPr>
        <p:txBody>
          <a:bodyPr vert="horz" wrap="square" lIns="0" tIns="12065" rIns="0" bIns="0" rtlCol="0">
            <a:spAutoFit/>
          </a:bodyPr>
          <a:lstStyle/>
          <a:p>
            <a:pPr marL="12700">
              <a:lnSpc>
                <a:spcPct val="100000"/>
              </a:lnSpc>
              <a:spcBef>
                <a:spcPts val="95"/>
              </a:spcBef>
            </a:pPr>
            <a:r>
              <a:rPr sz="2800" b="0" spc="-10" dirty="0">
                <a:latin typeface="Arial Black"/>
                <a:cs typeface="Arial Black"/>
              </a:rPr>
              <a:t>Lunes</a:t>
            </a:r>
            <a:r>
              <a:rPr sz="2800" b="0" dirty="0">
                <a:latin typeface="Arial Black"/>
                <a:cs typeface="Arial Black"/>
              </a:rPr>
              <a:t> </a:t>
            </a:r>
            <a:r>
              <a:rPr sz="2800" b="0" spc="-5" dirty="0">
                <a:latin typeface="Arial Black"/>
                <a:cs typeface="Arial Black"/>
              </a:rPr>
              <a:t>10</a:t>
            </a:r>
            <a:r>
              <a:rPr sz="2800" b="0" spc="-30" dirty="0">
                <a:latin typeface="Arial Black"/>
                <a:cs typeface="Arial Black"/>
              </a:rPr>
              <a:t> </a:t>
            </a:r>
            <a:r>
              <a:rPr sz="2800" b="0" spc="-5" dirty="0">
                <a:latin typeface="Arial Black"/>
                <a:cs typeface="Arial Black"/>
              </a:rPr>
              <a:t>de</a:t>
            </a:r>
            <a:r>
              <a:rPr sz="2800" b="0" spc="-10" dirty="0">
                <a:latin typeface="Arial Black"/>
                <a:cs typeface="Arial Black"/>
              </a:rPr>
              <a:t> </a:t>
            </a:r>
            <a:r>
              <a:rPr sz="2800" b="0" spc="-20" dirty="0">
                <a:latin typeface="Arial Black"/>
                <a:cs typeface="Arial Black"/>
              </a:rPr>
              <a:t>mayo</a:t>
            </a:r>
            <a:r>
              <a:rPr sz="2800" b="0" spc="-10" dirty="0">
                <a:latin typeface="Arial Black"/>
                <a:cs typeface="Arial Black"/>
              </a:rPr>
              <a:t> del</a:t>
            </a:r>
            <a:r>
              <a:rPr sz="2800" b="0" spc="5" dirty="0">
                <a:latin typeface="Arial Black"/>
                <a:cs typeface="Arial Black"/>
              </a:rPr>
              <a:t> </a:t>
            </a:r>
            <a:r>
              <a:rPr sz="2800" b="0" spc="-10" dirty="0">
                <a:latin typeface="Arial Black"/>
                <a:cs typeface="Arial Black"/>
              </a:rPr>
              <a:t>2021.</a:t>
            </a:r>
            <a:endParaRPr sz="2800">
              <a:latin typeface="Arial Black"/>
              <a:cs typeface="Arial Black"/>
            </a:endParaRPr>
          </a:p>
        </p:txBody>
      </p:sp>
      <p:sp>
        <p:nvSpPr>
          <p:cNvPr id="7" name="object 7"/>
          <p:cNvSpPr/>
          <p:nvPr/>
        </p:nvSpPr>
        <p:spPr>
          <a:xfrm>
            <a:off x="740616" y="1298505"/>
            <a:ext cx="5352415" cy="4453890"/>
          </a:xfrm>
          <a:custGeom>
            <a:avLst/>
            <a:gdLst/>
            <a:ahLst/>
            <a:cxnLst/>
            <a:rect l="l" t="t" r="r" b="b"/>
            <a:pathLst>
              <a:path w="5352415" h="4453890">
                <a:moveTo>
                  <a:pt x="13763" y="34994"/>
                </a:moveTo>
                <a:lnTo>
                  <a:pt x="74041" y="36043"/>
                </a:lnTo>
                <a:lnTo>
                  <a:pt x="133666" y="37001"/>
                </a:lnTo>
                <a:lnTo>
                  <a:pt x="192654" y="37869"/>
                </a:lnTo>
                <a:lnTo>
                  <a:pt x="251018" y="38650"/>
                </a:lnTo>
                <a:lnTo>
                  <a:pt x="308771" y="39346"/>
                </a:lnTo>
                <a:lnTo>
                  <a:pt x="365926" y="39959"/>
                </a:lnTo>
                <a:lnTo>
                  <a:pt x="422499" y="40490"/>
                </a:lnTo>
                <a:lnTo>
                  <a:pt x="478502" y="40943"/>
                </a:lnTo>
                <a:lnTo>
                  <a:pt x="533949" y="41318"/>
                </a:lnTo>
                <a:lnTo>
                  <a:pt x="588854" y="41619"/>
                </a:lnTo>
                <a:lnTo>
                  <a:pt x="643231" y="41847"/>
                </a:lnTo>
                <a:lnTo>
                  <a:pt x="697093" y="42004"/>
                </a:lnTo>
                <a:lnTo>
                  <a:pt x="750453" y="42092"/>
                </a:lnTo>
                <a:lnTo>
                  <a:pt x="803327" y="42114"/>
                </a:lnTo>
                <a:lnTo>
                  <a:pt x="855726" y="42071"/>
                </a:lnTo>
                <a:lnTo>
                  <a:pt x="907666" y="41966"/>
                </a:lnTo>
                <a:lnTo>
                  <a:pt x="959160" y="41801"/>
                </a:lnTo>
                <a:lnTo>
                  <a:pt x="1010221" y="41577"/>
                </a:lnTo>
                <a:lnTo>
                  <a:pt x="1060863" y="41297"/>
                </a:lnTo>
                <a:lnTo>
                  <a:pt x="1111100" y="40963"/>
                </a:lnTo>
                <a:lnTo>
                  <a:pt x="1160945" y="40577"/>
                </a:lnTo>
                <a:lnTo>
                  <a:pt x="1210413" y="40142"/>
                </a:lnTo>
                <a:lnTo>
                  <a:pt x="1259516" y="39658"/>
                </a:lnTo>
                <a:lnTo>
                  <a:pt x="1308269" y="39128"/>
                </a:lnTo>
                <a:lnTo>
                  <a:pt x="1356686" y="38555"/>
                </a:lnTo>
                <a:lnTo>
                  <a:pt x="1404779" y="37940"/>
                </a:lnTo>
                <a:lnTo>
                  <a:pt x="1452564" y="37285"/>
                </a:lnTo>
                <a:lnTo>
                  <a:pt x="1500052" y="36593"/>
                </a:lnTo>
                <a:lnTo>
                  <a:pt x="1547259" y="35865"/>
                </a:lnTo>
                <a:lnTo>
                  <a:pt x="1594198" y="35105"/>
                </a:lnTo>
                <a:lnTo>
                  <a:pt x="1640882" y="34313"/>
                </a:lnTo>
                <a:lnTo>
                  <a:pt x="1687325" y="33491"/>
                </a:lnTo>
                <a:lnTo>
                  <a:pt x="1733541" y="32643"/>
                </a:lnTo>
                <a:lnTo>
                  <a:pt x="1779544" y="31769"/>
                </a:lnTo>
                <a:lnTo>
                  <a:pt x="1825348" y="30873"/>
                </a:lnTo>
                <a:lnTo>
                  <a:pt x="1870965" y="29956"/>
                </a:lnTo>
                <a:lnTo>
                  <a:pt x="1916410" y="29020"/>
                </a:lnTo>
                <a:lnTo>
                  <a:pt x="1961696" y="28067"/>
                </a:lnTo>
                <a:lnTo>
                  <a:pt x="2006837" y="27100"/>
                </a:lnTo>
                <a:lnTo>
                  <a:pt x="2051848" y="26120"/>
                </a:lnTo>
                <a:lnTo>
                  <a:pt x="2096740" y="25129"/>
                </a:lnTo>
                <a:lnTo>
                  <a:pt x="2141529" y="24130"/>
                </a:lnTo>
                <a:lnTo>
                  <a:pt x="2186228" y="23125"/>
                </a:lnTo>
                <a:lnTo>
                  <a:pt x="2230850" y="22116"/>
                </a:lnTo>
                <a:lnTo>
                  <a:pt x="2275410" y="21104"/>
                </a:lnTo>
                <a:lnTo>
                  <a:pt x="2319921" y="20093"/>
                </a:lnTo>
                <a:lnTo>
                  <a:pt x="2364396" y="19083"/>
                </a:lnTo>
                <a:lnTo>
                  <a:pt x="2408850" y="18077"/>
                </a:lnTo>
                <a:lnTo>
                  <a:pt x="2453296" y="17078"/>
                </a:lnTo>
                <a:lnTo>
                  <a:pt x="2497748" y="16086"/>
                </a:lnTo>
                <a:lnTo>
                  <a:pt x="2542219" y="15105"/>
                </a:lnTo>
                <a:lnTo>
                  <a:pt x="2586723" y="14137"/>
                </a:lnTo>
                <a:lnTo>
                  <a:pt x="2631275" y="13182"/>
                </a:lnTo>
                <a:lnTo>
                  <a:pt x="2675886" y="12245"/>
                </a:lnTo>
                <a:lnTo>
                  <a:pt x="2720573" y="11326"/>
                </a:lnTo>
                <a:lnTo>
                  <a:pt x="2765347" y="10427"/>
                </a:lnTo>
                <a:lnTo>
                  <a:pt x="2810222" y="9551"/>
                </a:lnTo>
                <a:lnTo>
                  <a:pt x="2855214" y="8701"/>
                </a:lnTo>
                <a:lnTo>
                  <a:pt x="2900334" y="7877"/>
                </a:lnTo>
                <a:lnTo>
                  <a:pt x="2945597" y="7082"/>
                </a:lnTo>
                <a:lnTo>
                  <a:pt x="2991016" y="6318"/>
                </a:lnTo>
                <a:lnTo>
                  <a:pt x="3036606" y="5587"/>
                </a:lnTo>
                <a:lnTo>
                  <a:pt x="3082380" y="4891"/>
                </a:lnTo>
                <a:lnTo>
                  <a:pt x="3128351" y="4233"/>
                </a:lnTo>
                <a:lnTo>
                  <a:pt x="3174533" y="3614"/>
                </a:lnTo>
                <a:lnTo>
                  <a:pt x="3220941" y="3037"/>
                </a:lnTo>
                <a:lnTo>
                  <a:pt x="3267587" y="2503"/>
                </a:lnTo>
                <a:lnTo>
                  <a:pt x="3314485" y="2015"/>
                </a:lnTo>
                <a:lnTo>
                  <a:pt x="3361650" y="1574"/>
                </a:lnTo>
                <a:lnTo>
                  <a:pt x="3409094" y="1183"/>
                </a:lnTo>
                <a:lnTo>
                  <a:pt x="3456832" y="844"/>
                </a:lnTo>
                <a:lnTo>
                  <a:pt x="3504877" y="559"/>
                </a:lnTo>
                <a:lnTo>
                  <a:pt x="3553242" y="330"/>
                </a:lnTo>
                <a:lnTo>
                  <a:pt x="3601943" y="159"/>
                </a:lnTo>
                <a:lnTo>
                  <a:pt x="3650991" y="48"/>
                </a:lnTo>
                <a:lnTo>
                  <a:pt x="3700402" y="0"/>
                </a:lnTo>
                <a:lnTo>
                  <a:pt x="3750188" y="15"/>
                </a:lnTo>
                <a:lnTo>
                  <a:pt x="3800364" y="97"/>
                </a:lnTo>
                <a:lnTo>
                  <a:pt x="3850942" y="248"/>
                </a:lnTo>
                <a:lnTo>
                  <a:pt x="3901938" y="469"/>
                </a:lnTo>
                <a:lnTo>
                  <a:pt x="3953363" y="762"/>
                </a:lnTo>
                <a:lnTo>
                  <a:pt x="4005233" y="1131"/>
                </a:lnTo>
                <a:lnTo>
                  <a:pt x="4057561" y="1576"/>
                </a:lnTo>
                <a:lnTo>
                  <a:pt x="4110360" y="2100"/>
                </a:lnTo>
                <a:lnTo>
                  <a:pt x="4163645" y="2704"/>
                </a:lnTo>
                <a:lnTo>
                  <a:pt x="4217429" y="3392"/>
                </a:lnTo>
                <a:lnTo>
                  <a:pt x="4271725" y="4165"/>
                </a:lnTo>
                <a:lnTo>
                  <a:pt x="4326547" y="5025"/>
                </a:lnTo>
                <a:lnTo>
                  <a:pt x="4381910" y="5974"/>
                </a:lnTo>
                <a:lnTo>
                  <a:pt x="4437826" y="7015"/>
                </a:lnTo>
                <a:lnTo>
                  <a:pt x="4494310" y="8149"/>
                </a:lnTo>
                <a:lnTo>
                  <a:pt x="4551375" y="9378"/>
                </a:lnTo>
                <a:lnTo>
                  <a:pt x="4609035" y="10705"/>
                </a:lnTo>
                <a:lnTo>
                  <a:pt x="4667303" y="12132"/>
                </a:lnTo>
                <a:lnTo>
                  <a:pt x="4726193" y="13660"/>
                </a:lnTo>
                <a:lnTo>
                  <a:pt x="4785720" y="15292"/>
                </a:lnTo>
                <a:lnTo>
                  <a:pt x="4845896" y="17030"/>
                </a:lnTo>
                <a:lnTo>
                  <a:pt x="4906735" y="18876"/>
                </a:lnTo>
                <a:lnTo>
                  <a:pt x="4968252" y="20832"/>
                </a:lnTo>
                <a:lnTo>
                  <a:pt x="5030459" y="22900"/>
                </a:lnTo>
                <a:lnTo>
                  <a:pt x="5093371" y="25082"/>
                </a:lnTo>
                <a:lnTo>
                  <a:pt x="5157000" y="27380"/>
                </a:lnTo>
                <a:lnTo>
                  <a:pt x="5221362" y="29797"/>
                </a:lnTo>
                <a:lnTo>
                  <a:pt x="5286469" y="32334"/>
                </a:lnTo>
                <a:lnTo>
                  <a:pt x="5352335" y="34994"/>
                </a:lnTo>
                <a:lnTo>
                  <a:pt x="5351627" y="68787"/>
                </a:lnTo>
                <a:lnTo>
                  <a:pt x="5350133" y="138989"/>
                </a:lnTo>
                <a:lnTo>
                  <a:pt x="5348548" y="212567"/>
                </a:lnTo>
                <a:lnTo>
                  <a:pt x="5346884" y="289385"/>
                </a:lnTo>
                <a:lnTo>
                  <a:pt x="5346025" y="328968"/>
                </a:lnTo>
                <a:lnTo>
                  <a:pt x="5345152" y="369309"/>
                </a:lnTo>
                <a:lnTo>
                  <a:pt x="5344265" y="410394"/>
                </a:lnTo>
                <a:lnTo>
                  <a:pt x="5343365" y="452205"/>
                </a:lnTo>
                <a:lnTo>
                  <a:pt x="5342455" y="494724"/>
                </a:lnTo>
                <a:lnTo>
                  <a:pt x="5341537" y="537936"/>
                </a:lnTo>
                <a:lnTo>
                  <a:pt x="5340610" y="581823"/>
                </a:lnTo>
                <a:lnTo>
                  <a:pt x="5339678" y="626369"/>
                </a:lnTo>
                <a:lnTo>
                  <a:pt x="5338742" y="671556"/>
                </a:lnTo>
                <a:lnTo>
                  <a:pt x="5337802" y="717368"/>
                </a:lnTo>
                <a:lnTo>
                  <a:pt x="5336862" y="763787"/>
                </a:lnTo>
                <a:lnTo>
                  <a:pt x="5335921" y="810798"/>
                </a:lnTo>
                <a:lnTo>
                  <a:pt x="5334983" y="858383"/>
                </a:lnTo>
                <a:lnTo>
                  <a:pt x="5334048" y="906525"/>
                </a:lnTo>
                <a:lnTo>
                  <a:pt x="5333118" y="955208"/>
                </a:lnTo>
                <a:lnTo>
                  <a:pt x="5332194" y="1004414"/>
                </a:lnTo>
                <a:lnTo>
                  <a:pt x="5331279" y="1054127"/>
                </a:lnTo>
                <a:lnTo>
                  <a:pt x="5330373" y="1104329"/>
                </a:lnTo>
                <a:lnTo>
                  <a:pt x="5329478" y="1155005"/>
                </a:lnTo>
                <a:lnTo>
                  <a:pt x="5328597" y="1206137"/>
                </a:lnTo>
                <a:lnTo>
                  <a:pt x="5327729" y="1257708"/>
                </a:lnTo>
                <a:lnTo>
                  <a:pt x="5326877" y="1309702"/>
                </a:lnTo>
                <a:lnTo>
                  <a:pt x="5326043" y="1362101"/>
                </a:lnTo>
                <a:lnTo>
                  <a:pt x="5325227" y="1414889"/>
                </a:lnTo>
                <a:lnTo>
                  <a:pt x="5324432" y="1468049"/>
                </a:lnTo>
                <a:lnTo>
                  <a:pt x="5323659" y="1521563"/>
                </a:lnTo>
                <a:lnTo>
                  <a:pt x="5322910" y="1575416"/>
                </a:lnTo>
                <a:lnTo>
                  <a:pt x="5322185" y="1629590"/>
                </a:lnTo>
                <a:lnTo>
                  <a:pt x="5321488" y="1684069"/>
                </a:lnTo>
                <a:lnTo>
                  <a:pt x="5320819" y="1738835"/>
                </a:lnTo>
                <a:lnTo>
                  <a:pt x="5320179" y="1793872"/>
                </a:lnTo>
                <a:lnTo>
                  <a:pt x="5319571" y="1849163"/>
                </a:lnTo>
                <a:lnTo>
                  <a:pt x="5318996" y="1904690"/>
                </a:lnTo>
                <a:lnTo>
                  <a:pt x="5318455" y="1960438"/>
                </a:lnTo>
                <a:lnTo>
                  <a:pt x="5317950" y="2016389"/>
                </a:lnTo>
                <a:lnTo>
                  <a:pt x="5317483" y="2072526"/>
                </a:lnTo>
                <a:lnTo>
                  <a:pt x="5317055" y="2128833"/>
                </a:lnTo>
                <a:lnTo>
                  <a:pt x="5316667" y="2185293"/>
                </a:lnTo>
                <a:lnTo>
                  <a:pt x="5316322" y="2241889"/>
                </a:lnTo>
                <a:lnTo>
                  <a:pt x="5316021" y="2298603"/>
                </a:lnTo>
                <a:lnTo>
                  <a:pt x="5315765" y="2355420"/>
                </a:lnTo>
                <a:lnTo>
                  <a:pt x="5315555" y="2412321"/>
                </a:lnTo>
                <a:lnTo>
                  <a:pt x="5315394" y="2469292"/>
                </a:lnTo>
                <a:lnTo>
                  <a:pt x="5315284" y="2526313"/>
                </a:lnTo>
                <a:lnTo>
                  <a:pt x="5315224" y="2583370"/>
                </a:lnTo>
                <a:lnTo>
                  <a:pt x="5315218" y="2640444"/>
                </a:lnTo>
                <a:lnTo>
                  <a:pt x="5315266" y="2697519"/>
                </a:lnTo>
                <a:lnTo>
                  <a:pt x="5315371" y="2754579"/>
                </a:lnTo>
                <a:lnTo>
                  <a:pt x="5315533" y="2811605"/>
                </a:lnTo>
                <a:lnTo>
                  <a:pt x="5315755" y="2868582"/>
                </a:lnTo>
                <a:lnTo>
                  <a:pt x="5316037" y="2925493"/>
                </a:lnTo>
                <a:lnTo>
                  <a:pt x="5316382" y="2982320"/>
                </a:lnTo>
                <a:lnTo>
                  <a:pt x="5316791" y="3039047"/>
                </a:lnTo>
                <a:lnTo>
                  <a:pt x="5317265" y="3095657"/>
                </a:lnTo>
                <a:lnTo>
                  <a:pt x="5317807" y="3152133"/>
                </a:lnTo>
                <a:lnTo>
                  <a:pt x="5318417" y="3208458"/>
                </a:lnTo>
                <a:lnTo>
                  <a:pt x="5319097" y="3264616"/>
                </a:lnTo>
                <a:lnTo>
                  <a:pt x="5319849" y="3320589"/>
                </a:lnTo>
                <a:lnTo>
                  <a:pt x="5320674" y="3376361"/>
                </a:lnTo>
                <a:lnTo>
                  <a:pt x="5321574" y="3431914"/>
                </a:lnTo>
                <a:lnTo>
                  <a:pt x="5322550" y="3487233"/>
                </a:lnTo>
                <a:lnTo>
                  <a:pt x="5323604" y="3542299"/>
                </a:lnTo>
                <a:lnTo>
                  <a:pt x="5324738" y="3597097"/>
                </a:lnTo>
                <a:lnTo>
                  <a:pt x="5325953" y="3651610"/>
                </a:lnTo>
                <a:lnTo>
                  <a:pt x="5327250" y="3705819"/>
                </a:lnTo>
                <a:lnTo>
                  <a:pt x="5328631" y="3759710"/>
                </a:lnTo>
                <a:lnTo>
                  <a:pt x="5330098" y="3813264"/>
                </a:lnTo>
                <a:lnTo>
                  <a:pt x="5331653" y="3866465"/>
                </a:lnTo>
                <a:lnTo>
                  <a:pt x="5333296" y="3919296"/>
                </a:lnTo>
                <a:lnTo>
                  <a:pt x="5335029" y="3971740"/>
                </a:lnTo>
                <a:lnTo>
                  <a:pt x="5336855" y="4023781"/>
                </a:lnTo>
                <a:lnTo>
                  <a:pt x="5338773" y="4075401"/>
                </a:lnTo>
                <a:lnTo>
                  <a:pt x="5340787" y="4126584"/>
                </a:lnTo>
                <a:lnTo>
                  <a:pt x="5342897" y="4177313"/>
                </a:lnTo>
                <a:lnTo>
                  <a:pt x="5345106" y="4227570"/>
                </a:lnTo>
                <a:lnTo>
                  <a:pt x="5347414" y="4277340"/>
                </a:lnTo>
                <a:lnTo>
                  <a:pt x="5349823" y="4326605"/>
                </a:lnTo>
                <a:lnTo>
                  <a:pt x="5352335" y="4375348"/>
                </a:lnTo>
                <a:lnTo>
                  <a:pt x="5324262" y="4376411"/>
                </a:lnTo>
                <a:lnTo>
                  <a:pt x="5263896" y="4378666"/>
                </a:lnTo>
                <a:lnTo>
                  <a:pt x="5198093" y="4381080"/>
                </a:lnTo>
                <a:lnTo>
                  <a:pt x="5127083" y="4383638"/>
                </a:lnTo>
                <a:lnTo>
                  <a:pt x="5051091" y="4386325"/>
                </a:lnTo>
                <a:lnTo>
                  <a:pt x="5011300" y="4387712"/>
                </a:lnTo>
                <a:lnTo>
                  <a:pt x="4970348" y="4389126"/>
                </a:lnTo>
                <a:lnTo>
                  <a:pt x="4928265" y="4390565"/>
                </a:lnTo>
                <a:lnTo>
                  <a:pt x="4885080" y="4392026"/>
                </a:lnTo>
                <a:lnTo>
                  <a:pt x="4840820" y="4393509"/>
                </a:lnTo>
                <a:lnTo>
                  <a:pt x="4795515" y="4395011"/>
                </a:lnTo>
                <a:lnTo>
                  <a:pt x="4749193" y="4396531"/>
                </a:lnTo>
                <a:lnTo>
                  <a:pt x="4701882" y="4398066"/>
                </a:lnTo>
                <a:lnTo>
                  <a:pt x="4653611" y="4399614"/>
                </a:lnTo>
                <a:lnTo>
                  <a:pt x="4604408" y="4401175"/>
                </a:lnTo>
                <a:lnTo>
                  <a:pt x="4554302" y="4402745"/>
                </a:lnTo>
                <a:lnTo>
                  <a:pt x="4503321" y="4404323"/>
                </a:lnTo>
                <a:lnTo>
                  <a:pt x="4451494" y="4405908"/>
                </a:lnTo>
                <a:lnTo>
                  <a:pt x="4398849" y="4407497"/>
                </a:lnTo>
                <a:lnTo>
                  <a:pt x="4345415" y="4409089"/>
                </a:lnTo>
                <a:lnTo>
                  <a:pt x="4291220" y="4410681"/>
                </a:lnTo>
                <a:lnTo>
                  <a:pt x="4236293" y="4412272"/>
                </a:lnTo>
                <a:lnTo>
                  <a:pt x="4180662" y="4413860"/>
                </a:lnTo>
                <a:lnTo>
                  <a:pt x="4124356" y="4415443"/>
                </a:lnTo>
                <a:lnTo>
                  <a:pt x="4067402" y="4417019"/>
                </a:lnTo>
                <a:lnTo>
                  <a:pt x="4009831" y="4418586"/>
                </a:lnTo>
                <a:lnTo>
                  <a:pt x="3951670" y="4420143"/>
                </a:lnTo>
                <a:lnTo>
                  <a:pt x="3892947" y="4421688"/>
                </a:lnTo>
                <a:lnTo>
                  <a:pt x="3833692" y="4423218"/>
                </a:lnTo>
                <a:lnTo>
                  <a:pt x="3773932" y="4424732"/>
                </a:lnTo>
                <a:lnTo>
                  <a:pt x="3713696" y="4426228"/>
                </a:lnTo>
                <a:lnTo>
                  <a:pt x="3653013" y="4427705"/>
                </a:lnTo>
                <a:lnTo>
                  <a:pt x="3591911" y="4429159"/>
                </a:lnTo>
                <a:lnTo>
                  <a:pt x="3530419" y="4430591"/>
                </a:lnTo>
                <a:lnTo>
                  <a:pt x="3468565" y="4431996"/>
                </a:lnTo>
                <a:lnTo>
                  <a:pt x="3406377" y="4433375"/>
                </a:lnTo>
                <a:lnTo>
                  <a:pt x="3343885" y="4434724"/>
                </a:lnTo>
                <a:lnTo>
                  <a:pt x="3281115" y="4436043"/>
                </a:lnTo>
                <a:lnTo>
                  <a:pt x="3218098" y="4437328"/>
                </a:lnTo>
                <a:lnTo>
                  <a:pt x="3154862" y="4438579"/>
                </a:lnTo>
                <a:lnTo>
                  <a:pt x="3091434" y="4439793"/>
                </a:lnTo>
                <a:lnTo>
                  <a:pt x="3027844" y="4440969"/>
                </a:lnTo>
                <a:lnTo>
                  <a:pt x="2964120" y="4442104"/>
                </a:lnTo>
                <a:lnTo>
                  <a:pt x="2900291" y="4443198"/>
                </a:lnTo>
                <a:lnTo>
                  <a:pt x="2836384" y="4444247"/>
                </a:lnTo>
                <a:lnTo>
                  <a:pt x="2772429" y="4445250"/>
                </a:lnTo>
                <a:lnTo>
                  <a:pt x="2708454" y="4446206"/>
                </a:lnTo>
                <a:lnTo>
                  <a:pt x="2644488" y="4447112"/>
                </a:lnTo>
                <a:lnTo>
                  <a:pt x="2580558" y="4447967"/>
                </a:lnTo>
                <a:lnTo>
                  <a:pt x="2516694" y="4448768"/>
                </a:lnTo>
                <a:lnTo>
                  <a:pt x="2452923" y="4449514"/>
                </a:lnTo>
                <a:lnTo>
                  <a:pt x="2389275" y="4450204"/>
                </a:lnTo>
                <a:lnTo>
                  <a:pt x="2325778" y="4450834"/>
                </a:lnTo>
                <a:lnTo>
                  <a:pt x="2262461" y="4451403"/>
                </a:lnTo>
                <a:lnTo>
                  <a:pt x="2199351" y="4451910"/>
                </a:lnTo>
                <a:lnTo>
                  <a:pt x="2136477" y="4452352"/>
                </a:lnTo>
                <a:lnTo>
                  <a:pt x="2073869" y="4452728"/>
                </a:lnTo>
                <a:lnTo>
                  <a:pt x="2011554" y="4453036"/>
                </a:lnTo>
                <a:lnTo>
                  <a:pt x="1949560" y="4453274"/>
                </a:lnTo>
                <a:lnTo>
                  <a:pt x="1887917" y="4453440"/>
                </a:lnTo>
                <a:lnTo>
                  <a:pt x="1826653" y="4453532"/>
                </a:lnTo>
                <a:lnTo>
                  <a:pt x="1765796" y="4453548"/>
                </a:lnTo>
                <a:lnTo>
                  <a:pt x="1705374" y="4453487"/>
                </a:lnTo>
                <a:lnTo>
                  <a:pt x="1645417" y="4453347"/>
                </a:lnTo>
                <a:lnTo>
                  <a:pt x="1585953" y="4453125"/>
                </a:lnTo>
                <a:lnTo>
                  <a:pt x="1527010" y="4452820"/>
                </a:lnTo>
                <a:lnTo>
                  <a:pt x="1468617" y="4452430"/>
                </a:lnTo>
                <a:lnTo>
                  <a:pt x="1410802" y="4451954"/>
                </a:lnTo>
                <a:lnTo>
                  <a:pt x="1353594" y="4451389"/>
                </a:lnTo>
                <a:lnTo>
                  <a:pt x="1297021" y="4450733"/>
                </a:lnTo>
                <a:lnTo>
                  <a:pt x="1241112" y="4449985"/>
                </a:lnTo>
                <a:lnTo>
                  <a:pt x="1185895" y="4449142"/>
                </a:lnTo>
                <a:lnTo>
                  <a:pt x="1131398" y="4448204"/>
                </a:lnTo>
                <a:lnTo>
                  <a:pt x="1077651" y="4447167"/>
                </a:lnTo>
                <a:lnTo>
                  <a:pt x="1024681" y="4446031"/>
                </a:lnTo>
                <a:lnTo>
                  <a:pt x="972518" y="4444793"/>
                </a:lnTo>
                <a:lnTo>
                  <a:pt x="921189" y="4443451"/>
                </a:lnTo>
                <a:lnTo>
                  <a:pt x="870724" y="4442004"/>
                </a:lnTo>
                <a:lnTo>
                  <a:pt x="821150" y="4440450"/>
                </a:lnTo>
                <a:lnTo>
                  <a:pt x="772496" y="4438786"/>
                </a:lnTo>
                <a:lnTo>
                  <a:pt x="724790" y="4437012"/>
                </a:lnTo>
                <a:lnTo>
                  <a:pt x="678062" y="4435125"/>
                </a:lnTo>
                <a:lnTo>
                  <a:pt x="632339" y="4433123"/>
                </a:lnTo>
                <a:lnTo>
                  <a:pt x="587651" y="4431004"/>
                </a:lnTo>
                <a:lnTo>
                  <a:pt x="544025" y="4428767"/>
                </a:lnTo>
                <a:lnTo>
                  <a:pt x="501490" y="4426410"/>
                </a:lnTo>
                <a:lnTo>
                  <a:pt x="460074" y="4423930"/>
                </a:lnTo>
                <a:lnTo>
                  <a:pt x="419807" y="4421327"/>
                </a:lnTo>
                <a:lnTo>
                  <a:pt x="380716" y="4418597"/>
                </a:lnTo>
                <a:lnTo>
                  <a:pt x="306178" y="4412753"/>
                </a:lnTo>
                <a:lnTo>
                  <a:pt x="236687" y="4406384"/>
                </a:lnTo>
                <a:lnTo>
                  <a:pt x="172473" y="4399473"/>
                </a:lnTo>
                <a:lnTo>
                  <a:pt x="113762" y="4392007"/>
                </a:lnTo>
                <a:lnTo>
                  <a:pt x="60783" y="4383970"/>
                </a:lnTo>
                <a:lnTo>
                  <a:pt x="13763" y="4375348"/>
                </a:lnTo>
                <a:lnTo>
                  <a:pt x="9760" y="4327412"/>
                </a:lnTo>
                <a:lnTo>
                  <a:pt x="6503" y="4274100"/>
                </a:lnTo>
                <a:lnTo>
                  <a:pt x="3953" y="4215623"/>
                </a:lnTo>
                <a:lnTo>
                  <a:pt x="2068" y="4152188"/>
                </a:lnTo>
                <a:lnTo>
                  <a:pt x="808" y="4084004"/>
                </a:lnTo>
                <a:lnTo>
                  <a:pt x="132" y="4011280"/>
                </a:lnTo>
                <a:lnTo>
                  <a:pt x="0" y="3934224"/>
                </a:lnTo>
                <a:lnTo>
                  <a:pt x="124" y="3894137"/>
                </a:lnTo>
                <a:lnTo>
                  <a:pt x="370" y="3853045"/>
                </a:lnTo>
                <a:lnTo>
                  <a:pt x="731" y="3810974"/>
                </a:lnTo>
                <a:lnTo>
                  <a:pt x="1202" y="3767951"/>
                </a:lnTo>
                <a:lnTo>
                  <a:pt x="1778" y="3724001"/>
                </a:lnTo>
                <a:lnTo>
                  <a:pt x="2455" y="3679151"/>
                </a:lnTo>
                <a:lnTo>
                  <a:pt x="3227" y="3633427"/>
                </a:lnTo>
                <a:lnTo>
                  <a:pt x="4089" y="3586854"/>
                </a:lnTo>
                <a:lnTo>
                  <a:pt x="5036" y="3539460"/>
                </a:lnTo>
                <a:lnTo>
                  <a:pt x="6063" y="3491269"/>
                </a:lnTo>
                <a:lnTo>
                  <a:pt x="7165" y="3442308"/>
                </a:lnTo>
                <a:lnTo>
                  <a:pt x="8336" y="3392603"/>
                </a:lnTo>
                <a:lnTo>
                  <a:pt x="9572" y="3342180"/>
                </a:lnTo>
                <a:lnTo>
                  <a:pt x="10868" y="3291065"/>
                </a:lnTo>
                <a:lnTo>
                  <a:pt x="12218" y="3239285"/>
                </a:lnTo>
                <a:lnTo>
                  <a:pt x="13617" y="3186865"/>
                </a:lnTo>
                <a:lnTo>
                  <a:pt x="15061" y="3133831"/>
                </a:lnTo>
                <a:lnTo>
                  <a:pt x="16544" y="3080210"/>
                </a:lnTo>
                <a:lnTo>
                  <a:pt x="18060" y="3026028"/>
                </a:lnTo>
                <a:lnTo>
                  <a:pt x="19606" y="2971310"/>
                </a:lnTo>
                <a:lnTo>
                  <a:pt x="21176" y="2916082"/>
                </a:lnTo>
                <a:lnTo>
                  <a:pt x="22765" y="2860372"/>
                </a:lnTo>
                <a:lnTo>
                  <a:pt x="24367" y="2804204"/>
                </a:lnTo>
                <a:lnTo>
                  <a:pt x="25978" y="2747606"/>
                </a:lnTo>
                <a:lnTo>
                  <a:pt x="27593" y="2690602"/>
                </a:lnTo>
                <a:lnTo>
                  <a:pt x="29206" y="2633219"/>
                </a:lnTo>
                <a:lnTo>
                  <a:pt x="30812" y="2575484"/>
                </a:lnTo>
                <a:lnTo>
                  <a:pt x="32407" y="2517422"/>
                </a:lnTo>
                <a:lnTo>
                  <a:pt x="33985" y="2459059"/>
                </a:lnTo>
                <a:lnTo>
                  <a:pt x="35541" y="2400421"/>
                </a:lnTo>
                <a:lnTo>
                  <a:pt x="37070" y="2341535"/>
                </a:lnTo>
                <a:lnTo>
                  <a:pt x="38567" y="2282427"/>
                </a:lnTo>
                <a:lnTo>
                  <a:pt x="40027" y="2223122"/>
                </a:lnTo>
                <a:lnTo>
                  <a:pt x="41445" y="2163646"/>
                </a:lnTo>
                <a:lnTo>
                  <a:pt x="42816" y="2104027"/>
                </a:lnTo>
                <a:lnTo>
                  <a:pt x="44134" y="2044289"/>
                </a:lnTo>
                <a:lnTo>
                  <a:pt x="45394" y="1984459"/>
                </a:lnTo>
                <a:lnTo>
                  <a:pt x="46592" y="1924564"/>
                </a:lnTo>
                <a:lnTo>
                  <a:pt x="47722" y="1864628"/>
                </a:lnTo>
                <a:lnTo>
                  <a:pt x="48780" y="1804678"/>
                </a:lnTo>
                <a:lnTo>
                  <a:pt x="49760" y="1744741"/>
                </a:lnTo>
                <a:lnTo>
                  <a:pt x="50656" y="1684842"/>
                </a:lnTo>
                <a:lnTo>
                  <a:pt x="51465" y="1625007"/>
                </a:lnTo>
                <a:lnTo>
                  <a:pt x="52181" y="1565262"/>
                </a:lnTo>
                <a:lnTo>
                  <a:pt x="52798" y="1505634"/>
                </a:lnTo>
                <a:lnTo>
                  <a:pt x="53312" y="1446149"/>
                </a:lnTo>
                <a:lnTo>
                  <a:pt x="53718" y="1386832"/>
                </a:lnTo>
                <a:lnTo>
                  <a:pt x="54011" y="1327710"/>
                </a:lnTo>
                <a:lnTo>
                  <a:pt x="54185" y="1268809"/>
                </a:lnTo>
                <a:lnTo>
                  <a:pt x="54235" y="1210155"/>
                </a:lnTo>
                <a:lnTo>
                  <a:pt x="54156" y="1151774"/>
                </a:lnTo>
                <a:lnTo>
                  <a:pt x="53944" y="1093691"/>
                </a:lnTo>
                <a:lnTo>
                  <a:pt x="53593" y="1035934"/>
                </a:lnTo>
                <a:lnTo>
                  <a:pt x="53097" y="978528"/>
                </a:lnTo>
                <a:lnTo>
                  <a:pt x="52453" y="921499"/>
                </a:lnTo>
                <a:lnTo>
                  <a:pt x="51655" y="864874"/>
                </a:lnTo>
                <a:lnTo>
                  <a:pt x="50697" y="808677"/>
                </a:lnTo>
                <a:lnTo>
                  <a:pt x="49575" y="752937"/>
                </a:lnTo>
                <a:lnTo>
                  <a:pt x="48284" y="697678"/>
                </a:lnTo>
                <a:lnTo>
                  <a:pt x="46818" y="642926"/>
                </a:lnTo>
                <a:lnTo>
                  <a:pt x="45172" y="588708"/>
                </a:lnTo>
                <a:lnTo>
                  <a:pt x="43342" y="535050"/>
                </a:lnTo>
                <a:lnTo>
                  <a:pt x="41322" y="481978"/>
                </a:lnTo>
                <a:lnTo>
                  <a:pt x="39107" y="429518"/>
                </a:lnTo>
                <a:lnTo>
                  <a:pt x="36692" y="377696"/>
                </a:lnTo>
                <a:lnTo>
                  <a:pt x="34073" y="326537"/>
                </a:lnTo>
                <a:lnTo>
                  <a:pt x="31243" y="276069"/>
                </a:lnTo>
                <a:lnTo>
                  <a:pt x="28198" y="226317"/>
                </a:lnTo>
                <a:lnTo>
                  <a:pt x="24932" y="177308"/>
                </a:lnTo>
                <a:lnTo>
                  <a:pt x="21441" y="129067"/>
                </a:lnTo>
                <a:lnTo>
                  <a:pt x="17720" y="81620"/>
                </a:lnTo>
                <a:lnTo>
                  <a:pt x="13763" y="34994"/>
                </a:lnTo>
                <a:close/>
              </a:path>
            </a:pathLst>
          </a:custGeom>
          <a:ln w="57912">
            <a:solidFill>
              <a:srgbClr val="FF5050"/>
            </a:solidFill>
            <a:prstDash val="lgDash"/>
          </a:ln>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pc="-10" dirty="0"/>
              <a:t>Actividad:</a:t>
            </a:r>
            <a:r>
              <a:rPr spc="-65" dirty="0"/>
              <a:t> </a:t>
            </a:r>
            <a:r>
              <a:rPr b="0" spc="-20" dirty="0">
                <a:latin typeface="Arial"/>
                <a:cs typeface="Arial"/>
              </a:rPr>
              <a:t>AYUDAMOS.</a:t>
            </a:r>
          </a:p>
          <a:p>
            <a:pPr marL="12700" marR="390525" lvl="1" indent="928369">
              <a:lnSpc>
                <a:spcPct val="100000"/>
              </a:lnSpc>
              <a:spcBef>
                <a:spcPts val="5"/>
              </a:spcBef>
              <a:buFont typeface="Wingdings"/>
              <a:buChar char=""/>
              <a:tabLst>
                <a:tab pos="1228090" algn="l"/>
              </a:tabLst>
            </a:pPr>
            <a:r>
              <a:rPr sz="1800" b="1" u="heavy" spc="-5" dirty="0">
                <a:uFill>
                  <a:solidFill>
                    <a:srgbClr val="000000"/>
                  </a:solidFill>
                </a:uFill>
                <a:latin typeface="Arial"/>
                <a:cs typeface="Arial"/>
              </a:rPr>
              <a:t>Educación </a:t>
            </a:r>
            <a:r>
              <a:rPr sz="1800" b="1" u="heavy" dirty="0">
                <a:uFill>
                  <a:solidFill>
                    <a:srgbClr val="000000"/>
                  </a:solidFill>
                </a:uFill>
                <a:latin typeface="Arial"/>
                <a:cs typeface="Arial"/>
              </a:rPr>
              <a:t>socioemocional</a:t>
            </a:r>
            <a:r>
              <a:rPr sz="1800" dirty="0">
                <a:latin typeface="Arial"/>
                <a:cs typeface="Arial"/>
              </a:rPr>
              <a:t>. </a:t>
            </a:r>
            <a:r>
              <a:rPr sz="1800" spc="5" dirty="0">
                <a:latin typeface="Arial"/>
                <a:cs typeface="Arial"/>
              </a:rPr>
              <a:t> </a:t>
            </a:r>
            <a:r>
              <a:rPr sz="2000" b="1" dirty="0">
                <a:latin typeface="Arial"/>
                <a:cs typeface="Arial"/>
              </a:rPr>
              <a:t>Aprendizaje</a:t>
            </a:r>
            <a:r>
              <a:rPr sz="2000" b="1" spc="-35" dirty="0">
                <a:latin typeface="Arial"/>
                <a:cs typeface="Arial"/>
              </a:rPr>
              <a:t> </a:t>
            </a:r>
            <a:r>
              <a:rPr sz="2000" b="1" dirty="0">
                <a:latin typeface="Arial"/>
                <a:cs typeface="Arial"/>
              </a:rPr>
              <a:t>E:</a:t>
            </a:r>
            <a:r>
              <a:rPr sz="2000" b="1" spc="-20" dirty="0">
                <a:latin typeface="Arial"/>
                <a:cs typeface="Arial"/>
              </a:rPr>
              <a:t> </a:t>
            </a:r>
            <a:r>
              <a:rPr sz="2000" dirty="0">
                <a:solidFill>
                  <a:srgbClr val="FF6598"/>
                </a:solidFill>
                <a:latin typeface="Arial"/>
                <a:cs typeface="Arial"/>
              </a:rPr>
              <a:t>Reconoce</a:t>
            </a:r>
            <a:r>
              <a:rPr sz="2000" spc="-45" dirty="0">
                <a:solidFill>
                  <a:srgbClr val="FF6598"/>
                </a:solidFill>
                <a:latin typeface="Arial"/>
                <a:cs typeface="Arial"/>
              </a:rPr>
              <a:t> </a:t>
            </a:r>
            <a:r>
              <a:rPr sz="2000" dirty="0">
                <a:solidFill>
                  <a:srgbClr val="FF6598"/>
                </a:solidFill>
                <a:latin typeface="Arial"/>
                <a:cs typeface="Arial"/>
              </a:rPr>
              <a:t>cuando</a:t>
            </a:r>
            <a:r>
              <a:rPr sz="2000" spc="-30" dirty="0">
                <a:solidFill>
                  <a:srgbClr val="FF6598"/>
                </a:solidFill>
                <a:latin typeface="Arial"/>
                <a:cs typeface="Arial"/>
              </a:rPr>
              <a:t> </a:t>
            </a:r>
            <a:r>
              <a:rPr sz="2000" dirty="0">
                <a:solidFill>
                  <a:srgbClr val="FF6598"/>
                </a:solidFill>
                <a:latin typeface="Arial"/>
                <a:cs typeface="Arial"/>
              </a:rPr>
              <a:t>alguien </a:t>
            </a:r>
            <a:r>
              <a:rPr sz="2000" spc="-540" dirty="0">
                <a:solidFill>
                  <a:srgbClr val="FF6598"/>
                </a:solidFill>
                <a:latin typeface="Arial"/>
                <a:cs typeface="Arial"/>
              </a:rPr>
              <a:t> </a:t>
            </a:r>
            <a:r>
              <a:rPr sz="2000" dirty="0">
                <a:solidFill>
                  <a:srgbClr val="FF6598"/>
                </a:solidFill>
                <a:latin typeface="Arial"/>
                <a:cs typeface="Arial"/>
              </a:rPr>
              <a:t>necesita</a:t>
            </a:r>
            <a:r>
              <a:rPr sz="2000" spc="-40" dirty="0">
                <a:solidFill>
                  <a:srgbClr val="FF6598"/>
                </a:solidFill>
                <a:latin typeface="Arial"/>
                <a:cs typeface="Arial"/>
              </a:rPr>
              <a:t> </a:t>
            </a:r>
            <a:r>
              <a:rPr sz="2000" dirty="0">
                <a:solidFill>
                  <a:srgbClr val="FF6598"/>
                </a:solidFill>
                <a:latin typeface="Arial"/>
                <a:cs typeface="Arial"/>
              </a:rPr>
              <a:t>ayuda</a:t>
            </a:r>
            <a:r>
              <a:rPr sz="2000" spc="-15" dirty="0">
                <a:solidFill>
                  <a:srgbClr val="FF6598"/>
                </a:solidFill>
                <a:latin typeface="Arial"/>
                <a:cs typeface="Arial"/>
              </a:rPr>
              <a:t> </a:t>
            </a:r>
            <a:r>
              <a:rPr sz="2000" dirty="0">
                <a:solidFill>
                  <a:srgbClr val="FF6598"/>
                </a:solidFill>
                <a:latin typeface="Arial"/>
                <a:cs typeface="Arial"/>
              </a:rPr>
              <a:t>y</a:t>
            </a:r>
            <a:r>
              <a:rPr sz="2000" spc="-20" dirty="0">
                <a:solidFill>
                  <a:srgbClr val="FF6598"/>
                </a:solidFill>
                <a:latin typeface="Arial"/>
                <a:cs typeface="Arial"/>
              </a:rPr>
              <a:t> </a:t>
            </a:r>
            <a:r>
              <a:rPr sz="2000" dirty="0">
                <a:solidFill>
                  <a:srgbClr val="FF6598"/>
                </a:solidFill>
                <a:latin typeface="Arial"/>
                <a:cs typeface="Arial"/>
              </a:rPr>
              <a:t>la proporciona.</a:t>
            </a:r>
            <a:endParaRPr sz="2000">
              <a:latin typeface="Arial"/>
              <a:cs typeface="Arial"/>
            </a:endParaRPr>
          </a:p>
          <a:p>
            <a:pPr marL="12700" algn="just">
              <a:lnSpc>
                <a:spcPts val="2390"/>
              </a:lnSpc>
            </a:pPr>
            <a:r>
              <a:rPr sz="2000" b="0" dirty="0">
                <a:latin typeface="Arial"/>
                <a:cs typeface="Arial"/>
              </a:rPr>
              <a:t>La   </a:t>
            </a:r>
            <a:r>
              <a:rPr sz="2000" b="0" spc="85" dirty="0">
                <a:latin typeface="Arial"/>
                <a:cs typeface="Arial"/>
              </a:rPr>
              <a:t> </a:t>
            </a:r>
            <a:r>
              <a:rPr sz="2000" b="0" spc="-5" dirty="0">
                <a:latin typeface="Arial"/>
                <a:cs typeface="Arial"/>
              </a:rPr>
              <a:t>alumna</a:t>
            </a:r>
            <a:r>
              <a:rPr sz="2000" b="0" spc="590" dirty="0">
                <a:latin typeface="Arial"/>
                <a:cs typeface="Arial"/>
              </a:rPr>
              <a:t> </a:t>
            </a:r>
            <a:r>
              <a:rPr sz="2000" b="0" spc="595" dirty="0">
                <a:latin typeface="Arial"/>
                <a:cs typeface="Arial"/>
              </a:rPr>
              <a:t> </a:t>
            </a:r>
            <a:r>
              <a:rPr sz="2000" b="0" dirty="0">
                <a:latin typeface="Arial"/>
                <a:cs typeface="Arial"/>
              </a:rPr>
              <a:t>se   </a:t>
            </a:r>
            <a:r>
              <a:rPr sz="2000" b="0" spc="80" dirty="0">
                <a:latin typeface="Arial"/>
                <a:cs typeface="Arial"/>
              </a:rPr>
              <a:t> </a:t>
            </a:r>
            <a:r>
              <a:rPr sz="2000" b="0" spc="-5" dirty="0">
                <a:latin typeface="Arial"/>
                <a:cs typeface="Arial"/>
              </a:rPr>
              <a:t>muestra</a:t>
            </a:r>
            <a:r>
              <a:rPr sz="2000" b="0" spc="600" dirty="0">
                <a:latin typeface="Arial"/>
                <a:cs typeface="Arial"/>
              </a:rPr>
              <a:t> </a:t>
            </a:r>
            <a:r>
              <a:rPr sz="2000" b="0" spc="605" dirty="0">
                <a:latin typeface="Arial"/>
                <a:cs typeface="Arial"/>
              </a:rPr>
              <a:t> </a:t>
            </a:r>
            <a:r>
              <a:rPr sz="2000" b="0" spc="-5" dirty="0">
                <a:latin typeface="Arial"/>
                <a:cs typeface="Arial"/>
              </a:rPr>
              <a:t>en</a:t>
            </a:r>
            <a:r>
              <a:rPr sz="2000" b="0" spc="595" dirty="0">
                <a:latin typeface="Arial"/>
                <a:cs typeface="Arial"/>
              </a:rPr>
              <a:t>  </a:t>
            </a:r>
            <a:r>
              <a:rPr sz="2000" b="0" dirty="0">
                <a:latin typeface="Arial"/>
                <a:cs typeface="Arial"/>
              </a:rPr>
              <a:t>un   </a:t>
            </a:r>
            <a:r>
              <a:rPr sz="2000" b="0" spc="75" dirty="0">
                <a:latin typeface="Arial"/>
                <a:cs typeface="Arial"/>
              </a:rPr>
              <a:t> </a:t>
            </a:r>
            <a:r>
              <a:rPr sz="2000" b="0" dirty="0">
                <a:latin typeface="Arial"/>
                <a:cs typeface="Arial"/>
              </a:rPr>
              <a:t>nivel</a:t>
            </a:r>
            <a:endParaRPr sz="2000">
              <a:latin typeface="Arial"/>
              <a:cs typeface="Arial"/>
            </a:endParaRPr>
          </a:p>
          <a:p>
            <a:pPr marL="12700" marR="5080" algn="just">
              <a:lnSpc>
                <a:spcPct val="100000"/>
              </a:lnSpc>
            </a:pPr>
            <a:r>
              <a:rPr sz="2000" b="0" dirty="0">
                <a:latin typeface="Arial"/>
                <a:cs typeface="Arial"/>
              </a:rPr>
              <a:t>sobresaliente al </a:t>
            </a:r>
            <a:r>
              <a:rPr sz="2000" b="0" spc="-5" dirty="0">
                <a:latin typeface="Arial"/>
                <a:cs typeface="Arial"/>
              </a:rPr>
              <a:t>identificar </a:t>
            </a:r>
            <a:r>
              <a:rPr sz="2000" b="0" dirty="0">
                <a:latin typeface="Arial"/>
                <a:cs typeface="Arial"/>
              </a:rPr>
              <a:t>las </a:t>
            </a:r>
            <a:r>
              <a:rPr sz="2000" b="0" spc="-5" dirty="0">
                <a:latin typeface="Arial"/>
                <a:cs typeface="Arial"/>
              </a:rPr>
              <a:t>acciones </a:t>
            </a:r>
            <a:r>
              <a:rPr sz="2000" b="0" dirty="0">
                <a:latin typeface="Arial"/>
                <a:cs typeface="Arial"/>
              </a:rPr>
              <a:t>que </a:t>
            </a:r>
            <a:r>
              <a:rPr sz="2000" b="0" spc="5" dirty="0">
                <a:latin typeface="Arial"/>
                <a:cs typeface="Arial"/>
              </a:rPr>
              <a:t> </a:t>
            </a:r>
            <a:r>
              <a:rPr sz="2000" b="0" dirty="0">
                <a:latin typeface="Arial"/>
                <a:cs typeface="Arial"/>
              </a:rPr>
              <a:t>pueden</a:t>
            </a:r>
            <a:r>
              <a:rPr sz="2000" b="0" spc="484" dirty="0">
                <a:latin typeface="Arial"/>
                <a:cs typeface="Arial"/>
              </a:rPr>
              <a:t> </a:t>
            </a:r>
            <a:r>
              <a:rPr sz="2000" b="0" spc="-5" dirty="0">
                <a:latin typeface="Arial"/>
                <a:cs typeface="Arial"/>
              </a:rPr>
              <a:t>contribuir</a:t>
            </a:r>
            <a:r>
              <a:rPr sz="2000" b="0" spc="500" dirty="0">
                <a:latin typeface="Arial"/>
                <a:cs typeface="Arial"/>
              </a:rPr>
              <a:t> </a:t>
            </a:r>
            <a:r>
              <a:rPr sz="2000" b="0" dirty="0">
                <a:latin typeface="Arial"/>
                <a:cs typeface="Arial"/>
              </a:rPr>
              <a:t>en</a:t>
            </a:r>
            <a:r>
              <a:rPr sz="2000" b="0" spc="495" dirty="0">
                <a:latin typeface="Arial"/>
                <a:cs typeface="Arial"/>
              </a:rPr>
              <a:t> </a:t>
            </a:r>
            <a:r>
              <a:rPr sz="2000" b="0" spc="-5" dirty="0">
                <a:latin typeface="Arial"/>
                <a:cs typeface="Arial"/>
              </a:rPr>
              <a:t>la</a:t>
            </a:r>
            <a:r>
              <a:rPr sz="2000" b="0" spc="495" dirty="0">
                <a:latin typeface="Arial"/>
                <a:cs typeface="Arial"/>
              </a:rPr>
              <a:t> </a:t>
            </a:r>
            <a:r>
              <a:rPr sz="2000" b="0" dirty="0">
                <a:latin typeface="Arial"/>
                <a:cs typeface="Arial"/>
              </a:rPr>
              <a:t>limpieza</a:t>
            </a:r>
            <a:r>
              <a:rPr sz="2000" b="0" spc="495" dirty="0">
                <a:latin typeface="Arial"/>
                <a:cs typeface="Arial"/>
              </a:rPr>
              <a:t> </a:t>
            </a:r>
            <a:r>
              <a:rPr sz="2000" b="0" dirty="0">
                <a:latin typeface="Arial"/>
                <a:cs typeface="Arial"/>
              </a:rPr>
              <a:t>del</a:t>
            </a:r>
            <a:r>
              <a:rPr sz="2000" b="0" spc="480" dirty="0">
                <a:latin typeface="Arial"/>
                <a:cs typeface="Arial"/>
              </a:rPr>
              <a:t> </a:t>
            </a:r>
            <a:r>
              <a:rPr sz="2000" b="0" spc="-20" dirty="0">
                <a:latin typeface="Arial"/>
                <a:cs typeface="Arial"/>
              </a:rPr>
              <a:t>hogar, </a:t>
            </a:r>
            <a:r>
              <a:rPr sz="2000" b="0" spc="-540" dirty="0">
                <a:latin typeface="Arial"/>
                <a:cs typeface="Arial"/>
              </a:rPr>
              <a:t> </a:t>
            </a:r>
            <a:r>
              <a:rPr sz="2000" b="0" dirty="0">
                <a:latin typeface="Arial"/>
                <a:cs typeface="Arial"/>
              </a:rPr>
              <a:t>por</a:t>
            </a:r>
            <a:r>
              <a:rPr sz="2000" b="0" spc="835" dirty="0">
                <a:latin typeface="Arial"/>
                <a:cs typeface="Arial"/>
              </a:rPr>
              <a:t> </a:t>
            </a:r>
            <a:r>
              <a:rPr sz="2000" b="0" spc="-5" dirty="0">
                <a:latin typeface="Arial"/>
                <a:cs typeface="Arial"/>
              </a:rPr>
              <a:t>otro</a:t>
            </a:r>
            <a:r>
              <a:rPr sz="2000" b="0" spc="835" dirty="0">
                <a:latin typeface="Arial"/>
                <a:cs typeface="Arial"/>
              </a:rPr>
              <a:t> </a:t>
            </a:r>
            <a:r>
              <a:rPr sz="2000" b="0" spc="-5" dirty="0">
                <a:latin typeface="Arial"/>
                <a:cs typeface="Arial"/>
              </a:rPr>
              <a:t>lado,</a:t>
            </a:r>
            <a:r>
              <a:rPr sz="2000" b="0" spc="825" dirty="0">
                <a:latin typeface="Arial"/>
                <a:cs typeface="Arial"/>
              </a:rPr>
              <a:t> </a:t>
            </a:r>
            <a:r>
              <a:rPr sz="2000" b="0" dirty="0">
                <a:latin typeface="Arial"/>
                <a:cs typeface="Arial"/>
              </a:rPr>
              <a:t>se</a:t>
            </a:r>
            <a:r>
              <a:rPr sz="2000" b="0" spc="835" dirty="0">
                <a:latin typeface="Arial"/>
                <a:cs typeface="Arial"/>
              </a:rPr>
              <a:t> </a:t>
            </a:r>
            <a:r>
              <a:rPr sz="2000" b="0" dirty="0">
                <a:latin typeface="Arial"/>
                <a:cs typeface="Arial"/>
              </a:rPr>
              <a:t>aprecio</a:t>
            </a:r>
            <a:r>
              <a:rPr sz="2000" b="0" spc="844" dirty="0">
                <a:latin typeface="Arial"/>
                <a:cs typeface="Arial"/>
              </a:rPr>
              <a:t> </a:t>
            </a:r>
            <a:r>
              <a:rPr sz="2000" b="0" spc="-5" dirty="0">
                <a:latin typeface="Arial"/>
                <a:cs typeface="Arial"/>
              </a:rPr>
              <a:t>que</a:t>
            </a:r>
            <a:r>
              <a:rPr sz="2000" b="0" spc="840" dirty="0">
                <a:latin typeface="Arial"/>
                <a:cs typeface="Arial"/>
              </a:rPr>
              <a:t> </a:t>
            </a:r>
            <a:r>
              <a:rPr sz="2000" b="0" spc="-5" dirty="0">
                <a:latin typeface="Arial"/>
                <a:cs typeface="Arial"/>
              </a:rPr>
              <a:t>la</a:t>
            </a:r>
            <a:r>
              <a:rPr sz="2000" b="0" spc="830" dirty="0">
                <a:latin typeface="Arial"/>
                <a:cs typeface="Arial"/>
              </a:rPr>
              <a:t> </a:t>
            </a:r>
            <a:r>
              <a:rPr sz="2000" b="0" dirty="0">
                <a:latin typeface="Arial"/>
                <a:cs typeface="Arial"/>
              </a:rPr>
              <a:t>alumna</a:t>
            </a:r>
            <a:endParaRPr sz="2000">
              <a:latin typeface="Arial"/>
              <a:cs typeface="Arial"/>
            </a:endParaRPr>
          </a:p>
        </p:txBody>
      </p:sp>
      <p:sp>
        <p:nvSpPr>
          <p:cNvPr id="9" name="object 9"/>
          <p:cNvSpPr txBox="1"/>
          <p:nvPr/>
        </p:nvSpPr>
        <p:spPr>
          <a:xfrm>
            <a:off x="833121" y="3737606"/>
            <a:ext cx="2442210" cy="330835"/>
          </a:xfrm>
          <a:prstGeom prst="rect">
            <a:avLst/>
          </a:prstGeom>
        </p:spPr>
        <p:txBody>
          <a:bodyPr vert="horz" wrap="square" lIns="0" tIns="12700" rIns="0" bIns="0" rtlCol="0">
            <a:spAutoFit/>
          </a:bodyPr>
          <a:lstStyle/>
          <a:p>
            <a:pPr marL="12700">
              <a:lnSpc>
                <a:spcPct val="100000"/>
              </a:lnSpc>
              <a:spcBef>
                <a:spcPts val="100"/>
              </a:spcBef>
              <a:tabLst>
                <a:tab pos="1329055" algn="l"/>
              </a:tabLst>
            </a:pPr>
            <a:r>
              <a:rPr sz="2000" dirty="0">
                <a:latin typeface="Arial"/>
                <a:cs typeface="Arial"/>
              </a:rPr>
              <a:t>realmente	</a:t>
            </a:r>
            <a:r>
              <a:rPr sz="2000" spc="-5" dirty="0">
                <a:latin typeface="Arial"/>
                <a:cs typeface="Arial"/>
              </a:rPr>
              <a:t>reflexiono</a:t>
            </a:r>
            <a:endParaRPr sz="2000">
              <a:latin typeface="Arial"/>
              <a:cs typeface="Arial"/>
            </a:endParaRPr>
          </a:p>
        </p:txBody>
      </p:sp>
      <p:sp>
        <p:nvSpPr>
          <p:cNvPr id="10" name="object 10"/>
          <p:cNvSpPr txBox="1"/>
          <p:nvPr/>
        </p:nvSpPr>
        <p:spPr>
          <a:xfrm>
            <a:off x="3437891" y="3737606"/>
            <a:ext cx="2576195" cy="330835"/>
          </a:xfrm>
          <a:prstGeom prst="rect">
            <a:avLst/>
          </a:prstGeom>
        </p:spPr>
        <p:txBody>
          <a:bodyPr vert="horz" wrap="square" lIns="0" tIns="12700" rIns="0" bIns="0" rtlCol="0">
            <a:spAutoFit/>
          </a:bodyPr>
          <a:lstStyle/>
          <a:p>
            <a:pPr marL="12700">
              <a:lnSpc>
                <a:spcPct val="100000"/>
              </a:lnSpc>
              <a:spcBef>
                <a:spcPts val="100"/>
              </a:spcBef>
              <a:tabLst>
                <a:tab pos="835660" algn="l"/>
                <a:tab pos="1798955" algn="l"/>
                <a:tab pos="2126615" algn="l"/>
              </a:tabLst>
            </a:pPr>
            <a:r>
              <a:rPr sz="2000" dirty="0">
                <a:latin typeface="Arial"/>
                <a:cs typeface="Arial"/>
              </a:rPr>
              <a:t>sob</a:t>
            </a:r>
            <a:r>
              <a:rPr sz="2000" spc="-10" dirty="0">
                <a:latin typeface="Arial"/>
                <a:cs typeface="Arial"/>
              </a:rPr>
              <a:t>r</a:t>
            </a:r>
            <a:r>
              <a:rPr sz="2000" dirty="0">
                <a:latin typeface="Arial"/>
                <a:cs typeface="Arial"/>
              </a:rPr>
              <a:t>e	apoy</a:t>
            </a:r>
            <a:r>
              <a:rPr sz="2000" spc="-10" dirty="0">
                <a:latin typeface="Arial"/>
                <a:cs typeface="Arial"/>
              </a:rPr>
              <a:t>a</a:t>
            </a:r>
            <a:r>
              <a:rPr sz="2000" dirty="0">
                <a:latin typeface="Arial"/>
                <a:cs typeface="Arial"/>
              </a:rPr>
              <a:t>r	a	o</a:t>
            </a:r>
            <a:r>
              <a:rPr sz="2000" spc="-20" dirty="0">
                <a:latin typeface="Arial"/>
                <a:cs typeface="Arial"/>
              </a:rPr>
              <a:t>t</a:t>
            </a:r>
            <a:r>
              <a:rPr sz="2000" dirty="0">
                <a:latin typeface="Arial"/>
                <a:cs typeface="Arial"/>
              </a:rPr>
              <a:t>ro</a:t>
            </a:r>
            <a:endParaRPr sz="2000">
              <a:latin typeface="Arial"/>
              <a:cs typeface="Arial"/>
            </a:endParaRPr>
          </a:p>
        </p:txBody>
      </p:sp>
      <p:sp>
        <p:nvSpPr>
          <p:cNvPr id="11" name="object 11"/>
          <p:cNvSpPr txBox="1"/>
          <p:nvPr/>
        </p:nvSpPr>
        <p:spPr>
          <a:xfrm>
            <a:off x="833121" y="4042664"/>
            <a:ext cx="5041265"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miembro;</a:t>
            </a:r>
            <a:r>
              <a:rPr sz="2000" spc="-40" dirty="0">
                <a:latin typeface="Arial"/>
                <a:cs typeface="Arial"/>
              </a:rPr>
              <a:t> </a:t>
            </a:r>
            <a:r>
              <a:rPr sz="2000" dirty="0">
                <a:latin typeface="Arial"/>
                <a:cs typeface="Arial"/>
              </a:rPr>
              <a:t>pues</a:t>
            </a:r>
            <a:r>
              <a:rPr sz="2000" spc="-25" dirty="0">
                <a:latin typeface="Arial"/>
                <a:cs typeface="Arial"/>
              </a:rPr>
              <a:t> </a:t>
            </a:r>
            <a:r>
              <a:rPr sz="2000" dirty="0">
                <a:latin typeface="Arial"/>
                <a:cs typeface="Arial"/>
              </a:rPr>
              <a:t>se</a:t>
            </a:r>
            <a:r>
              <a:rPr sz="2000" spc="-15" dirty="0">
                <a:latin typeface="Arial"/>
                <a:cs typeface="Arial"/>
              </a:rPr>
              <a:t> </a:t>
            </a:r>
            <a:r>
              <a:rPr sz="2000" dirty="0">
                <a:latin typeface="Arial"/>
                <a:cs typeface="Arial"/>
              </a:rPr>
              <a:t>evidencia</a:t>
            </a:r>
            <a:r>
              <a:rPr sz="2000" spc="-10" dirty="0">
                <a:latin typeface="Arial"/>
                <a:cs typeface="Arial"/>
              </a:rPr>
              <a:t> </a:t>
            </a:r>
            <a:r>
              <a:rPr sz="2000" dirty="0">
                <a:latin typeface="Arial"/>
                <a:cs typeface="Arial"/>
              </a:rPr>
              <a:t>su</a:t>
            </a:r>
            <a:r>
              <a:rPr sz="2000" spc="-15" dirty="0">
                <a:latin typeface="Arial"/>
                <a:cs typeface="Arial"/>
              </a:rPr>
              <a:t> </a:t>
            </a:r>
            <a:r>
              <a:rPr sz="2000" dirty="0">
                <a:latin typeface="Arial"/>
                <a:cs typeface="Arial"/>
              </a:rPr>
              <a:t>contribución.</a:t>
            </a:r>
            <a:endParaRPr sz="2000">
              <a:latin typeface="Arial"/>
              <a:cs typeface="Arial"/>
            </a:endParaRPr>
          </a:p>
        </p:txBody>
      </p:sp>
      <p:sp>
        <p:nvSpPr>
          <p:cNvPr id="12" name="object 12"/>
          <p:cNvSpPr txBox="1"/>
          <p:nvPr/>
        </p:nvSpPr>
        <p:spPr>
          <a:xfrm>
            <a:off x="833117" y="4347464"/>
            <a:ext cx="2744470" cy="330835"/>
          </a:xfrm>
          <a:prstGeom prst="rect">
            <a:avLst/>
          </a:prstGeom>
        </p:spPr>
        <p:txBody>
          <a:bodyPr vert="horz" wrap="square" lIns="0" tIns="12700" rIns="0" bIns="0" rtlCol="0">
            <a:spAutoFit/>
          </a:bodyPr>
          <a:lstStyle/>
          <a:p>
            <a:pPr marL="12700">
              <a:lnSpc>
                <a:spcPct val="100000"/>
              </a:lnSpc>
              <a:spcBef>
                <a:spcPts val="100"/>
              </a:spcBef>
              <a:tabLst>
                <a:tab pos="1646555" algn="l"/>
                <a:tab pos="2037714" algn="l"/>
              </a:tabLst>
            </a:pPr>
            <a:r>
              <a:rPr sz="2000" dirty="0">
                <a:latin typeface="Arial"/>
                <a:cs typeface="Arial"/>
              </a:rPr>
              <a:t>Nuevam</a:t>
            </a:r>
            <a:r>
              <a:rPr sz="2000" spc="-15" dirty="0">
                <a:latin typeface="Arial"/>
                <a:cs typeface="Arial"/>
              </a:rPr>
              <a:t>e</a:t>
            </a:r>
            <a:r>
              <a:rPr sz="2000" dirty="0">
                <a:latin typeface="Arial"/>
                <a:cs typeface="Arial"/>
              </a:rPr>
              <a:t>nte	</a:t>
            </a:r>
            <a:r>
              <a:rPr sz="2000" spc="-5" dirty="0">
                <a:latin typeface="Arial"/>
                <a:cs typeface="Arial"/>
              </a:rPr>
              <a:t>l</a:t>
            </a:r>
            <a:r>
              <a:rPr sz="2000" dirty="0">
                <a:latin typeface="Arial"/>
                <a:cs typeface="Arial"/>
              </a:rPr>
              <a:t>a	ayuda</a:t>
            </a:r>
            <a:endParaRPr sz="2000">
              <a:latin typeface="Arial"/>
              <a:cs typeface="Arial"/>
            </a:endParaRPr>
          </a:p>
        </p:txBody>
      </p:sp>
      <p:sp>
        <p:nvSpPr>
          <p:cNvPr id="13" name="object 13"/>
          <p:cNvSpPr txBox="1"/>
          <p:nvPr/>
        </p:nvSpPr>
        <p:spPr>
          <a:xfrm>
            <a:off x="833112" y="4652264"/>
            <a:ext cx="2595880" cy="330835"/>
          </a:xfrm>
          <a:prstGeom prst="rect">
            <a:avLst/>
          </a:prstGeom>
        </p:spPr>
        <p:txBody>
          <a:bodyPr vert="horz" wrap="square" lIns="0" tIns="12700" rIns="0" bIns="0" rtlCol="0">
            <a:spAutoFit/>
          </a:bodyPr>
          <a:lstStyle/>
          <a:p>
            <a:pPr marL="12700">
              <a:lnSpc>
                <a:spcPct val="100000"/>
              </a:lnSpc>
              <a:spcBef>
                <a:spcPts val="100"/>
              </a:spcBef>
              <a:tabLst>
                <a:tab pos="923925" algn="l"/>
                <a:tab pos="1819910" algn="l"/>
              </a:tabLst>
            </a:pPr>
            <a:r>
              <a:rPr sz="2000" dirty="0">
                <a:latin typeface="Arial"/>
                <a:cs typeface="Arial"/>
              </a:rPr>
              <a:t>fami</a:t>
            </a:r>
            <a:r>
              <a:rPr sz="2000" spc="-10" dirty="0">
                <a:latin typeface="Arial"/>
                <a:cs typeface="Arial"/>
              </a:rPr>
              <a:t>l</a:t>
            </a:r>
            <a:r>
              <a:rPr sz="2000" dirty="0">
                <a:latin typeface="Arial"/>
                <a:cs typeface="Arial"/>
              </a:rPr>
              <a:t>ia	ap</a:t>
            </a:r>
            <a:r>
              <a:rPr sz="2000" spc="-10" dirty="0">
                <a:latin typeface="Arial"/>
                <a:cs typeface="Arial"/>
              </a:rPr>
              <a:t>o</a:t>
            </a:r>
            <a:r>
              <a:rPr sz="2000" dirty="0">
                <a:latin typeface="Arial"/>
                <a:cs typeface="Arial"/>
              </a:rPr>
              <a:t>r</a:t>
            </a:r>
            <a:r>
              <a:rPr sz="2000" spc="-15" dirty="0">
                <a:latin typeface="Arial"/>
                <a:cs typeface="Arial"/>
              </a:rPr>
              <a:t>t</a:t>
            </a:r>
            <a:r>
              <a:rPr sz="2000" dirty="0">
                <a:latin typeface="Arial"/>
                <a:cs typeface="Arial"/>
              </a:rPr>
              <a:t>a	m</a:t>
            </a:r>
            <a:r>
              <a:rPr sz="2000" spc="-15" dirty="0">
                <a:latin typeface="Arial"/>
                <a:cs typeface="Arial"/>
              </a:rPr>
              <a:t>u</a:t>
            </a:r>
            <a:r>
              <a:rPr sz="2000" dirty="0">
                <a:latin typeface="Arial"/>
                <a:cs typeface="Arial"/>
              </a:rPr>
              <a:t>cho</a:t>
            </a:r>
            <a:endParaRPr sz="2000">
              <a:latin typeface="Arial"/>
              <a:cs typeface="Arial"/>
            </a:endParaRPr>
          </a:p>
        </p:txBody>
      </p:sp>
      <p:sp>
        <p:nvSpPr>
          <p:cNvPr id="14" name="object 14"/>
          <p:cNvSpPr txBox="1"/>
          <p:nvPr/>
        </p:nvSpPr>
        <p:spPr>
          <a:xfrm>
            <a:off x="3579614" y="4347464"/>
            <a:ext cx="1975485" cy="635635"/>
          </a:xfrm>
          <a:prstGeom prst="rect">
            <a:avLst/>
          </a:prstGeom>
        </p:spPr>
        <p:txBody>
          <a:bodyPr vert="horz" wrap="square" lIns="0" tIns="12700" rIns="0" bIns="0" rtlCol="0">
            <a:spAutoFit/>
          </a:bodyPr>
          <a:lstStyle/>
          <a:p>
            <a:pPr marL="175260">
              <a:lnSpc>
                <a:spcPct val="100000"/>
              </a:lnSpc>
              <a:spcBef>
                <a:spcPts val="100"/>
              </a:spcBef>
            </a:pPr>
            <a:r>
              <a:rPr sz="2000" dirty="0">
                <a:latin typeface="Arial"/>
                <a:cs typeface="Arial"/>
              </a:rPr>
              <a:t>de</a:t>
            </a:r>
            <a:endParaRPr sz="2000">
              <a:latin typeface="Arial"/>
              <a:cs typeface="Arial"/>
            </a:endParaRPr>
          </a:p>
          <a:p>
            <a:pPr marL="12700">
              <a:lnSpc>
                <a:spcPct val="100000"/>
              </a:lnSpc>
              <a:tabLst>
                <a:tab pos="471170" algn="l"/>
                <a:tab pos="846455" algn="l"/>
              </a:tabLst>
            </a:pPr>
            <a:r>
              <a:rPr sz="2000" dirty="0">
                <a:latin typeface="Arial"/>
                <a:cs typeface="Arial"/>
              </a:rPr>
              <a:t>en	el	des</a:t>
            </a:r>
            <a:r>
              <a:rPr sz="2000" spc="-15" dirty="0">
                <a:latin typeface="Arial"/>
                <a:cs typeface="Arial"/>
              </a:rPr>
              <a:t>a</a:t>
            </a:r>
            <a:r>
              <a:rPr sz="2000" dirty="0">
                <a:latin typeface="Arial"/>
                <a:cs typeface="Arial"/>
              </a:rPr>
              <a:t>rrollo</a:t>
            </a:r>
            <a:endParaRPr sz="2000">
              <a:latin typeface="Arial"/>
              <a:cs typeface="Arial"/>
            </a:endParaRPr>
          </a:p>
        </p:txBody>
      </p:sp>
      <p:sp>
        <p:nvSpPr>
          <p:cNvPr id="15" name="object 15"/>
          <p:cNvSpPr txBox="1"/>
          <p:nvPr/>
        </p:nvSpPr>
        <p:spPr>
          <a:xfrm>
            <a:off x="4220075" y="4347464"/>
            <a:ext cx="1795145" cy="635635"/>
          </a:xfrm>
          <a:prstGeom prst="rect">
            <a:avLst/>
          </a:prstGeom>
        </p:spPr>
        <p:txBody>
          <a:bodyPr vert="horz" wrap="square" lIns="0" tIns="12700" rIns="0" bIns="0" rtlCol="0">
            <a:spAutoFit/>
          </a:bodyPr>
          <a:lstStyle/>
          <a:p>
            <a:pPr marR="5080" algn="r">
              <a:lnSpc>
                <a:spcPct val="100000"/>
              </a:lnSpc>
              <a:spcBef>
                <a:spcPts val="100"/>
              </a:spcBef>
              <a:tabLst>
                <a:tab pos="517525" algn="l"/>
                <a:tab pos="1485265" algn="l"/>
              </a:tabLst>
            </a:pPr>
            <a:r>
              <a:rPr sz="2000" dirty="0">
                <a:latin typeface="Arial"/>
                <a:cs typeface="Arial"/>
              </a:rPr>
              <a:t>l</a:t>
            </a:r>
            <a:r>
              <a:rPr sz="2000" spc="-15" dirty="0">
                <a:latin typeface="Arial"/>
                <a:cs typeface="Arial"/>
              </a:rPr>
              <a:t>o</a:t>
            </a:r>
            <a:r>
              <a:rPr sz="2000" dirty="0">
                <a:latin typeface="Arial"/>
                <a:cs typeface="Arial"/>
              </a:rPr>
              <a:t>s	</a:t>
            </a:r>
            <a:r>
              <a:rPr sz="2000" spc="-10" dirty="0">
                <a:latin typeface="Arial"/>
                <a:cs typeface="Arial"/>
              </a:rPr>
              <a:t>p</a:t>
            </a:r>
            <a:r>
              <a:rPr sz="2000" dirty="0">
                <a:latin typeface="Arial"/>
                <a:cs typeface="Arial"/>
              </a:rPr>
              <a:t>a</a:t>
            </a:r>
            <a:r>
              <a:rPr sz="2000" spc="-10" dirty="0">
                <a:latin typeface="Arial"/>
                <a:cs typeface="Arial"/>
              </a:rPr>
              <a:t>dr</a:t>
            </a:r>
            <a:r>
              <a:rPr sz="2000" dirty="0">
                <a:latin typeface="Arial"/>
                <a:cs typeface="Arial"/>
              </a:rPr>
              <a:t>es	de</a:t>
            </a:r>
            <a:endParaRPr sz="2000">
              <a:latin typeface="Arial"/>
              <a:cs typeface="Arial"/>
            </a:endParaRPr>
          </a:p>
          <a:p>
            <a:pPr marR="5080" algn="r">
              <a:lnSpc>
                <a:spcPct val="100000"/>
              </a:lnSpc>
            </a:pPr>
            <a:r>
              <a:rPr sz="2000" dirty="0">
                <a:latin typeface="Arial"/>
                <a:cs typeface="Arial"/>
              </a:rPr>
              <a:t>de</a:t>
            </a:r>
            <a:endParaRPr sz="2000">
              <a:latin typeface="Arial"/>
              <a:cs typeface="Arial"/>
            </a:endParaRPr>
          </a:p>
        </p:txBody>
      </p:sp>
      <p:sp>
        <p:nvSpPr>
          <p:cNvPr id="16" name="object 16"/>
          <p:cNvSpPr txBox="1"/>
          <p:nvPr/>
        </p:nvSpPr>
        <p:spPr>
          <a:xfrm>
            <a:off x="2514338" y="4957064"/>
            <a:ext cx="3499485" cy="330835"/>
          </a:xfrm>
          <a:prstGeom prst="rect">
            <a:avLst/>
          </a:prstGeom>
        </p:spPr>
        <p:txBody>
          <a:bodyPr vert="horz" wrap="square" lIns="0" tIns="12700" rIns="0" bIns="0" rtlCol="0">
            <a:spAutoFit/>
          </a:bodyPr>
          <a:lstStyle/>
          <a:p>
            <a:pPr marL="12700">
              <a:lnSpc>
                <a:spcPct val="100000"/>
              </a:lnSpc>
              <a:spcBef>
                <a:spcPts val="100"/>
              </a:spcBef>
              <a:tabLst>
                <a:tab pos="377825" algn="l"/>
                <a:tab pos="2045970" algn="l"/>
              </a:tabLst>
            </a:pPr>
            <a:r>
              <a:rPr sz="2000" dirty="0">
                <a:latin typeface="Arial"/>
                <a:cs typeface="Arial"/>
              </a:rPr>
              <a:t>y	experi</a:t>
            </a:r>
            <a:r>
              <a:rPr sz="2000" spc="-10" dirty="0">
                <a:latin typeface="Arial"/>
                <a:cs typeface="Arial"/>
              </a:rPr>
              <a:t>e</a:t>
            </a:r>
            <a:r>
              <a:rPr sz="2000" dirty="0">
                <a:latin typeface="Arial"/>
                <a:cs typeface="Arial"/>
              </a:rPr>
              <a:t>n</a:t>
            </a:r>
            <a:r>
              <a:rPr sz="2000" spc="5" dirty="0">
                <a:latin typeface="Arial"/>
                <a:cs typeface="Arial"/>
              </a:rPr>
              <a:t>c</a:t>
            </a:r>
            <a:r>
              <a:rPr sz="2000" dirty="0">
                <a:latin typeface="Arial"/>
                <a:cs typeface="Arial"/>
              </a:rPr>
              <a:t>ias	significati</a:t>
            </a:r>
            <a:r>
              <a:rPr sz="2000" spc="-10" dirty="0">
                <a:latin typeface="Arial"/>
                <a:cs typeface="Arial"/>
              </a:rPr>
              <a:t>va</a:t>
            </a:r>
            <a:r>
              <a:rPr sz="2000" dirty="0">
                <a:latin typeface="Arial"/>
                <a:cs typeface="Arial"/>
              </a:rPr>
              <a:t>s</a:t>
            </a:r>
            <a:endParaRPr sz="2000">
              <a:latin typeface="Arial"/>
              <a:cs typeface="Arial"/>
            </a:endParaRPr>
          </a:p>
        </p:txBody>
      </p:sp>
      <p:sp>
        <p:nvSpPr>
          <p:cNvPr id="17" name="object 17"/>
          <p:cNvSpPr txBox="1"/>
          <p:nvPr/>
        </p:nvSpPr>
        <p:spPr>
          <a:xfrm>
            <a:off x="833111" y="4957064"/>
            <a:ext cx="1706245" cy="63627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aprendizajes</a:t>
            </a:r>
            <a:endParaRPr sz="2000">
              <a:latin typeface="Arial"/>
              <a:cs typeface="Arial"/>
            </a:endParaRPr>
          </a:p>
          <a:p>
            <a:pPr marL="12700">
              <a:lnSpc>
                <a:spcPct val="100000"/>
              </a:lnSpc>
            </a:pPr>
            <a:r>
              <a:rPr sz="2000" dirty="0">
                <a:latin typeface="Arial"/>
                <a:cs typeface="Arial"/>
              </a:rPr>
              <a:t>para</a:t>
            </a:r>
            <a:r>
              <a:rPr sz="2000" spc="-65" dirty="0">
                <a:latin typeface="Arial"/>
                <a:cs typeface="Arial"/>
              </a:rPr>
              <a:t> </a:t>
            </a:r>
            <a:r>
              <a:rPr sz="2000" dirty="0">
                <a:latin typeface="Arial"/>
                <a:cs typeface="Arial"/>
              </a:rPr>
              <a:t>el</a:t>
            </a:r>
            <a:r>
              <a:rPr sz="2000" spc="-45" dirty="0">
                <a:latin typeface="Arial"/>
                <a:cs typeface="Arial"/>
              </a:rPr>
              <a:t> </a:t>
            </a:r>
            <a:r>
              <a:rPr sz="2000" dirty="0">
                <a:latin typeface="Arial"/>
                <a:cs typeface="Arial"/>
              </a:rPr>
              <a:t>infante.</a:t>
            </a:r>
            <a:endParaRPr sz="20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6092951" y="1920239"/>
              <a:ext cx="5387340" cy="4675632"/>
            </a:xfrm>
            <a:prstGeom prst="rect">
              <a:avLst/>
            </a:prstGeom>
          </p:spPr>
        </p:pic>
      </p:grpSp>
      <p:sp>
        <p:nvSpPr>
          <p:cNvPr id="5" name="object 5"/>
          <p:cNvSpPr txBox="1">
            <a:spLocks noGrp="1"/>
          </p:cNvSpPr>
          <p:nvPr>
            <p:ph type="title"/>
          </p:nvPr>
        </p:nvSpPr>
        <p:spPr>
          <a:xfrm>
            <a:off x="6171691" y="713613"/>
            <a:ext cx="5249545" cy="513715"/>
          </a:xfrm>
          <a:prstGeom prst="rect">
            <a:avLst/>
          </a:prstGeom>
        </p:spPr>
        <p:txBody>
          <a:bodyPr vert="horz" wrap="square" lIns="0" tIns="13335" rIns="0" bIns="0" rtlCol="0">
            <a:spAutoFit/>
          </a:bodyPr>
          <a:lstStyle/>
          <a:p>
            <a:pPr marL="12700">
              <a:lnSpc>
                <a:spcPct val="100000"/>
              </a:lnSpc>
              <a:spcBef>
                <a:spcPts val="105"/>
              </a:spcBef>
            </a:pPr>
            <a:r>
              <a:rPr b="0" dirty="0">
                <a:latin typeface="Arial"/>
                <a:cs typeface="Arial"/>
              </a:rPr>
              <a:t>Martes</a:t>
            </a:r>
            <a:r>
              <a:rPr b="0" spc="-45" dirty="0">
                <a:latin typeface="Arial"/>
                <a:cs typeface="Arial"/>
              </a:rPr>
              <a:t> </a:t>
            </a:r>
            <a:r>
              <a:rPr b="0" spc="-125" dirty="0">
                <a:latin typeface="Arial"/>
                <a:cs typeface="Arial"/>
              </a:rPr>
              <a:t>11</a:t>
            </a:r>
            <a:r>
              <a:rPr b="0" spc="-10" dirty="0">
                <a:latin typeface="Arial"/>
                <a:cs typeface="Arial"/>
              </a:rPr>
              <a:t> </a:t>
            </a:r>
            <a:r>
              <a:rPr b="0" dirty="0">
                <a:latin typeface="Arial"/>
                <a:cs typeface="Arial"/>
              </a:rPr>
              <a:t>de</a:t>
            </a:r>
            <a:r>
              <a:rPr b="0" spc="-35" dirty="0">
                <a:latin typeface="Arial"/>
                <a:cs typeface="Arial"/>
              </a:rPr>
              <a:t> </a:t>
            </a:r>
            <a:r>
              <a:rPr b="0" spc="-5" dirty="0">
                <a:latin typeface="Arial"/>
                <a:cs typeface="Arial"/>
              </a:rPr>
              <a:t>mayo</a:t>
            </a:r>
            <a:r>
              <a:rPr b="0" spc="-25" dirty="0">
                <a:latin typeface="Arial"/>
                <a:cs typeface="Arial"/>
              </a:rPr>
              <a:t> </a:t>
            </a:r>
            <a:r>
              <a:rPr b="0" spc="-5" dirty="0">
                <a:latin typeface="Arial"/>
                <a:cs typeface="Arial"/>
              </a:rPr>
              <a:t>del</a:t>
            </a:r>
            <a:r>
              <a:rPr b="0" spc="-10" dirty="0">
                <a:latin typeface="Arial"/>
                <a:cs typeface="Arial"/>
              </a:rPr>
              <a:t> </a:t>
            </a:r>
            <a:r>
              <a:rPr b="0" spc="-5" dirty="0">
                <a:latin typeface="Arial"/>
                <a:cs typeface="Arial"/>
              </a:rPr>
              <a:t>2021.</a:t>
            </a:r>
          </a:p>
        </p:txBody>
      </p:sp>
      <p:sp>
        <p:nvSpPr>
          <p:cNvPr id="6" name="object 6"/>
          <p:cNvSpPr/>
          <p:nvPr/>
        </p:nvSpPr>
        <p:spPr>
          <a:xfrm>
            <a:off x="1089548" y="891517"/>
            <a:ext cx="4238625" cy="5526405"/>
          </a:xfrm>
          <a:custGeom>
            <a:avLst/>
            <a:gdLst/>
            <a:ahLst/>
            <a:cxnLst/>
            <a:rect l="l" t="t" r="r" b="b"/>
            <a:pathLst>
              <a:path w="4238625" h="5526405">
                <a:moveTo>
                  <a:pt x="17638" y="28216"/>
                </a:moveTo>
                <a:lnTo>
                  <a:pt x="52196" y="16834"/>
                </a:lnTo>
                <a:lnTo>
                  <a:pt x="91508" y="11750"/>
                </a:lnTo>
                <a:lnTo>
                  <a:pt x="134799" y="11696"/>
                </a:lnTo>
                <a:lnTo>
                  <a:pt x="181293" y="15403"/>
                </a:lnTo>
                <a:lnTo>
                  <a:pt x="230213" y="21603"/>
                </a:lnTo>
                <a:lnTo>
                  <a:pt x="280784" y="29026"/>
                </a:lnTo>
                <a:lnTo>
                  <a:pt x="332231" y="36404"/>
                </a:lnTo>
                <a:lnTo>
                  <a:pt x="383775" y="42468"/>
                </a:lnTo>
                <a:lnTo>
                  <a:pt x="434643" y="45951"/>
                </a:lnTo>
                <a:lnTo>
                  <a:pt x="484057" y="45582"/>
                </a:lnTo>
                <a:lnTo>
                  <a:pt x="531242" y="40093"/>
                </a:lnTo>
                <a:lnTo>
                  <a:pt x="575421" y="28216"/>
                </a:lnTo>
                <a:lnTo>
                  <a:pt x="626750" y="14658"/>
                </a:lnTo>
                <a:lnTo>
                  <a:pt x="678589" y="9758"/>
                </a:lnTo>
                <a:lnTo>
                  <a:pt x="730417" y="11398"/>
                </a:lnTo>
                <a:lnTo>
                  <a:pt x="781714" y="17463"/>
                </a:lnTo>
                <a:lnTo>
                  <a:pt x="831961" y="25835"/>
                </a:lnTo>
                <a:lnTo>
                  <a:pt x="880639" y="34398"/>
                </a:lnTo>
                <a:lnTo>
                  <a:pt x="927227" y="41034"/>
                </a:lnTo>
                <a:lnTo>
                  <a:pt x="971206" y="43627"/>
                </a:lnTo>
                <a:lnTo>
                  <a:pt x="1012056" y="40060"/>
                </a:lnTo>
                <a:lnTo>
                  <a:pt x="1049258" y="28216"/>
                </a:lnTo>
                <a:lnTo>
                  <a:pt x="1076148" y="18117"/>
                </a:lnTo>
                <a:lnTo>
                  <a:pt x="1106509" y="11361"/>
                </a:lnTo>
                <a:lnTo>
                  <a:pt x="1140318" y="7501"/>
                </a:lnTo>
                <a:lnTo>
                  <a:pt x="1177551" y="6089"/>
                </a:lnTo>
                <a:lnTo>
                  <a:pt x="1218185" y="6679"/>
                </a:lnTo>
                <a:lnTo>
                  <a:pt x="1262196" y="8822"/>
                </a:lnTo>
                <a:lnTo>
                  <a:pt x="1309561" y="12071"/>
                </a:lnTo>
                <a:lnTo>
                  <a:pt x="1360255" y="15980"/>
                </a:lnTo>
                <a:lnTo>
                  <a:pt x="1414255" y="20100"/>
                </a:lnTo>
                <a:lnTo>
                  <a:pt x="1471539" y="23984"/>
                </a:lnTo>
                <a:lnTo>
                  <a:pt x="1532081" y="27185"/>
                </a:lnTo>
                <a:lnTo>
                  <a:pt x="1595859" y="29256"/>
                </a:lnTo>
                <a:lnTo>
                  <a:pt x="1662848" y="29749"/>
                </a:lnTo>
                <a:lnTo>
                  <a:pt x="1733026" y="28216"/>
                </a:lnTo>
                <a:lnTo>
                  <a:pt x="1804087" y="26510"/>
                </a:lnTo>
                <a:lnTo>
                  <a:pt x="1863893" y="26870"/>
                </a:lnTo>
                <a:lnTo>
                  <a:pt x="1914236" y="28809"/>
                </a:lnTo>
                <a:lnTo>
                  <a:pt x="1956904" y="31843"/>
                </a:lnTo>
                <a:lnTo>
                  <a:pt x="1993688" y="35486"/>
                </a:lnTo>
                <a:lnTo>
                  <a:pt x="2026378" y="39251"/>
                </a:lnTo>
                <a:lnTo>
                  <a:pt x="2056764" y="42652"/>
                </a:lnTo>
                <a:lnTo>
                  <a:pt x="2086636" y="45204"/>
                </a:lnTo>
                <a:lnTo>
                  <a:pt x="2117784" y="46421"/>
                </a:lnTo>
                <a:lnTo>
                  <a:pt x="2151998" y="45816"/>
                </a:lnTo>
                <a:lnTo>
                  <a:pt x="2191069" y="42905"/>
                </a:lnTo>
                <a:lnTo>
                  <a:pt x="2236785" y="37200"/>
                </a:lnTo>
                <a:lnTo>
                  <a:pt x="2290937" y="28216"/>
                </a:lnTo>
                <a:lnTo>
                  <a:pt x="2356684" y="17820"/>
                </a:lnTo>
                <a:lnTo>
                  <a:pt x="2415436" y="11646"/>
                </a:lnTo>
                <a:lnTo>
                  <a:pt x="2468520" y="8980"/>
                </a:lnTo>
                <a:lnTo>
                  <a:pt x="2517268" y="9108"/>
                </a:lnTo>
                <a:lnTo>
                  <a:pt x="2563007" y="11316"/>
                </a:lnTo>
                <a:lnTo>
                  <a:pt x="2607068" y="14888"/>
                </a:lnTo>
                <a:lnTo>
                  <a:pt x="2650780" y="19111"/>
                </a:lnTo>
                <a:lnTo>
                  <a:pt x="2695472" y="23270"/>
                </a:lnTo>
                <a:lnTo>
                  <a:pt x="2742473" y="26650"/>
                </a:lnTo>
                <a:lnTo>
                  <a:pt x="2793113" y="28537"/>
                </a:lnTo>
                <a:lnTo>
                  <a:pt x="2848721" y="28216"/>
                </a:lnTo>
                <a:lnTo>
                  <a:pt x="2896125" y="28000"/>
                </a:lnTo>
                <a:lnTo>
                  <a:pt x="2945980" y="29656"/>
                </a:lnTo>
                <a:lnTo>
                  <a:pt x="2997729" y="32725"/>
                </a:lnTo>
                <a:lnTo>
                  <a:pt x="3050815" y="36747"/>
                </a:lnTo>
                <a:lnTo>
                  <a:pt x="3104679" y="41262"/>
                </a:lnTo>
                <a:lnTo>
                  <a:pt x="3158764" y="45811"/>
                </a:lnTo>
                <a:lnTo>
                  <a:pt x="3212513" y="49933"/>
                </a:lnTo>
                <a:lnTo>
                  <a:pt x="3265367" y="53169"/>
                </a:lnTo>
                <a:lnTo>
                  <a:pt x="3316770" y="55058"/>
                </a:lnTo>
                <a:lnTo>
                  <a:pt x="3366163" y="55142"/>
                </a:lnTo>
                <a:lnTo>
                  <a:pt x="3412989" y="52959"/>
                </a:lnTo>
                <a:lnTo>
                  <a:pt x="3456691" y="48050"/>
                </a:lnTo>
                <a:lnTo>
                  <a:pt x="3496710" y="39956"/>
                </a:lnTo>
                <a:lnTo>
                  <a:pt x="3532489" y="28216"/>
                </a:lnTo>
                <a:lnTo>
                  <a:pt x="3567500" y="16397"/>
                </a:lnTo>
                <a:lnTo>
                  <a:pt x="3605449" y="8089"/>
                </a:lnTo>
                <a:lnTo>
                  <a:pt x="3646134" y="2869"/>
                </a:lnTo>
                <a:lnTo>
                  <a:pt x="3689352" y="313"/>
                </a:lnTo>
                <a:lnTo>
                  <a:pt x="3734900" y="0"/>
                </a:lnTo>
                <a:lnTo>
                  <a:pt x="3782576" y="1504"/>
                </a:lnTo>
                <a:lnTo>
                  <a:pt x="3832177" y="4404"/>
                </a:lnTo>
                <a:lnTo>
                  <a:pt x="3883501" y="8275"/>
                </a:lnTo>
                <a:lnTo>
                  <a:pt x="3936344" y="12696"/>
                </a:lnTo>
                <a:lnTo>
                  <a:pt x="3990504" y="17242"/>
                </a:lnTo>
                <a:lnTo>
                  <a:pt x="4045778" y="21490"/>
                </a:lnTo>
                <a:lnTo>
                  <a:pt x="4101963" y="25017"/>
                </a:lnTo>
                <a:lnTo>
                  <a:pt x="4158857" y="27400"/>
                </a:lnTo>
                <a:lnTo>
                  <a:pt x="4216257" y="28216"/>
                </a:lnTo>
                <a:lnTo>
                  <a:pt x="4222051" y="70379"/>
                </a:lnTo>
                <a:lnTo>
                  <a:pt x="4224262" y="112708"/>
                </a:lnTo>
                <a:lnTo>
                  <a:pt x="4223561" y="155345"/>
                </a:lnTo>
                <a:lnTo>
                  <a:pt x="4220623" y="198433"/>
                </a:lnTo>
                <a:lnTo>
                  <a:pt x="4216120" y="242114"/>
                </a:lnTo>
                <a:lnTo>
                  <a:pt x="4210725" y="286531"/>
                </a:lnTo>
                <a:lnTo>
                  <a:pt x="4205113" y="331826"/>
                </a:lnTo>
                <a:lnTo>
                  <a:pt x="4199955" y="378141"/>
                </a:lnTo>
                <a:lnTo>
                  <a:pt x="4195926" y="425619"/>
                </a:lnTo>
                <a:lnTo>
                  <a:pt x="4193697" y="474403"/>
                </a:lnTo>
                <a:lnTo>
                  <a:pt x="4193943" y="524634"/>
                </a:lnTo>
                <a:lnTo>
                  <a:pt x="4197336" y="576456"/>
                </a:lnTo>
                <a:lnTo>
                  <a:pt x="4204550" y="630011"/>
                </a:lnTo>
                <a:lnTo>
                  <a:pt x="4216257" y="685441"/>
                </a:lnTo>
                <a:lnTo>
                  <a:pt x="4230292" y="750635"/>
                </a:lnTo>
                <a:lnTo>
                  <a:pt x="4237254" y="804038"/>
                </a:lnTo>
                <a:lnTo>
                  <a:pt x="4238564" y="847891"/>
                </a:lnTo>
                <a:lnTo>
                  <a:pt x="4229920" y="915905"/>
                </a:lnTo>
                <a:lnTo>
                  <a:pt x="4215736" y="972600"/>
                </a:lnTo>
                <a:lnTo>
                  <a:pt x="4210122" y="1002304"/>
                </a:lnTo>
                <a:lnTo>
                  <a:pt x="4207390" y="1035897"/>
                </a:lnTo>
                <a:lnTo>
                  <a:pt x="4208961" y="1075622"/>
                </a:lnTo>
                <a:lnTo>
                  <a:pt x="4216257" y="1123718"/>
                </a:lnTo>
                <a:lnTo>
                  <a:pt x="4226513" y="1186471"/>
                </a:lnTo>
                <a:lnTo>
                  <a:pt x="4231937" y="1245304"/>
                </a:lnTo>
                <a:lnTo>
                  <a:pt x="4233501" y="1300389"/>
                </a:lnTo>
                <a:lnTo>
                  <a:pt x="4232177" y="1351900"/>
                </a:lnTo>
                <a:lnTo>
                  <a:pt x="4228936" y="1400009"/>
                </a:lnTo>
                <a:lnTo>
                  <a:pt x="4224752" y="1444887"/>
                </a:lnTo>
                <a:lnTo>
                  <a:pt x="4220596" y="1486708"/>
                </a:lnTo>
                <a:lnTo>
                  <a:pt x="4217440" y="1525645"/>
                </a:lnTo>
                <a:lnTo>
                  <a:pt x="4216257" y="1561868"/>
                </a:lnTo>
                <a:lnTo>
                  <a:pt x="4215441" y="1594099"/>
                </a:lnTo>
                <a:lnTo>
                  <a:pt x="4213150" y="1632952"/>
                </a:lnTo>
                <a:lnTo>
                  <a:pt x="4209930" y="1677390"/>
                </a:lnTo>
                <a:lnTo>
                  <a:pt x="4206327" y="1726377"/>
                </a:lnTo>
                <a:lnTo>
                  <a:pt x="4202886" y="1778878"/>
                </a:lnTo>
                <a:lnTo>
                  <a:pt x="4200156" y="1833854"/>
                </a:lnTo>
                <a:lnTo>
                  <a:pt x="4198680" y="1890271"/>
                </a:lnTo>
                <a:lnTo>
                  <a:pt x="4199007" y="1947093"/>
                </a:lnTo>
                <a:lnTo>
                  <a:pt x="4201681" y="2003282"/>
                </a:lnTo>
                <a:lnTo>
                  <a:pt x="4207249" y="2057803"/>
                </a:lnTo>
                <a:lnTo>
                  <a:pt x="4216257" y="2109619"/>
                </a:lnTo>
                <a:lnTo>
                  <a:pt x="4224244" y="2157410"/>
                </a:lnTo>
                <a:lnTo>
                  <a:pt x="4228631" y="2208408"/>
                </a:lnTo>
                <a:lnTo>
                  <a:pt x="4230063" y="2261783"/>
                </a:lnTo>
                <a:lnTo>
                  <a:pt x="4229183" y="2316705"/>
                </a:lnTo>
                <a:lnTo>
                  <a:pt x="4226637" y="2372342"/>
                </a:lnTo>
                <a:lnTo>
                  <a:pt x="4223068" y="2427865"/>
                </a:lnTo>
                <a:lnTo>
                  <a:pt x="4219120" y="2482444"/>
                </a:lnTo>
                <a:lnTo>
                  <a:pt x="4215439" y="2535248"/>
                </a:lnTo>
                <a:lnTo>
                  <a:pt x="4212667" y="2585447"/>
                </a:lnTo>
                <a:lnTo>
                  <a:pt x="4211451" y="2632210"/>
                </a:lnTo>
                <a:lnTo>
                  <a:pt x="4212432" y="2674707"/>
                </a:lnTo>
                <a:lnTo>
                  <a:pt x="4216257" y="2712107"/>
                </a:lnTo>
                <a:lnTo>
                  <a:pt x="4220935" y="2761055"/>
                </a:lnTo>
                <a:lnTo>
                  <a:pt x="4220008" y="2805627"/>
                </a:lnTo>
                <a:lnTo>
                  <a:pt x="4215610" y="2847865"/>
                </a:lnTo>
                <a:lnTo>
                  <a:pt x="4209875" y="2889812"/>
                </a:lnTo>
                <a:lnTo>
                  <a:pt x="4204939" y="2933509"/>
                </a:lnTo>
                <a:lnTo>
                  <a:pt x="4202934" y="2980998"/>
                </a:lnTo>
                <a:lnTo>
                  <a:pt x="4205996" y="3034321"/>
                </a:lnTo>
                <a:lnTo>
                  <a:pt x="4216257" y="3095520"/>
                </a:lnTo>
                <a:lnTo>
                  <a:pt x="4224662" y="3143793"/>
                </a:lnTo>
                <a:lnTo>
                  <a:pt x="4229169" y="3192783"/>
                </a:lnTo>
                <a:lnTo>
                  <a:pt x="4230519" y="3242353"/>
                </a:lnTo>
                <a:lnTo>
                  <a:pt x="4229450" y="3292364"/>
                </a:lnTo>
                <a:lnTo>
                  <a:pt x="4226700" y="3342677"/>
                </a:lnTo>
                <a:lnTo>
                  <a:pt x="4223007" y="3393154"/>
                </a:lnTo>
                <a:lnTo>
                  <a:pt x="4219111" y="3443656"/>
                </a:lnTo>
                <a:lnTo>
                  <a:pt x="4215749" y="3494044"/>
                </a:lnTo>
                <a:lnTo>
                  <a:pt x="4213660" y="3544181"/>
                </a:lnTo>
                <a:lnTo>
                  <a:pt x="4213584" y="3593927"/>
                </a:lnTo>
                <a:lnTo>
                  <a:pt x="4216257" y="3643144"/>
                </a:lnTo>
                <a:lnTo>
                  <a:pt x="4219123" y="3692634"/>
                </a:lnTo>
                <a:lnTo>
                  <a:pt x="4219545" y="3743031"/>
                </a:lnTo>
                <a:lnTo>
                  <a:pt x="4218146" y="3794054"/>
                </a:lnTo>
                <a:lnTo>
                  <a:pt x="4215552" y="3845420"/>
                </a:lnTo>
                <a:lnTo>
                  <a:pt x="4212384" y="3896848"/>
                </a:lnTo>
                <a:lnTo>
                  <a:pt x="4209267" y="3948055"/>
                </a:lnTo>
                <a:lnTo>
                  <a:pt x="4206824" y="3998758"/>
                </a:lnTo>
                <a:lnTo>
                  <a:pt x="4205677" y="4048676"/>
                </a:lnTo>
                <a:lnTo>
                  <a:pt x="4206452" y="4097527"/>
                </a:lnTo>
                <a:lnTo>
                  <a:pt x="4209771" y="4145027"/>
                </a:lnTo>
                <a:lnTo>
                  <a:pt x="4216257" y="4190895"/>
                </a:lnTo>
                <a:lnTo>
                  <a:pt x="4222884" y="4237253"/>
                </a:lnTo>
                <a:lnTo>
                  <a:pt x="4226567" y="4285969"/>
                </a:lnTo>
                <a:lnTo>
                  <a:pt x="4227847" y="4336488"/>
                </a:lnTo>
                <a:lnTo>
                  <a:pt x="4227262" y="4388251"/>
                </a:lnTo>
                <a:lnTo>
                  <a:pt x="4225351" y="4440702"/>
                </a:lnTo>
                <a:lnTo>
                  <a:pt x="4222655" y="4493283"/>
                </a:lnTo>
                <a:lnTo>
                  <a:pt x="4219712" y="4545439"/>
                </a:lnTo>
                <a:lnTo>
                  <a:pt x="4217061" y="4596611"/>
                </a:lnTo>
                <a:lnTo>
                  <a:pt x="4215242" y="4646244"/>
                </a:lnTo>
                <a:lnTo>
                  <a:pt x="4214794" y="4693779"/>
                </a:lnTo>
                <a:lnTo>
                  <a:pt x="4216257" y="4738660"/>
                </a:lnTo>
                <a:lnTo>
                  <a:pt x="4217635" y="4771506"/>
                </a:lnTo>
                <a:lnTo>
                  <a:pt x="4218074" y="4806513"/>
                </a:lnTo>
                <a:lnTo>
                  <a:pt x="4217745" y="4843783"/>
                </a:lnTo>
                <a:lnTo>
                  <a:pt x="4216818" y="4883422"/>
                </a:lnTo>
                <a:lnTo>
                  <a:pt x="4215467" y="4925533"/>
                </a:lnTo>
                <a:lnTo>
                  <a:pt x="4213861" y="4970220"/>
                </a:lnTo>
                <a:lnTo>
                  <a:pt x="4212173" y="5017586"/>
                </a:lnTo>
                <a:lnTo>
                  <a:pt x="4210574" y="5067737"/>
                </a:lnTo>
                <a:lnTo>
                  <a:pt x="4209235" y="5120776"/>
                </a:lnTo>
                <a:lnTo>
                  <a:pt x="4208327" y="5176806"/>
                </a:lnTo>
                <a:lnTo>
                  <a:pt x="4208022" y="5235932"/>
                </a:lnTo>
                <a:lnTo>
                  <a:pt x="4208491" y="5298258"/>
                </a:lnTo>
                <a:lnTo>
                  <a:pt x="4209906" y="5363887"/>
                </a:lnTo>
                <a:lnTo>
                  <a:pt x="4212437" y="5432924"/>
                </a:lnTo>
                <a:lnTo>
                  <a:pt x="4216257" y="5505472"/>
                </a:lnTo>
                <a:lnTo>
                  <a:pt x="4161100" y="5514205"/>
                </a:lnTo>
                <a:lnTo>
                  <a:pt x="4111430" y="5519436"/>
                </a:lnTo>
                <a:lnTo>
                  <a:pt x="4066233" y="5521705"/>
                </a:lnTo>
                <a:lnTo>
                  <a:pt x="4024497" y="5521552"/>
                </a:lnTo>
                <a:lnTo>
                  <a:pt x="3985208" y="5519516"/>
                </a:lnTo>
                <a:lnTo>
                  <a:pt x="3947352" y="5516137"/>
                </a:lnTo>
                <a:lnTo>
                  <a:pt x="3909917" y="5511954"/>
                </a:lnTo>
                <a:lnTo>
                  <a:pt x="3871889" y="5507506"/>
                </a:lnTo>
                <a:lnTo>
                  <a:pt x="3832255" y="5503334"/>
                </a:lnTo>
                <a:lnTo>
                  <a:pt x="3790002" y="5499975"/>
                </a:lnTo>
                <a:lnTo>
                  <a:pt x="3744116" y="5497970"/>
                </a:lnTo>
                <a:lnTo>
                  <a:pt x="3693583" y="5497859"/>
                </a:lnTo>
                <a:lnTo>
                  <a:pt x="3637391" y="5500179"/>
                </a:lnTo>
                <a:lnTo>
                  <a:pt x="3574526" y="5505472"/>
                </a:lnTo>
                <a:lnTo>
                  <a:pt x="3503468" y="5511349"/>
                </a:lnTo>
                <a:lnTo>
                  <a:pt x="3444371" y="5513309"/>
                </a:lnTo>
                <a:lnTo>
                  <a:pt x="3395367" y="5512209"/>
                </a:lnTo>
                <a:lnTo>
                  <a:pt x="3354590" y="5508902"/>
                </a:lnTo>
                <a:lnTo>
                  <a:pt x="3320175" y="5504241"/>
                </a:lnTo>
                <a:lnTo>
                  <a:pt x="3290253" y="5499082"/>
                </a:lnTo>
                <a:lnTo>
                  <a:pt x="3262958" y="5494278"/>
                </a:lnTo>
                <a:lnTo>
                  <a:pt x="3236424" y="5490682"/>
                </a:lnTo>
                <a:lnTo>
                  <a:pt x="3208784" y="5489150"/>
                </a:lnTo>
                <a:lnTo>
                  <a:pt x="3178172" y="5490535"/>
                </a:lnTo>
                <a:lnTo>
                  <a:pt x="3142720" y="5495691"/>
                </a:lnTo>
                <a:lnTo>
                  <a:pt x="3100562" y="5505472"/>
                </a:lnTo>
                <a:lnTo>
                  <a:pt x="3052182" y="5516055"/>
                </a:lnTo>
                <a:lnTo>
                  <a:pt x="3006984" y="5521471"/>
                </a:lnTo>
                <a:lnTo>
                  <a:pt x="2964008" y="5522737"/>
                </a:lnTo>
                <a:lnTo>
                  <a:pt x="2922291" y="5520871"/>
                </a:lnTo>
                <a:lnTo>
                  <a:pt x="2880874" y="5516888"/>
                </a:lnTo>
                <a:lnTo>
                  <a:pt x="2838794" y="5511805"/>
                </a:lnTo>
                <a:lnTo>
                  <a:pt x="2795090" y="5506639"/>
                </a:lnTo>
                <a:lnTo>
                  <a:pt x="2748802" y="5502406"/>
                </a:lnTo>
                <a:lnTo>
                  <a:pt x="2698967" y="5500123"/>
                </a:lnTo>
                <a:lnTo>
                  <a:pt x="2644626" y="5500806"/>
                </a:lnTo>
                <a:lnTo>
                  <a:pt x="2584815" y="5505472"/>
                </a:lnTo>
                <a:lnTo>
                  <a:pt x="2536684" y="5509348"/>
                </a:lnTo>
                <a:lnTo>
                  <a:pt x="2490702" y="5510360"/>
                </a:lnTo>
                <a:lnTo>
                  <a:pt x="2446304" y="5509074"/>
                </a:lnTo>
                <a:lnTo>
                  <a:pt x="2402927" y="5506059"/>
                </a:lnTo>
                <a:lnTo>
                  <a:pt x="2360005" y="5501879"/>
                </a:lnTo>
                <a:lnTo>
                  <a:pt x="2316973" y="5497104"/>
                </a:lnTo>
                <a:lnTo>
                  <a:pt x="2273268" y="5492299"/>
                </a:lnTo>
                <a:lnTo>
                  <a:pt x="2228325" y="5488032"/>
                </a:lnTo>
                <a:lnTo>
                  <a:pt x="2181579" y="5484870"/>
                </a:lnTo>
                <a:lnTo>
                  <a:pt x="2132466" y="5483379"/>
                </a:lnTo>
                <a:lnTo>
                  <a:pt x="2080420" y="5484127"/>
                </a:lnTo>
                <a:lnTo>
                  <a:pt x="2024878" y="5487681"/>
                </a:lnTo>
                <a:lnTo>
                  <a:pt x="1965276" y="5494607"/>
                </a:lnTo>
                <a:lnTo>
                  <a:pt x="1901047" y="5505472"/>
                </a:lnTo>
                <a:lnTo>
                  <a:pt x="1838532" y="5515759"/>
                </a:lnTo>
                <a:lnTo>
                  <a:pt x="1783672" y="5521126"/>
                </a:lnTo>
                <a:lnTo>
                  <a:pt x="1735311" y="5522408"/>
                </a:lnTo>
                <a:lnTo>
                  <a:pt x="1692292" y="5520438"/>
                </a:lnTo>
                <a:lnTo>
                  <a:pt x="1653456" y="5516052"/>
                </a:lnTo>
                <a:lnTo>
                  <a:pt x="1617646" y="5510083"/>
                </a:lnTo>
                <a:lnTo>
                  <a:pt x="1583706" y="5503366"/>
                </a:lnTo>
                <a:lnTo>
                  <a:pt x="1550477" y="5496735"/>
                </a:lnTo>
                <a:lnTo>
                  <a:pt x="1516802" y="5491024"/>
                </a:lnTo>
                <a:lnTo>
                  <a:pt x="1481523" y="5487068"/>
                </a:lnTo>
                <a:lnTo>
                  <a:pt x="1443484" y="5485700"/>
                </a:lnTo>
                <a:lnTo>
                  <a:pt x="1401526" y="5487756"/>
                </a:lnTo>
                <a:lnTo>
                  <a:pt x="1354493" y="5494068"/>
                </a:lnTo>
                <a:lnTo>
                  <a:pt x="1301226" y="5505472"/>
                </a:lnTo>
                <a:lnTo>
                  <a:pt x="1238543" y="5518266"/>
                </a:lnTo>
                <a:lnTo>
                  <a:pt x="1182421" y="5524330"/>
                </a:lnTo>
                <a:lnTo>
                  <a:pt x="1131967" y="5524984"/>
                </a:lnTo>
                <a:lnTo>
                  <a:pt x="1086286" y="5521551"/>
                </a:lnTo>
                <a:lnTo>
                  <a:pt x="1044483" y="5515351"/>
                </a:lnTo>
                <a:lnTo>
                  <a:pt x="1005665" y="5507706"/>
                </a:lnTo>
                <a:lnTo>
                  <a:pt x="968938" y="5499937"/>
                </a:lnTo>
                <a:lnTo>
                  <a:pt x="933406" y="5493365"/>
                </a:lnTo>
                <a:lnTo>
                  <a:pt x="898176" y="5489312"/>
                </a:lnTo>
                <a:lnTo>
                  <a:pt x="862353" y="5489097"/>
                </a:lnTo>
                <a:lnTo>
                  <a:pt x="825043" y="5494044"/>
                </a:lnTo>
                <a:lnTo>
                  <a:pt x="785352" y="5505472"/>
                </a:lnTo>
                <a:lnTo>
                  <a:pt x="752596" y="5515060"/>
                </a:lnTo>
                <a:lnTo>
                  <a:pt x="716313" y="5521434"/>
                </a:lnTo>
                <a:lnTo>
                  <a:pt x="676823" y="5525009"/>
                </a:lnTo>
                <a:lnTo>
                  <a:pt x="634446" y="5526200"/>
                </a:lnTo>
                <a:lnTo>
                  <a:pt x="589505" y="5525421"/>
                </a:lnTo>
                <a:lnTo>
                  <a:pt x="542320" y="5523088"/>
                </a:lnTo>
                <a:lnTo>
                  <a:pt x="493211" y="5519615"/>
                </a:lnTo>
                <a:lnTo>
                  <a:pt x="442500" y="5515416"/>
                </a:lnTo>
                <a:lnTo>
                  <a:pt x="390508" y="5510906"/>
                </a:lnTo>
                <a:lnTo>
                  <a:pt x="337555" y="5506501"/>
                </a:lnTo>
                <a:lnTo>
                  <a:pt x="283962" y="5502614"/>
                </a:lnTo>
                <a:lnTo>
                  <a:pt x="230051" y="5499660"/>
                </a:lnTo>
                <a:lnTo>
                  <a:pt x="176142" y="5498055"/>
                </a:lnTo>
                <a:lnTo>
                  <a:pt x="122557" y="5498212"/>
                </a:lnTo>
                <a:lnTo>
                  <a:pt x="69615" y="5500546"/>
                </a:lnTo>
                <a:lnTo>
                  <a:pt x="17638" y="5505472"/>
                </a:lnTo>
                <a:lnTo>
                  <a:pt x="5924" y="5468126"/>
                </a:lnTo>
                <a:lnTo>
                  <a:pt x="542" y="5427618"/>
                </a:lnTo>
                <a:lnTo>
                  <a:pt x="0" y="5384019"/>
                </a:lnTo>
                <a:lnTo>
                  <a:pt x="2804" y="5337397"/>
                </a:lnTo>
                <a:lnTo>
                  <a:pt x="7462" y="5287821"/>
                </a:lnTo>
                <a:lnTo>
                  <a:pt x="12483" y="5235361"/>
                </a:lnTo>
                <a:lnTo>
                  <a:pt x="16372" y="5180085"/>
                </a:lnTo>
                <a:lnTo>
                  <a:pt x="17638" y="5122062"/>
                </a:lnTo>
                <a:lnTo>
                  <a:pt x="19001" y="5064149"/>
                </a:lnTo>
                <a:lnTo>
                  <a:pt x="23126" y="5009134"/>
                </a:lnTo>
                <a:lnTo>
                  <a:pt x="28437" y="4956995"/>
                </a:lnTo>
                <a:lnTo>
                  <a:pt x="33358" y="4907709"/>
                </a:lnTo>
                <a:lnTo>
                  <a:pt x="36315" y="4861255"/>
                </a:lnTo>
                <a:lnTo>
                  <a:pt x="35731" y="4817611"/>
                </a:lnTo>
                <a:lnTo>
                  <a:pt x="30030" y="4776753"/>
                </a:lnTo>
                <a:lnTo>
                  <a:pt x="17638" y="4738660"/>
                </a:lnTo>
                <a:lnTo>
                  <a:pt x="8965" y="4709784"/>
                </a:lnTo>
                <a:lnTo>
                  <a:pt x="4172" y="4672938"/>
                </a:lnTo>
                <a:lnTo>
                  <a:pt x="2567" y="4629351"/>
                </a:lnTo>
                <a:lnTo>
                  <a:pt x="3461" y="4580249"/>
                </a:lnTo>
                <a:lnTo>
                  <a:pt x="6162" y="4526859"/>
                </a:lnTo>
                <a:lnTo>
                  <a:pt x="9979" y="4470408"/>
                </a:lnTo>
                <a:lnTo>
                  <a:pt x="14222" y="4412125"/>
                </a:lnTo>
                <a:lnTo>
                  <a:pt x="18199" y="4353235"/>
                </a:lnTo>
                <a:lnTo>
                  <a:pt x="21220" y="4294966"/>
                </a:lnTo>
                <a:lnTo>
                  <a:pt x="22595" y="4238546"/>
                </a:lnTo>
                <a:lnTo>
                  <a:pt x="21631" y="4185201"/>
                </a:lnTo>
                <a:lnTo>
                  <a:pt x="17638" y="4136158"/>
                </a:lnTo>
                <a:lnTo>
                  <a:pt x="11935" y="4077361"/>
                </a:lnTo>
                <a:lnTo>
                  <a:pt x="9575" y="4024070"/>
                </a:lnTo>
                <a:lnTo>
                  <a:pt x="9738" y="3975009"/>
                </a:lnTo>
                <a:lnTo>
                  <a:pt x="11601" y="3928903"/>
                </a:lnTo>
                <a:lnTo>
                  <a:pt x="14341" y="3884474"/>
                </a:lnTo>
                <a:lnTo>
                  <a:pt x="17137" y="3840446"/>
                </a:lnTo>
                <a:lnTo>
                  <a:pt x="19167" y="3795543"/>
                </a:lnTo>
                <a:lnTo>
                  <a:pt x="19608" y="3748490"/>
                </a:lnTo>
                <a:lnTo>
                  <a:pt x="17638" y="3698008"/>
                </a:lnTo>
                <a:lnTo>
                  <a:pt x="15824" y="3660113"/>
                </a:lnTo>
                <a:lnTo>
                  <a:pt x="15031" y="3619463"/>
                </a:lnTo>
                <a:lnTo>
                  <a:pt x="15062" y="3576233"/>
                </a:lnTo>
                <a:lnTo>
                  <a:pt x="15721" y="3530599"/>
                </a:lnTo>
                <a:lnTo>
                  <a:pt x="16814" y="3482736"/>
                </a:lnTo>
                <a:lnTo>
                  <a:pt x="18144" y="3432820"/>
                </a:lnTo>
                <a:lnTo>
                  <a:pt x="19515" y="3381026"/>
                </a:lnTo>
                <a:lnTo>
                  <a:pt x="20731" y="3327529"/>
                </a:lnTo>
                <a:lnTo>
                  <a:pt x="21597" y="3272506"/>
                </a:lnTo>
                <a:lnTo>
                  <a:pt x="21916" y="3216132"/>
                </a:lnTo>
                <a:lnTo>
                  <a:pt x="21493" y="3158582"/>
                </a:lnTo>
                <a:lnTo>
                  <a:pt x="20133" y="3100032"/>
                </a:lnTo>
                <a:lnTo>
                  <a:pt x="17638" y="3040656"/>
                </a:lnTo>
                <a:lnTo>
                  <a:pt x="15733" y="2975527"/>
                </a:lnTo>
                <a:lnTo>
                  <a:pt x="16827" y="2920015"/>
                </a:lnTo>
                <a:lnTo>
                  <a:pt x="20048" y="2872269"/>
                </a:lnTo>
                <a:lnTo>
                  <a:pt x="24522" y="2830439"/>
                </a:lnTo>
                <a:lnTo>
                  <a:pt x="29378" y="2792672"/>
                </a:lnTo>
                <a:lnTo>
                  <a:pt x="33742" y="2757118"/>
                </a:lnTo>
                <a:lnTo>
                  <a:pt x="36742" y="2721927"/>
                </a:lnTo>
                <a:lnTo>
                  <a:pt x="37504" y="2685248"/>
                </a:lnTo>
                <a:lnTo>
                  <a:pt x="35156" y="2645229"/>
                </a:lnTo>
                <a:lnTo>
                  <a:pt x="28825" y="2600020"/>
                </a:lnTo>
                <a:lnTo>
                  <a:pt x="17638" y="2547769"/>
                </a:lnTo>
                <a:lnTo>
                  <a:pt x="5629" y="2484448"/>
                </a:lnTo>
                <a:lnTo>
                  <a:pt x="2045" y="2430984"/>
                </a:lnTo>
                <a:lnTo>
                  <a:pt x="4564" y="2385374"/>
                </a:lnTo>
                <a:lnTo>
                  <a:pt x="10860" y="2345612"/>
                </a:lnTo>
                <a:lnTo>
                  <a:pt x="18609" y="2309693"/>
                </a:lnTo>
                <a:lnTo>
                  <a:pt x="25486" y="2275613"/>
                </a:lnTo>
                <a:lnTo>
                  <a:pt x="29166" y="2241367"/>
                </a:lnTo>
                <a:lnTo>
                  <a:pt x="27325" y="2204949"/>
                </a:lnTo>
                <a:lnTo>
                  <a:pt x="17638" y="2164356"/>
                </a:lnTo>
                <a:lnTo>
                  <a:pt x="8960" y="2129160"/>
                </a:lnTo>
                <a:lnTo>
                  <a:pt x="4060" y="2089036"/>
                </a:lnTo>
                <a:lnTo>
                  <a:pt x="2280" y="2044643"/>
                </a:lnTo>
                <a:lnTo>
                  <a:pt x="2959" y="1996641"/>
                </a:lnTo>
                <a:lnTo>
                  <a:pt x="5436" y="1945690"/>
                </a:lnTo>
                <a:lnTo>
                  <a:pt x="9051" y="1892449"/>
                </a:lnTo>
                <a:lnTo>
                  <a:pt x="13142" y="1837579"/>
                </a:lnTo>
                <a:lnTo>
                  <a:pt x="17051" y="1781738"/>
                </a:lnTo>
                <a:lnTo>
                  <a:pt x="20115" y="1725587"/>
                </a:lnTo>
                <a:lnTo>
                  <a:pt x="21675" y="1669785"/>
                </a:lnTo>
                <a:lnTo>
                  <a:pt x="21069" y="1614993"/>
                </a:lnTo>
                <a:lnTo>
                  <a:pt x="17638" y="1561868"/>
                </a:lnTo>
                <a:lnTo>
                  <a:pt x="13481" y="1498497"/>
                </a:lnTo>
                <a:lnTo>
                  <a:pt x="13592" y="1445361"/>
                </a:lnTo>
                <a:lnTo>
                  <a:pt x="16586" y="1399647"/>
                </a:lnTo>
                <a:lnTo>
                  <a:pt x="21080" y="1358543"/>
                </a:lnTo>
                <a:lnTo>
                  <a:pt x="25692" y="1319236"/>
                </a:lnTo>
                <a:lnTo>
                  <a:pt x="29037" y="1278912"/>
                </a:lnTo>
                <a:lnTo>
                  <a:pt x="29732" y="1234760"/>
                </a:lnTo>
                <a:lnTo>
                  <a:pt x="26393" y="1183966"/>
                </a:lnTo>
                <a:lnTo>
                  <a:pt x="17638" y="1123718"/>
                </a:lnTo>
                <a:lnTo>
                  <a:pt x="10643" y="1075692"/>
                </a:lnTo>
                <a:lnTo>
                  <a:pt x="7107" y="1029948"/>
                </a:lnTo>
                <a:lnTo>
                  <a:pt x="6375" y="985681"/>
                </a:lnTo>
                <a:lnTo>
                  <a:pt x="7790" y="942089"/>
                </a:lnTo>
                <a:lnTo>
                  <a:pt x="10696" y="898369"/>
                </a:lnTo>
                <a:lnTo>
                  <a:pt x="14437" y="853716"/>
                </a:lnTo>
                <a:lnTo>
                  <a:pt x="18355" y="807328"/>
                </a:lnTo>
                <a:lnTo>
                  <a:pt x="21794" y="758400"/>
                </a:lnTo>
                <a:lnTo>
                  <a:pt x="24099" y="706130"/>
                </a:lnTo>
                <a:lnTo>
                  <a:pt x="24612" y="649714"/>
                </a:lnTo>
                <a:lnTo>
                  <a:pt x="22677" y="588349"/>
                </a:lnTo>
                <a:lnTo>
                  <a:pt x="17638" y="521230"/>
                </a:lnTo>
                <a:lnTo>
                  <a:pt x="11181" y="444888"/>
                </a:lnTo>
                <a:lnTo>
                  <a:pt x="7753" y="382565"/>
                </a:lnTo>
                <a:lnTo>
                  <a:pt x="6756" y="331257"/>
                </a:lnTo>
                <a:lnTo>
                  <a:pt x="7594" y="287961"/>
                </a:lnTo>
                <a:lnTo>
                  <a:pt x="9667" y="249673"/>
                </a:lnTo>
                <a:lnTo>
                  <a:pt x="12378" y="213388"/>
                </a:lnTo>
                <a:lnTo>
                  <a:pt x="15129" y="176104"/>
                </a:lnTo>
                <a:lnTo>
                  <a:pt x="17321" y="134817"/>
                </a:lnTo>
                <a:lnTo>
                  <a:pt x="18357" y="86522"/>
                </a:lnTo>
                <a:lnTo>
                  <a:pt x="17638" y="28216"/>
                </a:lnTo>
                <a:close/>
              </a:path>
            </a:pathLst>
          </a:custGeom>
          <a:ln w="38100">
            <a:solidFill>
              <a:srgbClr val="00AFF0"/>
            </a:solidFill>
            <a:prstDash val="lgDash"/>
          </a:ln>
        </p:spPr>
        <p:txBody>
          <a:bodyPr wrap="square" lIns="0" tIns="0" rIns="0" bIns="0" rtlCol="0"/>
          <a:lstStyle/>
          <a:p>
            <a:endParaRPr/>
          </a:p>
        </p:txBody>
      </p:sp>
      <p:sp>
        <p:nvSpPr>
          <p:cNvPr id="7" name="object 7"/>
          <p:cNvSpPr txBox="1"/>
          <p:nvPr/>
        </p:nvSpPr>
        <p:spPr>
          <a:xfrm>
            <a:off x="1184553" y="945641"/>
            <a:ext cx="4033520" cy="536003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dirty="0">
                <a:latin typeface="Arial"/>
                <a:cs typeface="Arial"/>
              </a:rPr>
              <a:t>¿Cómo</a:t>
            </a:r>
            <a:r>
              <a:rPr sz="1800" spc="-20" dirty="0">
                <a:latin typeface="Arial"/>
                <a:cs typeface="Arial"/>
              </a:rPr>
              <a:t> </a:t>
            </a:r>
            <a:r>
              <a:rPr sz="1800" spc="-5" dirty="0">
                <a:latin typeface="Arial"/>
                <a:cs typeface="Arial"/>
              </a:rPr>
              <a:t>nos </a:t>
            </a:r>
            <a:r>
              <a:rPr sz="1800" spc="-10" dirty="0">
                <a:latin typeface="Arial"/>
                <a:cs typeface="Arial"/>
              </a:rPr>
              <a:t>ayuda?.</a:t>
            </a:r>
            <a:endParaRPr sz="1800">
              <a:latin typeface="Arial"/>
              <a:cs typeface="Arial"/>
            </a:endParaRPr>
          </a:p>
          <a:p>
            <a:pPr marL="299085" indent="-287020">
              <a:lnSpc>
                <a:spcPct val="100000"/>
              </a:lnSpc>
              <a:buFont typeface="Wingdings"/>
              <a:buChar char=""/>
              <a:tabLst>
                <a:tab pos="299720" algn="l"/>
              </a:tabLst>
            </a:pPr>
            <a:r>
              <a:rPr sz="1800" b="1" u="heavy" spc="-5" dirty="0">
                <a:uFill>
                  <a:solidFill>
                    <a:srgbClr val="000000"/>
                  </a:solidFill>
                </a:uFill>
                <a:latin typeface="Arial"/>
                <a:cs typeface="Arial"/>
              </a:rPr>
              <a:t>Exploración</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comprensión</a:t>
            </a:r>
            <a:r>
              <a:rPr sz="1800" b="1" u="heavy" dirty="0">
                <a:uFill>
                  <a:solidFill>
                    <a:srgbClr val="000000"/>
                  </a:solidFill>
                </a:uFill>
                <a:latin typeface="Arial"/>
                <a:cs typeface="Arial"/>
              </a:rPr>
              <a:t> del</a:t>
            </a:r>
            <a:endParaRPr sz="1800">
              <a:latin typeface="Arial"/>
              <a:cs typeface="Arial"/>
            </a:endParaRPr>
          </a:p>
          <a:p>
            <a:pPr marL="299085">
              <a:lnSpc>
                <a:spcPts val="2155"/>
              </a:lnSpc>
            </a:pPr>
            <a:r>
              <a:rPr sz="1800" b="1" u="heavy" spc="-5" dirty="0">
                <a:uFill>
                  <a:solidFill>
                    <a:srgbClr val="000000"/>
                  </a:solidFill>
                </a:uFill>
                <a:latin typeface="Arial"/>
                <a:cs typeface="Arial"/>
              </a:rPr>
              <a:t>mundo</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natural</a:t>
            </a:r>
            <a:r>
              <a:rPr sz="1800" b="1" u="heavy" spc="-10" dirty="0">
                <a:uFill>
                  <a:solidFill>
                    <a:srgbClr val="000000"/>
                  </a:solidFill>
                </a:uFill>
                <a:latin typeface="Arial"/>
                <a:cs typeface="Arial"/>
              </a:rPr>
              <a:t> </a:t>
            </a:r>
            <a:r>
              <a:rPr sz="1800" b="1" u="heavy" dirty="0">
                <a:uFill>
                  <a:solidFill>
                    <a:srgbClr val="000000"/>
                  </a:solidFill>
                </a:uFill>
                <a:latin typeface="Arial"/>
                <a:cs typeface="Arial"/>
              </a:rPr>
              <a:t>y</a:t>
            </a:r>
            <a:r>
              <a:rPr sz="1800" b="1" u="heavy" spc="-5" dirty="0">
                <a:uFill>
                  <a:solidFill>
                    <a:srgbClr val="000000"/>
                  </a:solidFill>
                </a:uFill>
                <a:latin typeface="Arial"/>
                <a:cs typeface="Arial"/>
              </a:rPr>
              <a:t> social.</a:t>
            </a:r>
            <a:r>
              <a:rPr sz="1800" spc="-5" dirty="0">
                <a:latin typeface="Arial"/>
                <a:cs typeface="Arial"/>
              </a:rPr>
              <a:t>.</a:t>
            </a:r>
            <a:endParaRPr sz="1800">
              <a:latin typeface="Arial"/>
              <a:cs typeface="Arial"/>
            </a:endParaRPr>
          </a:p>
          <a:p>
            <a:pPr marL="12700">
              <a:lnSpc>
                <a:spcPts val="2395"/>
              </a:lnSpc>
            </a:pPr>
            <a:r>
              <a:rPr sz="2000" b="1" dirty="0">
                <a:latin typeface="Arial"/>
                <a:cs typeface="Arial"/>
              </a:rPr>
              <a:t>Aprendizaje</a:t>
            </a:r>
            <a:r>
              <a:rPr sz="2000" b="1" spc="-45" dirty="0">
                <a:latin typeface="Arial"/>
                <a:cs typeface="Arial"/>
              </a:rPr>
              <a:t> </a:t>
            </a:r>
            <a:r>
              <a:rPr sz="2000" b="1" dirty="0">
                <a:latin typeface="Arial"/>
                <a:cs typeface="Arial"/>
              </a:rPr>
              <a:t>E:</a:t>
            </a:r>
            <a:r>
              <a:rPr sz="2000" b="1" spc="-65" dirty="0">
                <a:latin typeface="Arial"/>
                <a:cs typeface="Arial"/>
              </a:rPr>
              <a:t> </a:t>
            </a:r>
            <a:r>
              <a:rPr sz="1800" spc="-5" dirty="0">
                <a:solidFill>
                  <a:srgbClr val="00AF50"/>
                </a:solidFill>
                <a:latin typeface="Arial"/>
                <a:cs typeface="Arial"/>
              </a:rPr>
              <a:t>Explica</a:t>
            </a:r>
            <a:r>
              <a:rPr sz="1800" spc="5" dirty="0">
                <a:solidFill>
                  <a:srgbClr val="00AF50"/>
                </a:solidFill>
                <a:latin typeface="Arial"/>
                <a:cs typeface="Arial"/>
              </a:rPr>
              <a:t> </a:t>
            </a:r>
            <a:r>
              <a:rPr sz="1800" spc="-5" dirty="0">
                <a:solidFill>
                  <a:srgbClr val="00AF50"/>
                </a:solidFill>
                <a:latin typeface="Arial"/>
                <a:cs typeface="Arial"/>
              </a:rPr>
              <a:t>los</a:t>
            </a:r>
            <a:r>
              <a:rPr sz="1800" spc="-10" dirty="0">
                <a:solidFill>
                  <a:srgbClr val="00AF50"/>
                </a:solidFill>
                <a:latin typeface="Arial"/>
                <a:cs typeface="Arial"/>
              </a:rPr>
              <a:t> </a:t>
            </a:r>
            <a:r>
              <a:rPr sz="1800" spc="-5" dirty="0">
                <a:solidFill>
                  <a:srgbClr val="00AF50"/>
                </a:solidFill>
                <a:latin typeface="Arial"/>
                <a:cs typeface="Arial"/>
              </a:rPr>
              <a:t>beneficios</a:t>
            </a:r>
            <a:endParaRPr sz="1800">
              <a:latin typeface="Arial"/>
              <a:cs typeface="Arial"/>
            </a:endParaRPr>
          </a:p>
          <a:p>
            <a:pPr marL="12700" marR="203835">
              <a:lnSpc>
                <a:spcPct val="100000"/>
              </a:lnSpc>
              <a:spcBef>
                <a:spcPts val="5"/>
              </a:spcBef>
            </a:pPr>
            <a:r>
              <a:rPr sz="1800" spc="-5" dirty="0">
                <a:solidFill>
                  <a:srgbClr val="00AF50"/>
                </a:solidFill>
                <a:latin typeface="Arial"/>
                <a:cs typeface="Arial"/>
              </a:rPr>
              <a:t>de</a:t>
            </a:r>
            <a:r>
              <a:rPr sz="1800" spc="-15" dirty="0">
                <a:solidFill>
                  <a:srgbClr val="00AF50"/>
                </a:solidFill>
                <a:latin typeface="Arial"/>
                <a:cs typeface="Arial"/>
              </a:rPr>
              <a:t> </a:t>
            </a:r>
            <a:r>
              <a:rPr sz="1800" spc="-5" dirty="0">
                <a:solidFill>
                  <a:srgbClr val="00AF50"/>
                </a:solidFill>
                <a:latin typeface="Arial"/>
                <a:cs typeface="Arial"/>
              </a:rPr>
              <a:t>los</a:t>
            </a:r>
            <a:r>
              <a:rPr sz="1800" spc="5" dirty="0">
                <a:solidFill>
                  <a:srgbClr val="00AF50"/>
                </a:solidFill>
                <a:latin typeface="Arial"/>
                <a:cs typeface="Arial"/>
              </a:rPr>
              <a:t> </a:t>
            </a:r>
            <a:r>
              <a:rPr sz="1800" spc="-5" dirty="0">
                <a:solidFill>
                  <a:srgbClr val="00AF50"/>
                </a:solidFill>
                <a:latin typeface="Arial"/>
                <a:cs typeface="Arial"/>
              </a:rPr>
              <a:t>servicios</a:t>
            </a:r>
            <a:r>
              <a:rPr sz="1800" spc="10" dirty="0">
                <a:solidFill>
                  <a:srgbClr val="00AF50"/>
                </a:solidFill>
                <a:latin typeface="Arial"/>
                <a:cs typeface="Arial"/>
              </a:rPr>
              <a:t> </a:t>
            </a:r>
            <a:r>
              <a:rPr sz="1800" spc="-5" dirty="0">
                <a:solidFill>
                  <a:srgbClr val="00AF50"/>
                </a:solidFill>
                <a:latin typeface="Arial"/>
                <a:cs typeface="Arial"/>
              </a:rPr>
              <a:t>con</a:t>
            </a:r>
            <a:r>
              <a:rPr sz="1800" spc="-10" dirty="0">
                <a:solidFill>
                  <a:srgbClr val="00AF50"/>
                </a:solidFill>
                <a:latin typeface="Arial"/>
                <a:cs typeface="Arial"/>
              </a:rPr>
              <a:t> </a:t>
            </a:r>
            <a:r>
              <a:rPr sz="1800" spc="-5" dirty="0">
                <a:solidFill>
                  <a:srgbClr val="00AF50"/>
                </a:solidFill>
                <a:latin typeface="Arial"/>
                <a:cs typeface="Arial"/>
              </a:rPr>
              <a:t>que</a:t>
            </a:r>
            <a:r>
              <a:rPr sz="1800" spc="5" dirty="0">
                <a:solidFill>
                  <a:srgbClr val="00AF50"/>
                </a:solidFill>
                <a:latin typeface="Arial"/>
                <a:cs typeface="Arial"/>
              </a:rPr>
              <a:t> </a:t>
            </a:r>
            <a:r>
              <a:rPr sz="1800" spc="-5" dirty="0">
                <a:solidFill>
                  <a:srgbClr val="00AF50"/>
                </a:solidFill>
                <a:latin typeface="Arial"/>
                <a:cs typeface="Arial"/>
              </a:rPr>
              <a:t>se</a:t>
            </a:r>
            <a:r>
              <a:rPr sz="1800" dirty="0">
                <a:solidFill>
                  <a:srgbClr val="00AF50"/>
                </a:solidFill>
                <a:latin typeface="Arial"/>
                <a:cs typeface="Arial"/>
              </a:rPr>
              <a:t> </a:t>
            </a:r>
            <a:r>
              <a:rPr sz="1800" spc="-5" dirty="0">
                <a:solidFill>
                  <a:srgbClr val="00AF50"/>
                </a:solidFill>
                <a:latin typeface="Arial"/>
                <a:cs typeface="Arial"/>
              </a:rPr>
              <a:t>cuenta</a:t>
            </a:r>
            <a:r>
              <a:rPr sz="1800" dirty="0">
                <a:solidFill>
                  <a:srgbClr val="00AF50"/>
                </a:solidFill>
                <a:latin typeface="Arial"/>
                <a:cs typeface="Arial"/>
              </a:rPr>
              <a:t> </a:t>
            </a:r>
            <a:r>
              <a:rPr sz="1800" spc="-5" dirty="0">
                <a:solidFill>
                  <a:srgbClr val="00AF50"/>
                </a:solidFill>
                <a:latin typeface="Arial"/>
                <a:cs typeface="Arial"/>
              </a:rPr>
              <a:t>en </a:t>
            </a:r>
            <a:r>
              <a:rPr sz="1800" spc="-490" dirty="0">
                <a:solidFill>
                  <a:srgbClr val="00AF50"/>
                </a:solidFill>
                <a:latin typeface="Arial"/>
                <a:cs typeface="Arial"/>
              </a:rPr>
              <a:t> </a:t>
            </a:r>
            <a:r>
              <a:rPr sz="1800" spc="-5" dirty="0">
                <a:solidFill>
                  <a:srgbClr val="00AF50"/>
                </a:solidFill>
                <a:latin typeface="Arial"/>
                <a:cs typeface="Arial"/>
              </a:rPr>
              <a:t>su localidad.</a:t>
            </a:r>
            <a:endParaRPr sz="1800">
              <a:latin typeface="Arial"/>
              <a:cs typeface="Arial"/>
            </a:endParaRPr>
          </a:p>
          <a:p>
            <a:pPr marL="12700" marR="116205">
              <a:lnSpc>
                <a:spcPts val="2400"/>
              </a:lnSpc>
              <a:spcBef>
                <a:spcPts val="75"/>
              </a:spcBef>
            </a:pPr>
            <a:r>
              <a:rPr sz="2000" dirty="0">
                <a:latin typeface="Arial"/>
                <a:cs typeface="Arial"/>
              </a:rPr>
              <a:t>La alumna se muestra en un nivel </a:t>
            </a:r>
            <a:r>
              <a:rPr sz="2000" spc="5" dirty="0">
                <a:latin typeface="Arial"/>
                <a:cs typeface="Arial"/>
              </a:rPr>
              <a:t> </a:t>
            </a:r>
            <a:r>
              <a:rPr sz="2000" dirty="0">
                <a:latin typeface="Arial"/>
                <a:cs typeface="Arial"/>
              </a:rPr>
              <a:t>sobresaliente</a:t>
            </a:r>
            <a:r>
              <a:rPr sz="2000" spc="-50" dirty="0">
                <a:latin typeface="Arial"/>
                <a:cs typeface="Arial"/>
              </a:rPr>
              <a:t> </a:t>
            </a:r>
            <a:r>
              <a:rPr sz="2000" dirty="0">
                <a:latin typeface="Arial"/>
                <a:cs typeface="Arial"/>
              </a:rPr>
              <a:t>pues</a:t>
            </a:r>
            <a:r>
              <a:rPr sz="2000" spc="-30" dirty="0">
                <a:latin typeface="Arial"/>
                <a:cs typeface="Arial"/>
              </a:rPr>
              <a:t> </a:t>
            </a:r>
            <a:r>
              <a:rPr sz="2000" dirty="0">
                <a:latin typeface="Arial"/>
                <a:cs typeface="Arial"/>
              </a:rPr>
              <a:t>la</a:t>
            </a:r>
            <a:r>
              <a:rPr sz="2000" spc="-10" dirty="0">
                <a:latin typeface="Arial"/>
                <a:cs typeface="Arial"/>
              </a:rPr>
              <a:t> </a:t>
            </a:r>
            <a:r>
              <a:rPr sz="2000" dirty="0">
                <a:latin typeface="Arial"/>
                <a:cs typeface="Arial"/>
              </a:rPr>
              <a:t>actividad</a:t>
            </a:r>
            <a:r>
              <a:rPr sz="2000" spc="-25" dirty="0">
                <a:latin typeface="Arial"/>
                <a:cs typeface="Arial"/>
              </a:rPr>
              <a:t> </a:t>
            </a:r>
            <a:r>
              <a:rPr sz="2000" dirty="0">
                <a:latin typeface="Arial"/>
                <a:cs typeface="Arial"/>
              </a:rPr>
              <a:t>fue </a:t>
            </a:r>
            <a:r>
              <a:rPr sz="2000" spc="-540" dirty="0">
                <a:latin typeface="Arial"/>
                <a:cs typeface="Arial"/>
              </a:rPr>
              <a:t> </a:t>
            </a:r>
            <a:r>
              <a:rPr sz="2000" dirty="0">
                <a:latin typeface="Arial"/>
                <a:cs typeface="Arial"/>
              </a:rPr>
              <a:t>resulta</a:t>
            </a:r>
            <a:r>
              <a:rPr sz="2000" spc="-40" dirty="0">
                <a:latin typeface="Arial"/>
                <a:cs typeface="Arial"/>
              </a:rPr>
              <a:t> </a:t>
            </a:r>
            <a:r>
              <a:rPr sz="2000" dirty="0">
                <a:latin typeface="Arial"/>
                <a:cs typeface="Arial"/>
              </a:rPr>
              <a:t>adecuadamente</a:t>
            </a:r>
            <a:endParaRPr sz="2000">
              <a:latin typeface="Arial"/>
              <a:cs typeface="Arial"/>
            </a:endParaRPr>
          </a:p>
          <a:p>
            <a:pPr marL="12700" marR="188595">
              <a:lnSpc>
                <a:spcPts val="2400"/>
              </a:lnSpc>
            </a:pPr>
            <a:r>
              <a:rPr sz="2000" dirty="0">
                <a:latin typeface="Arial"/>
                <a:cs typeface="Arial"/>
              </a:rPr>
              <a:t>identificando los oficios y los </a:t>
            </a:r>
            <a:r>
              <a:rPr sz="2000" spc="5" dirty="0">
                <a:latin typeface="Arial"/>
                <a:cs typeface="Arial"/>
              </a:rPr>
              <a:t> </a:t>
            </a:r>
            <a:r>
              <a:rPr sz="2000" dirty="0">
                <a:latin typeface="Arial"/>
                <a:cs typeface="Arial"/>
              </a:rPr>
              <a:t>centros de trabajo, por otro lado </a:t>
            </a:r>
            <a:r>
              <a:rPr sz="2000" spc="5" dirty="0">
                <a:latin typeface="Arial"/>
                <a:cs typeface="Arial"/>
              </a:rPr>
              <a:t> </a:t>
            </a:r>
            <a:r>
              <a:rPr sz="2000" dirty="0">
                <a:latin typeface="Arial"/>
                <a:cs typeface="Arial"/>
              </a:rPr>
              <a:t>cabe</a:t>
            </a:r>
            <a:r>
              <a:rPr sz="2000" spc="-35" dirty="0">
                <a:latin typeface="Arial"/>
                <a:cs typeface="Arial"/>
              </a:rPr>
              <a:t> </a:t>
            </a:r>
            <a:r>
              <a:rPr sz="2000" dirty="0">
                <a:latin typeface="Arial"/>
                <a:cs typeface="Arial"/>
              </a:rPr>
              <a:t>destacar</a:t>
            </a:r>
            <a:r>
              <a:rPr sz="2000" spc="-40" dirty="0">
                <a:latin typeface="Arial"/>
                <a:cs typeface="Arial"/>
              </a:rPr>
              <a:t> </a:t>
            </a:r>
            <a:r>
              <a:rPr sz="2000" dirty="0">
                <a:latin typeface="Arial"/>
                <a:cs typeface="Arial"/>
              </a:rPr>
              <a:t>que</a:t>
            </a:r>
            <a:r>
              <a:rPr sz="2000" spc="-20" dirty="0">
                <a:latin typeface="Arial"/>
                <a:cs typeface="Arial"/>
              </a:rPr>
              <a:t> </a:t>
            </a:r>
            <a:r>
              <a:rPr sz="2000" dirty="0">
                <a:latin typeface="Arial"/>
                <a:cs typeface="Arial"/>
              </a:rPr>
              <a:t>la</a:t>
            </a:r>
            <a:r>
              <a:rPr sz="2000" spc="-10" dirty="0">
                <a:latin typeface="Arial"/>
                <a:cs typeface="Arial"/>
              </a:rPr>
              <a:t> </a:t>
            </a:r>
            <a:r>
              <a:rPr sz="2000" dirty="0">
                <a:latin typeface="Arial"/>
                <a:cs typeface="Arial"/>
              </a:rPr>
              <a:t>infante</a:t>
            </a:r>
            <a:r>
              <a:rPr sz="2000" spc="-25" dirty="0">
                <a:latin typeface="Arial"/>
                <a:cs typeface="Arial"/>
              </a:rPr>
              <a:t> </a:t>
            </a:r>
            <a:r>
              <a:rPr sz="2000" dirty="0">
                <a:latin typeface="Arial"/>
                <a:cs typeface="Arial"/>
              </a:rPr>
              <a:t>logro</a:t>
            </a:r>
            <a:endParaRPr sz="2000">
              <a:latin typeface="Arial"/>
              <a:cs typeface="Arial"/>
            </a:endParaRPr>
          </a:p>
          <a:p>
            <a:pPr marL="12700" marR="132080">
              <a:lnSpc>
                <a:spcPts val="2400"/>
              </a:lnSpc>
              <a:spcBef>
                <a:spcPts val="5"/>
              </a:spcBef>
            </a:pPr>
            <a:r>
              <a:rPr sz="2000" dirty="0">
                <a:latin typeface="Arial"/>
                <a:cs typeface="Arial"/>
              </a:rPr>
              <a:t>establecer la reflexión de la </a:t>
            </a:r>
            <a:r>
              <a:rPr sz="2000" spc="5" dirty="0">
                <a:latin typeface="Arial"/>
                <a:cs typeface="Arial"/>
              </a:rPr>
              <a:t> </a:t>
            </a:r>
            <a:r>
              <a:rPr sz="2000" dirty="0">
                <a:latin typeface="Arial"/>
                <a:cs typeface="Arial"/>
              </a:rPr>
              <a:t>importancia de los servicios y </a:t>
            </a:r>
            <a:r>
              <a:rPr sz="2000" spc="5" dirty="0">
                <a:latin typeface="Arial"/>
                <a:cs typeface="Arial"/>
              </a:rPr>
              <a:t> </a:t>
            </a:r>
            <a:r>
              <a:rPr sz="2000" dirty="0">
                <a:latin typeface="Arial"/>
                <a:cs typeface="Arial"/>
              </a:rPr>
              <a:t>cuales</a:t>
            </a:r>
            <a:r>
              <a:rPr sz="2000" spc="-35" dirty="0">
                <a:latin typeface="Arial"/>
                <a:cs typeface="Arial"/>
              </a:rPr>
              <a:t> </a:t>
            </a:r>
            <a:r>
              <a:rPr sz="2000" dirty="0">
                <a:latin typeface="Arial"/>
                <a:cs typeface="Arial"/>
              </a:rPr>
              <a:t>existen</a:t>
            </a:r>
            <a:r>
              <a:rPr sz="2000" spc="-30" dirty="0">
                <a:latin typeface="Arial"/>
                <a:cs typeface="Arial"/>
              </a:rPr>
              <a:t> </a:t>
            </a:r>
            <a:r>
              <a:rPr sz="2000" dirty="0">
                <a:latin typeface="Arial"/>
                <a:cs typeface="Arial"/>
              </a:rPr>
              <a:t>en</a:t>
            </a:r>
            <a:r>
              <a:rPr sz="2000" spc="-25" dirty="0">
                <a:latin typeface="Arial"/>
                <a:cs typeface="Arial"/>
              </a:rPr>
              <a:t> </a:t>
            </a:r>
            <a:r>
              <a:rPr sz="2000" dirty="0">
                <a:latin typeface="Arial"/>
                <a:cs typeface="Arial"/>
              </a:rPr>
              <a:t>su</a:t>
            </a:r>
            <a:r>
              <a:rPr sz="2000" spc="-25" dirty="0">
                <a:latin typeface="Arial"/>
                <a:cs typeface="Arial"/>
              </a:rPr>
              <a:t> </a:t>
            </a:r>
            <a:r>
              <a:rPr sz="2000" dirty="0">
                <a:latin typeface="Arial"/>
                <a:cs typeface="Arial"/>
              </a:rPr>
              <a:t>localidad,</a:t>
            </a:r>
            <a:r>
              <a:rPr sz="2000" spc="-20" dirty="0">
                <a:latin typeface="Arial"/>
                <a:cs typeface="Arial"/>
              </a:rPr>
              <a:t> </a:t>
            </a:r>
            <a:r>
              <a:rPr sz="2000" dirty="0">
                <a:latin typeface="Arial"/>
                <a:cs typeface="Arial"/>
              </a:rPr>
              <a:t>por </a:t>
            </a:r>
            <a:r>
              <a:rPr sz="2000" spc="-545" dirty="0">
                <a:latin typeface="Arial"/>
                <a:cs typeface="Arial"/>
              </a:rPr>
              <a:t> </a:t>
            </a:r>
            <a:r>
              <a:rPr sz="2000" dirty="0">
                <a:latin typeface="Arial"/>
                <a:cs typeface="Arial"/>
              </a:rPr>
              <a:t>otro</a:t>
            </a:r>
            <a:r>
              <a:rPr sz="2000" spc="-35" dirty="0">
                <a:latin typeface="Arial"/>
                <a:cs typeface="Arial"/>
              </a:rPr>
              <a:t> </a:t>
            </a:r>
            <a:r>
              <a:rPr sz="2000" dirty="0">
                <a:latin typeface="Arial"/>
                <a:cs typeface="Arial"/>
              </a:rPr>
              <a:t>lado</a:t>
            </a:r>
            <a:r>
              <a:rPr sz="2000" spc="-5" dirty="0">
                <a:latin typeface="Arial"/>
                <a:cs typeface="Arial"/>
              </a:rPr>
              <a:t> </a:t>
            </a:r>
            <a:r>
              <a:rPr sz="2000" dirty="0">
                <a:latin typeface="Arial"/>
                <a:cs typeface="Arial"/>
              </a:rPr>
              <a:t>la</a:t>
            </a:r>
            <a:r>
              <a:rPr sz="2000" spc="-5" dirty="0">
                <a:latin typeface="Arial"/>
                <a:cs typeface="Arial"/>
              </a:rPr>
              <a:t> </a:t>
            </a:r>
            <a:r>
              <a:rPr sz="2000" dirty="0">
                <a:latin typeface="Arial"/>
                <a:cs typeface="Arial"/>
              </a:rPr>
              <a:t>alumna</a:t>
            </a:r>
            <a:r>
              <a:rPr sz="2000" spc="-25" dirty="0">
                <a:latin typeface="Arial"/>
                <a:cs typeface="Arial"/>
              </a:rPr>
              <a:t> </a:t>
            </a:r>
            <a:r>
              <a:rPr sz="2000" dirty="0">
                <a:latin typeface="Arial"/>
                <a:cs typeface="Arial"/>
              </a:rPr>
              <a:t>cuenta</a:t>
            </a:r>
            <a:r>
              <a:rPr sz="2000" spc="-50" dirty="0">
                <a:latin typeface="Arial"/>
                <a:cs typeface="Arial"/>
              </a:rPr>
              <a:t> </a:t>
            </a:r>
            <a:r>
              <a:rPr sz="2000" dirty="0">
                <a:latin typeface="Arial"/>
                <a:cs typeface="Arial"/>
              </a:rPr>
              <a:t>con</a:t>
            </a:r>
            <a:r>
              <a:rPr sz="2000" spc="-20" dirty="0">
                <a:latin typeface="Arial"/>
                <a:cs typeface="Arial"/>
              </a:rPr>
              <a:t> </a:t>
            </a:r>
            <a:r>
              <a:rPr sz="2000" dirty="0">
                <a:latin typeface="Arial"/>
                <a:cs typeface="Arial"/>
              </a:rPr>
              <a:t>un</a:t>
            </a:r>
            <a:endParaRPr sz="2000">
              <a:latin typeface="Arial"/>
              <a:cs typeface="Arial"/>
            </a:endParaRPr>
          </a:p>
          <a:p>
            <a:pPr marL="12700" marR="372110">
              <a:lnSpc>
                <a:spcPts val="2400"/>
              </a:lnSpc>
            </a:pPr>
            <a:r>
              <a:rPr sz="2000" dirty="0">
                <a:latin typeface="Arial"/>
                <a:cs typeface="Arial"/>
              </a:rPr>
              <a:t>gran</a:t>
            </a:r>
            <a:r>
              <a:rPr sz="2000" spc="-45" dirty="0">
                <a:latin typeface="Arial"/>
                <a:cs typeface="Arial"/>
              </a:rPr>
              <a:t> </a:t>
            </a:r>
            <a:r>
              <a:rPr sz="2000" dirty="0">
                <a:latin typeface="Arial"/>
                <a:cs typeface="Arial"/>
              </a:rPr>
              <a:t>apoyo</a:t>
            </a:r>
            <a:r>
              <a:rPr sz="2000" spc="-30" dirty="0">
                <a:latin typeface="Arial"/>
                <a:cs typeface="Arial"/>
              </a:rPr>
              <a:t> </a:t>
            </a:r>
            <a:r>
              <a:rPr sz="2000" dirty="0">
                <a:latin typeface="Arial"/>
                <a:cs typeface="Arial"/>
              </a:rPr>
              <a:t>familiar</a:t>
            </a:r>
            <a:r>
              <a:rPr sz="2000" spc="-15" dirty="0">
                <a:latin typeface="Arial"/>
                <a:cs typeface="Arial"/>
              </a:rPr>
              <a:t> </a:t>
            </a:r>
            <a:r>
              <a:rPr sz="2000" dirty="0">
                <a:latin typeface="Arial"/>
                <a:cs typeface="Arial"/>
              </a:rPr>
              <a:t>facilitando</a:t>
            </a:r>
            <a:r>
              <a:rPr sz="2000" spc="-40" dirty="0">
                <a:latin typeface="Arial"/>
                <a:cs typeface="Arial"/>
              </a:rPr>
              <a:t> </a:t>
            </a:r>
            <a:r>
              <a:rPr sz="2000" dirty="0">
                <a:latin typeface="Arial"/>
                <a:cs typeface="Arial"/>
              </a:rPr>
              <a:t>la </a:t>
            </a:r>
            <a:r>
              <a:rPr sz="2000" spc="-540" dirty="0">
                <a:latin typeface="Arial"/>
                <a:cs typeface="Arial"/>
              </a:rPr>
              <a:t> </a:t>
            </a:r>
            <a:r>
              <a:rPr sz="2000" dirty="0">
                <a:latin typeface="Arial"/>
                <a:cs typeface="Arial"/>
              </a:rPr>
              <a:t>entrega</a:t>
            </a:r>
            <a:r>
              <a:rPr sz="2000" spc="-45" dirty="0">
                <a:latin typeface="Arial"/>
                <a:cs typeface="Arial"/>
              </a:rPr>
              <a:t> </a:t>
            </a:r>
            <a:r>
              <a:rPr sz="2000" dirty="0">
                <a:latin typeface="Arial"/>
                <a:cs typeface="Arial"/>
              </a:rPr>
              <a:t>de</a:t>
            </a:r>
            <a:r>
              <a:rPr sz="2000" spc="-5" dirty="0">
                <a:latin typeface="Arial"/>
                <a:cs typeface="Arial"/>
              </a:rPr>
              <a:t> </a:t>
            </a:r>
            <a:r>
              <a:rPr sz="2000" dirty="0">
                <a:latin typeface="Arial"/>
                <a:cs typeface="Arial"/>
              </a:rPr>
              <a:t>evidencias.</a:t>
            </a:r>
            <a:endParaRPr sz="20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775927" y="1344660"/>
              <a:ext cx="4975225" cy="4327525"/>
            </a:xfrm>
            <a:custGeom>
              <a:avLst/>
              <a:gdLst/>
              <a:ahLst/>
              <a:cxnLst/>
              <a:rect l="l" t="t" r="r" b="b"/>
              <a:pathLst>
                <a:path w="4975225" h="4327525">
                  <a:moveTo>
                    <a:pt x="31027" y="20081"/>
                  </a:moveTo>
                  <a:lnTo>
                    <a:pt x="85602" y="10085"/>
                  </a:lnTo>
                  <a:lnTo>
                    <a:pt x="131658" y="6143"/>
                  </a:lnTo>
                  <a:lnTo>
                    <a:pt x="171114" y="6904"/>
                  </a:lnTo>
                  <a:lnTo>
                    <a:pt x="205890" y="11016"/>
                  </a:lnTo>
                  <a:lnTo>
                    <a:pt x="237906" y="17126"/>
                  </a:lnTo>
                  <a:lnTo>
                    <a:pt x="269081" y="23885"/>
                  </a:lnTo>
                  <a:lnTo>
                    <a:pt x="301335" y="29939"/>
                  </a:lnTo>
                  <a:lnTo>
                    <a:pt x="336587" y="33937"/>
                  </a:lnTo>
                  <a:lnTo>
                    <a:pt x="376758" y="34528"/>
                  </a:lnTo>
                  <a:lnTo>
                    <a:pt x="423766" y="30360"/>
                  </a:lnTo>
                  <a:lnTo>
                    <a:pt x="479532" y="20081"/>
                  </a:lnTo>
                  <a:lnTo>
                    <a:pt x="543619" y="9118"/>
                  </a:lnTo>
                  <a:lnTo>
                    <a:pt x="602436" y="5365"/>
                  </a:lnTo>
                  <a:lnTo>
                    <a:pt x="656357" y="7031"/>
                  </a:lnTo>
                  <a:lnTo>
                    <a:pt x="705754" y="12326"/>
                  </a:lnTo>
                  <a:lnTo>
                    <a:pt x="751001" y="19461"/>
                  </a:lnTo>
                  <a:lnTo>
                    <a:pt x="792470" y="26646"/>
                  </a:lnTo>
                  <a:lnTo>
                    <a:pt x="830535" y="32090"/>
                  </a:lnTo>
                  <a:lnTo>
                    <a:pt x="865568" y="34004"/>
                  </a:lnTo>
                  <a:lnTo>
                    <a:pt x="897942" y="30597"/>
                  </a:lnTo>
                  <a:lnTo>
                    <a:pt x="928031" y="20081"/>
                  </a:lnTo>
                  <a:lnTo>
                    <a:pt x="959215" y="8487"/>
                  </a:lnTo>
                  <a:lnTo>
                    <a:pt x="994606" y="2329"/>
                  </a:lnTo>
                  <a:lnTo>
                    <a:pt x="1034177" y="534"/>
                  </a:lnTo>
                  <a:lnTo>
                    <a:pt x="1077897" y="2030"/>
                  </a:lnTo>
                  <a:lnTo>
                    <a:pt x="1125738" y="5745"/>
                  </a:lnTo>
                  <a:lnTo>
                    <a:pt x="1177671" y="10607"/>
                  </a:lnTo>
                  <a:lnTo>
                    <a:pt x="1233667" y="15544"/>
                  </a:lnTo>
                  <a:lnTo>
                    <a:pt x="1293697" y="19483"/>
                  </a:lnTo>
                  <a:lnTo>
                    <a:pt x="1357733" y="21353"/>
                  </a:lnTo>
                  <a:lnTo>
                    <a:pt x="1425744" y="20081"/>
                  </a:lnTo>
                  <a:lnTo>
                    <a:pt x="1487856" y="18566"/>
                  </a:lnTo>
                  <a:lnTo>
                    <a:pt x="1547040" y="19390"/>
                  </a:lnTo>
                  <a:lnTo>
                    <a:pt x="1603445" y="21874"/>
                  </a:lnTo>
                  <a:lnTo>
                    <a:pt x="1657222" y="25338"/>
                  </a:lnTo>
                  <a:lnTo>
                    <a:pt x="1708522" y="29106"/>
                  </a:lnTo>
                  <a:lnTo>
                    <a:pt x="1757496" y="32498"/>
                  </a:lnTo>
                  <a:lnTo>
                    <a:pt x="1804293" y="34836"/>
                  </a:lnTo>
                  <a:lnTo>
                    <a:pt x="1849065" y="35442"/>
                  </a:lnTo>
                  <a:lnTo>
                    <a:pt x="1891962" y="33637"/>
                  </a:lnTo>
                  <a:lnTo>
                    <a:pt x="1933134" y="28743"/>
                  </a:lnTo>
                  <a:lnTo>
                    <a:pt x="1972733" y="20081"/>
                  </a:lnTo>
                  <a:lnTo>
                    <a:pt x="2015289" y="11796"/>
                  </a:lnTo>
                  <a:lnTo>
                    <a:pt x="2057702" y="9583"/>
                  </a:lnTo>
                  <a:lnTo>
                    <a:pt x="2100215" y="11856"/>
                  </a:lnTo>
                  <a:lnTo>
                    <a:pt x="2143073" y="17026"/>
                  </a:lnTo>
                  <a:lnTo>
                    <a:pt x="2186522" y="23510"/>
                  </a:lnTo>
                  <a:lnTo>
                    <a:pt x="2230804" y="29718"/>
                  </a:lnTo>
                  <a:lnTo>
                    <a:pt x="2276166" y="34066"/>
                  </a:lnTo>
                  <a:lnTo>
                    <a:pt x="2322851" y="34967"/>
                  </a:lnTo>
                  <a:lnTo>
                    <a:pt x="2371104" y="30834"/>
                  </a:lnTo>
                  <a:lnTo>
                    <a:pt x="2421170" y="20081"/>
                  </a:lnTo>
                  <a:lnTo>
                    <a:pt x="2467808" y="9252"/>
                  </a:lnTo>
                  <a:lnTo>
                    <a:pt x="2514926" y="2804"/>
                  </a:lnTo>
                  <a:lnTo>
                    <a:pt x="2562570" y="0"/>
                  </a:lnTo>
                  <a:lnTo>
                    <a:pt x="2610786" y="99"/>
                  </a:lnTo>
                  <a:lnTo>
                    <a:pt x="2659619" y="2365"/>
                  </a:lnTo>
                  <a:lnTo>
                    <a:pt x="2709117" y="6057"/>
                  </a:lnTo>
                  <a:lnTo>
                    <a:pt x="2759323" y="10438"/>
                  </a:lnTo>
                  <a:lnTo>
                    <a:pt x="2810285" y="14770"/>
                  </a:lnTo>
                  <a:lnTo>
                    <a:pt x="2862048" y="18313"/>
                  </a:lnTo>
                  <a:lnTo>
                    <a:pt x="2914657" y="20330"/>
                  </a:lnTo>
                  <a:lnTo>
                    <a:pt x="2968159" y="20081"/>
                  </a:lnTo>
                  <a:lnTo>
                    <a:pt x="3030420" y="19173"/>
                  </a:lnTo>
                  <a:lnTo>
                    <a:pt x="3086309" y="20000"/>
                  </a:lnTo>
                  <a:lnTo>
                    <a:pt x="3137224" y="21915"/>
                  </a:lnTo>
                  <a:lnTo>
                    <a:pt x="3184565" y="24272"/>
                  </a:lnTo>
                  <a:lnTo>
                    <a:pt x="3229729" y="26425"/>
                  </a:lnTo>
                  <a:lnTo>
                    <a:pt x="3274116" y="27729"/>
                  </a:lnTo>
                  <a:lnTo>
                    <a:pt x="3319124" y="27536"/>
                  </a:lnTo>
                  <a:lnTo>
                    <a:pt x="3366151" y="25202"/>
                  </a:lnTo>
                  <a:lnTo>
                    <a:pt x="3416596" y="20081"/>
                  </a:lnTo>
                  <a:lnTo>
                    <a:pt x="3461410" y="16067"/>
                  </a:lnTo>
                  <a:lnTo>
                    <a:pt x="3509285" y="14645"/>
                  </a:lnTo>
                  <a:lnTo>
                    <a:pt x="3559528" y="15217"/>
                  </a:lnTo>
                  <a:lnTo>
                    <a:pt x="3611445" y="17187"/>
                  </a:lnTo>
                  <a:lnTo>
                    <a:pt x="3664346" y="19960"/>
                  </a:lnTo>
                  <a:lnTo>
                    <a:pt x="3717536" y="22940"/>
                  </a:lnTo>
                  <a:lnTo>
                    <a:pt x="3770322" y="25531"/>
                  </a:lnTo>
                  <a:lnTo>
                    <a:pt x="3822014" y="27136"/>
                  </a:lnTo>
                  <a:lnTo>
                    <a:pt x="3871916" y="27160"/>
                  </a:lnTo>
                  <a:lnTo>
                    <a:pt x="3919338" y="25007"/>
                  </a:lnTo>
                  <a:lnTo>
                    <a:pt x="3963585" y="20081"/>
                  </a:lnTo>
                  <a:lnTo>
                    <a:pt x="4011393" y="15822"/>
                  </a:lnTo>
                  <a:lnTo>
                    <a:pt x="4061104" y="16399"/>
                  </a:lnTo>
                  <a:lnTo>
                    <a:pt x="4112168" y="20353"/>
                  </a:lnTo>
                  <a:lnTo>
                    <a:pt x="4164036" y="26225"/>
                  </a:lnTo>
                  <a:lnTo>
                    <a:pt x="4216156" y="32558"/>
                  </a:lnTo>
                  <a:lnTo>
                    <a:pt x="4267980" y="37893"/>
                  </a:lnTo>
                  <a:lnTo>
                    <a:pt x="4318956" y="40771"/>
                  </a:lnTo>
                  <a:lnTo>
                    <a:pt x="4368534" y="39734"/>
                  </a:lnTo>
                  <a:lnTo>
                    <a:pt x="4416165" y="33323"/>
                  </a:lnTo>
                  <a:lnTo>
                    <a:pt x="4461298" y="20081"/>
                  </a:lnTo>
                  <a:lnTo>
                    <a:pt x="4500380" y="7955"/>
                  </a:lnTo>
                  <a:lnTo>
                    <a:pt x="4538613" y="1933"/>
                  </a:lnTo>
                  <a:lnTo>
                    <a:pt x="4576656" y="790"/>
                  </a:lnTo>
                  <a:lnTo>
                    <a:pt x="4615172" y="3297"/>
                  </a:lnTo>
                  <a:lnTo>
                    <a:pt x="4654821" y="8230"/>
                  </a:lnTo>
                  <a:lnTo>
                    <a:pt x="4696265" y="14361"/>
                  </a:lnTo>
                  <a:lnTo>
                    <a:pt x="4740165" y="20465"/>
                  </a:lnTo>
                  <a:lnTo>
                    <a:pt x="4787182" y="25316"/>
                  </a:lnTo>
                  <a:lnTo>
                    <a:pt x="4837978" y="27686"/>
                  </a:lnTo>
                  <a:lnTo>
                    <a:pt x="4893213" y="26349"/>
                  </a:lnTo>
                  <a:lnTo>
                    <a:pt x="4953550" y="20081"/>
                  </a:lnTo>
                  <a:lnTo>
                    <a:pt x="4956269" y="65711"/>
                  </a:lnTo>
                  <a:lnTo>
                    <a:pt x="4957351" y="111642"/>
                  </a:lnTo>
                  <a:lnTo>
                    <a:pt x="4957140" y="158114"/>
                  </a:lnTo>
                  <a:lnTo>
                    <a:pt x="4955977" y="205369"/>
                  </a:lnTo>
                  <a:lnTo>
                    <a:pt x="4954206" y="253649"/>
                  </a:lnTo>
                  <a:lnTo>
                    <a:pt x="4952169" y="303195"/>
                  </a:lnTo>
                  <a:lnTo>
                    <a:pt x="4950208" y="354250"/>
                  </a:lnTo>
                  <a:lnTo>
                    <a:pt x="4948668" y="407054"/>
                  </a:lnTo>
                  <a:lnTo>
                    <a:pt x="4947889" y="461850"/>
                  </a:lnTo>
                  <a:lnTo>
                    <a:pt x="4948214" y="518879"/>
                  </a:lnTo>
                  <a:lnTo>
                    <a:pt x="4949987" y="578383"/>
                  </a:lnTo>
                  <a:lnTo>
                    <a:pt x="4953550" y="640603"/>
                  </a:lnTo>
                  <a:lnTo>
                    <a:pt x="4957853" y="709627"/>
                  </a:lnTo>
                  <a:lnTo>
                    <a:pt x="4960073" y="765984"/>
                  </a:lnTo>
                  <a:lnTo>
                    <a:pt x="4960631" y="812774"/>
                  </a:lnTo>
                  <a:lnTo>
                    <a:pt x="4959951" y="853095"/>
                  </a:lnTo>
                  <a:lnTo>
                    <a:pt x="4958455" y="890046"/>
                  </a:lnTo>
                  <a:lnTo>
                    <a:pt x="4956567" y="926727"/>
                  </a:lnTo>
                  <a:lnTo>
                    <a:pt x="4954710" y="966237"/>
                  </a:lnTo>
                  <a:lnTo>
                    <a:pt x="4953306" y="1011674"/>
                  </a:lnTo>
                  <a:lnTo>
                    <a:pt x="4952778" y="1066138"/>
                  </a:lnTo>
                  <a:lnTo>
                    <a:pt x="4953550" y="1132728"/>
                  </a:lnTo>
                  <a:lnTo>
                    <a:pt x="4953752" y="1189118"/>
                  </a:lnTo>
                  <a:lnTo>
                    <a:pt x="4952257" y="1244796"/>
                  </a:lnTo>
                  <a:lnTo>
                    <a:pt x="4949518" y="1299562"/>
                  </a:lnTo>
                  <a:lnTo>
                    <a:pt x="4945990" y="1353216"/>
                  </a:lnTo>
                  <a:lnTo>
                    <a:pt x="4942125" y="1405560"/>
                  </a:lnTo>
                  <a:lnTo>
                    <a:pt x="4938378" y="1456395"/>
                  </a:lnTo>
                  <a:lnTo>
                    <a:pt x="4935203" y="1505521"/>
                  </a:lnTo>
                  <a:lnTo>
                    <a:pt x="4933052" y="1552739"/>
                  </a:lnTo>
                  <a:lnTo>
                    <a:pt x="4932380" y="1597851"/>
                  </a:lnTo>
                  <a:lnTo>
                    <a:pt x="4933640" y="1640657"/>
                  </a:lnTo>
                  <a:lnTo>
                    <a:pt x="4937286" y="1680958"/>
                  </a:lnTo>
                  <a:lnTo>
                    <a:pt x="4943771" y="1718555"/>
                  </a:lnTo>
                  <a:lnTo>
                    <a:pt x="4953550" y="1753250"/>
                  </a:lnTo>
                  <a:lnTo>
                    <a:pt x="4964053" y="1793191"/>
                  </a:lnTo>
                  <a:lnTo>
                    <a:pt x="4968971" y="1834706"/>
                  </a:lnTo>
                  <a:lnTo>
                    <a:pt x="4969468" y="1877848"/>
                  </a:lnTo>
                  <a:lnTo>
                    <a:pt x="4966703" y="1922672"/>
                  </a:lnTo>
                  <a:lnTo>
                    <a:pt x="4961837" y="1969235"/>
                  </a:lnTo>
                  <a:lnTo>
                    <a:pt x="4956032" y="2017589"/>
                  </a:lnTo>
                  <a:lnTo>
                    <a:pt x="4950448" y="2067791"/>
                  </a:lnTo>
                  <a:lnTo>
                    <a:pt x="4946247" y="2119896"/>
                  </a:lnTo>
                  <a:lnTo>
                    <a:pt x="4944590" y="2173958"/>
                  </a:lnTo>
                  <a:lnTo>
                    <a:pt x="4946637" y="2230032"/>
                  </a:lnTo>
                  <a:lnTo>
                    <a:pt x="4953550" y="2288174"/>
                  </a:lnTo>
                  <a:lnTo>
                    <a:pt x="4959512" y="2337012"/>
                  </a:lnTo>
                  <a:lnTo>
                    <a:pt x="4961474" y="2383711"/>
                  </a:lnTo>
                  <a:lnTo>
                    <a:pt x="4960256" y="2428803"/>
                  </a:lnTo>
                  <a:lnTo>
                    <a:pt x="4956678" y="2472821"/>
                  </a:lnTo>
                  <a:lnTo>
                    <a:pt x="4951559" y="2516299"/>
                  </a:lnTo>
                  <a:lnTo>
                    <a:pt x="4945720" y="2559771"/>
                  </a:lnTo>
                  <a:lnTo>
                    <a:pt x="4939981" y="2603769"/>
                  </a:lnTo>
                  <a:lnTo>
                    <a:pt x="4935161" y="2648828"/>
                  </a:lnTo>
                  <a:lnTo>
                    <a:pt x="4932080" y="2695480"/>
                  </a:lnTo>
                  <a:lnTo>
                    <a:pt x="4931559" y="2744260"/>
                  </a:lnTo>
                  <a:lnTo>
                    <a:pt x="4934417" y="2795700"/>
                  </a:lnTo>
                  <a:lnTo>
                    <a:pt x="4941474" y="2850334"/>
                  </a:lnTo>
                  <a:lnTo>
                    <a:pt x="4953550" y="2908696"/>
                  </a:lnTo>
                  <a:lnTo>
                    <a:pt x="4966312" y="2970801"/>
                  </a:lnTo>
                  <a:lnTo>
                    <a:pt x="4973129" y="3026821"/>
                  </a:lnTo>
                  <a:lnTo>
                    <a:pt x="4975088" y="3077627"/>
                  </a:lnTo>
                  <a:lnTo>
                    <a:pt x="4973277" y="3124088"/>
                  </a:lnTo>
                  <a:lnTo>
                    <a:pt x="4968783" y="3167071"/>
                  </a:lnTo>
                  <a:lnTo>
                    <a:pt x="4962694" y="3207447"/>
                  </a:lnTo>
                  <a:lnTo>
                    <a:pt x="4956097" y="3246085"/>
                  </a:lnTo>
                  <a:lnTo>
                    <a:pt x="4950079" y="3283854"/>
                  </a:lnTo>
                  <a:lnTo>
                    <a:pt x="4945728" y="3321622"/>
                  </a:lnTo>
                  <a:lnTo>
                    <a:pt x="4944131" y="3360260"/>
                  </a:lnTo>
                  <a:lnTo>
                    <a:pt x="4946376" y="3400636"/>
                  </a:lnTo>
                  <a:lnTo>
                    <a:pt x="4953550" y="3443620"/>
                  </a:lnTo>
                  <a:lnTo>
                    <a:pt x="4959536" y="3477371"/>
                  </a:lnTo>
                  <a:lnTo>
                    <a:pt x="4963538" y="3515399"/>
                  </a:lnTo>
                  <a:lnTo>
                    <a:pt x="4965803" y="3557262"/>
                  </a:lnTo>
                  <a:lnTo>
                    <a:pt x="4966579" y="3602522"/>
                  </a:lnTo>
                  <a:lnTo>
                    <a:pt x="4966113" y="3650736"/>
                  </a:lnTo>
                  <a:lnTo>
                    <a:pt x="4964651" y="3701465"/>
                  </a:lnTo>
                  <a:lnTo>
                    <a:pt x="4962442" y="3754268"/>
                  </a:lnTo>
                  <a:lnTo>
                    <a:pt x="4959731" y="3808705"/>
                  </a:lnTo>
                  <a:lnTo>
                    <a:pt x="4956766" y="3864335"/>
                  </a:lnTo>
                  <a:lnTo>
                    <a:pt x="4953794" y="3920718"/>
                  </a:lnTo>
                  <a:lnTo>
                    <a:pt x="4951062" y="3977413"/>
                  </a:lnTo>
                  <a:lnTo>
                    <a:pt x="4948818" y="4033980"/>
                  </a:lnTo>
                  <a:lnTo>
                    <a:pt x="4947308" y="4089977"/>
                  </a:lnTo>
                  <a:lnTo>
                    <a:pt x="4946779" y="4144966"/>
                  </a:lnTo>
                  <a:lnTo>
                    <a:pt x="4947478" y="4198505"/>
                  </a:lnTo>
                  <a:lnTo>
                    <a:pt x="4949653" y="4250153"/>
                  </a:lnTo>
                  <a:lnTo>
                    <a:pt x="4953550" y="4299471"/>
                  </a:lnTo>
                  <a:lnTo>
                    <a:pt x="4893768" y="4311077"/>
                  </a:lnTo>
                  <a:lnTo>
                    <a:pt x="4841315" y="4317594"/>
                  </a:lnTo>
                  <a:lnTo>
                    <a:pt x="4794277" y="4319964"/>
                  </a:lnTo>
                  <a:lnTo>
                    <a:pt x="4750740" y="4319128"/>
                  </a:lnTo>
                  <a:lnTo>
                    <a:pt x="4708789" y="4316027"/>
                  </a:lnTo>
                  <a:lnTo>
                    <a:pt x="4666511" y="4311601"/>
                  </a:lnTo>
                  <a:lnTo>
                    <a:pt x="4621990" y="4306791"/>
                  </a:lnTo>
                  <a:lnTo>
                    <a:pt x="4573314" y="4302539"/>
                  </a:lnTo>
                  <a:lnTo>
                    <a:pt x="4518568" y="4299786"/>
                  </a:lnTo>
                  <a:lnTo>
                    <a:pt x="4455837" y="4299471"/>
                  </a:lnTo>
                  <a:lnTo>
                    <a:pt x="4404635" y="4299020"/>
                  </a:lnTo>
                  <a:lnTo>
                    <a:pt x="4354513" y="4296228"/>
                  </a:lnTo>
                  <a:lnTo>
                    <a:pt x="4305246" y="4291756"/>
                  </a:lnTo>
                  <a:lnTo>
                    <a:pt x="4256611" y="4286261"/>
                  </a:lnTo>
                  <a:lnTo>
                    <a:pt x="4208385" y="4280402"/>
                  </a:lnTo>
                  <a:lnTo>
                    <a:pt x="4160343" y="4274838"/>
                  </a:lnTo>
                  <a:lnTo>
                    <a:pt x="4112261" y="4270228"/>
                  </a:lnTo>
                  <a:lnTo>
                    <a:pt x="4063917" y="4267230"/>
                  </a:lnTo>
                  <a:lnTo>
                    <a:pt x="4015086" y="4266502"/>
                  </a:lnTo>
                  <a:lnTo>
                    <a:pt x="3965545" y="4268704"/>
                  </a:lnTo>
                  <a:lnTo>
                    <a:pt x="3915070" y="4274494"/>
                  </a:lnTo>
                  <a:lnTo>
                    <a:pt x="3863437" y="4284530"/>
                  </a:lnTo>
                  <a:lnTo>
                    <a:pt x="3810423" y="4299471"/>
                  </a:lnTo>
                  <a:lnTo>
                    <a:pt x="3752870" y="4315905"/>
                  </a:lnTo>
                  <a:lnTo>
                    <a:pt x="3705916" y="4324591"/>
                  </a:lnTo>
                  <a:lnTo>
                    <a:pt x="3667444" y="4327017"/>
                  </a:lnTo>
                  <a:lnTo>
                    <a:pt x="3635339" y="4324668"/>
                  </a:lnTo>
                  <a:lnTo>
                    <a:pt x="3607485" y="4319032"/>
                  </a:lnTo>
                  <a:lnTo>
                    <a:pt x="3581766" y="4311597"/>
                  </a:lnTo>
                  <a:lnTo>
                    <a:pt x="3556066" y="4303849"/>
                  </a:lnTo>
                  <a:lnTo>
                    <a:pt x="3528269" y="4297276"/>
                  </a:lnTo>
                  <a:lnTo>
                    <a:pt x="3496259" y="4293363"/>
                  </a:lnTo>
                  <a:lnTo>
                    <a:pt x="3457919" y="4293600"/>
                  </a:lnTo>
                  <a:lnTo>
                    <a:pt x="3411135" y="4299471"/>
                  </a:lnTo>
                  <a:lnTo>
                    <a:pt x="3367828" y="4305008"/>
                  </a:lnTo>
                  <a:lnTo>
                    <a:pt x="3325167" y="4306618"/>
                  </a:lnTo>
                  <a:lnTo>
                    <a:pt x="3282860" y="4305121"/>
                  </a:lnTo>
                  <a:lnTo>
                    <a:pt x="3240614" y="4301337"/>
                  </a:lnTo>
                  <a:lnTo>
                    <a:pt x="3198139" y="4296084"/>
                  </a:lnTo>
                  <a:lnTo>
                    <a:pt x="3155140" y="4290181"/>
                  </a:lnTo>
                  <a:lnTo>
                    <a:pt x="3111328" y="4284447"/>
                  </a:lnTo>
                  <a:lnTo>
                    <a:pt x="3066409" y="4279702"/>
                  </a:lnTo>
                  <a:lnTo>
                    <a:pt x="3020092" y="4276765"/>
                  </a:lnTo>
                  <a:lnTo>
                    <a:pt x="2972084" y="4276454"/>
                  </a:lnTo>
                  <a:lnTo>
                    <a:pt x="2922093" y="4279588"/>
                  </a:lnTo>
                  <a:lnTo>
                    <a:pt x="2869828" y="4286988"/>
                  </a:lnTo>
                  <a:lnTo>
                    <a:pt x="2814997" y="4299471"/>
                  </a:lnTo>
                  <a:lnTo>
                    <a:pt x="2748319" y="4314450"/>
                  </a:lnTo>
                  <a:lnTo>
                    <a:pt x="2693065" y="4320902"/>
                  </a:lnTo>
                  <a:lnTo>
                    <a:pt x="2647181" y="4320775"/>
                  </a:lnTo>
                  <a:lnTo>
                    <a:pt x="2608611" y="4316021"/>
                  </a:lnTo>
                  <a:lnTo>
                    <a:pt x="2575300" y="4308587"/>
                  </a:lnTo>
                  <a:lnTo>
                    <a:pt x="2545194" y="4300425"/>
                  </a:lnTo>
                  <a:lnTo>
                    <a:pt x="2516237" y="4293482"/>
                  </a:lnTo>
                  <a:lnTo>
                    <a:pt x="2486374" y="4289709"/>
                  </a:lnTo>
                  <a:lnTo>
                    <a:pt x="2453549" y="4291056"/>
                  </a:lnTo>
                  <a:lnTo>
                    <a:pt x="2415709" y="4299471"/>
                  </a:lnTo>
                  <a:lnTo>
                    <a:pt x="2380010" y="4307475"/>
                  </a:lnTo>
                  <a:lnTo>
                    <a:pt x="2341379" y="4311074"/>
                  </a:lnTo>
                  <a:lnTo>
                    <a:pt x="2299935" y="4311154"/>
                  </a:lnTo>
                  <a:lnTo>
                    <a:pt x="2255792" y="4308599"/>
                  </a:lnTo>
                  <a:lnTo>
                    <a:pt x="2209070" y="4304294"/>
                  </a:lnTo>
                  <a:lnTo>
                    <a:pt x="2159883" y="4299124"/>
                  </a:lnTo>
                  <a:lnTo>
                    <a:pt x="2108350" y="4293973"/>
                  </a:lnTo>
                  <a:lnTo>
                    <a:pt x="2054587" y="4289726"/>
                  </a:lnTo>
                  <a:lnTo>
                    <a:pt x="1998710" y="4287268"/>
                  </a:lnTo>
                  <a:lnTo>
                    <a:pt x="1940838" y="4287483"/>
                  </a:lnTo>
                  <a:lnTo>
                    <a:pt x="1881086" y="4291256"/>
                  </a:lnTo>
                  <a:lnTo>
                    <a:pt x="1819571" y="4299471"/>
                  </a:lnTo>
                  <a:lnTo>
                    <a:pt x="1752327" y="4309502"/>
                  </a:lnTo>
                  <a:lnTo>
                    <a:pt x="1698492" y="4314532"/>
                  </a:lnTo>
                  <a:lnTo>
                    <a:pt x="1655315" y="4315599"/>
                  </a:lnTo>
                  <a:lnTo>
                    <a:pt x="1620043" y="4313744"/>
                  </a:lnTo>
                  <a:lnTo>
                    <a:pt x="1589923" y="4310007"/>
                  </a:lnTo>
                  <a:lnTo>
                    <a:pt x="1562204" y="4305427"/>
                  </a:lnTo>
                  <a:lnTo>
                    <a:pt x="1534133" y="4301044"/>
                  </a:lnTo>
                  <a:lnTo>
                    <a:pt x="1502957" y="4297897"/>
                  </a:lnTo>
                  <a:lnTo>
                    <a:pt x="1465924" y="4297026"/>
                  </a:lnTo>
                  <a:lnTo>
                    <a:pt x="1420283" y="4299471"/>
                  </a:lnTo>
                  <a:lnTo>
                    <a:pt x="1360574" y="4302645"/>
                  </a:lnTo>
                  <a:lnTo>
                    <a:pt x="1307370" y="4302010"/>
                  </a:lnTo>
                  <a:lnTo>
                    <a:pt x="1258819" y="4299016"/>
                  </a:lnTo>
                  <a:lnTo>
                    <a:pt x="1213067" y="4295115"/>
                  </a:lnTo>
                  <a:lnTo>
                    <a:pt x="1168261" y="4291758"/>
                  </a:lnTo>
                  <a:lnTo>
                    <a:pt x="1122549" y="4290398"/>
                  </a:lnTo>
                  <a:lnTo>
                    <a:pt x="1074078" y="4292485"/>
                  </a:lnTo>
                  <a:lnTo>
                    <a:pt x="1020995" y="4299471"/>
                  </a:lnTo>
                  <a:lnTo>
                    <a:pt x="970638" y="4305525"/>
                  </a:lnTo>
                  <a:lnTo>
                    <a:pt x="919418" y="4306942"/>
                  </a:lnTo>
                  <a:lnTo>
                    <a:pt x="867762" y="4305061"/>
                  </a:lnTo>
                  <a:lnTo>
                    <a:pt x="816097" y="4301219"/>
                  </a:lnTo>
                  <a:lnTo>
                    <a:pt x="764849" y="4296757"/>
                  </a:lnTo>
                  <a:lnTo>
                    <a:pt x="714445" y="4293012"/>
                  </a:lnTo>
                  <a:lnTo>
                    <a:pt x="665311" y="4291324"/>
                  </a:lnTo>
                  <a:lnTo>
                    <a:pt x="617873" y="4293031"/>
                  </a:lnTo>
                  <a:lnTo>
                    <a:pt x="572558" y="4299471"/>
                  </a:lnTo>
                  <a:lnTo>
                    <a:pt x="535237" y="4304444"/>
                  </a:lnTo>
                  <a:lnTo>
                    <a:pt x="495509" y="4304982"/>
                  </a:lnTo>
                  <a:lnTo>
                    <a:pt x="453382" y="4302232"/>
                  </a:lnTo>
                  <a:lnTo>
                    <a:pt x="408865" y="4297341"/>
                  </a:lnTo>
                  <a:lnTo>
                    <a:pt x="361967" y="4291456"/>
                  </a:lnTo>
                  <a:lnTo>
                    <a:pt x="312695" y="4285723"/>
                  </a:lnTo>
                  <a:lnTo>
                    <a:pt x="261058" y="4281289"/>
                  </a:lnTo>
                  <a:lnTo>
                    <a:pt x="207065" y="4279300"/>
                  </a:lnTo>
                  <a:lnTo>
                    <a:pt x="150723" y="4280903"/>
                  </a:lnTo>
                  <a:lnTo>
                    <a:pt x="92041" y="4287245"/>
                  </a:lnTo>
                  <a:lnTo>
                    <a:pt x="31027" y="4299471"/>
                  </a:lnTo>
                  <a:lnTo>
                    <a:pt x="29261" y="4242890"/>
                  </a:lnTo>
                  <a:lnTo>
                    <a:pt x="30728" y="4194989"/>
                  </a:lnTo>
                  <a:lnTo>
                    <a:pt x="34361" y="4153484"/>
                  </a:lnTo>
                  <a:lnTo>
                    <a:pt x="39097" y="4116090"/>
                  </a:lnTo>
                  <a:lnTo>
                    <a:pt x="43870" y="4080524"/>
                  </a:lnTo>
                  <a:lnTo>
                    <a:pt x="47616" y="4044501"/>
                  </a:lnTo>
                  <a:lnTo>
                    <a:pt x="49269" y="4005736"/>
                  </a:lnTo>
                  <a:lnTo>
                    <a:pt x="47766" y="3961945"/>
                  </a:lnTo>
                  <a:lnTo>
                    <a:pt x="42040" y="3910843"/>
                  </a:lnTo>
                  <a:lnTo>
                    <a:pt x="31027" y="3850147"/>
                  </a:lnTo>
                  <a:lnTo>
                    <a:pt x="23059" y="3799959"/>
                  </a:lnTo>
                  <a:lnTo>
                    <a:pt x="20048" y="3751153"/>
                  </a:lnTo>
                  <a:lnTo>
                    <a:pt x="21004" y="3703462"/>
                  </a:lnTo>
                  <a:lnTo>
                    <a:pt x="24937" y="3656622"/>
                  </a:lnTo>
                  <a:lnTo>
                    <a:pt x="30857" y="3610368"/>
                  </a:lnTo>
                  <a:lnTo>
                    <a:pt x="37776" y="3564434"/>
                  </a:lnTo>
                  <a:lnTo>
                    <a:pt x="44703" y="3518557"/>
                  </a:lnTo>
                  <a:lnTo>
                    <a:pt x="50650" y="3472470"/>
                  </a:lnTo>
                  <a:lnTo>
                    <a:pt x="54625" y="3425909"/>
                  </a:lnTo>
                  <a:lnTo>
                    <a:pt x="55640" y="3378609"/>
                  </a:lnTo>
                  <a:lnTo>
                    <a:pt x="52705" y="3330305"/>
                  </a:lnTo>
                  <a:lnTo>
                    <a:pt x="44831" y="3280732"/>
                  </a:lnTo>
                  <a:lnTo>
                    <a:pt x="31027" y="3229625"/>
                  </a:lnTo>
                  <a:lnTo>
                    <a:pt x="14480" y="3172537"/>
                  </a:lnTo>
                  <a:lnTo>
                    <a:pt x="4522" y="3122972"/>
                  </a:lnTo>
                  <a:lnTo>
                    <a:pt x="59" y="3079246"/>
                  </a:lnTo>
                  <a:lnTo>
                    <a:pt x="0" y="3039673"/>
                  </a:lnTo>
                  <a:lnTo>
                    <a:pt x="3249" y="3002571"/>
                  </a:lnTo>
                  <a:lnTo>
                    <a:pt x="8715" y="2966254"/>
                  </a:lnTo>
                  <a:lnTo>
                    <a:pt x="15305" y="2929038"/>
                  </a:lnTo>
                  <a:lnTo>
                    <a:pt x="21924" y="2889239"/>
                  </a:lnTo>
                  <a:lnTo>
                    <a:pt x="27479" y="2845172"/>
                  </a:lnTo>
                  <a:lnTo>
                    <a:pt x="30878" y="2795154"/>
                  </a:lnTo>
                  <a:lnTo>
                    <a:pt x="31027" y="2737500"/>
                  </a:lnTo>
                  <a:lnTo>
                    <a:pt x="29633" y="2677059"/>
                  </a:lnTo>
                  <a:lnTo>
                    <a:pt x="29016" y="2619656"/>
                  </a:lnTo>
                  <a:lnTo>
                    <a:pt x="29009" y="2565065"/>
                  </a:lnTo>
                  <a:lnTo>
                    <a:pt x="29448" y="2513062"/>
                  </a:lnTo>
                  <a:lnTo>
                    <a:pt x="30166" y="2463420"/>
                  </a:lnTo>
                  <a:lnTo>
                    <a:pt x="30997" y="2415916"/>
                  </a:lnTo>
                  <a:lnTo>
                    <a:pt x="31774" y="2370323"/>
                  </a:lnTo>
                  <a:lnTo>
                    <a:pt x="32332" y="2326418"/>
                  </a:lnTo>
                  <a:lnTo>
                    <a:pt x="32504" y="2283975"/>
                  </a:lnTo>
                  <a:lnTo>
                    <a:pt x="32125" y="2242769"/>
                  </a:lnTo>
                  <a:lnTo>
                    <a:pt x="31027" y="2202576"/>
                  </a:lnTo>
                  <a:lnTo>
                    <a:pt x="30425" y="2160810"/>
                  </a:lnTo>
                  <a:lnTo>
                    <a:pt x="31329" y="2115519"/>
                  </a:lnTo>
                  <a:lnTo>
                    <a:pt x="33278" y="2067418"/>
                  </a:lnTo>
                  <a:lnTo>
                    <a:pt x="35809" y="2017227"/>
                  </a:lnTo>
                  <a:lnTo>
                    <a:pt x="38461" y="1965663"/>
                  </a:lnTo>
                  <a:lnTo>
                    <a:pt x="40771" y="1913444"/>
                  </a:lnTo>
                  <a:lnTo>
                    <a:pt x="42278" y="1861288"/>
                  </a:lnTo>
                  <a:lnTo>
                    <a:pt x="42519" y="1809913"/>
                  </a:lnTo>
                  <a:lnTo>
                    <a:pt x="41032" y="1760036"/>
                  </a:lnTo>
                  <a:lnTo>
                    <a:pt x="37356" y="1712377"/>
                  </a:lnTo>
                  <a:lnTo>
                    <a:pt x="31027" y="1667652"/>
                  </a:lnTo>
                  <a:lnTo>
                    <a:pt x="24716" y="1624366"/>
                  </a:lnTo>
                  <a:lnTo>
                    <a:pt x="21081" y="1580307"/>
                  </a:lnTo>
                  <a:lnTo>
                    <a:pt x="19652" y="1535116"/>
                  </a:lnTo>
                  <a:lnTo>
                    <a:pt x="19956" y="1488436"/>
                  </a:lnTo>
                  <a:lnTo>
                    <a:pt x="21523" y="1439910"/>
                  </a:lnTo>
                  <a:lnTo>
                    <a:pt x="23880" y="1389179"/>
                  </a:lnTo>
                  <a:lnTo>
                    <a:pt x="26557" y="1335885"/>
                  </a:lnTo>
                  <a:lnTo>
                    <a:pt x="29081" y="1279671"/>
                  </a:lnTo>
                  <a:lnTo>
                    <a:pt x="30982" y="1220179"/>
                  </a:lnTo>
                  <a:lnTo>
                    <a:pt x="31788" y="1157051"/>
                  </a:lnTo>
                  <a:lnTo>
                    <a:pt x="31027" y="1089929"/>
                  </a:lnTo>
                  <a:lnTo>
                    <a:pt x="30775" y="1051686"/>
                  </a:lnTo>
                  <a:lnTo>
                    <a:pt x="31680" y="1009748"/>
                  </a:lnTo>
                  <a:lnTo>
                    <a:pt x="33565" y="964499"/>
                  </a:lnTo>
                  <a:lnTo>
                    <a:pt x="36249" y="916319"/>
                  </a:lnTo>
                  <a:lnTo>
                    <a:pt x="39555" y="865594"/>
                  </a:lnTo>
                  <a:lnTo>
                    <a:pt x="43303" y="812705"/>
                  </a:lnTo>
                  <a:lnTo>
                    <a:pt x="47315" y="758035"/>
                  </a:lnTo>
                  <a:lnTo>
                    <a:pt x="51412" y="701968"/>
                  </a:lnTo>
                  <a:lnTo>
                    <a:pt x="55414" y="644885"/>
                  </a:lnTo>
                  <a:lnTo>
                    <a:pt x="59144" y="587170"/>
                  </a:lnTo>
                  <a:lnTo>
                    <a:pt x="62423" y="529206"/>
                  </a:lnTo>
                  <a:lnTo>
                    <a:pt x="65070" y="471376"/>
                  </a:lnTo>
                  <a:lnTo>
                    <a:pt x="66909" y="414061"/>
                  </a:lnTo>
                  <a:lnTo>
                    <a:pt x="67760" y="357647"/>
                  </a:lnTo>
                  <a:lnTo>
                    <a:pt x="67443" y="302514"/>
                  </a:lnTo>
                  <a:lnTo>
                    <a:pt x="65781" y="249046"/>
                  </a:lnTo>
                  <a:lnTo>
                    <a:pt x="62595" y="197626"/>
                  </a:lnTo>
                  <a:lnTo>
                    <a:pt x="57705" y="148636"/>
                  </a:lnTo>
                  <a:lnTo>
                    <a:pt x="50933" y="102461"/>
                  </a:lnTo>
                  <a:lnTo>
                    <a:pt x="42100" y="59481"/>
                  </a:lnTo>
                  <a:lnTo>
                    <a:pt x="31027" y="20081"/>
                  </a:lnTo>
                  <a:close/>
                </a:path>
              </a:pathLst>
            </a:custGeom>
            <a:ln w="38100">
              <a:solidFill>
                <a:srgbClr val="385622"/>
              </a:solidFill>
              <a:prstDash val="lgDash"/>
            </a:ln>
          </p:spPr>
          <p:txBody>
            <a:bodyPr wrap="square" lIns="0" tIns="0" rIns="0" bIns="0" rtlCol="0"/>
            <a:lstStyle/>
            <a:p>
              <a:endParaRPr/>
            </a:p>
          </p:txBody>
        </p:sp>
      </p:grpSp>
      <p:sp>
        <p:nvSpPr>
          <p:cNvPr id="5" name="object 5"/>
          <p:cNvSpPr txBox="1"/>
          <p:nvPr/>
        </p:nvSpPr>
        <p:spPr>
          <a:xfrm>
            <a:off x="884932" y="1391488"/>
            <a:ext cx="4766310" cy="417131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¿Cuéntame</a:t>
            </a:r>
            <a:r>
              <a:rPr sz="1800" spc="-10"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cuento?.</a:t>
            </a:r>
            <a:endParaRPr sz="1800">
              <a:latin typeface="Arial"/>
              <a:cs typeface="Arial"/>
            </a:endParaRPr>
          </a:p>
          <a:p>
            <a:pPr marL="299085" indent="-287020">
              <a:lnSpc>
                <a:spcPts val="2155"/>
              </a:lnSpc>
              <a:spcBef>
                <a:spcPts val="5"/>
              </a:spcBef>
              <a:buFont typeface="Wingdings"/>
              <a:buChar char=""/>
              <a:tabLst>
                <a:tab pos="299720" algn="l"/>
              </a:tabLst>
            </a:pPr>
            <a:r>
              <a:rPr sz="1800" b="1" u="heavy" dirty="0">
                <a:uFill>
                  <a:solidFill>
                    <a:srgbClr val="000000"/>
                  </a:solidFill>
                </a:uFill>
                <a:latin typeface="Arial"/>
                <a:cs typeface="Arial"/>
              </a:rPr>
              <a:t>Lenguaje</a:t>
            </a:r>
            <a:r>
              <a:rPr sz="1800" b="1" u="heavy" spc="-4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comunicación.</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40" dirty="0">
                <a:latin typeface="Arial"/>
                <a:cs typeface="Arial"/>
              </a:rPr>
              <a:t> </a:t>
            </a:r>
            <a:r>
              <a:rPr sz="2000" b="1" dirty="0">
                <a:latin typeface="Arial"/>
                <a:cs typeface="Arial"/>
              </a:rPr>
              <a:t>E:</a:t>
            </a:r>
            <a:r>
              <a:rPr sz="2000" b="1" spc="-20" dirty="0">
                <a:latin typeface="Arial"/>
                <a:cs typeface="Arial"/>
              </a:rPr>
              <a:t> </a:t>
            </a:r>
            <a:r>
              <a:rPr sz="1800" spc="-5" dirty="0">
                <a:solidFill>
                  <a:srgbClr val="006FC0"/>
                </a:solidFill>
                <a:latin typeface="Arial"/>
                <a:cs typeface="Arial"/>
              </a:rPr>
              <a:t>Cuenta</a:t>
            </a:r>
            <a:r>
              <a:rPr sz="1800" spc="5" dirty="0">
                <a:solidFill>
                  <a:srgbClr val="006FC0"/>
                </a:solidFill>
                <a:latin typeface="Arial"/>
                <a:cs typeface="Arial"/>
              </a:rPr>
              <a:t> </a:t>
            </a:r>
            <a:r>
              <a:rPr sz="1800" spc="-5" dirty="0">
                <a:solidFill>
                  <a:srgbClr val="006FC0"/>
                </a:solidFill>
                <a:latin typeface="Arial"/>
                <a:cs typeface="Arial"/>
              </a:rPr>
              <a:t>historias</a:t>
            </a:r>
            <a:r>
              <a:rPr sz="1800" spc="5" dirty="0">
                <a:solidFill>
                  <a:srgbClr val="006FC0"/>
                </a:solidFill>
                <a:latin typeface="Arial"/>
                <a:cs typeface="Arial"/>
              </a:rPr>
              <a:t> </a:t>
            </a:r>
            <a:r>
              <a:rPr sz="1800" spc="-5" dirty="0">
                <a:solidFill>
                  <a:srgbClr val="006FC0"/>
                </a:solidFill>
                <a:latin typeface="Arial"/>
                <a:cs typeface="Arial"/>
              </a:rPr>
              <a:t>de</a:t>
            </a:r>
            <a:endParaRPr sz="1800">
              <a:latin typeface="Arial"/>
              <a:cs typeface="Arial"/>
            </a:endParaRPr>
          </a:p>
          <a:p>
            <a:pPr marL="299085" marR="243204" algn="just">
              <a:lnSpc>
                <a:spcPct val="100000"/>
              </a:lnSpc>
              <a:spcBef>
                <a:spcPts val="5"/>
              </a:spcBef>
            </a:pPr>
            <a:r>
              <a:rPr sz="1800" spc="-5" dirty="0">
                <a:solidFill>
                  <a:srgbClr val="006FC0"/>
                </a:solidFill>
                <a:latin typeface="Arial"/>
                <a:cs typeface="Arial"/>
              </a:rPr>
              <a:t>invención propia expresa opiniones sobre </a:t>
            </a:r>
            <a:r>
              <a:rPr sz="1800" spc="-490" dirty="0">
                <a:solidFill>
                  <a:srgbClr val="006FC0"/>
                </a:solidFill>
                <a:latin typeface="Arial"/>
                <a:cs typeface="Arial"/>
              </a:rPr>
              <a:t> </a:t>
            </a:r>
            <a:r>
              <a:rPr sz="1800" spc="-5" dirty="0">
                <a:solidFill>
                  <a:srgbClr val="006FC0"/>
                </a:solidFill>
                <a:latin typeface="Arial"/>
                <a:cs typeface="Arial"/>
              </a:rPr>
              <a:t>las de</a:t>
            </a:r>
            <a:r>
              <a:rPr sz="1800" spc="5" dirty="0">
                <a:solidFill>
                  <a:srgbClr val="006FC0"/>
                </a:solidFill>
                <a:latin typeface="Arial"/>
                <a:cs typeface="Arial"/>
              </a:rPr>
              <a:t> </a:t>
            </a:r>
            <a:r>
              <a:rPr sz="1800" spc="-5" dirty="0">
                <a:solidFill>
                  <a:srgbClr val="006FC0"/>
                </a:solidFill>
                <a:latin typeface="Arial"/>
                <a:cs typeface="Arial"/>
              </a:rPr>
              <a:t>otros Compañeros.</a:t>
            </a:r>
            <a:endParaRPr sz="1800">
              <a:latin typeface="Arial"/>
              <a:cs typeface="Arial"/>
            </a:endParaRPr>
          </a:p>
          <a:p>
            <a:pPr marL="12700" marR="5080" algn="just">
              <a:lnSpc>
                <a:spcPts val="2400"/>
              </a:lnSpc>
              <a:spcBef>
                <a:spcPts val="75"/>
              </a:spcBef>
            </a:pPr>
            <a:r>
              <a:rPr sz="2000" dirty="0">
                <a:latin typeface="Arial"/>
                <a:cs typeface="Arial"/>
              </a:rPr>
              <a:t>La</a:t>
            </a:r>
            <a:r>
              <a:rPr sz="2000" spc="5" dirty="0">
                <a:latin typeface="Arial"/>
                <a:cs typeface="Arial"/>
              </a:rPr>
              <a:t> </a:t>
            </a:r>
            <a:r>
              <a:rPr sz="2000" dirty="0">
                <a:latin typeface="Arial"/>
                <a:cs typeface="Arial"/>
              </a:rPr>
              <a:t>alumna</a:t>
            </a:r>
            <a:r>
              <a:rPr sz="2000" spc="5" dirty="0">
                <a:latin typeface="Arial"/>
                <a:cs typeface="Arial"/>
              </a:rPr>
              <a:t> </a:t>
            </a:r>
            <a:r>
              <a:rPr sz="2000" dirty="0">
                <a:latin typeface="Arial"/>
                <a:cs typeface="Arial"/>
              </a:rPr>
              <a:t>se</a:t>
            </a:r>
            <a:r>
              <a:rPr sz="2000" spc="5" dirty="0">
                <a:latin typeface="Arial"/>
                <a:cs typeface="Arial"/>
              </a:rPr>
              <a:t> </a:t>
            </a:r>
            <a:r>
              <a:rPr sz="2000" spc="-5" dirty="0">
                <a:latin typeface="Arial"/>
                <a:cs typeface="Arial"/>
              </a:rPr>
              <a:t>muestra</a:t>
            </a:r>
            <a:r>
              <a:rPr sz="2000" dirty="0">
                <a:latin typeface="Arial"/>
                <a:cs typeface="Arial"/>
              </a:rPr>
              <a:t> en</a:t>
            </a:r>
            <a:r>
              <a:rPr sz="2000" spc="5" dirty="0">
                <a:latin typeface="Arial"/>
                <a:cs typeface="Arial"/>
              </a:rPr>
              <a:t> </a:t>
            </a:r>
            <a:r>
              <a:rPr sz="2000" dirty="0">
                <a:latin typeface="Arial"/>
                <a:cs typeface="Arial"/>
              </a:rPr>
              <a:t>un</a:t>
            </a:r>
            <a:r>
              <a:rPr sz="2000" spc="5" dirty="0">
                <a:latin typeface="Arial"/>
                <a:cs typeface="Arial"/>
              </a:rPr>
              <a:t> </a:t>
            </a:r>
            <a:r>
              <a:rPr sz="2000" spc="-5" dirty="0">
                <a:latin typeface="Arial"/>
                <a:cs typeface="Arial"/>
              </a:rPr>
              <a:t>nivel </a:t>
            </a:r>
            <a:r>
              <a:rPr sz="2000" dirty="0">
                <a:latin typeface="Arial"/>
                <a:cs typeface="Arial"/>
              </a:rPr>
              <a:t> </a:t>
            </a:r>
            <a:r>
              <a:rPr sz="2000" spc="-5" dirty="0">
                <a:latin typeface="Arial"/>
                <a:cs typeface="Arial"/>
              </a:rPr>
              <a:t>satisfactorio </a:t>
            </a:r>
            <a:r>
              <a:rPr sz="2000" dirty="0">
                <a:latin typeface="Arial"/>
                <a:cs typeface="Arial"/>
              </a:rPr>
              <a:t>debido a que logra </a:t>
            </a:r>
            <a:r>
              <a:rPr sz="2000" spc="-5" dirty="0">
                <a:latin typeface="Arial"/>
                <a:cs typeface="Arial"/>
              </a:rPr>
              <a:t>identificar </a:t>
            </a:r>
            <a:r>
              <a:rPr sz="2000" spc="-545" dirty="0">
                <a:latin typeface="Arial"/>
                <a:cs typeface="Arial"/>
              </a:rPr>
              <a:t> </a:t>
            </a:r>
            <a:r>
              <a:rPr sz="2000" dirty="0">
                <a:latin typeface="Arial"/>
                <a:cs typeface="Arial"/>
              </a:rPr>
              <a:t>los</a:t>
            </a:r>
            <a:r>
              <a:rPr sz="2000" spc="5" dirty="0">
                <a:latin typeface="Arial"/>
                <a:cs typeface="Arial"/>
              </a:rPr>
              <a:t> </a:t>
            </a:r>
            <a:r>
              <a:rPr sz="2000" spc="-5" dirty="0">
                <a:latin typeface="Arial"/>
                <a:cs typeface="Arial"/>
              </a:rPr>
              <a:t>elementos</a:t>
            </a:r>
            <a:r>
              <a:rPr sz="2000" dirty="0">
                <a:latin typeface="Arial"/>
                <a:cs typeface="Arial"/>
              </a:rPr>
              <a:t> </a:t>
            </a:r>
            <a:r>
              <a:rPr sz="2000" spc="-5" dirty="0">
                <a:latin typeface="Arial"/>
                <a:cs typeface="Arial"/>
              </a:rPr>
              <a:t>esenciales</a:t>
            </a:r>
            <a:r>
              <a:rPr sz="2000" dirty="0">
                <a:latin typeface="Arial"/>
                <a:cs typeface="Arial"/>
              </a:rPr>
              <a:t> de</a:t>
            </a:r>
            <a:r>
              <a:rPr sz="2000" spc="5" dirty="0">
                <a:latin typeface="Arial"/>
                <a:cs typeface="Arial"/>
              </a:rPr>
              <a:t> </a:t>
            </a:r>
            <a:r>
              <a:rPr sz="2000" dirty="0">
                <a:latin typeface="Arial"/>
                <a:cs typeface="Arial"/>
              </a:rPr>
              <a:t>un</a:t>
            </a:r>
            <a:r>
              <a:rPr sz="2000" spc="5" dirty="0">
                <a:latin typeface="Arial"/>
                <a:cs typeface="Arial"/>
              </a:rPr>
              <a:t> </a:t>
            </a:r>
            <a:r>
              <a:rPr sz="2000" spc="-5" dirty="0">
                <a:latin typeface="Arial"/>
                <a:cs typeface="Arial"/>
              </a:rPr>
              <a:t>cuento </a:t>
            </a:r>
            <a:r>
              <a:rPr sz="2000" spc="-545" dirty="0">
                <a:latin typeface="Arial"/>
                <a:cs typeface="Arial"/>
              </a:rPr>
              <a:t> </a:t>
            </a:r>
            <a:r>
              <a:rPr sz="2000" spc="-5" dirty="0">
                <a:latin typeface="Arial"/>
                <a:cs typeface="Arial"/>
              </a:rPr>
              <a:t>otorgando los momentos </a:t>
            </a:r>
            <a:r>
              <a:rPr sz="2000" dirty="0">
                <a:latin typeface="Arial"/>
                <a:cs typeface="Arial"/>
              </a:rPr>
              <a:t>que </a:t>
            </a:r>
            <a:r>
              <a:rPr sz="2000" spc="-5" dirty="0">
                <a:latin typeface="Arial"/>
                <a:cs typeface="Arial"/>
              </a:rPr>
              <a:t>representa </a:t>
            </a:r>
            <a:r>
              <a:rPr sz="2000" dirty="0">
                <a:latin typeface="Arial"/>
                <a:cs typeface="Arial"/>
              </a:rPr>
              <a:t> al cuento,</a:t>
            </a:r>
            <a:r>
              <a:rPr sz="2000" spc="-15" dirty="0">
                <a:latin typeface="Arial"/>
                <a:cs typeface="Arial"/>
              </a:rPr>
              <a:t> </a:t>
            </a:r>
            <a:r>
              <a:rPr sz="2000" dirty="0">
                <a:latin typeface="Arial"/>
                <a:cs typeface="Arial"/>
              </a:rPr>
              <a:t>sin</a:t>
            </a:r>
            <a:r>
              <a:rPr sz="2000" spc="5" dirty="0">
                <a:latin typeface="Arial"/>
                <a:cs typeface="Arial"/>
              </a:rPr>
              <a:t> </a:t>
            </a:r>
            <a:r>
              <a:rPr sz="2000" spc="-5" dirty="0">
                <a:latin typeface="Arial"/>
                <a:cs typeface="Arial"/>
              </a:rPr>
              <a:t>embargo</a:t>
            </a:r>
            <a:r>
              <a:rPr sz="2000" spc="10" dirty="0">
                <a:latin typeface="Arial"/>
                <a:cs typeface="Arial"/>
              </a:rPr>
              <a:t> </a:t>
            </a:r>
            <a:r>
              <a:rPr sz="2000" spc="-5" dirty="0">
                <a:latin typeface="Arial"/>
                <a:cs typeface="Arial"/>
              </a:rPr>
              <a:t>la</a:t>
            </a:r>
            <a:r>
              <a:rPr sz="2000" dirty="0">
                <a:latin typeface="Arial"/>
                <a:cs typeface="Arial"/>
              </a:rPr>
              <a:t> alumna no</a:t>
            </a:r>
            <a:r>
              <a:rPr sz="2000" spc="-10" dirty="0">
                <a:latin typeface="Arial"/>
                <a:cs typeface="Arial"/>
              </a:rPr>
              <a:t> </a:t>
            </a:r>
            <a:r>
              <a:rPr sz="2000" dirty="0">
                <a:latin typeface="Arial"/>
                <a:cs typeface="Arial"/>
              </a:rPr>
              <a:t>pudo</a:t>
            </a:r>
            <a:endParaRPr sz="2000">
              <a:latin typeface="Arial"/>
              <a:cs typeface="Arial"/>
            </a:endParaRPr>
          </a:p>
          <a:p>
            <a:pPr marL="12700" marR="6350" algn="just">
              <a:lnSpc>
                <a:spcPts val="2400"/>
              </a:lnSpc>
              <a:spcBef>
                <a:spcPts val="5"/>
              </a:spcBef>
            </a:pPr>
            <a:r>
              <a:rPr sz="2000" spc="-5" dirty="0">
                <a:latin typeface="Arial"/>
                <a:cs typeface="Arial"/>
              </a:rPr>
              <a:t>otorgar la narración </a:t>
            </a:r>
            <a:r>
              <a:rPr sz="2000" dirty="0">
                <a:latin typeface="Arial"/>
                <a:cs typeface="Arial"/>
              </a:rPr>
              <a:t>del cuanto </a:t>
            </a:r>
            <a:r>
              <a:rPr sz="2000" spc="-5" dirty="0">
                <a:latin typeface="Arial"/>
                <a:cs typeface="Arial"/>
              </a:rPr>
              <a:t>por lo </a:t>
            </a:r>
            <a:r>
              <a:rPr sz="2000" dirty="0">
                <a:latin typeface="Arial"/>
                <a:cs typeface="Arial"/>
              </a:rPr>
              <a:t>cual </a:t>
            </a:r>
            <a:r>
              <a:rPr sz="2000" spc="-545" dirty="0">
                <a:latin typeface="Arial"/>
                <a:cs typeface="Arial"/>
              </a:rPr>
              <a:t> </a:t>
            </a:r>
            <a:r>
              <a:rPr sz="2000" dirty="0">
                <a:latin typeface="Arial"/>
                <a:cs typeface="Arial"/>
              </a:rPr>
              <a:t>no</a:t>
            </a:r>
            <a:r>
              <a:rPr sz="2000" spc="5" dirty="0">
                <a:latin typeface="Arial"/>
                <a:cs typeface="Arial"/>
              </a:rPr>
              <a:t> </a:t>
            </a:r>
            <a:r>
              <a:rPr sz="2000" dirty="0">
                <a:latin typeface="Arial"/>
                <a:cs typeface="Arial"/>
              </a:rPr>
              <a:t>se</a:t>
            </a:r>
            <a:r>
              <a:rPr sz="2000" spc="5" dirty="0">
                <a:latin typeface="Arial"/>
                <a:cs typeface="Arial"/>
              </a:rPr>
              <a:t> </a:t>
            </a:r>
            <a:r>
              <a:rPr sz="2000" dirty="0">
                <a:latin typeface="Arial"/>
                <a:cs typeface="Arial"/>
              </a:rPr>
              <a:t>puede</a:t>
            </a:r>
            <a:r>
              <a:rPr sz="2000" spc="5" dirty="0">
                <a:latin typeface="Arial"/>
                <a:cs typeface="Arial"/>
              </a:rPr>
              <a:t> </a:t>
            </a:r>
            <a:r>
              <a:rPr sz="2000" spc="-5" dirty="0">
                <a:latin typeface="Arial"/>
                <a:cs typeface="Arial"/>
              </a:rPr>
              <a:t>apreciar</a:t>
            </a:r>
            <a:r>
              <a:rPr sz="2000" dirty="0">
                <a:latin typeface="Arial"/>
                <a:cs typeface="Arial"/>
              </a:rPr>
              <a:t> sus</a:t>
            </a:r>
            <a:r>
              <a:rPr sz="2000" spc="5" dirty="0">
                <a:latin typeface="Arial"/>
                <a:cs typeface="Arial"/>
              </a:rPr>
              <a:t> </a:t>
            </a:r>
            <a:r>
              <a:rPr sz="2000" dirty="0">
                <a:latin typeface="Arial"/>
                <a:cs typeface="Arial"/>
              </a:rPr>
              <a:t>habilidades </a:t>
            </a:r>
            <a:r>
              <a:rPr sz="2000" spc="5" dirty="0">
                <a:latin typeface="Arial"/>
                <a:cs typeface="Arial"/>
              </a:rPr>
              <a:t> </a:t>
            </a:r>
            <a:r>
              <a:rPr sz="2000" dirty="0">
                <a:latin typeface="Arial"/>
                <a:cs typeface="Arial"/>
              </a:rPr>
              <a:t>lingüísticas.</a:t>
            </a:r>
            <a:endParaRPr sz="2000">
              <a:latin typeface="Arial"/>
              <a:cs typeface="Arial"/>
            </a:endParaRPr>
          </a:p>
          <a:p>
            <a:pPr marL="12700" algn="just">
              <a:lnSpc>
                <a:spcPts val="2320"/>
              </a:lnSpc>
            </a:pPr>
            <a:r>
              <a:rPr sz="2000" spc="-5" dirty="0">
                <a:latin typeface="Arial"/>
                <a:cs typeface="Arial"/>
              </a:rPr>
              <a:t>Se </a:t>
            </a:r>
            <a:r>
              <a:rPr sz="2000" dirty="0">
                <a:latin typeface="Arial"/>
                <a:cs typeface="Arial"/>
              </a:rPr>
              <a:t>muestra</a:t>
            </a:r>
            <a:r>
              <a:rPr sz="2000" spc="-40" dirty="0">
                <a:latin typeface="Arial"/>
                <a:cs typeface="Arial"/>
              </a:rPr>
              <a:t> </a:t>
            </a:r>
            <a:r>
              <a:rPr sz="2000" dirty="0">
                <a:latin typeface="Arial"/>
                <a:cs typeface="Arial"/>
              </a:rPr>
              <a:t>un</a:t>
            </a:r>
            <a:r>
              <a:rPr sz="2000" spc="-20" dirty="0">
                <a:latin typeface="Arial"/>
                <a:cs typeface="Arial"/>
              </a:rPr>
              <a:t> </a:t>
            </a:r>
            <a:r>
              <a:rPr sz="2000" dirty="0">
                <a:latin typeface="Arial"/>
                <a:cs typeface="Arial"/>
              </a:rPr>
              <a:t>gran</a:t>
            </a:r>
            <a:r>
              <a:rPr sz="2000" spc="-25" dirty="0">
                <a:latin typeface="Arial"/>
                <a:cs typeface="Arial"/>
              </a:rPr>
              <a:t> </a:t>
            </a:r>
            <a:r>
              <a:rPr sz="2000" dirty="0">
                <a:latin typeface="Arial"/>
                <a:cs typeface="Arial"/>
              </a:rPr>
              <a:t>apoyo</a:t>
            </a:r>
            <a:r>
              <a:rPr sz="2000" spc="-20" dirty="0">
                <a:latin typeface="Arial"/>
                <a:cs typeface="Arial"/>
              </a:rPr>
              <a:t> </a:t>
            </a:r>
            <a:r>
              <a:rPr sz="2000" spc="-15" dirty="0">
                <a:latin typeface="Arial"/>
                <a:cs typeface="Arial"/>
              </a:rPr>
              <a:t>familiar.</a:t>
            </a:r>
            <a:endParaRPr sz="2000">
              <a:latin typeface="Arial"/>
              <a:cs typeface="Arial"/>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4689475">
              <a:lnSpc>
                <a:spcPct val="100000"/>
              </a:lnSpc>
              <a:spcBef>
                <a:spcPts val="105"/>
              </a:spcBef>
            </a:pPr>
            <a:r>
              <a:rPr sz="2800" spc="-5" dirty="0"/>
              <a:t>Miércoles</a:t>
            </a:r>
            <a:r>
              <a:rPr sz="2800" spc="130" dirty="0"/>
              <a:t> </a:t>
            </a:r>
            <a:r>
              <a:rPr spc="-5" dirty="0"/>
              <a:t>12</a:t>
            </a:r>
            <a:r>
              <a:rPr spc="-10" dirty="0"/>
              <a:t> </a:t>
            </a:r>
            <a:r>
              <a:rPr dirty="0"/>
              <a:t>de</a:t>
            </a:r>
            <a:r>
              <a:rPr spc="-20" dirty="0"/>
              <a:t> </a:t>
            </a:r>
            <a:r>
              <a:rPr spc="-5" dirty="0"/>
              <a:t>mayo del</a:t>
            </a:r>
            <a:r>
              <a:rPr spc="-20" dirty="0"/>
              <a:t> </a:t>
            </a:r>
            <a:r>
              <a:rPr spc="-10" dirty="0"/>
              <a:t>2021.</a:t>
            </a:r>
            <a:r>
              <a:rPr sz="1800" b="0" spc="-10" dirty="0">
                <a:latin typeface="Calibri"/>
                <a:cs typeface="Calibri"/>
              </a:rPr>
              <a:t>.</a:t>
            </a:r>
            <a:endParaRPr sz="1800">
              <a:latin typeface="Calibri"/>
              <a:cs typeface="Calibri"/>
            </a:endParaRPr>
          </a:p>
        </p:txBody>
      </p:sp>
      <p:grpSp>
        <p:nvGrpSpPr>
          <p:cNvPr id="7" name="object 7"/>
          <p:cNvGrpSpPr/>
          <p:nvPr/>
        </p:nvGrpSpPr>
        <p:grpSpPr>
          <a:xfrm>
            <a:off x="6092951" y="1264919"/>
            <a:ext cx="5466715" cy="5291455"/>
            <a:chOff x="6092951" y="1264919"/>
            <a:chExt cx="5466715" cy="5291455"/>
          </a:xfrm>
        </p:grpSpPr>
        <p:pic>
          <p:nvPicPr>
            <p:cNvPr id="8" name="object 8"/>
            <p:cNvPicPr/>
            <p:nvPr/>
          </p:nvPicPr>
          <p:blipFill>
            <a:blip r:embed="rId3" cstate="print"/>
            <a:stretch>
              <a:fillRect/>
            </a:stretch>
          </p:blipFill>
          <p:spPr>
            <a:xfrm>
              <a:off x="6092951" y="1264919"/>
              <a:ext cx="3361944" cy="3148584"/>
            </a:xfrm>
            <a:prstGeom prst="rect">
              <a:avLst/>
            </a:prstGeom>
          </p:spPr>
        </p:pic>
        <p:pic>
          <p:nvPicPr>
            <p:cNvPr id="9" name="object 9"/>
            <p:cNvPicPr/>
            <p:nvPr/>
          </p:nvPicPr>
          <p:blipFill>
            <a:blip r:embed="rId4" cstate="print"/>
            <a:stretch>
              <a:fillRect/>
            </a:stretch>
          </p:blipFill>
          <p:spPr>
            <a:xfrm>
              <a:off x="8078723" y="3947159"/>
              <a:ext cx="3480816" cy="2609088"/>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5497195" y="700862"/>
            <a:ext cx="5442585" cy="514350"/>
          </a:xfrm>
          <a:prstGeom prst="rect">
            <a:avLst/>
          </a:prstGeom>
        </p:spPr>
        <p:txBody>
          <a:bodyPr vert="horz" wrap="square" lIns="0" tIns="13335" rIns="0" bIns="0" rtlCol="0">
            <a:spAutoFit/>
          </a:bodyPr>
          <a:lstStyle/>
          <a:p>
            <a:pPr marL="12700">
              <a:lnSpc>
                <a:spcPct val="100000"/>
              </a:lnSpc>
              <a:spcBef>
                <a:spcPts val="105"/>
              </a:spcBef>
            </a:pPr>
            <a:r>
              <a:rPr sz="2800" spc="-5" dirty="0"/>
              <a:t>Jueves</a:t>
            </a:r>
            <a:r>
              <a:rPr sz="2800" spc="135" dirty="0"/>
              <a:t> </a:t>
            </a:r>
            <a:r>
              <a:rPr spc="-5" dirty="0"/>
              <a:t>13</a:t>
            </a:r>
            <a:r>
              <a:rPr spc="-15" dirty="0"/>
              <a:t> </a:t>
            </a:r>
            <a:r>
              <a:rPr dirty="0"/>
              <a:t>de</a:t>
            </a:r>
            <a:r>
              <a:rPr spc="-25" dirty="0"/>
              <a:t> </a:t>
            </a:r>
            <a:r>
              <a:rPr spc="-5" dirty="0"/>
              <a:t>mayo </a:t>
            </a:r>
            <a:r>
              <a:rPr dirty="0"/>
              <a:t>del</a:t>
            </a:r>
            <a:r>
              <a:rPr spc="-30" dirty="0"/>
              <a:t> </a:t>
            </a:r>
            <a:r>
              <a:rPr spc="-10" dirty="0"/>
              <a:t>2021.</a:t>
            </a:r>
            <a:r>
              <a:rPr sz="1800" b="0" spc="-10" dirty="0">
                <a:latin typeface="Calibri"/>
                <a:cs typeface="Calibri"/>
              </a:rPr>
              <a:t>.</a:t>
            </a:r>
            <a:endParaRPr sz="1800">
              <a:latin typeface="Calibri"/>
              <a:cs typeface="Calibri"/>
            </a:endParaRPr>
          </a:p>
        </p:txBody>
      </p:sp>
      <p:grpSp>
        <p:nvGrpSpPr>
          <p:cNvPr id="4" name="object 4"/>
          <p:cNvGrpSpPr/>
          <p:nvPr/>
        </p:nvGrpSpPr>
        <p:grpSpPr>
          <a:xfrm>
            <a:off x="765354" y="1325610"/>
            <a:ext cx="10579735" cy="5220335"/>
            <a:chOff x="765354" y="1325610"/>
            <a:chExt cx="10579735" cy="5220335"/>
          </a:xfrm>
        </p:grpSpPr>
        <p:pic>
          <p:nvPicPr>
            <p:cNvPr id="5" name="object 5"/>
            <p:cNvPicPr/>
            <p:nvPr/>
          </p:nvPicPr>
          <p:blipFill>
            <a:blip r:embed="rId3" cstate="print"/>
            <a:stretch>
              <a:fillRect/>
            </a:stretch>
          </p:blipFill>
          <p:spPr>
            <a:xfrm>
              <a:off x="6198107" y="1402080"/>
              <a:ext cx="5146548" cy="5143500"/>
            </a:xfrm>
            <a:prstGeom prst="rect">
              <a:avLst/>
            </a:prstGeom>
          </p:spPr>
        </p:pic>
        <p:sp>
          <p:nvSpPr>
            <p:cNvPr id="6" name="object 6"/>
            <p:cNvSpPr/>
            <p:nvPr/>
          </p:nvSpPr>
          <p:spPr>
            <a:xfrm>
              <a:off x="784404" y="1344660"/>
              <a:ext cx="4966970" cy="4634865"/>
            </a:xfrm>
            <a:custGeom>
              <a:avLst/>
              <a:gdLst/>
              <a:ahLst/>
              <a:cxnLst/>
              <a:rect l="l" t="t" r="r" b="b"/>
              <a:pathLst>
                <a:path w="4966970" h="4634865">
                  <a:moveTo>
                    <a:pt x="22551" y="20081"/>
                  </a:moveTo>
                  <a:lnTo>
                    <a:pt x="77126" y="10085"/>
                  </a:lnTo>
                  <a:lnTo>
                    <a:pt x="123182" y="6143"/>
                  </a:lnTo>
                  <a:lnTo>
                    <a:pt x="162638" y="6904"/>
                  </a:lnTo>
                  <a:lnTo>
                    <a:pt x="197414" y="11016"/>
                  </a:lnTo>
                  <a:lnTo>
                    <a:pt x="229430" y="17126"/>
                  </a:lnTo>
                  <a:lnTo>
                    <a:pt x="260605" y="23885"/>
                  </a:lnTo>
                  <a:lnTo>
                    <a:pt x="292859" y="29939"/>
                  </a:lnTo>
                  <a:lnTo>
                    <a:pt x="328111" y="33937"/>
                  </a:lnTo>
                  <a:lnTo>
                    <a:pt x="368282" y="34528"/>
                  </a:lnTo>
                  <a:lnTo>
                    <a:pt x="415290" y="30360"/>
                  </a:lnTo>
                  <a:lnTo>
                    <a:pt x="471055" y="20081"/>
                  </a:lnTo>
                  <a:lnTo>
                    <a:pt x="535142" y="9118"/>
                  </a:lnTo>
                  <a:lnTo>
                    <a:pt x="593960" y="5365"/>
                  </a:lnTo>
                  <a:lnTo>
                    <a:pt x="647880" y="7031"/>
                  </a:lnTo>
                  <a:lnTo>
                    <a:pt x="697278" y="12326"/>
                  </a:lnTo>
                  <a:lnTo>
                    <a:pt x="742525" y="19461"/>
                  </a:lnTo>
                  <a:lnTo>
                    <a:pt x="783994" y="26646"/>
                  </a:lnTo>
                  <a:lnTo>
                    <a:pt x="822058" y="32090"/>
                  </a:lnTo>
                  <a:lnTo>
                    <a:pt x="857091" y="34004"/>
                  </a:lnTo>
                  <a:lnTo>
                    <a:pt x="889466" y="30597"/>
                  </a:lnTo>
                  <a:lnTo>
                    <a:pt x="919554" y="20081"/>
                  </a:lnTo>
                  <a:lnTo>
                    <a:pt x="950738" y="8487"/>
                  </a:lnTo>
                  <a:lnTo>
                    <a:pt x="986130" y="2329"/>
                  </a:lnTo>
                  <a:lnTo>
                    <a:pt x="1025700" y="534"/>
                  </a:lnTo>
                  <a:lnTo>
                    <a:pt x="1069421" y="2030"/>
                  </a:lnTo>
                  <a:lnTo>
                    <a:pt x="1117262" y="5745"/>
                  </a:lnTo>
                  <a:lnTo>
                    <a:pt x="1169195" y="10607"/>
                  </a:lnTo>
                  <a:lnTo>
                    <a:pt x="1225191" y="15544"/>
                  </a:lnTo>
                  <a:lnTo>
                    <a:pt x="1285221" y="19483"/>
                  </a:lnTo>
                  <a:lnTo>
                    <a:pt x="1349256" y="21353"/>
                  </a:lnTo>
                  <a:lnTo>
                    <a:pt x="1417267" y="20081"/>
                  </a:lnTo>
                  <a:lnTo>
                    <a:pt x="1479380" y="18566"/>
                  </a:lnTo>
                  <a:lnTo>
                    <a:pt x="1538563" y="19390"/>
                  </a:lnTo>
                  <a:lnTo>
                    <a:pt x="1594968" y="21874"/>
                  </a:lnTo>
                  <a:lnTo>
                    <a:pt x="1648746" y="25338"/>
                  </a:lnTo>
                  <a:lnTo>
                    <a:pt x="1700046" y="29106"/>
                  </a:lnTo>
                  <a:lnTo>
                    <a:pt x="1749019" y="32498"/>
                  </a:lnTo>
                  <a:lnTo>
                    <a:pt x="1795816" y="34836"/>
                  </a:lnTo>
                  <a:lnTo>
                    <a:pt x="1840588" y="35442"/>
                  </a:lnTo>
                  <a:lnTo>
                    <a:pt x="1883485" y="33637"/>
                  </a:lnTo>
                  <a:lnTo>
                    <a:pt x="1924658" y="28743"/>
                  </a:lnTo>
                  <a:lnTo>
                    <a:pt x="1964256" y="20081"/>
                  </a:lnTo>
                  <a:lnTo>
                    <a:pt x="2006813" y="11796"/>
                  </a:lnTo>
                  <a:lnTo>
                    <a:pt x="2049226" y="9583"/>
                  </a:lnTo>
                  <a:lnTo>
                    <a:pt x="2091739" y="11856"/>
                  </a:lnTo>
                  <a:lnTo>
                    <a:pt x="2134597" y="17026"/>
                  </a:lnTo>
                  <a:lnTo>
                    <a:pt x="2178045" y="23510"/>
                  </a:lnTo>
                  <a:lnTo>
                    <a:pt x="2222328" y="29718"/>
                  </a:lnTo>
                  <a:lnTo>
                    <a:pt x="2267689" y="34066"/>
                  </a:lnTo>
                  <a:lnTo>
                    <a:pt x="2314374" y="34967"/>
                  </a:lnTo>
                  <a:lnTo>
                    <a:pt x="2362627" y="30834"/>
                  </a:lnTo>
                  <a:lnTo>
                    <a:pt x="2412693" y="20081"/>
                  </a:lnTo>
                  <a:lnTo>
                    <a:pt x="2459331" y="9252"/>
                  </a:lnTo>
                  <a:lnTo>
                    <a:pt x="2506449" y="2804"/>
                  </a:lnTo>
                  <a:lnTo>
                    <a:pt x="2554093" y="0"/>
                  </a:lnTo>
                  <a:lnTo>
                    <a:pt x="2602309" y="99"/>
                  </a:lnTo>
                  <a:lnTo>
                    <a:pt x="2651143" y="2365"/>
                  </a:lnTo>
                  <a:lnTo>
                    <a:pt x="2700640" y="6057"/>
                  </a:lnTo>
                  <a:lnTo>
                    <a:pt x="2750847" y="10438"/>
                  </a:lnTo>
                  <a:lnTo>
                    <a:pt x="2801808" y="14770"/>
                  </a:lnTo>
                  <a:lnTo>
                    <a:pt x="2853571" y="18313"/>
                  </a:lnTo>
                  <a:lnTo>
                    <a:pt x="2906181" y="20330"/>
                  </a:lnTo>
                  <a:lnTo>
                    <a:pt x="2959682" y="20081"/>
                  </a:lnTo>
                  <a:lnTo>
                    <a:pt x="3021943" y="19173"/>
                  </a:lnTo>
                  <a:lnTo>
                    <a:pt x="3077832" y="20000"/>
                  </a:lnTo>
                  <a:lnTo>
                    <a:pt x="3128748" y="21915"/>
                  </a:lnTo>
                  <a:lnTo>
                    <a:pt x="3176088" y="24272"/>
                  </a:lnTo>
                  <a:lnTo>
                    <a:pt x="3221253" y="26425"/>
                  </a:lnTo>
                  <a:lnTo>
                    <a:pt x="3265640" y="27729"/>
                  </a:lnTo>
                  <a:lnTo>
                    <a:pt x="3310647" y="27536"/>
                  </a:lnTo>
                  <a:lnTo>
                    <a:pt x="3357674" y="25202"/>
                  </a:lnTo>
                  <a:lnTo>
                    <a:pt x="3408119" y="20081"/>
                  </a:lnTo>
                  <a:lnTo>
                    <a:pt x="3452934" y="16067"/>
                  </a:lnTo>
                  <a:lnTo>
                    <a:pt x="3500808" y="14645"/>
                  </a:lnTo>
                  <a:lnTo>
                    <a:pt x="3551051" y="15217"/>
                  </a:lnTo>
                  <a:lnTo>
                    <a:pt x="3602969" y="17187"/>
                  </a:lnTo>
                  <a:lnTo>
                    <a:pt x="3655869" y="19960"/>
                  </a:lnTo>
                  <a:lnTo>
                    <a:pt x="3709059" y="22940"/>
                  </a:lnTo>
                  <a:lnTo>
                    <a:pt x="3761846" y="25531"/>
                  </a:lnTo>
                  <a:lnTo>
                    <a:pt x="3813537" y="27136"/>
                  </a:lnTo>
                  <a:lnTo>
                    <a:pt x="3863440" y="27160"/>
                  </a:lnTo>
                  <a:lnTo>
                    <a:pt x="3910861" y="25007"/>
                  </a:lnTo>
                  <a:lnTo>
                    <a:pt x="3955108" y="20081"/>
                  </a:lnTo>
                  <a:lnTo>
                    <a:pt x="4002916" y="15822"/>
                  </a:lnTo>
                  <a:lnTo>
                    <a:pt x="4052627" y="16399"/>
                  </a:lnTo>
                  <a:lnTo>
                    <a:pt x="4103692" y="20353"/>
                  </a:lnTo>
                  <a:lnTo>
                    <a:pt x="4155559" y="26225"/>
                  </a:lnTo>
                  <a:lnTo>
                    <a:pt x="4207680" y="32558"/>
                  </a:lnTo>
                  <a:lnTo>
                    <a:pt x="4259503" y="37893"/>
                  </a:lnTo>
                  <a:lnTo>
                    <a:pt x="4310479" y="40771"/>
                  </a:lnTo>
                  <a:lnTo>
                    <a:pt x="4360058" y="39734"/>
                  </a:lnTo>
                  <a:lnTo>
                    <a:pt x="4407688" y="33323"/>
                  </a:lnTo>
                  <a:lnTo>
                    <a:pt x="4452821" y="20081"/>
                  </a:lnTo>
                  <a:lnTo>
                    <a:pt x="4491904" y="7955"/>
                  </a:lnTo>
                  <a:lnTo>
                    <a:pt x="4530136" y="1933"/>
                  </a:lnTo>
                  <a:lnTo>
                    <a:pt x="4568179" y="790"/>
                  </a:lnTo>
                  <a:lnTo>
                    <a:pt x="4606695" y="3297"/>
                  </a:lnTo>
                  <a:lnTo>
                    <a:pt x="4646344" y="8230"/>
                  </a:lnTo>
                  <a:lnTo>
                    <a:pt x="4687788" y="14361"/>
                  </a:lnTo>
                  <a:lnTo>
                    <a:pt x="4731688" y="20465"/>
                  </a:lnTo>
                  <a:lnTo>
                    <a:pt x="4778706" y="25316"/>
                  </a:lnTo>
                  <a:lnTo>
                    <a:pt x="4829501" y="27686"/>
                  </a:lnTo>
                  <a:lnTo>
                    <a:pt x="4884737" y="26349"/>
                  </a:lnTo>
                  <a:lnTo>
                    <a:pt x="4945074" y="20081"/>
                  </a:lnTo>
                  <a:lnTo>
                    <a:pt x="4956656" y="85501"/>
                  </a:lnTo>
                  <a:lnTo>
                    <a:pt x="4963535" y="146650"/>
                  </a:lnTo>
                  <a:lnTo>
                    <a:pt x="4966439" y="203907"/>
                  </a:lnTo>
                  <a:lnTo>
                    <a:pt x="4966101" y="257651"/>
                  </a:lnTo>
                  <a:lnTo>
                    <a:pt x="4963249" y="308260"/>
                  </a:lnTo>
                  <a:lnTo>
                    <a:pt x="4958616" y="356113"/>
                  </a:lnTo>
                  <a:lnTo>
                    <a:pt x="4952932" y="401589"/>
                  </a:lnTo>
                  <a:lnTo>
                    <a:pt x="4946926" y="445066"/>
                  </a:lnTo>
                  <a:lnTo>
                    <a:pt x="4941331" y="486924"/>
                  </a:lnTo>
                  <a:lnTo>
                    <a:pt x="4936876" y="527542"/>
                  </a:lnTo>
                  <a:lnTo>
                    <a:pt x="4934292" y="567297"/>
                  </a:lnTo>
                  <a:lnTo>
                    <a:pt x="4934310" y="606570"/>
                  </a:lnTo>
                  <a:lnTo>
                    <a:pt x="4937660" y="645737"/>
                  </a:lnTo>
                  <a:lnTo>
                    <a:pt x="4945074" y="685180"/>
                  </a:lnTo>
                  <a:lnTo>
                    <a:pt x="4954889" y="736497"/>
                  </a:lnTo>
                  <a:lnTo>
                    <a:pt x="4960232" y="788917"/>
                  </a:lnTo>
                  <a:lnTo>
                    <a:pt x="4961939" y="841849"/>
                  </a:lnTo>
                  <a:lnTo>
                    <a:pt x="4960847" y="894700"/>
                  </a:lnTo>
                  <a:lnTo>
                    <a:pt x="4957792" y="946880"/>
                  </a:lnTo>
                  <a:lnTo>
                    <a:pt x="4953610" y="997797"/>
                  </a:lnTo>
                  <a:lnTo>
                    <a:pt x="4949137" y="1046859"/>
                  </a:lnTo>
                  <a:lnTo>
                    <a:pt x="4945211" y="1093476"/>
                  </a:lnTo>
                  <a:lnTo>
                    <a:pt x="4942667" y="1137055"/>
                  </a:lnTo>
                  <a:lnTo>
                    <a:pt x="4942343" y="1177006"/>
                  </a:lnTo>
                  <a:lnTo>
                    <a:pt x="4945074" y="1212738"/>
                  </a:lnTo>
                  <a:lnTo>
                    <a:pt x="4947243" y="1240810"/>
                  </a:lnTo>
                  <a:lnTo>
                    <a:pt x="4946973" y="1272414"/>
                  </a:lnTo>
                  <a:lnTo>
                    <a:pt x="4944789" y="1307413"/>
                  </a:lnTo>
                  <a:lnTo>
                    <a:pt x="4941219" y="1345674"/>
                  </a:lnTo>
                  <a:lnTo>
                    <a:pt x="4936788" y="1387062"/>
                  </a:lnTo>
                  <a:lnTo>
                    <a:pt x="4932024" y="1431440"/>
                  </a:lnTo>
                  <a:lnTo>
                    <a:pt x="4927452" y="1478676"/>
                  </a:lnTo>
                  <a:lnTo>
                    <a:pt x="4923600" y="1528632"/>
                  </a:lnTo>
                  <a:lnTo>
                    <a:pt x="4920993" y="1581175"/>
                  </a:lnTo>
                  <a:lnTo>
                    <a:pt x="4920159" y="1636170"/>
                  </a:lnTo>
                  <a:lnTo>
                    <a:pt x="4921623" y="1693481"/>
                  </a:lnTo>
                  <a:lnTo>
                    <a:pt x="4925912" y="1752973"/>
                  </a:lnTo>
                  <a:lnTo>
                    <a:pt x="4933554" y="1814513"/>
                  </a:lnTo>
                  <a:lnTo>
                    <a:pt x="4945074" y="1877964"/>
                  </a:lnTo>
                  <a:lnTo>
                    <a:pt x="4956613" y="1942676"/>
                  </a:lnTo>
                  <a:lnTo>
                    <a:pt x="4962536" y="1999124"/>
                  </a:lnTo>
                  <a:lnTo>
                    <a:pt x="4963850" y="2048625"/>
                  </a:lnTo>
                  <a:lnTo>
                    <a:pt x="4961561" y="2092497"/>
                  </a:lnTo>
                  <a:lnTo>
                    <a:pt x="4956679" y="2132057"/>
                  </a:lnTo>
                  <a:lnTo>
                    <a:pt x="4950208" y="2168622"/>
                  </a:lnTo>
                  <a:lnTo>
                    <a:pt x="4943158" y="2203509"/>
                  </a:lnTo>
                  <a:lnTo>
                    <a:pt x="4936534" y="2238035"/>
                  </a:lnTo>
                  <a:lnTo>
                    <a:pt x="4931345" y="2273519"/>
                  </a:lnTo>
                  <a:lnTo>
                    <a:pt x="4928597" y="2311277"/>
                  </a:lnTo>
                  <a:lnTo>
                    <a:pt x="4929298" y="2352626"/>
                  </a:lnTo>
                  <a:lnTo>
                    <a:pt x="4934454" y="2398884"/>
                  </a:lnTo>
                  <a:lnTo>
                    <a:pt x="4945074" y="2451369"/>
                  </a:lnTo>
                  <a:lnTo>
                    <a:pt x="4955331" y="2503890"/>
                  </a:lnTo>
                  <a:lnTo>
                    <a:pt x="4961162" y="2557184"/>
                  </a:lnTo>
                  <a:lnTo>
                    <a:pt x="4963278" y="2610865"/>
                  </a:lnTo>
                  <a:lnTo>
                    <a:pt x="4962391" y="2664546"/>
                  </a:lnTo>
                  <a:lnTo>
                    <a:pt x="4959213" y="2717841"/>
                  </a:lnTo>
                  <a:lnTo>
                    <a:pt x="4954457" y="2770366"/>
                  </a:lnTo>
                  <a:lnTo>
                    <a:pt x="4948836" y="2821732"/>
                  </a:lnTo>
                  <a:lnTo>
                    <a:pt x="4943061" y="2871556"/>
                  </a:lnTo>
                  <a:lnTo>
                    <a:pt x="4937844" y="2919450"/>
                  </a:lnTo>
                  <a:lnTo>
                    <a:pt x="4933899" y="2965028"/>
                  </a:lnTo>
                  <a:lnTo>
                    <a:pt x="4931937" y="3007905"/>
                  </a:lnTo>
                  <a:lnTo>
                    <a:pt x="4932670" y="3047695"/>
                  </a:lnTo>
                  <a:lnTo>
                    <a:pt x="4936812" y="3084011"/>
                  </a:lnTo>
                  <a:lnTo>
                    <a:pt x="4945074" y="3116468"/>
                  </a:lnTo>
                  <a:lnTo>
                    <a:pt x="4955064" y="3155030"/>
                  </a:lnTo>
                  <a:lnTo>
                    <a:pt x="4960869" y="3199035"/>
                  </a:lnTo>
                  <a:lnTo>
                    <a:pt x="4963201" y="3247353"/>
                  </a:lnTo>
                  <a:lnTo>
                    <a:pt x="4962769" y="3298854"/>
                  </a:lnTo>
                  <a:lnTo>
                    <a:pt x="4960284" y="3352408"/>
                  </a:lnTo>
                  <a:lnTo>
                    <a:pt x="4956456" y="3406885"/>
                  </a:lnTo>
                  <a:lnTo>
                    <a:pt x="4951996" y="3461156"/>
                  </a:lnTo>
                  <a:lnTo>
                    <a:pt x="4947614" y="3514091"/>
                  </a:lnTo>
                  <a:lnTo>
                    <a:pt x="4944020" y="3564559"/>
                  </a:lnTo>
                  <a:lnTo>
                    <a:pt x="4941925" y="3611432"/>
                  </a:lnTo>
                  <a:lnTo>
                    <a:pt x="4942039" y="3653580"/>
                  </a:lnTo>
                  <a:lnTo>
                    <a:pt x="4945074" y="3689873"/>
                  </a:lnTo>
                  <a:lnTo>
                    <a:pt x="4947344" y="3715327"/>
                  </a:lnTo>
                  <a:lnTo>
                    <a:pt x="4948013" y="3747268"/>
                  </a:lnTo>
                  <a:lnTo>
                    <a:pt x="4945549" y="3828000"/>
                  </a:lnTo>
                  <a:lnTo>
                    <a:pt x="4942916" y="3875484"/>
                  </a:lnTo>
                  <a:lnTo>
                    <a:pt x="4939683" y="3926840"/>
                  </a:lnTo>
                  <a:lnTo>
                    <a:pt x="4936099" y="3981416"/>
                  </a:lnTo>
                  <a:lnTo>
                    <a:pt x="4932415" y="4038559"/>
                  </a:lnTo>
                  <a:lnTo>
                    <a:pt x="4928881" y="4097613"/>
                  </a:lnTo>
                  <a:lnTo>
                    <a:pt x="4925747" y="4157927"/>
                  </a:lnTo>
                  <a:lnTo>
                    <a:pt x="4923262" y="4218846"/>
                  </a:lnTo>
                  <a:lnTo>
                    <a:pt x="4921677" y="4279717"/>
                  </a:lnTo>
                  <a:lnTo>
                    <a:pt x="4921243" y="4339885"/>
                  </a:lnTo>
                  <a:lnTo>
                    <a:pt x="4922208" y="4398698"/>
                  </a:lnTo>
                  <a:lnTo>
                    <a:pt x="4924824" y="4455502"/>
                  </a:lnTo>
                  <a:lnTo>
                    <a:pt x="4929340" y="4509644"/>
                  </a:lnTo>
                  <a:lnTo>
                    <a:pt x="4936007" y="4560468"/>
                  </a:lnTo>
                  <a:lnTo>
                    <a:pt x="4945074" y="4607323"/>
                  </a:lnTo>
                  <a:lnTo>
                    <a:pt x="4885292" y="4618927"/>
                  </a:lnTo>
                  <a:lnTo>
                    <a:pt x="4832839" y="4625443"/>
                  </a:lnTo>
                  <a:lnTo>
                    <a:pt x="4785801" y="4627813"/>
                  </a:lnTo>
                  <a:lnTo>
                    <a:pt x="4742264" y="4626976"/>
                  </a:lnTo>
                  <a:lnTo>
                    <a:pt x="4700313" y="4623874"/>
                  </a:lnTo>
                  <a:lnTo>
                    <a:pt x="4658034" y="4619448"/>
                  </a:lnTo>
                  <a:lnTo>
                    <a:pt x="4613514" y="4614640"/>
                  </a:lnTo>
                  <a:lnTo>
                    <a:pt x="4564838" y="4610388"/>
                  </a:lnTo>
                  <a:lnTo>
                    <a:pt x="4510091" y="4607636"/>
                  </a:lnTo>
                  <a:lnTo>
                    <a:pt x="4447360" y="4607323"/>
                  </a:lnTo>
                  <a:lnTo>
                    <a:pt x="4396159" y="4606872"/>
                  </a:lnTo>
                  <a:lnTo>
                    <a:pt x="4346036" y="4604083"/>
                  </a:lnTo>
                  <a:lnTo>
                    <a:pt x="4296770" y="4599613"/>
                  </a:lnTo>
                  <a:lnTo>
                    <a:pt x="4248135" y="4594122"/>
                  </a:lnTo>
                  <a:lnTo>
                    <a:pt x="4199908" y="4588266"/>
                  </a:lnTo>
                  <a:lnTo>
                    <a:pt x="4151866" y="4582706"/>
                  </a:lnTo>
                  <a:lnTo>
                    <a:pt x="4103785" y="4578098"/>
                  </a:lnTo>
                  <a:lnTo>
                    <a:pt x="4055441" y="4575101"/>
                  </a:lnTo>
                  <a:lnTo>
                    <a:pt x="4006610" y="4574374"/>
                  </a:lnTo>
                  <a:lnTo>
                    <a:pt x="3957069" y="4576574"/>
                  </a:lnTo>
                  <a:lnTo>
                    <a:pt x="3906594" y="4582361"/>
                  </a:lnTo>
                  <a:lnTo>
                    <a:pt x="3854961" y="4592391"/>
                  </a:lnTo>
                  <a:lnTo>
                    <a:pt x="3801946" y="4607323"/>
                  </a:lnTo>
                  <a:lnTo>
                    <a:pt x="3744393" y="4623756"/>
                  </a:lnTo>
                  <a:lnTo>
                    <a:pt x="3697439" y="4632440"/>
                  </a:lnTo>
                  <a:lnTo>
                    <a:pt x="3658968" y="4634865"/>
                  </a:lnTo>
                  <a:lnTo>
                    <a:pt x="3626863" y="4632515"/>
                  </a:lnTo>
                  <a:lnTo>
                    <a:pt x="3599009" y="4626879"/>
                  </a:lnTo>
                  <a:lnTo>
                    <a:pt x="3573290" y="4619444"/>
                  </a:lnTo>
                  <a:lnTo>
                    <a:pt x="3547590" y="4611697"/>
                  </a:lnTo>
                  <a:lnTo>
                    <a:pt x="3519792" y="4605124"/>
                  </a:lnTo>
                  <a:lnTo>
                    <a:pt x="3487782" y="4601212"/>
                  </a:lnTo>
                  <a:lnTo>
                    <a:pt x="3449443" y="4601450"/>
                  </a:lnTo>
                  <a:lnTo>
                    <a:pt x="3402658" y="4607323"/>
                  </a:lnTo>
                  <a:lnTo>
                    <a:pt x="3359352" y="4612859"/>
                  </a:lnTo>
                  <a:lnTo>
                    <a:pt x="3316691" y="4614469"/>
                  </a:lnTo>
                  <a:lnTo>
                    <a:pt x="3274383" y="4612971"/>
                  </a:lnTo>
                  <a:lnTo>
                    <a:pt x="3232138" y="4609185"/>
                  </a:lnTo>
                  <a:lnTo>
                    <a:pt x="3189662" y="4603931"/>
                  </a:lnTo>
                  <a:lnTo>
                    <a:pt x="3146664" y="4598027"/>
                  </a:lnTo>
                  <a:lnTo>
                    <a:pt x="3102851" y="4592293"/>
                  </a:lnTo>
                  <a:lnTo>
                    <a:pt x="3057932" y="4587547"/>
                  </a:lnTo>
                  <a:lnTo>
                    <a:pt x="3011615" y="4584610"/>
                  </a:lnTo>
                  <a:lnTo>
                    <a:pt x="2963607" y="4584299"/>
                  </a:lnTo>
                  <a:lnTo>
                    <a:pt x="2913617" y="4587435"/>
                  </a:lnTo>
                  <a:lnTo>
                    <a:pt x="2861352" y="4594837"/>
                  </a:lnTo>
                  <a:lnTo>
                    <a:pt x="2806520" y="4607323"/>
                  </a:lnTo>
                  <a:lnTo>
                    <a:pt x="2739842" y="4622301"/>
                  </a:lnTo>
                  <a:lnTo>
                    <a:pt x="2684588" y="4628751"/>
                  </a:lnTo>
                  <a:lnTo>
                    <a:pt x="2638704" y="4628625"/>
                  </a:lnTo>
                  <a:lnTo>
                    <a:pt x="2600134" y="4623870"/>
                  </a:lnTo>
                  <a:lnTo>
                    <a:pt x="2566824" y="4616437"/>
                  </a:lnTo>
                  <a:lnTo>
                    <a:pt x="2536718" y="4608274"/>
                  </a:lnTo>
                  <a:lnTo>
                    <a:pt x="2507760" y="4601332"/>
                  </a:lnTo>
                  <a:lnTo>
                    <a:pt x="2477897" y="4597560"/>
                  </a:lnTo>
                  <a:lnTo>
                    <a:pt x="2445073" y="4598907"/>
                  </a:lnTo>
                  <a:lnTo>
                    <a:pt x="2407232" y="4607323"/>
                  </a:lnTo>
                  <a:lnTo>
                    <a:pt x="2371533" y="4615326"/>
                  </a:lnTo>
                  <a:lnTo>
                    <a:pt x="2332903" y="4618925"/>
                  </a:lnTo>
                  <a:lnTo>
                    <a:pt x="2291458" y="4619005"/>
                  </a:lnTo>
                  <a:lnTo>
                    <a:pt x="2247316" y="4616450"/>
                  </a:lnTo>
                  <a:lnTo>
                    <a:pt x="2200593" y="4612145"/>
                  </a:lnTo>
                  <a:lnTo>
                    <a:pt x="2151407" y="4606975"/>
                  </a:lnTo>
                  <a:lnTo>
                    <a:pt x="2099874" y="4601824"/>
                  </a:lnTo>
                  <a:lnTo>
                    <a:pt x="2046110" y="4597577"/>
                  </a:lnTo>
                  <a:lnTo>
                    <a:pt x="1990234" y="4595119"/>
                  </a:lnTo>
                  <a:lnTo>
                    <a:pt x="1932361" y="4595334"/>
                  </a:lnTo>
                  <a:lnTo>
                    <a:pt x="1872609" y="4599108"/>
                  </a:lnTo>
                  <a:lnTo>
                    <a:pt x="1811094" y="4607323"/>
                  </a:lnTo>
                  <a:lnTo>
                    <a:pt x="1743850" y="4617352"/>
                  </a:lnTo>
                  <a:lnTo>
                    <a:pt x="1690016" y="4622381"/>
                  </a:lnTo>
                  <a:lnTo>
                    <a:pt x="1646838" y="4623448"/>
                  </a:lnTo>
                  <a:lnTo>
                    <a:pt x="1611566" y="4621593"/>
                  </a:lnTo>
                  <a:lnTo>
                    <a:pt x="1581447" y="4617856"/>
                  </a:lnTo>
                  <a:lnTo>
                    <a:pt x="1553727" y="4613276"/>
                  </a:lnTo>
                  <a:lnTo>
                    <a:pt x="1525656" y="4608894"/>
                  </a:lnTo>
                  <a:lnTo>
                    <a:pt x="1494480" y="4605747"/>
                  </a:lnTo>
                  <a:lnTo>
                    <a:pt x="1457448" y="4604877"/>
                  </a:lnTo>
                  <a:lnTo>
                    <a:pt x="1411806" y="4607323"/>
                  </a:lnTo>
                  <a:lnTo>
                    <a:pt x="1352097" y="4610497"/>
                  </a:lnTo>
                  <a:lnTo>
                    <a:pt x="1298894" y="4609860"/>
                  </a:lnTo>
                  <a:lnTo>
                    <a:pt x="1250342" y="4606865"/>
                  </a:lnTo>
                  <a:lnTo>
                    <a:pt x="1204590" y="4602964"/>
                  </a:lnTo>
                  <a:lnTo>
                    <a:pt x="1159785" y="4599608"/>
                  </a:lnTo>
                  <a:lnTo>
                    <a:pt x="1114073" y="4598248"/>
                  </a:lnTo>
                  <a:lnTo>
                    <a:pt x="1065602" y="4600336"/>
                  </a:lnTo>
                  <a:lnTo>
                    <a:pt x="1012518" y="4607323"/>
                  </a:lnTo>
                  <a:lnTo>
                    <a:pt x="962161" y="4613376"/>
                  </a:lnTo>
                  <a:lnTo>
                    <a:pt x="910941" y="4614791"/>
                  </a:lnTo>
                  <a:lnTo>
                    <a:pt x="859286" y="4612909"/>
                  </a:lnTo>
                  <a:lnTo>
                    <a:pt x="807621" y="4609067"/>
                  </a:lnTo>
                  <a:lnTo>
                    <a:pt x="756373" y="4604605"/>
                  </a:lnTo>
                  <a:lnTo>
                    <a:pt x="705969" y="4600860"/>
                  </a:lnTo>
                  <a:lnTo>
                    <a:pt x="656834" y="4599173"/>
                  </a:lnTo>
                  <a:lnTo>
                    <a:pt x="609396" y="4600881"/>
                  </a:lnTo>
                  <a:lnTo>
                    <a:pt x="564081" y="4607323"/>
                  </a:lnTo>
                  <a:lnTo>
                    <a:pt x="526760" y="4612296"/>
                  </a:lnTo>
                  <a:lnTo>
                    <a:pt x="487032" y="4612835"/>
                  </a:lnTo>
                  <a:lnTo>
                    <a:pt x="444906" y="4610087"/>
                  </a:lnTo>
                  <a:lnTo>
                    <a:pt x="400389" y="4605198"/>
                  </a:lnTo>
                  <a:lnTo>
                    <a:pt x="353490" y="4599314"/>
                  </a:lnTo>
                  <a:lnTo>
                    <a:pt x="304219" y="4593583"/>
                  </a:lnTo>
                  <a:lnTo>
                    <a:pt x="252582" y="4589150"/>
                  </a:lnTo>
                  <a:lnTo>
                    <a:pt x="198588" y="4587161"/>
                  </a:lnTo>
                  <a:lnTo>
                    <a:pt x="142246" y="4588762"/>
                  </a:lnTo>
                  <a:lnTo>
                    <a:pt x="83564" y="4595101"/>
                  </a:lnTo>
                  <a:lnTo>
                    <a:pt x="22551" y="4607323"/>
                  </a:lnTo>
                  <a:lnTo>
                    <a:pt x="11343" y="4568301"/>
                  </a:lnTo>
                  <a:lnTo>
                    <a:pt x="5834" y="4522076"/>
                  </a:lnTo>
                  <a:lnTo>
                    <a:pt x="4820" y="4470588"/>
                  </a:lnTo>
                  <a:lnTo>
                    <a:pt x="7100" y="4415774"/>
                  </a:lnTo>
                  <a:lnTo>
                    <a:pt x="11469" y="4359573"/>
                  </a:lnTo>
                  <a:lnTo>
                    <a:pt x="16725" y="4303924"/>
                  </a:lnTo>
                  <a:lnTo>
                    <a:pt x="21664" y="4250765"/>
                  </a:lnTo>
                  <a:lnTo>
                    <a:pt x="25083" y="4202034"/>
                  </a:lnTo>
                  <a:lnTo>
                    <a:pt x="25780" y="4159669"/>
                  </a:lnTo>
                  <a:lnTo>
                    <a:pt x="22551" y="4125610"/>
                  </a:lnTo>
                  <a:lnTo>
                    <a:pt x="18910" y="4097985"/>
                  </a:lnTo>
                  <a:lnTo>
                    <a:pt x="16481" y="4061050"/>
                  </a:lnTo>
                  <a:lnTo>
                    <a:pt x="15098" y="4016272"/>
                  </a:lnTo>
                  <a:lnTo>
                    <a:pt x="14598" y="3965123"/>
                  </a:lnTo>
                  <a:lnTo>
                    <a:pt x="14814" y="3909071"/>
                  </a:lnTo>
                  <a:lnTo>
                    <a:pt x="15582" y="3849586"/>
                  </a:lnTo>
                  <a:lnTo>
                    <a:pt x="16738" y="3788138"/>
                  </a:lnTo>
                  <a:lnTo>
                    <a:pt x="18115" y="3726196"/>
                  </a:lnTo>
                  <a:lnTo>
                    <a:pt x="19548" y="3665229"/>
                  </a:lnTo>
                  <a:lnTo>
                    <a:pt x="20874" y="3606708"/>
                  </a:lnTo>
                  <a:lnTo>
                    <a:pt x="21926" y="3552101"/>
                  </a:lnTo>
                  <a:lnTo>
                    <a:pt x="22540" y="3502879"/>
                  </a:lnTo>
                  <a:lnTo>
                    <a:pt x="22551" y="3460511"/>
                  </a:lnTo>
                  <a:lnTo>
                    <a:pt x="23599" y="3414663"/>
                  </a:lnTo>
                  <a:lnTo>
                    <a:pt x="26992" y="3368078"/>
                  </a:lnTo>
                  <a:lnTo>
                    <a:pt x="31879" y="3320859"/>
                  </a:lnTo>
                  <a:lnTo>
                    <a:pt x="37407" y="3273112"/>
                  </a:lnTo>
                  <a:lnTo>
                    <a:pt x="42727" y="3224942"/>
                  </a:lnTo>
                  <a:lnTo>
                    <a:pt x="46984" y="3176456"/>
                  </a:lnTo>
                  <a:lnTo>
                    <a:pt x="49329" y="3127757"/>
                  </a:lnTo>
                  <a:lnTo>
                    <a:pt x="48910" y="3078953"/>
                  </a:lnTo>
                  <a:lnTo>
                    <a:pt x="44875" y="3030147"/>
                  </a:lnTo>
                  <a:lnTo>
                    <a:pt x="36373" y="2981445"/>
                  </a:lnTo>
                  <a:lnTo>
                    <a:pt x="22551" y="2932953"/>
                  </a:lnTo>
                  <a:lnTo>
                    <a:pt x="10098" y="2887616"/>
                  </a:lnTo>
                  <a:lnTo>
                    <a:pt x="2878" y="2840463"/>
                  </a:lnTo>
                  <a:lnTo>
                    <a:pt x="0" y="2791905"/>
                  </a:lnTo>
                  <a:lnTo>
                    <a:pt x="573" y="2742354"/>
                  </a:lnTo>
                  <a:lnTo>
                    <a:pt x="3708" y="2692220"/>
                  </a:lnTo>
                  <a:lnTo>
                    <a:pt x="8513" y="2641916"/>
                  </a:lnTo>
                  <a:lnTo>
                    <a:pt x="14098" y="2591853"/>
                  </a:lnTo>
                  <a:lnTo>
                    <a:pt x="19572" y="2542442"/>
                  </a:lnTo>
                  <a:lnTo>
                    <a:pt x="24045" y="2494094"/>
                  </a:lnTo>
                  <a:lnTo>
                    <a:pt x="26627" y="2447222"/>
                  </a:lnTo>
                  <a:lnTo>
                    <a:pt x="26425" y="2402236"/>
                  </a:lnTo>
                  <a:lnTo>
                    <a:pt x="22551" y="2359548"/>
                  </a:lnTo>
                  <a:lnTo>
                    <a:pt x="18563" y="2318788"/>
                  </a:lnTo>
                  <a:lnTo>
                    <a:pt x="18059" y="2278885"/>
                  </a:lnTo>
                  <a:lnTo>
                    <a:pt x="20211" y="2239199"/>
                  </a:lnTo>
                  <a:lnTo>
                    <a:pt x="24193" y="2199090"/>
                  </a:lnTo>
                  <a:lnTo>
                    <a:pt x="29175" y="2157917"/>
                  </a:lnTo>
                  <a:lnTo>
                    <a:pt x="34331" y="2115041"/>
                  </a:lnTo>
                  <a:lnTo>
                    <a:pt x="38832" y="2069820"/>
                  </a:lnTo>
                  <a:lnTo>
                    <a:pt x="41852" y="2021615"/>
                  </a:lnTo>
                  <a:lnTo>
                    <a:pt x="42561" y="1969785"/>
                  </a:lnTo>
                  <a:lnTo>
                    <a:pt x="40132" y="1913689"/>
                  </a:lnTo>
                  <a:lnTo>
                    <a:pt x="33738" y="1852689"/>
                  </a:lnTo>
                  <a:lnTo>
                    <a:pt x="22551" y="1786143"/>
                  </a:lnTo>
                  <a:lnTo>
                    <a:pt x="12232" y="1725530"/>
                  </a:lnTo>
                  <a:lnTo>
                    <a:pt x="6364" y="1671244"/>
                  </a:lnTo>
                  <a:lnTo>
                    <a:pt x="4201" y="1622149"/>
                  </a:lnTo>
                  <a:lnTo>
                    <a:pt x="4999" y="1577110"/>
                  </a:lnTo>
                  <a:lnTo>
                    <a:pt x="8013" y="1534990"/>
                  </a:lnTo>
                  <a:lnTo>
                    <a:pt x="12499" y="1494655"/>
                  </a:lnTo>
                  <a:lnTo>
                    <a:pt x="17712" y="1454969"/>
                  </a:lnTo>
                  <a:lnTo>
                    <a:pt x="22907" y="1414797"/>
                  </a:lnTo>
                  <a:lnTo>
                    <a:pt x="27340" y="1373002"/>
                  </a:lnTo>
                  <a:lnTo>
                    <a:pt x="30265" y="1328450"/>
                  </a:lnTo>
                  <a:lnTo>
                    <a:pt x="30938" y="1280004"/>
                  </a:lnTo>
                  <a:lnTo>
                    <a:pt x="28615" y="1226529"/>
                  </a:lnTo>
                  <a:lnTo>
                    <a:pt x="22551" y="1166891"/>
                  </a:lnTo>
                  <a:lnTo>
                    <a:pt x="18951" y="1130436"/>
                  </a:lnTo>
                  <a:lnTo>
                    <a:pt x="17250" y="1092434"/>
                  </a:lnTo>
                  <a:lnTo>
                    <a:pt x="17223" y="1052932"/>
                  </a:lnTo>
                  <a:lnTo>
                    <a:pt x="18647" y="1011975"/>
                  </a:lnTo>
                  <a:lnTo>
                    <a:pt x="21296" y="969612"/>
                  </a:lnTo>
                  <a:lnTo>
                    <a:pt x="24947" y="925890"/>
                  </a:lnTo>
                  <a:lnTo>
                    <a:pt x="29373" y="880854"/>
                  </a:lnTo>
                  <a:lnTo>
                    <a:pt x="34352" y="834553"/>
                  </a:lnTo>
                  <a:lnTo>
                    <a:pt x="39658" y="787033"/>
                  </a:lnTo>
                  <a:lnTo>
                    <a:pt x="45066" y="738341"/>
                  </a:lnTo>
                  <a:lnTo>
                    <a:pt x="50353" y="688524"/>
                  </a:lnTo>
                  <a:lnTo>
                    <a:pt x="55293" y="637629"/>
                  </a:lnTo>
                  <a:lnTo>
                    <a:pt x="59663" y="585704"/>
                  </a:lnTo>
                  <a:lnTo>
                    <a:pt x="63236" y="532794"/>
                  </a:lnTo>
                  <a:lnTo>
                    <a:pt x="65790" y="478948"/>
                  </a:lnTo>
                  <a:lnTo>
                    <a:pt x="67099" y="424211"/>
                  </a:lnTo>
                  <a:lnTo>
                    <a:pt x="66939" y="368632"/>
                  </a:lnTo>
                  <a:lnTo>
                    <a:pt x="65086" y="312256"/>
                  </a:lnTo>
                  <a:lnTo>
                    <a:pt x="61314" y="255131"/>
                  </a:lnTo>
                  <a:lnTo>
                    <a:pt x="55399" y="197304"/>
                  </a:lnTo>
                  <a:lnTo>
                    <a:pt x="47116" y="138822"/>
                  </a:lnTo>
                  <a:lnTo>
                    <a:pt x="36242" y="79732"/>
                  </a:lnTo>
                  <a:lnTo>
                    <a:pt x="22551" y="20081"/>
                  </a:lnTo>
                  <a:close/>
                </a:path>
              </a:pathLst>
            </a:custGeom>
            <a:ln w="38100">
              <a:solidFill>
                <a:srgbClr val="385622"/>
              </a:solidFill>
              <a:prstDash val="lgDash"/>
            </a:ln>
          </p:spPr>
          <p:txBody>
            <a:bodyPr wrap="square" lIns="0" tIns="0" rIns="0" bIns="0" rtlCol="0"/>
            <a:lstStyle/>
            <a:p>
              <a:endParaRPr/>
            </a:p>
          </p:txBody>
        </p:sp>
      </p:grpSp>
      <p:sp>
        <p:nvSpPr>
          <p:cNvPr id="7" name="object 7"/>
          <p:cNvSpPr txBox="1"/>
          <p:nvPr/>
        </p:nvSpPr>
        <p:spPr>
          <a:xfrm>
            <a:off x="884932" y="1391488"/>
            <a:ext cx="4765675" cy="447611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spc="-5" dirty="0">
                <a:latin typeface="Arial"/>
                <a:cs typeface="Arial"/>
              </a:rPr>
              <a:t>Escritores.</a:t>
            </a:r>
            <a:endParaRPr sz="1800">
              <a:latin typeface="Arial"/>
              <a:cs typeface="Arial"/>
            </a:endParaRPr>
          </a:p>
          <a:p>
            <a:pPr marL="299085" indent="-287020">
              <a:lnSpc>
                <a:spcPts val="2155"/>
              </a:lnSpc>
              <a:spcBef>
                <a:spcPts val="5"/>
              </a:spcBef>
              <a:buFont typeface="Wingdings"/>
              <a:buChar char=""/>
              <a:tabLst>
                <a:tab pos="299720" algn="l"/>
              </a:tabLst>
            </a:pPr>
            <a:r>
              <a:rPr sz="1800" b="1" u="heavy" dirty="0">
                <a:uFill>
                  <a:solidFill>
                    <a:srgbClr val="000000"/>
                  </a:solidFill>
                </a:uFill>
                <a:latin typeface="Arial"/>
                <a:cs typeface="Arial"/>
              </a:rPr>
              <a:t>Lenguaje</a:t>
            </a:r>
            <a:r>
              <a:rPr sz="1800" b="1" u="heavy" spc="-4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comunicación.</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35" dirty="0">
                <a:latin typeface="Arial"/>
                <a:cs typeface="Arial"/>
              </a:rPr>
              <a:t> </a:t>
            </a:r>
            <a:r>
              <a:rPr sz="2000" b="1" dirty="0">
                <a:latin typeface="Arial"/>
                <a:cs typeface="Arial"/>
              </a:rPr>
              <a:t>E:</a:t>
            </a:r>
            <a:r>
              <a:rPr sz="2000" b="1" spc="-65" dirty="0">
                <a:latin typeface="Arial"/>
                <a:cs typeface="Arial"/>
              </a:rPr>
              <a:t> </a:t>
            </a:r>
            <a:r>
              <a:rPr sz="1800" spc="-5" dirty="0">
                <a:solidFill>
                  <a:srgbClr val="006FC0"/>
                </a:solidFill>
                <a:latin typeface="Arial"/>
                <a:cs typeface="Arial"/>
              </a:rPr>
              <a:t>Escribe</a:t>
            </a:r>
            <a:r>
              <a:rPr sz="1800" spc="5" dirty="0">
                <a:solidFill>
                  <a:srgbClr val="006FC0"/>
                </a:solidFill>
                <a:latin typeface="Arial"/>
                <a:cs typeface="Arial"/>
              </a:rPr>
              <a:t> </a:t>
            </a:r>
            <a:r>
              <a:rPr sz="1800" spc="-5" dirty="0">
                <a:solidFill>
                  <a:srgbClr val="006FC0"/>
                </a:solidFill>
                <a:latin typeface="Arial"/>
                <a:cs typeface="Arial"/>
              </a:rPr>
              <a:t>instructivos,</a:t>
            </a:r>
            <a:endParaRPr sz="1800">
              <a:latin typeface="Arial"/>
              <a:cs typeface="Arial"/>
            </a:endParaRPr>
          </a:p>
          <a:p>
            <a:pPr marL="299085" marR="155575" algn="just">
              <a:lnSpc>
                <a:spcPct val="100000"/>
              </a:lnSpc>
              <a:spcBef>
                <a:spcPts val="5"/>
              </a:spcBef>
            </a:pPr>
            <a:r>
              <a:rPr sz="1800" spc="-5" dirty="0">
                <a:solidFill>
                  <a:srgbClr val="006FC0"/>
                </a:solidFill>
                <a:latin typeface="Arial"/>
                <a:cs typeface="Arial"/>
              </a:rPr>
              <a:t>cartas, recados </a:t>
            </a:r>
            <a:r>
              <a:rPr sz="1800" dirty="0">
                <a:solidFill>
                  <a:srgbClr val="006FC0"/>
                </a:solidFill>
                <a:latin typeface="Arial"/>
                <a:cs typeface="Arial"/>
              </a:rPr>
              <a:t>y </a:t>
            </a:r>
            <a:r>
              <a:rPr sz="1800" spc="-5" dirty="0">
                <a:solidFill>
                  <a:srgbClr val="006FC0"/>
                </a:solidFill>
                <a:latin typeface="Arial"/>
                <a:cs typeface="Arial"/>
              </a:rPr>
              <a:t>señalamientos utilizando </a:t>
            </a:r>
            <a:r>
              <a:rPr sz="1800" spc="-490" dirty="0">
                <a:solidFill>
                  <a:srgbClr val="006FC0"/>
                </a:solidFill>
                <a:latin typeface="Arial"/>
                <a:cs typeface="Arial"/>
              </a:rPr>
              <a:t> </a:t>
            </a:r>
            <a:r>
              <a:rPr sz="1800" spc="-5" dirty="0">
                <a:solidFill>
                  <a:srgbClr val="006FC0"/>
                </a:solidFill>
                <a:latin typeface="Arial"/>
                <a:cs typeface="Arial"/>
              </a:rPr>
              <a:t>recursos</a:t>
            </a:r>
            <a:r>
              <a:rPr sz="1800" dirty="0">
                <a:solidFill>
                  <a:srgbClr val="006FC0"/>
                </a:solidFill>
                <a:latin typeface="Arial"/>
                <a:cs typeface="Arial"/>
              </a:rPr>
              <a:t> </a:t>
            </a:r>
            <a:r>
              <a:rPr sz="1800" spc="-5" dirty="0">
                <a:solidFill>
                  <a:srgbClr val="006FC0"/>
                </a:solidFill>
                <a:latin typeface="Arial"/>
                <a:cs typeface="Arial"/>
              </a:rPr>
              <a:t>propios.</a:t>
            </a:r>
            <a:endParaRPr sz="1800">
              <a:latin typeface="Arial"/>
              <a:cs typeface="Arial"/>
            </a:endParaRPr>
          </a:p>
          <a:p>
            <a:pPr marL="12700" marR="5080" algn="just">
              <a:lnSpc>
                <a:spcPts val="2400"/>
              </a:lnSpc>
              <a:spcBef>
                <a:spcPts val="75"/>
              </a:spcBef>
            </a:pPr>
            <a:r>
              <a:rPr sz="2000" dirty="0">
                <a:latin typeface="Arial"/>
                <a:cs typeface="Arial"/>
              </a:rPr>
              <a:t>La</a:t>
            </a:r>
            <a:r>
              <a:rPr sz="2000" spc="5" dirty="0">
                <a:latin typeface="Arial"/>
                <a:cs typeface="Arial"/>
              </a:rPr>
              <a:t> </a:t>
            </a:r>
            <a:r>
              <a:rPr sz="2000" dirty="0">
                <a:latin typeface="Arial"/>
                <a:cs typeface="Arial"/>
              </a:rPr>
              <a:t>alumna</a:t>
            </a:r>
            <a:r>
              <a:rPr sz="2000" spc="5" dirty="0">
                <a:latin typeface="Arial"/>
                <a:cs typeface="Arial"/>
              </a:rPr>
              <a:t> </a:t>
            </a:r>
            <a:r>
              <a:rPr sz="2000" dirty="0">
                <a:latin typeface="Arial"/>
                <a:cs typeface="Arial"/>
              </a:rPr>
              <a:t>se</a:t>
            </a:r>
            <a:r>
              <a:rPr sz="2000" spc="5" dirty="0">
                <a:latin typeface="Arial"/>
                <a:cs typeface="Arial"/>
              </a:rPr>
              <a:t> </a:t>
            </a:r>
            <a:r>
              <a:rPr sz="2000" spc="-5" dirty="0">
                <a:latin typeface="Arial"/>
                <a:cs typeface="Arial"/>
              </a:rPr>
              <a:t>muestra</a:t>
            </a:r>
            <a:r>
              <a:rPr sz="2000" dirty="0">
                <a:latin typeface="Arial"/>
                <a:cs typeface="Arial"/>
              </a:rPr>
              <a:t> en</a:t>
            </a:r>
            <a:r>
              <a:rPr sz="2000" spc="5" dirty="0">
                <a:latin typeface="Arial"/>
                <a:cs typeface="Arial"/>
              </a:rPr>
              <a:t> </a:t>
            </a:r>
            <a:r>
              <a:rPr sz="2000" dirty="0">
                <a:latin typeface="Arial"/>
                <a:cs typeface="Arial"/>
              </a:rPr>
              <a:t>un</a:t>
            </a:r>
            <a:r>
              <a:rPr sz="2000" spc="5" dirty="0">
                <a:latin typeface="Arial"/>
                <a:cs typeface="Arial"/>
              </a:rPr>
              <a:t> </a:t>
            </a:r>
            <a:r>
              <a:rPr sz="2000" spc="-5" dirty="0">
                <a:latin typeface="Arial"/>
                <a:cs typeface="Arial"/>
              </a:rPr>
              <a:t>nivel </a:t>
            </a:r>
            <a:r>
              <a:rPr sz="2000" dirty="0">
                <a:latin typeface="Arial"/>
                <a:cs typeface="Arial"/>
              </a:rPr>
              <a:t> </a:t>
            </a:r>
            <a:r>
              <a:rPr sz="2000" spc="-5" dirty="0">
                <a:latin typeface="Arial"/>
                <a:cs typeface="Arial"/>
              </a:rPr>
              <a:t>satisfactorio </a:t>
            </a:r>
            <a:r>
              <a:rPr sz="2000" dirty="0">
                <a:latin typeface="Arial"/>
                <a:cs typeface="Arial"/>
              </a:rPr>
              <a:t>debido a que logra </a:t>
            </a:r>
            <a:r>
              <a:rPr sz="2000" spc="-5" dirty="0">
                <a:latin typeface="Arial"/>
                <a:cs typeface="Arial"/>
              </a:rPr>
              <a:t>identificar </a:t>
            </a:r>
            <a:r>
              <a:rPr sz="2000" spc="-545" dirty="0">
                <a:latin typeface="Arial"/>
                <a:cs typeface="Arial"/>
              </a:rPr>
              <a:t> </a:t>
            </a:r>
            <a:r>
              <a:rPr sz="2000" dirty="0">
                <a:latin typeface="Arial"/>
                <a:cs typeface="Arial"/>
              </a:rPr>
              <a:t>los </a:t>
            </a:r>
            <a:r>
              <a:rPr sz="2000" spc="-5" dirty="0">
                <a:latin typeface="Arial"/>
                <a:cs typeface="Arial"/>
              </a:rPr>
              <a:t>elementos </a:t>
            </a:r>
            <a:r>
              <a:rPr sz="2000" dirty="0">
                <a:latin typeface="Arial"/>
                <a:cs typeface="Arial"/>
              </a:rPr>
              <a:t>de </a:t>
            </a:r>
            <a:r>
              <a:rPr sz="2000" spc="-5" dirty="0">
                <a:latin typeface="Arial"/>
                <a:cs typeface="Arial"/>
              </a:rPr>
              <a:t>la carta, por otro lado </a:t>
            </a:r>
            <a:r>
              <a:rPr sz="2000" dirty="0">
                <a:latin typeface="Arial"/>
                <a:cs typeface="Arial"/>
              </a:rPr>
              <a:t> </a:t>
            </a:r>
            <a:r>
              <a:rPr sz="2000" spc="-5" dirty="0">
                <a:latin typeface="Arial"/>
                <a:cs typeface="Arial"/>
              </a:rPr>
              <a:t>interactúa</a:t>
            </a:r>
            <a:r>
              <a:rPr sz="2000" dirty="0">
                <a:latin typeface="Arial"/>
                <a:cs typeface="Arial"/>
              </a:rPr>
              <a:t> con</a:t>
            </a:r>
            <a:r>
              <a:rPr sz="2000" spc="5" dirty="0">
                <a:latin typeface="Arial"/>
                <a:cs typeface="Arial"/>
              </a:rPr>
              <a:t> </a:t>
            </a:r>
            <a:r>
              <a:rPr sz="2000" dirty="0">
                <a:latin typeface="Arial"/>
                <a:cs typeface="Arial"/>
              </a:rPr>
              <a:t>los</a:t>
            </a:r>
            <a:r>
              <a:rPr sz="2000" spc="5" dirty="0">
                <a:latin typeface="Arial"/>
                <a:cs typeface="Arial"/>
              </a:rPr>
              <a:t> </a:t>
            </a:r>
            <a:r>
              <a:rPr sz="2000" spc="-5" dirty="0">
                <a:latin typeface="Arial"/>
                <a:cs typeface="Arial"/>
              </a:rPr>
              <a:t>personajes</a:t>
            </a:r>
            <a:r>
              <a:rPr sz="2000" dirty="0">
                <a:latin typeface="Arial"/>
                <a:cs typeface="Arial"/>
              </a:rPr>
              <a:t> </a:t>
            </a:r>
            <a:r>
              <a:rPr sz="2000" spc="-5" dirty="0">
                <a:latin typeface="Arial"/>
                <a:cs typeface="Arial"/>
              </a:rPr>
              <a:t>antes </a:t>
            </a:r>
            <a:r>
              <a:rPr sz="2000" dirty="0">
                <a:latin typeface="Arial"/>
                <a:cs typeface="Arial"/>
              </a:rPr>
              <a:t> </a:t>
            </a:r>
            <a:r>
              <a:rPr sz="2000" spc="-5" dirty="0">
                <a:latin typeface="Arial"/>
                <a:cs typeface="Arial"/>
              </a:rPr>
              <a:t>observados</a:t>
            </a:r>
            <a:r>
              <a:rPr sz="2000" spc="145" dirty="0">
                <a:latin typeface="Arial"/>
                <a:cs typeface="Arial"/>
              </a:rPr>
              <a:t> </a:t>
            </a:r>
            <a:r>
              <a:rPr sz="2000" spc="-5" dirty="0">
                <a:latin typeface="Arial"/>
                <a:cs typeface="Arial"/>
              </a:rPr>
              <a:t>en</a:t>
            </a:r>
            <a:r>
              <a:rPr sz="2000" spc="140" dirty="0">
                <a:latin typeface="Arial"/>
                <a:cs typeface="Arial"/>
              </a:rPr>
              <a:t> </a:t>
            </a:r>
            <a:r>
              <a:rPr sz="2000" spc="-5" dirty="0">
                <a:latin typeface="Arial"/>
                <a:cs typeface="Arial"/>
              </a:rPr>
              <a:t>clases</a:t>
            </a:r>
            <a:r>
              <a:rPr sz="2000" spc="145" dirty="0">
                <a:latin typeface="Arial"/>
                <a:cs typeface="Arial"/>
              </a:rPr>
              <a:t> </a:t>
            </a:r>
            <a:r>
              <a:rPr sz="2000" spc="-5" dirty="0">
                <a:latin typeface="Arial"/>
                <a:cs typeface="Arial"/>
              </a:rPr>
              <a:t>previas,</a:t>
            </a:r>
            <a:r>
              <a:rPr sz="2000" spc="140" dirty="0">
                <a:latin typeface="Arial"/>
                <a:cs typeface="Arial"/>
              </a:rPr>
              <a:t> </a:t>
            </a:r>
            <a:r>
              <a:rPr sz="2000" dirty="0">
                <a:latin typeface="Arial"/>
                <a:cs typeface="Arial"/>
              </a:rPr>
              <a:t>el</a:t>
            </a:r>
            <a:r>
              <a:rPr sz="2000" spc="140" dirty="0">
                <a:latin typeface="Arial"/>
                <a:cs typeface="Arial"/>
              </a:rPr>
              <a:t> </a:t>
            </a:r>
            <a:r>
              <a:rPr sz="2000" dirty="0">
                <a:latin typeface="Arial"/>
                <a:cs typeface="Arial"/>
              </a:rPr>
              <a:t>nivel</a:t>
            </a:r>
            <a:r>
              <a:rPr sz="2000" spc="135" dirty="0">
                <a:latin typeface="Arial"/>
                <a:cs typeface="Arial"/>
              </a:rPr>
              <a:t> </a:t>
            </a:r>
            <a:r>
              <a:rPr sz="2000" dirty="0">
                <a:latin typeface="Arial"/>
                <a:cs typeface="Arial"/>
              </a:rPr>
              <a:t>de</a:t>
            </a:r>
            <a:endParaRPr sz="2000">
              <a:latin typeface="Arial"/>
              <a:cs typeface="Arial"/>
            </a:endParaRPr>
          </a:p>
          <a:p>
            <a:pPr marL="12700" marR="5080" algn="just">
              <a:lnSpc>
                <a:spcPts val="2400"/>
              </a:lnSpc>
              <a:spcBef>
                <a:spcPts val="5"/>
              </a:spcBef>
            </a:pPr>
            <a:r>
              <a:rPr sz="2000" spc="-5" dirty="0">
                <a:latin typeface="Arial"/>
                <a:cs typeface="Arial"/>
              </a:rPr>
              <a:t>escritura</a:t>
            </a:r>
            <a:r>
              <a:rPr sz="2000" dirty="0">
                <a:latin typeface="Arial"/>
                <a:cs typeface="Arial"/>
              </a:rPr>
              <a:t> </a:t>
            </a:r>
            <a:r>
              <a:rPr sz="2000" spc="-5" dirty="0">
                <a:latin typeface="Arial"/>
                <a:cs typeface="Arial"/>
              </a:rPr>
              <a:t>se</a:t>
            </a:r>
            <a:r>
              <a:rPr sz="2000" dirty="0">
                <a:latin typeface="Arial"/>
                <a:cs typeface="Arial"/>
              </a:rPr>
              <a:t> </a:t>
            </a:r>
            <a:r>
              <a:rPr sz="2000" spc="-5" dirty="0">
                <a:latin typeface="Arial"/>
                <a:cs typeface="Arial"/>
              </a:rPr>
              <a:t>muestra</a:t>
            </a:r>
            <a:r>
              <a:rPr sz="2000" dirty="0">
                <a:latin typeface="Arial"/>
                <a:cs typeface="Arial"/>
              </a:rPr>
              <a:t> en</a:t>
            </a:r>
            <a:r>
              <a:rPr sz="2000" spc="5" dirty="0">
                <a:latin typeface="Arial"/>
                <a:cs typeface="Arial"/>
              </a:rPr>
              <a:t> </a:t>
            </a:r>
            <a:r>
              <a:rPr sz="2000" dirty="0">
                <a:latin typeface="Arial"/>
                <a:cs typeface="Arial"/>
              </a:rPr>
              <a:t>un</a:t>
            </a:r>
            <a:r>
              <a:rPr sz="2000" spc="560" dirty="0">
                <a:latin typeface="Arial"/>
                <a:cs typeface="Arial"/>
              </a:rPr>
              <a:t> </a:t>
            </a:r>
            <a:r>
              <a:rPr sz="2000" dirty="0">
                <a:latin typeface="Arial"/>
                <a:cs typeface="Arial"/>
              </a:rPr>
              <a:t>nivel </a:t>
            </a:r>
            <a:r>
              <a:rPr sz="2000" spc="5" dirty="0">
                <a:latin typeface="Arial"/>
                <a:cs typeface="Arial"/>
              </a:rPr>
              <a:t> </a:t>
            </a:r>
            <a:r>
              <a:rPr sz="2000" dirty="0">
                <a:latin typeface="Arial"/>
                <a:cs typeface="Arial"/>
              </a:rPr>
              <a:t>alfabético</a:t>
            </a:r>
            <a:r>
              <a:rPr sz="2000" spc="5" dirty="0">
                <a:latin typeface="Arial"/>
                <a:cs typeface="Arial"/>
              </a:rPr>
              <a:t> </a:t>
            </a:r>
            <a:r>
              <a:rPr sz="2000" dirty="0">
                <a:latin typeface="Arial"/>
                <a:cs typeface="Arial"/>
              </a:rPr>
              <a:t>debido</a:t>
            </a:r>
            <a:r>
              <a:rPr sz="2000" spc="5" dirty="0">
                <a:latin typeface="Arial"/>
                <a:cs typeface="Arial"/>
              </a:rPr>
              <a:t> </a:t>
            </a:r>
            <a:r>
              <a:rPr sz="2000" dirty="0">
                <a:latin typeface="Arial"/>
                <a:cs typeface="Arial"/>
              </a:rPr>
              <a:t>a</a:t>
            </a:r>
            <a:r>
              <a:rPr sz="2000" spc="5" dirty="0">
                <a:latin typeface="Arial"/>
                <a:cs typeface="Arial"/>
              </a:rPr>
              <a:t> </a:t>
            </a:r>
            <a:r>
              <a:rPr sz="2000" spc="-5" dirty="0">
                <a:latin typeface="Arial"/>
                <a:cs typeface="Arial"/>
              </a:rPr>
              <a:t>que</a:t>
            </a:r>
            <a:r>
              <a:rPr sz="2000" dirty="0">
                <a:latin typeface="Arial"/>
                <a:cs typeface="Arial"/>
              </a:rPr>
              <a:t> </a:t>
            </a:r>
            <a:r>
              <a:rPr sz="2000" spc="-5" dirty="0">
                <a:latin typeface="Arial"/>
                <a:cs typeface="Arial"/>
              </a:rPr>
              <a:t>la</a:t>
            </a:r>
            <a:r>
              <a:rPr sz="2000" spc="550" dirty="0">
                <a:latin typeface="Arial"/>
                <a:cs typeface="Arial"/>
              </a:rPr>
              <a:t> </a:t>
            </a:r>
            <a:r>
              <a:rPr sz="2000" dirty="0">
                <a:latin typeface="Arial"/>
                <a:cs typeface="Arial"/>
              </a:rPr>
              <a:t>alumna </a:t>
            </a:r>
            <a:r>
              <a:rPr sz="2000" spc="5" dirty="0">
                <a:latin typeface="Arial"/>
                <a:cs typeface="Arial"/>
              </a:rPr>
              <a:t> </a:t>
            </a:r>
            <a:r>
              <a:rPr sz="2000" dirty="0">
                <a:latin typeface="Arial"/>
                <a:cs typeface="Arial"/>
              </a:rPr>
              <a:t>produce</a:t>
            </a:r>
            <a:r>
              <a:rPr sz="2000" spc="-40" dirty="0">
                <a:latin typeface="Arial"/>
                <a:cs typeface="Arial"/>
              </a:rPr>
              <a:t> </a:t>
            </a:r>
            <a:r>
              <a:rPr sz="2000" dirty="0">
                <a:latin typeface="Arial"/>
                <a:cs typeface="Arial"/>
              </a:rPr>
              <a:t>escritos</a:t>
            </a:r>
            <a:r>
              <a:rPr sz="2000" spc="-35" dirty="0">
                <a:latin typeface="Arial"/>
                <a:cs typeface="Arial"/>
              </a:rPr>
              <a:t> </a:t>
            </a:r>
            <a:r>
              <a:rPr sz="2000" dirty="0">
                <a:latin typeface="Arial"/>
                <a:cs typeface="Arial"/>
              </a:rPr>
              <a:t>de</a:t>
            </a:r>
            <a:r>
              <a:rPr sz="2000" spc="-15" dirty="0">
                <a:latin typeface="Arial"/>
                <a:cs typeface="Arial"/>
              </a:rPr>
              <a:t> </a:t>
            </a:r>
            <a:r>
              <a:rPr sz="2000" dirty="0">
                <a:latin typeface="Arial"/>
                <a:cs typeface="Arial"/>
              </a:rPr>
              <a:t>manera</a:t>
            </a:r>
            <a:r>
              <a:rPr sz="2000" spc="-40" dirty="0">
                <a:latin typeface="Arial"/>
                <a:cs typeface="Arial"/>
              </a:rPr>
              <a:t> </a:t>
            </a:r>
            <a:r>
              <a:rPr sz="2000" dirty="0">
                <a:latin typeface="Arial"/>
                <a:cs typeface="Arial"/>
              </a:rPr>
              <a:t>legible.</a:t>
            </a:r>
            <a:endParaRPr sz="2000">
              <a:latin typeface="Arial"/>
              <a:cs typeface="Arial"/>
            </a:endParaRPr>
          </a:p>
          <a:p>
            <a:pPr marL="12700" algn="just">
              <a:lnSpc>
                <a:spcPts val="2320"/>
              </a:lnSpc>
            </a:pPr>
            <a:r>
              <a:rPr sz="2000" spc="-5" dirty="0">
                <a:latin typeface="Arial"/>
                <a:cs typeface="Arial"/>
              </a:rPr>
              <a:t>Se</a:t>
            </a:r>
            <a:r>
              <a:rPr sz="2000" spc="335" dirty="0">
                <a:latin typeface="Arial"/>
                <a:cs typeface="Arial"/>
              </a:rPr>
              <a:t> </a:t>
            </a:r>
            <a:r>
              <a:rPr sz="2000" spc="-5" dirty="0">
                <a:latin typeface="Arial"/>
                <a:cs typeface="Arial"/>
              </a:rPr>
              <a:t>muestra</a:t>
            </a:r>
            <a:r>
              <a:rPr sz="2000" spc="330" dirty="0">
                <a:latin typeface="Arial"/>
                <a:cs typeface="Arial"/>
              </a:rPr>
              <a:t> </a:t>
            </a:r>
            <a:r>
              <a:rPr sz="2000" dirty="0">
                <a:latin typeface="Arial"/>
                <a:cs typeface="Arial"/>
              </a:rPr>
              <a:t>un</a:t>
            </a:r>
            <a:r>
              <a:rPr sz="2000" spc="340" dirty="0">
                <a:latin typeface="Arial"/>
                <a:cs typeface="Arial"/>
              </a:rPr>
              <a:t> </a:t>
            </a:r>
            <a:r>
              <a:rPr sz="2000" spc="-5" dirty="0">
                <a:latin typeface="Arial"/>
                <a:cs typeface="Arial"/>
              </a:rPr>
              <a:t>gran</a:t>
            </a:r>
            <a:r>
              <a:rPr sz="2000" spc="345" dirty="0">
                <a:latin typeface="Arial"/>
                <a:cs typeface="Arial"/>
              </a:rPr>
              <a:t> </a:t>
            </a:r>
            <a:r>
              <a:rPr sz="2000" spc="-5" dirty="0">
                <a:latin typeface="Arial"/>
                <a:cs typeface="Arial"/>
              </a:rPr>
              <a:t>apoyo</a:t>
            </a:r>
            <a:r>
              <a:rPr sz="2000" spc="345" dirty="0">
                <a:latin typeface="Arial"/>
                <a:cs typeface="Arial"/>
              </a:rPr>
              <a:t> </a:t>
            </a:r>
            <a:r>
              <a:rPr sz="2000" dirty="0">
                <a:latin typeface="Arial"/>
                <a:cs typeface="Arial"/>
              </a:rPr>
              <a:t>por</a:t>
            </a:r>
            <a:r>
              <a:rPr sz="2000" spc="345" dirty="0">
                <a:latin typeface="Arial"/>
                <a:cs typeface="Arial"/>
              </a:rPr>
              <a:t> </a:t>
            </a:r>
            <a:r>
              <a:rPr sz="2000" spc="-5" dirty="0">
                <a:latin typeface="Arial"/>
                <a:cs typeface="Arial"/>
              </a:rPr>
              <a:t>parte</a:t>
            </a:r>
            <a:r>
              <a:rPr sz="2000" spc="325" dirty="0">
                <a:latin typeface="Arial"/>
                <a:cs typeface="Arial"/>
              </a:rPr>
              <a:t> </a:t>
            </a:r>
            <a:r>
              <a:rPr sz="2000" dirty="0">
                <a:latin typeface="Arial"/>
                <a:cs typeface="Arial"/>
              </a:rPr>
              <a:t>de</a:t>
            </a:r>
            <a:endParaRPr sz="2000">
              <a:latin typeface="Arial"/>
              <a:cs typeface="Arial"/>
            </a:endParaRPr>
          </a:p>
          <a:p>
            <a:pPr marL="12700" algn="just">
              <a:lnSpc>
                <a:spcPct val="100000"/>
              </a:lnSpc>
            </a:pPr>
            <a:r>
              <a:rPr sz="2000" dirty="0">
                <a:latin typeface="Arial"/>
                <a:cs typeface="Arial"/>
              </a:rPr>
              <a:t>los</a:t>
            </a:r>
            <a:r>
              <a:rPr sz="2000" spc="-30" dirty="0">
                <a:latin typeface="Arial"/>
                <a:cs typeface="Arial"/>
              </a:rPr>
              <a:t> </a:t>
            </a:r>
            <a:r>
              <a:rPr sz="2000" dirty="0">
                <a:latin typeface="Arial"/>
                <a:cs typeface="Arial"/>
              </a:rPr>
              <a:t>padres</a:t>
            </a:r>
            <a:r>
              <a:rPr sz="2000" spc="-35" dirty="0">
                <a:latin typeface="Arial"/>
                <a:cs typeface="Arial"/>
              </a:rPr>
              <a:t> </a:t>
            </a:r>
            <a:r>
              <a:rPr sz="2000" dirty="0">
                <a:latin typeface="Arial"/>
                <a:cs typeface="Arial"/>
              </a:rPr>
              <a:t>de</a:t>
            </a:r>
            <a:r>
              <a:rPr sz="2000" spc="-35" dirty="0">
                <a:latin typeface="Arial"/>
                <a:cs typeface="Arial"/>
              </a:rPr>
              <a:t> </a:t>
            </a:r>
            <a:r>
              <a:rPr sz="2000" dirty="0">
                <a:latin typeface="Arial"/>
                <a:cs typeface="Arial"/>
              </a:rPr>
              <a:t>familia.</a:t>
            </a:r>
            <a:endParaRPr sz="20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2000" cy="6854952"/>
          </a:xfrm>
          <a:prstGeom prst="rect">
            <a:avLst/>
          </a:prstGeom>
        </p:spPr>
      </p:pic>
      <p:sp>
        <p:nvSpPr>
          <p:cNvPr id="3" name="object 3"/>
          <p:cNvSpPr txBox="1">
            <a:spLocks noGrp="1"/>
          </p:cNvSpPr>
          <p:nvPr>
            <p:ph type="title"/>
          </p:nvPr>
        </p:nvSpPr>
        <p:spPr>
          <a:xfrm>
            <a:off x="5497195" y="700862"/>
            <a:ext cx="5512435" cy="514350"/>
          </a:xfrm>
          <a:prstGeom prst="rect">
            <a:avLst/>
          </a:prstGeom>
        </p:spPr>
        <p:txBody>
          <a:bodyPr vert="horz" wrap="square" lIns="0" tIns="13335" rIns="0" bIns="0" rtlCol="0">
            <a:spAutoFit/>
          </a:bodyPr>
          <a:lstStyle/>
          <a:p>
            <a:pPr marL="12700">
              <a:lnSpc>
                <a:spcPct val="100000"/>
              </a:lnSpc>
              <a:spcBef>
                <a:spcPts val="105"/>
              </a:spcBef>
            </a:pPr>
            <a:r>
              <a:rPr sz="2800" spc="-10" dirty="0"/>
              <a:t>Viernes</a:t>
            </a:r>
            <a:r>
              <a:rPr sz="2800" spc="105" dirty="0"/>
              <a:t> </a:t>
            </a:r>
            <a:r>
              <a:rPr spc="-5" dirty="0"/>
              <a:t>14</a:t>
            </a:r>
            <a:r>
              <a:rPr spc="-15" dirty="0"/>
              <a:t> </a:t>
            </a:r>
            <a:r>
              <a:rPr dirty="0"/>
              <a:t>de</a:t>
            </a:r>
            <a:r>
              <a:rPr spc="-15" dirty="0"/>
              <a:t> </a:t>
            </a:r>
            <a:r>
              <a:rPr spc="-5" dirty="0"/>
              <a:t>mayo</a:t>
            </a:r>
            <a:r>
              <a:rPr spc="-30" dirty="0"/>
              <a:t> </a:t>
            </a:r>
            <a:r>
              <a:rPr dirty="0"/>
              <a:t>del</a:t>
            </a:r>
            <a:r>
              <a:rPr spc="-20" dirty="0"/>
              <a:t> </a:t>
            </a:r>
            <a:r>
              <a:rPr spc="-10" dirty="0"/>
              <a:t>2021.</a:t>
            </a:r>
            <a:r>
              <a:rPr sz="1800" b="0" spc="-10" dirty="0">
                <a:latin typeface="Calibri"/>
                <a:cs typeface="Calibri"/>
              </a:rPr>
              <a:t>.</a:t>
            </a:r>
            <a:endParaRPr sz="1800">
              <a:latin typeface="Calibri"/>
              <a:cs typeface="Calibri"/>
            </a:endParaRPr>
          </a:p>
        </p:txBody>
      </p:sp>
      <p:sp>
        <p:nvSpPr>
          <p:cNvPr id="4" name="object 4"/>
          <p:cNvSpPr/>
          <p:nvPr/>
        </p:nvSpPr>
        <p:spPr>
          <a:xfrm>
            <a:off x="1155608" y="1245600"/>
            <a:ext cx="4962525" cy="3710304"/>
          </a:xfrm>
          <a:custGeom>
            <a:avLst/>
            <a:gdLst/>
            <a:ahLst/>
            <a:cxnLst/>
            <a:rect l="l" t="t" r="r" b="b"/>
            <a:pathLst>
              <a:path w="4962525" h="3710304">
                <a:moveTo>
                  <a:pt x="18636" y="20081"/>
                </a:moveTo>
                <a:lnTo>
                  <a:pt x="73208" y="10085"/>
                </a:lnTo>
                <a:lnTo>
                  <a:pt x="119264" y="6143"/>
                </a:lnTo>
                <a:lnTo>
                  <a:pt x="158722" y="6904"/>
                </a:lnTo>
                <a:lnTo>
                  <a:pt x="193500" y="11016"/>
                </a:lnTo>
                <a:lnTo>
                  <a:pt x="225517" y="17126"/>
                </a:lnTo>
                <a:lnTo>
                  <a:pt x="256692" y="23885"/>
                </a:lnTo>
                <a:lnTo>
                  <a:pt x="288942" y="29939"/>
                </a:lnTo>
                <a:lnTo>
                  <a:pt x="324187" y="33937"/>
                </a:lnTo>
                <a:lnTo>
                  <a:pt x="364344" y="34528"/>
                </a:lnTo>
                <a:lnTo>
                  <a:pt x="411332" y="30360"/>
                </a:lnTo>
                <a:lnTo>
                  <a:pt x="467070" y="20081"/>
                </a:lnTo>
                <a:lnTo>
                  <a:pt x="531175" y="9118"/>
                </a:lnTo>
                <a:lnTo>
                  <a:pt x="590006" y="5365"/>
                </a:lnTo>
                <a:lnTo>
                  <a:pt x="643938" y="7031"/>
                </a:lnTo>
                <a:lnTo>
                  <a:pt x="693344" y="12326"/>
                </a:lnTo>
                <a:lnTo>
                  <a:pt x="738596" y="19461"/>
                </a:lnTo>
                <a:lnTo>
                  <a:pt x="780070" y="26646"/>
                </a:lnTo>
                <a:lnTo>
                  <a:pt x="818136" y="32090"/>
                </a:lnTo>
                <a:lnTo>
                  <a:pt x="853171" y="34004"/>
                </a:lnTo>
                <a:lnTo>
                  <a:pt x="885546" y="30597"/>
                </a:lnTo>
                <a:lnTo>
                  <a:pt x="915634" y="20081"/>
                </a:lnTo>
                <a:lnTo>
                  <a:pt x="946818" y="8487"/>
                </a:lnTo>
                <a:lnTo>
                  <a:pt x="982210" y="2329"/>
                </a:lnTo>
                <a:lnTo>
                  <a:pt x="1021780" y="534"/>
                </a:lnTo>
                <a:lnTo>
                  <a:pt x="1065500" y="2030"/>
                </a:lnTo>
                <a:lnTo>
                  <a:pt x="1113342" y="5745"/>
                </a:lnTo>
                <a:lnTo>
                  <a:pt x="1165275" y="10607"/>
                </a:lnTo>
                <a:lnTo>
                  <a:pt x="1221271" y="15544"/>
                </a:lnTo>
                <a:lnTo>
                  <a:pt x="1281301" y="19483"/>
                </a:lnTo>
                <a:lnTo>
                  <a:pt x="1345336" y="21353"/>
                </a:lnTo>
                <a:lnTo>
                  <a:pt x="1413347" y="20081"/>
                </a:lnTo>
                <a:lnTo>
                  <a:pt x="1475460" y="18566"/>
                </a:lnTo>
                <a:lnTo>
                  <a:pt x="1534643" y="19390"/>
                </a:lnTo>
                <a:lnTo>
                  <a:pt x="1591048" y="21874"/>
                </a:lnTo>
                <a:lnTo>
                  <a:pt x="1644826" y="25338"/>
                </a:lnTo>
                <a:lnTo>
                  <a:pt x="1696126" y="29106"/>
                </a:lnTo>
                <a:lnTo>
                  <a:pt x="1745099" y="32498"/>
                </a:lnTo>
                <a:lnTo>
                  <a:pt x="1791896" y="34836"/>
                </a:lnTo>
                <a:lnTo>
                  <a:pt x="1836668" y="35442"/>
                </a:lnTo>
                <a:lnTo>
                  <a:pt x="1879565" y="33637"/>
                </a:lnTo>
                <a:lnTo>
                  <a:pt x="1920738" y="28743"/>
                </a:lnTo>
                <a:lnTo>
                  <a:pt x="1960336" y="20081"/>
                </a:lnTo>
                <a:lnTo>
                  <a:pt x="2002893" y="11796"/>
                </a:lnTo>
                <a:lnTo>
                  <a:pt x="2045305" y="9583"/>
                </a:lnTo>
                <a:lnTo>
                  <a:pt x="2087819" y="11856"/>
                </a:lnTo>
                <a:lnTo>
                  <a:pt x="2130677" y="17026"/>
                </a:lnTo>
                <a:lnTo>
                  <a:pt x="2174125" y="23510"/>
                </a:lnTo>
                <a:lnTo>
                  <a:pt x="2218408" y="29718"/>
                </a:lnTo>
                <a:lnTo>
                  <a:pt x="2263769" y="34066"/>
                </a:lnTo>
                <a:lnTo>
                  <a:pt x="2310454" y="34967"/>
                </a:lnTo>
                <a:lnTo>
                  <a:pt x="2358707" y="30834"/>
                </a:lnTo>
                <a:lnTo>
                  <a:pt x="2408773" y="20081"/>
                </a:lnTo>
                <a:lnTo>
                  <a:pt x="2455411" y="9252"/>
                </a:lnTo>
                <a:lnTo>
                  <a:pt x="2502529" y="2804"/>
                </a:lnTo>
                <a:lnTo>
                  <a:pt x="2550173" y="0"/>
                </a:lnTo>
                <a:lnTo>
                  <a:pt x="2598389" y="99"/>
                </a:lnTo>
                <a:lnTo>
                  <a:pt x="2647223" y="2365"/>
                </a:lnTo>
                <a:lnTo>
                  <a:pt x="2696720" y="6057"/>
                </a:lnTo>
                <a:lnTo>
                  <a:pt x="2746927" y="10438"/>
                </a:lnTo>
                <a:lnTo>
                  <a:pt x="2797888" y="14770"/>
                </a:lnTo>
                <a:lnTo>
                  <a:pt x="2849651" y="18313"/>
                </a:lnTo>
                <a:lnTo>
                  <a:pt x="2902260" y="20330"/>
                </a:lnTo>
                <a:lnTo>
                  <a:pt x="2955762" y="20081"/>
                </a:lnTo>
                <a:lnTo>
                  <a:pt x="3018023" y="19173"/>
                </a:lnTo>
                <a:lnTo>
                  <a:pt x="3073912" y="20000"/>
                </a:lnTo>
                <a:lnTo>
                  <a:pt x="3124828" y="21915"/>
                </a:lnTo>
                <a:lnTo>
                  <a:pt x="3172168" y="24272"/>
                </a:lnTo>
                <a:lnTo>
                  <a:pt x="3217333" y="26425"/>
                </a:lnTo>
                <a:lnTo>
                  <a:pt x="3261720" y="27729"/>
                </a:lnTo>
                <a:lnTo>
                  <a:pt x="3306727" y="27536"/>
                </a:lnTo>
                <a:lnTo>
                  <a:pt x="3353754" y="25202"/>
                </a:lnTo>
                <a:lnTo>
                  <a:pt x="3404199" y="20081"/>
                </a:lnTo>
                <a:lnTo>
                  <a:pt x="3449014" y="16067"/>
                </a:lnTo>
                <a:lnTo>
                  <a:pt x="3496888" y="14645"/>
                </a:lnTo>
                <a:lnTo>
                  <a:pt x="3547131" y="15217"/>
                </a:lnTo>
                <a:lnTo>
                  <a:pt x="3599049" y="17187"/>
                </a:lnTo>
                <a:lnTo>
                  <a:pt x="3651949" y="19960"/>
                </a:lnTo>
                <a:lnTo>
                  <a:pt x="3705139" y="22940"/>
                </a:lnTo>
                <a:lnTo>
                  <a:pt x="3757926" y="25531"/>
                </a:lnTo>
                <a:lnTo>
                  <a:pt x="3809617" y="27136"/>
                </a:lnTo>
                <a:lnTo>
                  <a:pt x="3859520" y="27160"/>
                </a:lnTo>
                <a:lnTo>
                  <a:pt x="3906941" y="25007"/>
                </a:lnTo>
                <a:lnTo>
                  <a:pt x="3951188" y="20081"/>
                </a:lnTo>
                <a:lnTo>
                  <a:pt x="3998996" y="15822"/>
                </a:lnTo>
                <a:lnTo>
                  <a:pt x="4048707" y="16399"/>
                </a:lnTo>
                <a:lnTo>
                  <a:pt x="4099772" y="20353"/>
                </a:lnTo>
                <a:lnTo>
                  <a:pt x="4151639" y="26225"/>
                </a:lnTo>
                <a:lnTo>
                  <a:pt x="4203760" y="32558"/>
                </a:lnTo>
                <a:lnTo>
                  <a:pt x="4255583" y="37893"/>
                </a:lnTo>
                <a:lnTo>
                  <a:pt x="4306559" y="40771"/>
                </a:lnTo>
                <a:lnTo>
                  <a:pt x="4356138" y="39734"/>
                </a:lnTo>
                <a:lnTo>
                  <a:pt x="4403768" y="33323"/>
                </a:lnTo>
                <a:lnTo>
                  <a:pt x="4448901" y="20081"/>
                </a:lnTo>
                <a:lnTo>
                  <a:pt x="4487984" y="7952"/>
                </a:lnTo>
                <a:lnTo>
                  <a:pt x="4526216" y="1923"/>
                </a:lnTo>
                <a:lnTo>
                  <a:pt x="4564259" y="769"/>
                </a:lnTo>
                <a:lnTo>
                  <a:pt x="4602775" y="3265"/>
                </a:lnTo>
                <a:lnTo>
                  <a:pt x="4642424" y="8187"/>
                </a:lnTo>
                <a:lnTo>
                  <a:pt x="4683868" y="14310"/>
                </a:lnTo>
                <a:lnTo>
                  <a:pt x="4727768" y="20409"/>
                </a:lnTo>
                <a:lnTo>
                  <a:pt x="4774786" y="25261"/>
                </a:lnTo>
                <a:lnTo>
                  <a:pt x="4825581" y="27639"/>
                </a:lnTo>
                <a:lnTo>
                  <a:pt x="4880817" y="26321"/>
                </a:lnTo>
                <a:lnTo>
                  <a:pt x="4941153" y="20081"/>
                </a:lnTo>
                <a:lnTo>
                  <a:pt x="4946477" y="56122"/>
                </a:lnTo>
                <a:lnTo>
                  <a:pt x="4947653" y="97825"/>
                </a:lnTo>
                <a:lnTo>
                  <a:pt x="4945636" y="144235"/>
                </a:lnTo>
                <a:lnTo>
                  <a:pt x="4941379" y="194400"/>
                </a:lnTo>
                <a:lnTo>
                  <a:pt x="4935836" y="247366"/>
                </a:lnTo>
                <a:lnTo>
                  <a:pt x="4929962" y="302179"/>
                </a:lnTo>
                <a:lnTo>
                  <a:pt x="4924708" y="357887"/>
                </a:lnTo>
                <a:lnTo>
                  <a:pt x="4921031" y="413536"/>
                </a:lnTo>
                <a:lnTo>
                  <a:pt x="4919883" y="468172"/>
                </a:lnTo>
                <a:lnTo>
                  <a:pt x="4922218" y="520843"/>
                </a:lnTo>
                <a:lnTo>
                  <a:pt x="4928990" y="570594"/>
                </a:lnTo>
                <a:lnTo>
                  <a:pt x="4941153" y="616473"/>
                </a:lnTo>
                <a:lnTo>
                  <a:pt x="4954112" y="662303"/>
                </a:lnTo>
                <a:lnTo>
                  <a:pt x="4960712" y="705197"/>
                </a:lnTo>
                <a:lnTo>
                  <a:pt x="4962210" y="746025"/>
                </a:lnTo>
                <a:lnTo>
                  <a:pt x="4959861" y="785661"/>
                </a:lnTo>
                <a:lnTo>
                  <a:pt x="4954919" y="824976"/>
                </a:lnTo>
                <a:lnTo>
                  <a:pt x="4948642" y="864845"/>
                </a:lnTo>
                <a:lnTo>
                  <a:pt x="4942284" y="906138"/>
                </a:lnTo>
                <a:lnTo>
                  <a:pt x="4937100" y="949728"/>
                </a:lnTo>
                <a:lnTo>
                  <a:pt x="4934347" y="996489"/>
                </a:lnTo>
                <a:lnTo>
                  <a:pt x="4935280" y="1047292"/>
                </a:lnTo>
                <a:lnTo>
                  <a:pt x="4941153" y="1103010"/>
                </a:lnTo>
                <a:lnTo>
                  <a:pt x="4947222" y="1155822"/>
                </a:lnTo>
                <a:lnTo>
                  <a:pt x="4949832" y="1207238"/>
                </a:lnTo>
                <a:lnTo>
                  <a:pt x="4949690" y="1257507"/>
                </a:lnTo>
                <a:lnTo>
                  <a:pt x="4947503" y="1306878"/>
                </a:lnTo>
                <a:lnTo>
                  <a:pt x="4943978" y="1355599"/>
                </a:lnTo>
                <a:lnTo>
                  <a:pt x="4939820" y="1403920"/>
                </a:lnTo>
                <a:lnTo>
                  <a:pt x="4935736" y="1452091"/>
                </a:lnTo>
                <a:lnTo>
                  <a:pt x="4932433" y="1500360"/>
                </a:lnTo>
                <a:lnTo>
                  <a:pt x="4930616" y="1548976"/>
                </a:lnTo>
                <a:lnTo>
                  <a:pt x="4930993" y="1598189"/>
                </a:lnTo>
                <a:lnTo>
                  <a:pt x="4934270" y="1648248"/>
                </a:lnTo>
                <a:lnTo>
                  <a:pt x="4941153" y="1699402"/>
                </a:lnTo>
                <a:lnTo>
                  <a:pt x="4948267" y="1754128"/>
                </a:lnTo>
                <a:lnTo>
                  <a:pt x="4950835" y="1805648"/>
                </a:lnTo>
                <a:lnTo>
                  <a:pt x="4949899" y="1854554"/>
                </a:lnTo>
                <a:lnTo>
                  <a:pt x="4946499" y="1901437"/>
                </a:lnTo>
                <a:lnTo>
                  <a:pt x="4941677" y="1946887"/>
                </a:lnTo>
                <a:lnTo>
                  <a:pt x="4936473" y="1991498"/>
                </a:lnTo>
                <a:lnTo>
                  <a:pt x="4931928" y="2035859"/>
                </a:lnTo>
                <a:lnTo>
                  <a:pt x="4929083" y="2080563"/>
                </a:lnTo>
                <a:lnTo>
                  <a:pt x="4928978" y="2126200"/>
                </a:lnTo>
                <a:lnTo>
                  <a:pt x="4932655" y="2173363"/>
                </a:lnTo>
                <a:lnTo>
                  <a:pt x="4941153" y="2222642"/>
                </a:lnTo>
                <a:lnTo>
                  <a:pt x="4949501" y="2269587"/>
                </a:lnTo>
                <a:lnTo>
                  <a:pt x="4954312" y="2317654"/>
                </a:lnTo>
                <a:lnTo>
                  <a:pt x="4956191" y="2366656"/>
                </a:lnTo>
                <a:lnTo>
                  <a:pt x="4955744" y="2416406"/>
                </a:lnTo>
                <a:lnTo>
                  <a:pt x="4953578" y="2466719"/>
                </a:lnTo>
                <a:lnTo>
                  <a:pt x="4950297" y="2517409"/>
                </a:lnTo>
                <a:lnTo>
                  <a:pt x="4946509" y="2568289"/>
                </a:lnTo>
                <a:lnTo>
                  <a:pt x="4942819" y="2619173"/>
                </a:lnTo>
                <a:lnTo>
                  <a:pt x="4939832" y="2669876"/>
                </a:lnTo>
                <a:lnTo>
                  <a:pt x="4938155" y="2720211"/>
                </a:lnTo>
                <a:lnTo>
                  <a:pt x="4938393" y="2769992"/>
                </a:lnTo>
                <a:lnTo>
                  <a:pt x="4941153" y="2819034"/>
                </a:lnTo>
                <a:lnTo>
                  <a:pt x="4943573" y="2856030"/>
                </a:lnTo>
                <a:lnTo>
                  <a:pt x="4944967" y="2897965"/>
                </a:lnTo>
                <a:lnTo>
                  <a:pt x="4945479" y="2944195"/>
                </a:lnTo>
                <a:lnTo>
                  <a:pt x="4945255" y="2994077"/>
                </a:lnTo>
                <a:lnTo>
                  <a:pt x="4944438" y="3046969"/>
                </a:lnTo>
                <a:lnTo>
                  <a:pt x="4943175" y="3102226"/>
                </a:lnTo>
                <a:lnTo>
                  <a:pt x="4941609" y="3159206"/>
                </a:lnTo>
                <a:lnTo>
                  <a:pt x="4939886" y="3217266"/>
                </a:lnTo>
                <a:lnTo>
                  <a:pt x="4938149" y="3275762"/>
                </a:lnTo>
                <a:lnTo>
                  <a:pt x="4936545" y="3334051"/>
                </a:lnTo>
                <a:lnTo>
                  <a:pt x="4935216" y="3391490"/>
                </a:lnTo>
                <a:lnTo>
                  <a:pt x="4934309" y="3447436"/>
                </a:lnTo>
                <a:lnTo>
                  <a:pt x="4933967" y="3501245"/>
                </a:lnTo>
                <a:lnTo>
                  <a:pt x="4934336" y="3552274"/>
                </a:lnTo>
                <a:lnTo>
                  <a:pt x="4935561" y="3599881"/>
                </a:lnTo>
                <a:lnTo>
                  <a:pt x="4937785" y="3643421"/>
                </a:lnTo>
                <a:lnTo>
                  <a:pt x="4941153" y="3682253"/>
                </a:lnTo>
                <a:lnTo>
                  <a:pt x="4904002" y="3692872"/>
                </a:lnTo>
                <a:lnTo>
                  <a:pt x="4864365" y="3698028"/>
                </a:lnTo>
                <a:lnTo>
                  <a:pt x="4822524" y="3698729"/>
                </a:lnTo>
                <a:lnTo>
                  <a:pt x="4778761" y="3695981"/>
                </a:lnTo>
                <a:lnTo>
                  <a:pt x="4733360" y="3690792"/>
                </a:lnTo>
                <a:lnTo>
                  <a:pt x="4686601" y="3684168"/>
                </a:lnTo>
                <a:lnTo>
                  <a:pt x="4638768" y="3677118"/>
                </a:lnTo>
                <a:lnTo>
                  <a:pt x="4590143" y="3670647"/>
                </a:lnTo>
                <a:lnTo>
                  <a:pt x="4541008" y="3665765"/>
                </a:lnTo>
                <a:lnTo>
                  <a:pt x="4491645" y="3663477"/>
                </a:lnTo>
                <a:lnTo>
                  <a:pt x="4442337" y="3664790"/>
                </a:lnTo>
                <a:lnTo>
                  <a:pt x="4393367" y="3670713"/>
                </a:lnTo>
                <a:lnTo>
                  <a:pt x="4345015" y="3682253"/>
                </a:lnTo>
                <a:lnTo>
                  <a:pt x="4279686" y="3698350"/>
                </a:lnTo>
                <a:lnTo>
                  <a:pt x="4221632" y="3705601"/>
                </a:lnTo>
                <a:lnTo>
                  <a:pt x="4169981" y="3706072"/>
                </a:lnTo>
                <a:lnTo>
                  <a:pt x="4123862" y="3701830"/>
                </a:lnTo>
                <a:lnTo>
                  <a:pt x="4082402" y="3694942"/>
                </a:lnTo>
                <a:lnTo>
                  <a:pt x="4044731" y="3687474"/>
                </a:lnTo>
                <a:lnTo>
                  <a:pt x="4009976" y="3681492"/>
                </a:lnTo>
                <a:lnTo>
                  <a:pt x="3977265" y="3679062"/>
                </a:lnTo>
                <a:lnTo>
                  <a:pt x="3945727" y="3682253"/>
                </a:lnTo>
                <a:lnTo>
                  <a:pt x="3920247" y="3684950"/>
                </a:lnTo>
                <a:lnTo>
                  <a:pt x="3887630" y="3684305"/>
                </a:lnTo>
                <a:lnTo>
                  <a:pt x="3848723" y="3681108"/>
                </a:lnTo>
                <a:lnTo>
                  <a:pt x="3804375" y="3676147"/>
                </a:lnTo>
                <a:lnTo>
                  <a:pt x="3755434" y="3670210"/>
                </a:lnTo>
                <a:lnTo>
                  <a:pt x="3702748" y="3664087"/>
                </a:lnTo>
                <a:lnTo>
                  <a:pt x="3647164" y="3658566"/>
                </a:lnTo>
                <a:lnTo>
                  <a:pt x="3589532" y="3654436"/>
                </a:lnTo>
                <a:lnTo>
                  <a:pt x="3530698" y="3652486"/>
                </a:lnTo>
                <a:lnTo>
                  <a:pt x="3471512" y="3653503"/>
                </a:lnTo>
                <a:lnTo>
                  <a:pt x="3412820" y="3658278"/>
                </a:lnTo>
                <a:lnTo>
                  <a:pt x="3355471" y="3667598"/>
                </a:lnTo>
                <a:lnTo>
                  <a:pt x="3300313" y="3682253"/>
                </a:lnTo>
                <a:lnTo>
                  <a:pt x="3242760" y="3698669"/>
                </a:lnTo>
                <a:lnTo>
                  <a:pt x="3195806" y="3707345"/>
                </a:lnTo>
                <a:lnTo>
                  <a:pt x="3157335" y="3709767"/>
                </a:lnTo>
                <a:lnTo>
                  <a:pt x="3125230" y="3707420"/>
                </a:lnTo>
                <a:lnTo>
                  <a:pt x="3097376" y="3701789"/>
                </a:lnTo>
                <a:lnTo>
                  <a:pt x="3071657" y="3694361"/>
                </a:lnTo>
                <a:lnTo>
                  <a:pt x="3045957" y="3686621"/>
                </a:lnTo>
                <a:lnTo>
                  <a:pt x="3018159" y="3680054"/>
                </a:lnTo>
                <a:lnTo>
                  <a:pt x="2986149" y="3676147"/>
                </a:lnTo>
                <a:lnTo>
                  <a:pt x="2947810" y="3676384"/>
                </a:lnTo>
                <a:lnTo>
                  <a:pt x="2901025" y="3682253"/>
                </a:lnTo>
                <a:lnTo>
                  <a:pt x="2857719" y="3687784"/>
                </a:lnTo>
                <a:lnTo>
                  <a:pt x="2815058" y="3689391"/>
                </a:lnTo>
                <a:lnTo>
                  <a:pt x="2772750" y="3687892"/>
                </a:lnTo>
                <a:lnTo>
                  <a:pt x="2730505" y="3684107"/>
                </a:lnTo>
                <a:lnTo>
                  <a:pt x="2688029" y="3678854"/>
                </a:lnTo>
                <a:lnTo>
                  <a:pt x="2645031" y="3672952"/>
                </a:lnTo>
                <a:lnTo>
                  <a:pt x="2601218" y="3667219"/>
                </a:lnTo>
                <a:lnTo>
                  <a:pt x="2556299" y="3662476"/>
                </a:lnTo>
                <a:lnTo>
                  <a:pt x="2509982" y="3659540"/>
                </a:lnTo>
                <a:lnTo>
                  <a:pt x="2461974" y="3659231"/>
                </a:lnTo>
                <a:lnTo>
                  <a:pt x="2411984" y="3662368"/>
                </a:lnTo>
                <a:lnTo>
                  <a:pt x="2359719" y="3669769"/>
                </a:lnTo>
                <a:lnTo>
                  <a:pt x="2304887" y="3682253"/>
                </a:lnTo>
                <a:lnTo>
                  <a:pt x="2238374" y="3697361"/>
                </a:lnTo>
                <a:lnTo>
                  <a:pt x="2183540" y="3704149"/>
                </a:lnTo>
                <a:lnTo>
                  <a:pt x="2138223" y="3704479"/>
                </a:lnTo>
                <a:lnTo>
                  <a:pt x="2100257" y="3700211"/>
                </a:lnTo>
                <a:lnTo>
                  <a:pt x="2067477" y="3693206"/>
                </a:lnTo>
                <a:lnTo>
                  <a:pt x="2037718" y="3685325"/>
                </a:lnTo>
                <a:lnTo>
                  <a:pt x="2008816" y="3678428"/>
                </a:lnTo>
                <a:lnTo>
                  <a:pt x="1978605" y="3674377"/>
                </a:lnTo>
                <a:lnTo>
                  <a:pt x="1944921" y="3675031"/>
                </a:lnTo>
                <a:lnTo>
                  <a:pt x="1905599" y="3682253"/>
                </a:lnTo>
                <a:lnTo>
                  <a:pt x="1868620" y="3689223"/>
                </a:lnTo>
                <a:lnTo>
                  <a:pt x="1829153" y="3692148"/>
                </a:lnTo>
                <a:lnTo>
                  <a:pt x="1787253" y="3691861"/>
                </a:lnTo>
                <a:lnTo>
                  <a:pt x="1742974" y="3689195"/>
                </a:lnTo>
                <a:lnTo>
                  <a:pt x="1696367" y="3684984"/>
                </a:lnTo>
                <a:lnTo>
                  <a:pt x="1647488" y="3680062"/>
                </a:lnTo>
                <a:lnTo>
                  <a:pt x="1596388" y="3675261"/>
                </a:lnTo>
                <a:lnTo>
                  <a:pt x="1543123" y="3671415"/>
                </a:lnTo>
                <a:lnTo>
                  <a:pt x="1487744" y="3669358"/>
                </a:lnTo>
                <a:lnTo>
                  <a:pt x="1430305" y="3669923"/>
                </a:lnTo>
                <a:lnTo>
                  <a:pt x="1370860" y="3673943"/>
                </a:lnTo>
                <a:lnTo>
                  <a:pt x="1309461" y="3682253"/>
                </a:lnTo>
                <a:lnTo>
                  <a:pt x="1242217" y="3692282"/>
                </a:lnTo>
                <a:lnTo>
                  <a:pt x="1188383" y="3697310"/>
                </a:lnTo>
                <a:lnTo>
                  <a:pt x="1145205" y="3698375"/>
                </a:lnTo>
                <a:lnTo>
                  <a:pt x="1109933" y="3696517"/>
                </a:lnTo>
                <a:lnTo>
                  <a:pt x="1079814" y="3692778"/>
                </a:lnTo>
                <a:lnTo>
                  <a:pt x="1052094" y="3688196"/>
                </a:lnTo>
                <a:lnTo>
                  <a:pt x="1024023" y="3683813"/>
                </a:lnTo>
                <a:lnTo>
                  <a:pt x="992847" y="3680668"/>
                </a:lnTo>
                <a:lnTo>
                  <a:pt x="955815" y="3679801"/>
                </a:lnTo>
                <a:lnTo>
                  <a:pt x="910173" y="3682253"/>
                </a:lnTo>
                <a:lnTo>
                  <a:pt x="850464" y="3685435"/>
                </a:lnTo>
                <a:lnTo>
                  <a:pt x="797260" y="3684807"/>
                </a:lnTo>
                <a:lnTo>
                  <a:pt x="748709" y="3681817"/>
                </a:lnTo>
                <a:lnTo>
                  <a:pt x="702957" y="3677919"/>
                </a:lnTo>
                <a:lnTo>
                  <a:pt x="658152" y="3674562"/>
                </a:lnTo>
                <a:lnTo>
                  <a:pt x="612440" y="3673198"/>
                </a:lnTo>
                <a:lnTo>
                  <a:pt x="563969" y="3675278"/>
                </a:lnTo>
                <a:lnTo>
                  <a:pt x="510885" y="3682253"/>
                </a:lnTo>
                <a:lnTo>
                  <a:pt x="465137" y="3687386"/>
                </a:lnTo>
                <a:lnTo>
                  <a:pt x="417726" y="3687824"/>
                </a:lnTo>
                <a:lnTo>
                  <a:pt x="368987" y="3684901"/>
                </a:lnTo>
                <a:lnTo>
                  <a:pt x="319252" y="3679948"/>
                </a:lnTo>
                <a:lnTo>
                  <a:pt x="268855" y="3674299"/>
                </a:lnTo>
                <a:lnTo>
                  <a:pt x="218132" y="3669286"/>
                </a:lnTo>
                <a:lnTo>
                  <a:pt x="167414" y="3666243"/>
                </a:lnTo>
                <a:lnTo>
                  <a:pt x="117036" y="3666501"/>
                </a:lnTo>
                <a:lnTo>
                  <a:pt x="67332" y="3671393"/>
                </a:lnTo>
                <a:lnTo>
                  <a:pt x="18636" y="3682253"/>
                </a:lnTo>
                <a:lnTo>
                  <a:pt x="18891" y="3641076"/>
                </a:lnTo>
                <a:lnTo>
                  <a:pt x="20054" y="3600178"/>
                </a:lnTo>
                <a:lnTo>
                  <a:pt x="21806" y="3558819"/>
                </a:lnTo>
                <a:lnTo>
                  <a:pt x="23827" y="3516258"/>
                </a:lnTo>
                <a:lnTo>
                  <a:pt x="25797" y="3471753"/>
                </a:lnTo>
                <a:lnTo>
                  <a:pt x="27396" y="3424565"/>
                </a:lnTo>
                <a:lnTo>
                  <a:pt x="28305" y="3373952"/>
                </a:lnTo>
                <a:lnTo>
                  <a:pt x="28203" y="3319173"/>
                </a:lnTo>
                <a:lnTo>
                  <a:pt x="26770" y="3259489"/>
                </a:lnTo>
                <a:lnTo>
                  <a:pt x="23688" y="3194157"/>
                </a:lnTo>
                <a:lnTo>
                  <a:pt x="18636" y="3122437"/>
                </a:lnTo>
                <a:lnTo>
                  <a:pt x="14848" y="3053852"/>
                </a:lnTo>
                <a:lnTo>
                  <a:pt x="15054" y="2996913"/>
                </a:lnTo>
                <a:lnTo>
                  <a:pt x="18177" y="2949363"/>
                </a:lnTo>
                <a:lnTo>
                  <a:pt x="23137" y="2908942"/>
                </a:lnTo>
                <a:lnTo>
                  <a:pt x="34250" y="2840453"/>
                </a:lnTo>
                <a:lnTo>
                  <a:pt x="38245" y="2807869"/>
                </a:lnTo>
                <a:lnTo>
                  <a:pt x="39760" y="2773380"/>
                </a:lnTo>
                <a:lnTo>
                  <a:pt x="37716" y="2734728"/>
                </a:lnTo>
                <a:lnTo>
                  <a:pt x="31035" y="2689654"/>
                </a:lnTo>
                <a:lnTo>
                  <a:pt x="18636" y="2635900"/>
                </a:lnTo>
                <a:lnTo>
                  <a:pt x="7485" y="2581843"/>
                </a:lnTo>
                <a:lnTo>
                  <a:pt x="1947" y="2527729"/>
                </a:lnTo>
                <a:lnTo>
                  <a:pt x="947" y="2473812"/>
                </a:lnTo>
                <a:lnTo>
                  <a:pt x="3409" y="2420348"/>
                </a:lnTo>
                <a:lnTo>
                  <a:pt x="8257" y="2367591"/>
                </a:lnTo>
                <a:lnTo>
                  <a:pt x="14414" y="2315796"/>
                </a:lnTo>
                <a:lnTo>
                  <a:pt x="20807" y="2265219"/>
                </a:lnTo>
                <a:lnTo>
                  <a:pt x="26358" y="2216113"/>
                </a:lnTo>
                <a:lnTo>
                  <a:pt x="29992" y="2168734"/>
                </a:lnTo>
                <a:lnTo>
                  <a:pt x="30634" y="2123337"/>
                </a:lnTo>
                <a:lnTo>
                  <a:pt x="27207" y="2080177"/>
                </a:lnTo>
                <a:lnTo>
                  <a:pt x="18636" y="2039508"/>
                </a:lnTo>
                <a:lnTo>
                  <a:pt x="8447" y="1992202"/>
                </a:lnTo>
                <a:lnTo>
                  <a:pt x="4495" y="1944675"/>
                </a:lnTo>
                <a:lnTo>
                  <a:pt x="5290" y="1896899"/>
                </a:lnTo>
                <a:lnTo>
                  <a:pt x="9342" y="1848843"/>
                </a:lnTo>
                <a:lnTo>
                  <a:pt x="15162" y="1800478"/>
                </a:lnTo>
                <a:lnTo>
                  <a:pt x="21260" y="1751773"/>
                </a:lnTo>
                <a:lnTo>
                  <a:pt x="26146" y="1702700"/>
                </a:lnTo>
                <a:lnTo>
                  <a:pt x="28331" y="1653228"/>
                </a:lnTo>
                <a:lnTo>
                  <a:pt x="26324" y="1603329"/>
                </a:lnTo>
                <a:lnTo>
                  <a:pt x="18636" y="1552971"/>
                </a:lnTo>
                <a:lnTo>
                  <a:pt x="11592" y="1507630"/>
                </a:lnTo>
                <a:lnTo>
                  <a:pt x="9681" y="1463284"/>
                </a:lnTo>
                <a:lnTo>
                  <a:pt x="11662" y="1419452"/>
                </a:lnTo>
                <a:lnTo>
                  <a:pt x="16292" y="1375654"/>
                </a:lnTo>
                <a:lnTo>
                  <a:pt x="22332" y="1331410"/>
                </a:lnTo>
                <a:lnTo>
                  <a:pt x="28539" y="1286242"/>
                </a:lnTo>
                <a:lnTo>
                  <a:pt x="33672" y="1239669"/>
                </a:lnTo>
                <a:lnTo>
                  <a:pt x="36490" y="1191210"/>
                </a:lnTo>
                <a:lnTo>
                  <a:pt x="35751" y="1140388"/>
                </a:lnTo>
                <a:lnTo>
                  <a:pt x="30213" y="1086721"/>
                </a:lnTo>
                <a:lnTo>
                  <a:pt x="18636" y="1029731"/>
                </a:lnTo>
                <a:lnTo>
                  <a:pt x="7264" y="972356"/>
                </a:lnTo>
                <a:lnTo>
                  <a:pt x="2262" y="917636"/>
                </a:lnTo>
                <a:lnTo>
                  <a:pt x="2264" y="865340"/>
                </a:lnTo>
                <a:lnTo>
                  <a:pt x="5905" y="815238"/>
                </a:lnTo>
                <a:lnTo>
                  <a:pt x="11821" y="767100"/>
                </a:lnTo>
                <a:lnTo>
                  <a:pt x="18646" y="720695"/>
                </a:lnTo>
                <a:lnTo>
                  <a:pt x="25015" y="675793"/>
                </a:lnTo>
                <a:lnTo>
                  <a:pt x="29564" y="632165"/>
                </a:lnTo>
                <a:lnTo>
                  <a:pt x="30927" y="589579"/>
                </a:lnTo>
                <a:lnTo>
                  <a:pt x="27739" y="547807"/>
                </a:lnTo>
                <a:lnTo>
                  <a:pt x="18636" y="506618"/>
                </a:lnTo>
                <a:lnTo>
                  <a:pt x="7712" y="462511"/>
                </a:lnTo>
                <a:lnTo>
                  <a:pt x="1826" y="419747"/>
                </a:lnTo>
                <a:lnTo>
                  <a:pt x="0" y="377443"/>
                </a:lnTo>
                <a:lnTo>
                  <a:pt x="1253" y="334716"/>
                </a:lnTo>
                <a:lnTo>
                  <a:pt x="4608" y="290686"/>
                </a:lnTo>
                <a:lnTo>
                  <a:pt x="9086" y="244468"/>
                </a:lnTo>
                <a:lnTo>
                  <a:pt x="13706" y="195181"/>
                </a:lnTo>
                <a:lnTo>
                  <a:pt x="17491" y="141943"/>
                </a:lnTo>
                <a:lnTo>
                  <a:pt x="19460" y="83870"/>
                </a:lnTo>
                <a:lnTo>
                  <a:pt x="18636" y="20081"/>
                </a:lnTo>
                <a:close/>
              </a:path>
            </a:pathLst>
          </a:custGeom>
          <a:ln w="38100">
            <a:solidFill>
              <a:srgbClr val="00AFF0"/>
            </a:solidFill>
            <a:prstDash val="lgDash"/>
          </a:ln>
        </p:spPr>
        <p:txBody>
          <a:bodyPr wrap="square" lIns="0" tIns="0" rIns="0" bIns="0" rtlCol="0"/>
          <a:lstStyle/>
          <a:p>
            <a:endParaRPr/>
          </a:p>
        </p:txBody>
      </p:sp>
      <p:sp>
        <p:nvSpPr>
          <p:cNvPr id="5" name="object 5"/>
          <p:cNvSpPr txBox="1"/>
          <p:nvPr/>
        </p:nvSpPr>
        <p:spPr>
          <a:xfrm>
            <a:off x="1252218" y="1292097"/>
            <a:ext cx="4766310" cy="325755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spc="-5" dirty="0">
                <a:latin typeface="Arial"/>
                <a:cs typeface="Arial"/>
              </a:rPr>
              <a:t>Lado a</a:t>
            </a:r>
            <a:r>
              <a:rPr sz="1800" spc="-10" dirty="0">
                <a:latin typeface="Arial"/>
                <a:cs typeface="Arial"/>
              </a:rPr>
              <a:t> </a:t>
            </a:r>
            <a:r>
              <a:rPr sz="1800" spc="-5" dirty="0">
                <a:latin typeface="Arial"/>
                <a:cs typeface="Arial"/>
              </a:rPr>
              <a:t>lado.</a:t>
            </a:r>
            <a:endParaRPr sz="1800">
              <a:latin typeface="Arial"/>
              <a:cs typeface="Arial"/>
            </a:endParaRPr>
          </a:p>
          <a:p>
            <a:pPr marL="299085" indent="-287020">
              <a:lnSpc>
                <a:spcPts val="2160"/>
              </a:lnSpc>
              <a:buFont typeface="Wingdings"/>
              <a:buChar char=""/>
              <a:tabLst>
                <a:tab pos="299720" algn="l"/>
              </a:tabLst>
            </a:pPr>
            <a:r>
              <a:rPr sz="1800" b="1" u="heavy" spc="-5" dirty="0">
                <a:uFill>
                  <a:solidFill>
                    <a:srgbClr val="000000"/>
                  </a:solidFill>
                </a:uFill>
                <a:latin typeface="Arial"/>
                <a:cs typeface="Arial"/>
              </a:rPr>
              <a:t>Pensamiento</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Matemático.</a:t>
            </a:r>
            <a:endParaRPr sz="1800">
              <a:latin typeface="Arial"/>
              <a:cs typeface="Arial"/>
            </a:endParaRPr>
          </a:p>
          <a:p>
            <a:pPr marL="299085" indent="-287020">
              <a:lnSpc>
                <a:spcPts val="2400"/>
              </a:lnSpc>
              <a:buFont typeface="Wingdings"/>
              <a:buChar char=""/>
              <a:tabLst>
                <a:tab pos="299720" algn="l"/>
              </a:tabLst>
            </a:pPr>
            <a:r>
              <a:rPr sz="2000" b="1" dirty="0">
                <a:latin typeface="Arial"/>
                <a:cs typeface="Arial"/>
              </a:rPr>
              <a:t>Aprendizaje</a:t>
            </a:r>
            <a:r>
              <a:rPr sz="2000" b="1" spc="-30" dirty="0">
                <a:latin typeface="Arial"/>
                <a:cs typeface="Arial"/>
              </a:rPr>
              <a:t> </a:t>
            </a:r>
            <a:r>
              <a:rPr sz="2000" b="1" spc="-5" dirty="0">
                <a:latin typeface="Arial"/>
                <a:cs typeface="Arial"/>
              </a:rPr>
              <a:t>E:</a:t>
            </a:r>
            <a:r>
              <a:rPr sz="1600" spc="-5" dirty="0">
                <a:solidFill>
                  <a:srgbClr val="FF0000"/>
                </a:solidFill>
                <a:latin typeface="Arial"/>
                <a:cs typeface="Arial"/>
              </a:rPr>
              <a:t>Ubica</a:t>
            </a:r>
            <a:r>
              <a:rPr sz="1600" spc="-25" dirty="0">
                <a:solidFill>
                  <a:srgbClr val="FF0000"/>
                </a:solidFill>
                <a:latin typeface="Arial"/>
                <a:cs typeface="Arial"/>
              </a:rPr>
              <a:t> </a:t>
            </a:r>
            <a:r>
              <a:rPr sz="1600" spc="-5" dirty="0">
                <a:solidFill>
                  <a:srgbClr val="FF0000"/>
                </a:solidFill>
                <a:latin typeface="Arial"/>
                <a:cs typeface="Arial"/>
              </a:rPr>
              <a:t>objetos</a:t>
            </a:r>
            <a:r>
              <a:rPr sz="1600" spc="5" dirty="0">
                <a:solidFill>
                  <a:srgbClr val="FF0000"/>
                </a:solidFill>
                <a:latin typeface="Arial"/>
                <a:cs typeface="Arial"/>
              </a:rPr>
              <a:t> </a:t>
            </a:r>
            <a:r>
              <a:rPr sz="1600" spc="-5" dirty="0">
                <a:solidFill>
                  <a:srgbClr val="FF0000"/>
                </a:solidFill>
                <a:latin typeface="Arial"/>
                <a:cs typeface="Arial"/>
              </a:rPr>
              <a:t>y</a:t>
            </a:r>
            <a:r>
              <a:rPr sz="1600" dirty="0">
                <a:solidFill>
                  <a:srgbClr val="FF0000"/>
                </a:solidFill>
                <a:latin typeface="Arial"/>
                <a:cs typeface="Arial"/>
              </a:rPr>
              <a:t> </a:t>
            </a:r>
            <a:r>
              <a:rPr sz="1600" spc="-5" dirty="0">
                <a:solidFill>
                  <a:srgbClr val="FF0000"/>
                </a:solidFill>
                <a:latin typeface="Arial"/>
                <a:cs typeface="Arial"/>
              </a:rPr>
              <a:t>lugares</a:t>
            </a:r>
            <a:r>
              <a:rPr sz="1600" dirty="0">
                <a:solidFill>
                  <a:srgbClr val="FF0000"/>
                </a:solidFill>
                <a:latin typeface="Arial"/>
                <a:cs typeface="Arial"/>
              </a:rPr>
              <a:t> </a:t>
            </a:r>
            <a:r>
              <a:rPr sz="1600" spc="-10" dirty="0">
                <a:solidFill>
                  <a:srgbClr val="FF0000"/>
                </a:solidFill>
                <a:latin typeface="Arial"/>
                <a:cs typeface="Arial"/>
              </a:rPr>
              <a:t>cuya</a:t>
            </a:r>
            <a:endParaRPr sz="1600">
              <a:latin typeface="Arial"/>
              <a:cs typeface="Arial"/>
            </a:endParaRPr>
          </a:p>
          <a:p>
            <a:pPr marL="299085" marR="127635">
              <a:lnSpc>
                <a:spcPct val="100000"/>
              </a:lnSpc>
              <a:spcBef>
                <a:spcPts val="15"/>
              </a:spcBef>
            </a:pPr>
            <a:r>
              <a:rPr sz="1600" spc="-5" dirty="0">
                <a:solidFill>
                  <a:srgbClr val="FF0000"/>
                </a:solidFill>
                <a:latin typeface="Arial"/>
                <a:cs typeface="Arial"/>
              </a:rPr>
              <a:t>ubicación</a:t>
            </a:r>
            <a:r>
              <a:rPr sz="1600" spc="-30" dirty="0">
                <a:solidFill>
                  <a:srgbClr val="FF0000"/>
                </a:solidFill>
                <a:latin typeface="Arial"/>
                <a:cs typeface="Arial"/>
              </a:rPr>
              <a:t> </a:t>
            </a:r>
            <a:r>
              <a:rPr sz="1600" spc="-5" dirty="0">
                <a:solidFill>
                  <a:srgbClr val="FF0000"/>
                </a:solidFill>
                <a:latin typeface="Arial"/>
                <a:cs typeface="Arial"/>
              </a:rPr>
              <a:t>desconoce, a través</a:t>
            </a:r>
            <a:r>
              <a:rPr sz="1600" spc="15" dirty="0">
                <a:solidFill>
                  <a:srgbClr val="FF0000"/>
                </a:solidFill>
                <a:latin typeface="Arial"/>
                <a:cs typeface="Arial"/>
              </a:rPr>
              <a:t> </a:t>
            </a:r>
            <a:r>
              <a:rPr sz="1600" spc="-5" dirty="0">
                <a:solidFill>
                  <a:srgbClr val="FF0000"/>
                </a:solidFill>
                <a:latin typeface="Arial"/>
                <a:cs typeface="Arial"/>
              </a:rPr>
              <a:t>de</a:t>
            </a:r>
            <a:r>
              <a:rPr sz="1600" spc="10" dirty="0">
                <a:solidFill>
                  <a:srgbClr val="FF0000"/>
                </a:solidFill>
                <a:latin typeface="Arial"/>
                <a:cs typeface="Arial"/>
              </a:rPr>
              <a:t> </a:t>
            </a:r>
            <a:r>
              <a:rPr sz="1600" spc="-5" dirty="0">
                <a:solidFill>
                  <a:srgbClr val="FF0000"/>
                </a:solidFill>
                <a:latin typeface="Arial"/>
                <a:cs typeface="Arial"/>
              </a:rPr>
              <a:t>la </a:t>
            </a:r>
            <a:r>
              <a:rPr sz="1600" dirty="0">
                <a:solidFill>
                  <a:srgbClr val="FF0000"/>
                </a:solidFill>
                <a:latin typeface="Arial"/>
                <a:cs typeface="Arial"/>
              </a:rPr>
              <a:t> </a:t>
            </a:r>
            <a:r>
              <a:rPr sz="1600" spc="-5" dirty="0">
                <a:solidFill>
                  <a:srgbClr val="FF0000"/>
                </a:solidFill>
                <a:latin typeface="Arial"/>
                <a:cs typeface="Arial"/>
              </a:rPr>
              <a:t>interpretación</a:t>
            </a:r>
            <a:r>
              <a:rPr sz="1600" spc="15" dirty="0">
                <a:solidFill>
                  <a:srgbClr val="FF0000"/>
                </a:solidFill>
                <a:latin typeface="Arial"/>
                <a:cs typeface="Arial"/>
              </a:rPr>
              <a:t> </a:t>
            </a:r>
            <a:r>
              <a:rPr sz="1600" spc="-5" dirty="0">
                <a:solidFill>
                  <a:srgbClr val="FF0000"/>
                </a:solidFill>
                <a:latin typeface="Arial"/>
                <a:cs typeface="Arial"/>
              </a:rPr>
              <a:t>de</a:t>
            </a:r>
            <a:r>
              <a:rPr sz="1600" spc="5" dirty="0">
                <a:solidFill>
                  <a:srgbClr val="FF0000"/>
                </a:solidFill>
                <a:latin typeface="Arial"/>
                <a:cs typeface="Arial"/>
              </a:rPr>
              <a:t> </a:t>
            </a:r>
            <a:r>
              <a:rPr sz="1600" spc="-5" dirty="0">
                <a:solidFill>
                  <a:srgbClr val="FF0000"/>
                </a:solidFill>
                <a:latin typeface="Arial"/>
                <a:cs typeface="Arial"/>
              </a:rPr>
              <a:t>relaciones espaciales</a:t>
            </a:r>
            <a:r>
              <a:rPr sz="1600" spc="-10" dirty="0">
                <a:solidFill>
                  <a:srgbClr val="FF0000"/>
                </a:solidFill>
                <a:latin typeface="Arial"/>
                <a:cs typeface="Arial"/>
              </a:rPr>
              <a:t> </a:t>
            </a:r>
            <a:r>
              <a:rPr sz="1600" spc="-5" dirty="0">
                <a:solidFill>
                  <a:srgbClr val="FF0000"/>
                </a:solidFill>
                <a:latin typeface="Arial"/>
                <a:cs typeface="Arial"/>
              </a:rPr>
              <a:t>y</a:t>
            </a:r>
            <a:r>
              <a:rPr sz="1600" spc="5" dirty="0">
                <a:solidFill>
                  <a:srgbClr val="FF0000"/>
                </a:solidFill>
                <a:latin typeface="Arial"/>
                <a:cs typeface="Arial"/>
              </a:rPr>
              <a:t> </a:t>
            </a:r>
            <a:r>
              <a:rPr sz="1600" spc="-5" dirty="0">
                <a:solidFill>
                  <a:srgbClr val="FF0000"/>
                </a:solidFill>
                <a:latin typeface="Arial"/>
                <a:cs typeface="Arial"/>
              </a:rPr>
              <a:t>puntos </a:t>
            </a:r>
            <a:r>
              <a:rPr sz="1600" spc="-430" dirty="0">
                <a:solidFill>
                  <a:srgbClr val="FF0000"/>
                </a:solidFill>
                <a:latin typeface="Arial"/>
                <a:cs typeface="Arial"/>
              </a:rPr>
              <a:t> </a:t>
            </a:r>
            <a:r>
              <a:rPr sz="1600" spc="-5" dirty="0">
                <a:solidFill>
                  <a:srgbClr val="FF0000"/>
                </a:solidFill>
                <a:latin typeface="Arial"/>
                <a:cs typeface="Arial"/>
              </a:rPr>
              <a:t>de</a:t>
            </a:r>
            <a:r>
              <a:rPr sz="1600" spc="-10" dirty="0">
                <a:solidFill>
                  <a:srgbClr val="FF0000"/>
                </a:solidFill>
                <a:latin typeface="Arial"/>
                <a:cs typeface="Arial"/>
              </a:rPr>
              <a:t> </a:t>
            </a:r>
            <a:r>
              <a:rPr sz="1600" spc="-5" dirty="0">
                <a:solidFill>
                  <a:srgbClr val="FF0000"/>
                </a:solidFill>
                <a:latin typeface="Arial"/>
                <a:cs typeface="Arial"/>
              </a:rPr>
              <a:t>referencia.</a:t>
            </a:r>
            <a:endParaRPr sz="1600">
              <a:latin typeface="Arial"/>
              <a:cs typeface="Arial"/>
            </a:endParaRPr>
          </a:p>
          <a:p>
            <a:pPr marL="299085" indent="-287020" algn="just">
              <a:lnSpc>
                <a:spcPts val="2150"/>
              </a:lnSpc>
              <a:buFont typeface="Wingdings"/>
              <a:buChar char=""/>
              <a:tabLst>
                <a:tab pos="299720" algn="l"/>
              </a:tabLst>
            </a:pPr>
            <a:r>
              <a:rPr sz="1800" spc="-5" dirty="0">
                <a:latin typeface="Arial"/>
                <a:cs typeface="Arial"/>
              </a:rPr>
              <a:t>Se</a:t>
            </a:r>
            <a:r>
              <a:rPr sz="1800" spc="365" dirty="0">
                <a:latin typeface="Arial"/>
                <a:cs typeface="Arial"/>
              </a:rPr>
              <a:t> </a:t>
            </a:r>
            <a:r>
              <a:rPr sz="1800" spc="-5" dirty="0">
                <a:latin typeface="Arial"/>
                <a:cs typeface="Arial"/>
              </a:rPr>
              <a:t>muestra</a:t>
            </a:r>
            <a:r>
              <a:rPr sz="1800" spc="375" dirty="0">
                <a:latin typeface="Arial"/>
                <a:cs typeface="Arial"/>
              </a:rPr>
              <a:t> </a:t>
            </a:r>
            <a:r>
              <a:rPr sz="1800" dirty="0">
                <a:latin typeface="Arial"/>
                <a:cs typeface="Arial"/>
              </a:rPr>
              <a:t>un</a:t>
            </a:r>
            <a:r>
              <a:rPr sz="1800" spc="370" dirty="0">
                <a:latin typeface="Arial"/>
                <a:cs typeface="Arial"/>
              </a:rPr>
              <a:t> </a:t>
            </a:r>
            <a:r>
              <a:rPr sz="1800" spc="-5" dirty="0">
                <a:latin typeface="Arial"/>
                <a:cs typeface="Arial"/>
              </a:rPr>
              <a:t>nivel</a:t>
            </a:r>
            <a:r>
              <a:rPr sz="1800" spc="375" dirty="0">
                <a:latin typeface="Arial"/>
                <a:cs typeface="Arial"/>
              </a:rPr>
              <a:t> </a:t>
            </a:r>
            <a:r>
              <a:rPr sz="1800" spc="-5" dirty="0">
                <a:latin typeface="Arial"/>
                <a:cs typeface="Arial"/>
              </a:rPr>
              <a:t>satisfactorio</a:t>
            </a:r>
            <a:r>
              <a:rPr sz="1800" spc="375" dirty="0">
                <a:latin typeface="Arial"/>
                <a:cs typeface="Arial"/>
              </a:rPr>
              <a:t> </a:t>
            </a:r>
            <a:r>
              <a:rPr sz="1800" spc="-5" dirty="0">
                <a:latin typeface="Arial"/>
                <a:cs typeface="Arial"/>
              </a:rPr>
              <a:t>pues</a:t>
            </a:r>
            <a:r>
              <a:rPr sz="1800" spc="380" dirty="0">
                <a:latin typeface="Arial"/>
                <a:cs typeface="Arial"/>
              </a:rPr>
              <a:t> </a:t>
            </a:r>
            <a:r>
              <a:rPr sz="1800" spc="-5" dirty="0">
                <a:latin typeface="Arial"/>
                <a:cs typeface="Arial"/>
              </a:rPr>
              <a:t>se</a:t>
            </a:r>
            <a:endParaRPr sz="1800">
              <a:latin typeface="Arial"/>
              <a:cs typeface="Arial"/>
            </a:endParaRPr>
          </a:p>
          <a:p>
            <a:pPr marL="299085" marR="5080" algn="just">
              <a:lnSpc>
                <a:spcPct val="100000"/>
              </a:lnSpc>
            </a:pPr>
            <a:r>
              <a:rPr sz="1800" spc="-5" dirty="0">
                <a:latin typeface="Arial"/>
                <a:cs typeface="Arial"/>
              </a:rPr>
              <a:t>adapto</a:t>
            </a:r>
            <a:r>
              <a:rPr sz="1800" dirty="0">
                <a:latin typeface="Arial"/>
                <a:cs typeface="Arial"/>
              </a:rPr>
              <a:t> ala</a:t>
            </a:r>
            <a:r>
              <a:rPr sz="1800" spc="5" dirty="0">
                <a:latin typeface="Arial"/>
                <a:cs typeface="Arial"/>
              </a:rPr>
              <a:t> </a:t>
            </a:r>
            <a:r>
              <a:rPr sz="1800" spc="-5" dirty="0">
                <a:latin typeface="Arial"/>
                <a:cs typeface="Arial"/>
              </a:rPr>
              <a:t>organización</a:t>
            </a:r>
            <a:r>
              <a:rPr sz="1800" dirty="0">
                <a:latin typeface="Arial"/>
                <a:cs typeface="Arial"/>
              </a:rPr>
              <a:t> </a:t>
            </a:r>
            <a:r>
              <a:rPr sz="1800" spc="-5" dirty="0">
                <a:latin typeface="Arial"/>
                <a:cs typeface="Arial"/>
              </a:rPr>
              <a:t>de</a:t>
            </a:r>
            <a:r>
              <a:rPr sz="1800" dirty="0">
                <a:latin typeface="Arial"/>
                <a:cs typeface="Arial"/>
              </a:rPr>
              <a:t> </a:t>
            </a:r>
            <a:r>
              <a:rPr sz="1800" spc="-5" dirty="0">
                <a:latin typeface="Arial"/>
                <a:cs typeface="Arial"/>
              </a:rPr>
              <a:t>la</a:t>
            </a:r>
            <a:r>
              <a:rPr sz="1800" dirty="0">
                <a:latin typeface="Arial"/>
                <a:cs typeface="Arial"/>
              </a:rPr>
              <a:t> </a:t>
            </a:r>
            <a:r>
              <a:rPr sz="1800" spc="-5" dirty="0">
                <a:latin typeface="Arial"/>
                <a:cs typeface="Arial"/>
              </a:rPr>
              <a:t>clase, </a:t>
            </a:r>
            <a:r>
              <a:rPr sz="1800" dirty="0">
                <a:latin typeface="Arial"/>
                <a:cs typeface="Arial"/>
              </a:rPr>
              <a:t> </a:t>
            </a:r>
            <a:r>
              <a:rPr sz="1800" spc="-5" dirty="0">
                <a:latin typeface="Arial"/>
                <a:cs typeface="Arial"/>
              </a:rPr>
              <a:t>identifico la lateralidad </a:t>
            </a:r>
            <a:r>
              <a:rPr sz="1800" dirty="0">
                <a:latin typeface="Arial"/>
                <a:cs typeface="Arial"/>
              </a:rPr>
              <a:t>de </a:t>
            </a:r>
            <a:r>
              <a:rPr sz="1800" spc="-5" dirty="0">
                <a:latin typeface="Arial"/>
                <a:cs typeface="Arial"/>
              </a:rPr>
              <a:t>manera correcta, </a:t>
            </a:r>
            <a:r>
              <a:rPr sz="1800" dirty="0">
                <a:latin typeface="Arial"/>
                <a:cs typeface="Arial"/>
              </a:rPr>
              <a:t> así</a:t>
            </a:r>
            <a:r>
              <a:rPr sz="1800" spc="5" dirty="0">
                <a:latin typeface="Arial"/>
                <a:cs typeface="Arial"/>
              </a:rPr>
              <a:t> </a:t>
            </a:r>
            <a:r>
              <a:rPr sz="1800" spc="-5" dirty="0">
                <a:latin typeface="Arial"/>
                <a:cs typeface="Arial"/>
              </a:rPr>
              <a:t>como</a:t>
            </a:r>
            <a:r>
              <a:rPr sz="1800" dirty="0">
                <a:latin typeface="Arial"/>
                <a:cs typeface="Arial"/>
              </a:rPr>
              <a:t> </a:t>
            </a:r>
            <a:r>
              <a:rPr sz="1800" spc="-5" dirty="0">
                <a:latin typeface="Arial"/>
                <a:cs typeface="Arial"/>
              </a:rPr>
              <a:t>arriba</a:t>
            </a:r>
            <a:r>
              <a:rPr sz="1800" dirty="0">
                <a:latin typeface="Arial"/>
                <a:cs typeface="Arial"/>
              </a:rPr>
              <a:t> y</a:t>
            </a:r>
            <a:r>
              <a:rPr sz="1800" spc="5" dirty="0">
                <a:latin typeface="Arial"/>
                <a:cs typeface="Arial"/>
              </a:rPr>
              <a:t> </a:t>
            </a:r>
            <a:r>
              <a:rPr sz="1800" spc="-5" dirty="0">
                <a:latin typeface="Arial"/>
                <a:cs typeface="Arial"/>
              </a:rPr>
              <a:t>abajo,</a:t>
            </a:r>
            <a:r>
              <a:rPr sz="1800" dirty="0">
                <a:latin typeface="Arial"/>
                <a:cs typeface="Arial"/>
              </a:rPr>
              <a:t> </a:t>
            </a:r>
            <a:r>
              <a:rPr sz="1800" spc="-5" dirty="0">
                <a:latin typeface="Arial"/>
                <a:cs typeface="Arial"/>
              </a:rPr>
              <a:t>en</a:t>
            </a:r>
            <a:r>
              <a:rPr sz="1800" dirty="0">
                <a:latin typeface="Arial"/>
                <a:cs typeface="Arial"/>
              </a:rPr>
              <a:t> </a:t>
            </a:r>
            <a:r>
              <a:rPr sz="1800" spc="-5" dirty="0">
                <a:latin typeface="Arial"/>
                <a:cs typeface="Arial"/>
              </a:rPr>
              <a:t>general</a:t>
            </a:r>
            <a:r>
              <a:rPr sz="1800" dirty="0">
                <a:latin typeface="Arial"/>
                <a:cs typeface="Arial"/>
              </a:rPr>
              <a:t> la </a:t>
            </a:r>
            <a:r>
              <a:rPr sz="1800" spc="5" dirty="0">
                <a:latin typeface="Arial"/>
                <a:cs typeface="Arial"/>
              </a:rPr>
              <a:t> </a:t>
            </a:r>
            <a:r>
              <a:rPr sz="1800" spc="-5" dirty="0">
                <a:latin typeface="Arial"/>
                <a:cs typeface="Arial"/>
              </a:rPr>
              <a:t>alumna es capaz de ubicarse en el espacio </a:t>
            </a:r>
            <a:r>
              <a:rPr sz="1800" dirty="0">
                <a:latin typeface="Arial"/>
                <a:cs typeface="Arial"/>
              </a:rPr>
              <a:t> y</a:t>
            </a:r>
            <a:r>
              <a:rPr sz="1800" spc="-5" dirty="0">
                <a:latin typeface="Arial"/>
                <a:cs typeface="Arial"/>
              </a:rPr>
              <a:t> se muestra participativa</a:t>
            </a:r>
            <a:r>
              <a:rPr sz="1800" spc="15" dirty="0">
                <a:latin typeface="Arial"/>
                <a:cs typeface="Arial"/>
              </a:rPr>
              <a:t> </a:t>
            </a:r>
            <a:r>
              <a:rPr sz="1800" spc="-5" dirty="0">
                <a:latin typeface="Arial"/>
                <a:cs typeface="Arial"/>
              </a:rPr>
              <a:t>en clase.</a:t>
            </a:r>
            <a:endParaRPr sz="1800">
              <a:latin typeface="Arial"/>
              <a:cs typeface="Arial"/>
            </a:endParaRPr>
          </a:p>
        </p:txBody>
      </p:sp>
      <p:pic>
        <p:nvPicPr>
          <p:cNvPr id="6" name="object 6"/>
          <p:cNvPicPr/>
          <p:nvPr/>
        </p:nvPicPr>
        <p:blipFill>
          <a:blip r:embed="rId3" cstate="print"/>
          <a:stretch>
            <a:fillRect/>
          </a:stretch>
        </p:blipFill>
        <p:spPr>
          <a:xfrm>
            <a:off x="6320028" y="1645920"/>
            <a:ext cx="4802124" cy="2900172"/>
          </a:xfrm>
          <a:prstGeom prst="rect">
            <a:avLst/>
          </a:prstGeom>
        </p:spPr>
      </p:pic>
      <p:sp>
        <p:nvSpPr>
          <p:cNvPr id="7" name="object 7"/>
          <p:cNvSpPr txBox="1"/>
          <p:nvPr/>
        </p:nvSpPr>
        <p:spPr>
          <a:xfrm>
            <a:off x="6936993" y="5157929"/>
            <a:ext cx="3130550" cy="574675"/>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C00000"/>
                </a:solidFill>
                <a:latin typeface="Arial"/>
                <a:cs typeface="Arial"/>
              </a:rPr>
              <a:t>CLASE</a:t>
            </a:r>
            <a:r>
              <a:rPr sz="3600" b="1" spc="-80" dirty="0">
                <a:solidFill>
                  <a:srgbClr val="C00000"/>
                </a:solidFill>
                <a:latin typeface="Arial"/>
                <a:cs typeface="Arial"/>
              </a:rPr>
              <a:t> </a:t>
            </a:r>
            <a:r>
              <a:rPr sz="3600" b="1" spc="-5" dirty="0">
                <a:solidFill>
                  <a:srgbClr val="C00000"/>
                </a:solidFill>
                <a:latin typeface="Arial"/>
                <a:cs typeface="Arial"/>
              </a:rPr>
              <a:t>ZOOM</a:t>
            </a:r>
            <a:r>
              <a:rPr sz="1800" spc="-5" dirty="0">
                <a:latin typeface="Calibri"/>
                <a:cs typeface="Calibri"/>
              </a:rPr>
              <a:t>.</a:t>
            </a:r>
            <a:endParaRPr sz="18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2000" cy="6854952"/>
          </a:xfrm>
          <a:prstGeom prst="rect">
            <a:avLst/>
          </a:prstGeom>
        </p:spPr>
      </p:pic>
      <p:sp>
        <p:nvSpPr>
          <p:cNvPr id="3" name="object 3"/>
          <p:cNvSpPr txBox="1">
            <a:spLocks noGrp="1"/>
          </p:cNvSpPr>
          <p:nvPr>
            <p:ph type="title"/>
          </p:nvPr>
        </p:nvSpPr>
        <p:spPr>
          <a:xfrm>
            <a:off x="5497195" y="700862"/>
            <a:ext cx="5282565" cy="514350"/>
          </a:xfrm>
          <a:prstGeom prst="rect">
            <a:avLst/>
          </a:prstGeom>
        </p:spPr>
        <p:txBody>
          <a:bodyPr vert="horz" wrap="square" lIns="0" tIns="13335" rIns="0" bIns="0" rtlCol="0">
            <a:spAutoFit/>
          </a:bodyPr>
          <a:lstStyle/>
          <a:p>
            <a:pPr marL="12700">
              <a:lnSpc>
                <a:spcPct val="100000"/>
              </a:lnSpc>
              <a:spcBef>
                <a:spcPts val="105"/>
              </a:spcBef>
            </a:pPr>
            <a:r>
              <a:rPr sz="2800" spc="-5" dirty="0"/>
              <a:t>Lunes</a:t>
            </a:r>
            <a:r>
              <a:rPr sz="2800" spc="125" dirty="0"/>
              <a:t> </a:t>
            </a:r>
            <a:r>
              <a:rPr spc="-5" dirty="0"/>
              <a:t>17</a:t>
            </a:r>
            <a:r>
              <a:rPr spc="-15" dirty="0"/>
              <a:t> </a:t>
            </a:r>
            <a:r>
              <a:rPr dirty="0"/>
              <a:t>de</a:t>
            </a:r>
            <a:r>
              <a:rPr spc="-20" dirty="0"/>
              <a:t> </a:t>
            </a:r>
            <a:r>
              <a:rPr spc="-5" dirty="0"/>
              <a:t>mayo</a:t>
            </a:r>
            <a:r>
              <a:rPr spc="-25" dirty="0"/>
              <a:t> </a:t>
            </a:r>
            <a:r>
              <a:rPr spc="-5" dirty="0"/>
              <a:t>del</a:t>
            </a:r>
            <a:r>
              <a:rPr spc="-10" dirty="0"/>
              <a:t> 2021.</a:t>
            </a:r>
            <a:r>
              <a:rPr sz="1800" b="0" spc="-10" dirty="0">
                <a:latin typeface="Calibri"/>
                <a:cs typeface="Calibri"/>
              </a:rPr>
              <a:t>.</a:t>
            </a:r>
            <a:endParaRPr sz="1800">
              <a:latin typeface="Calibri"/>
              <a:cs typeface="Calibri"/>
            </a:endParaRPr>
          </a:p>
        </p:txBody>
      </p:sp>
      <p:sp>
        <p:nvSpPr>
          <p:cNvPr id="4" name="object 4"/>
          <p:cNvSpPr/>
          <p:nvPr/>
        </p:nvSpPr>
        <p:spPr>
          <a:xfrm>
            <a:off x="1153981" y="1245600"/>
            <a:ext cx="4965065" cy="4787265"/>
          </a:xfrm>
          <a:custGeom>
            <a:avLst/>
            <a:gdLst/>
            <a:ahLst/>
            <a:cxnLst/>
            <a:rect l="l" t="t" r="r" b="b"/>
            <a:pathLst>
              <a:path w="4965065" h="4787265">
                <a:moveTo>
                  <a:pt x="20262" y="20081"/>
                </a:moveTo>
                <a:lnTo>
                  <a:pt x="74834" y="10085"/>
                </a:lnTo>
                <a:lnTo>
                  <a:pt x="120890" y="6143"/>
                </a:lnTo>
                <a:lnTo>
                  <a:pt x="160348" y="6904"/>
                </a:lnTo>
                <a:lnTo>
                  <a:pt x="195126" y="11016"/>
                </a:lnTo>
                <a:lnTo>
                  <a:pt x="227144" y="17126"/>
                </a:lnTo>
                <a:lnTo>
                  <a:pt x="258318" y="23885"/>
                </a:lnTo>
                <a:lnTo>
                  <a:pt x="290569" y="29939"/>
                </a:lnTo>
                <a:lnTo>
                  <a:pt x="325813" y="33937"/>
                </a:lnTo>
                <a:lnTo>
                  <a:pt x="365970" y="34528"/>
                </a:lnTo>
                <a:lnTo>
                  <a:pt x="412959" y="30360"/>
                </a:lnTo>
                <a:lnTo>
                  <a:pt x="468697" y="20081"/>
                </a:lnTo>
                <a:lnTo>
                  <a:pt x="532801" y="9118"/>
                </a:lnTo>
                <a:lnTo>
                  <a:pt x="591633" y="5365"/>
                </a:lnTo>
                <a:lnTo>
                  <a:pt x="645565" y="7031"/>
                </a:lnTo>
                <a:lnTo>
                  <a:pt x="694970" y="12326"/>
                </a:lnTo>
                <a:lnTo>
                  <a:pt x="740223" y="19461"/>
                </a:lnTo>
                <a:lnTo>
                  <a:pt x="781696" y="26646"/>
                </a:lnTo>
                <a:lnTo>
                  <a:pt x="819763" y="32090"/>
                </a:lnTo>
                <a:lnTo>
                  <a:pt x="854797" y="34004"/>
                </a:lnTo>
                <a:lnTo>
                  <a:pt x="887172" y="30597"/>
                </a:lnTo>
                <a:lnTo>
                  <a:pt x="917261" y="20081"/>
                </a:lnTo>
                <a:lnTo>
                  <a:pt x="948445" y="8487"/>
                </a:lnTo>
                <a:lnTo>
                  <a:pt x="983836" y="2329"/>
                </a:lnTo>
                <a:lnTo>
                  <a:pt x="1023407" y="534"/>
                </a:lnTo>
                <a:lnTo>
                  <a:pt x="1067127" y="2030"/>
                </a:lnTo>
                <a:lnTo>
                  <a:pt x="1114968" y="5745"/>
                </a:lnTo>
                <a:lnTo>
                  <a:pt x="1166901" y="10607"/>
                </a:lnTo>
                <a:lnTo>
                  <a:pt x="1222897" y="15544"/>
                </a:lnTo>
                <a:lnTo>
                  <a:pt x="1282927" y="19483"/>
                </a:lnTo>
                <a:lnTo>
                  <a:pt x="1346962" y="21353"/>
                </a:lnTo>
                <a:lnTo>
                  <a:pt x="1414974" y="20081"/>
                </a:lnTo>
                <a:lnTo>
                  <a:pt x="1477086" y="18566"/>
                </a:lnTo>
                <a:lnTo>
                  <a:pt x="1536269" y="19390"/>
                </a:lnTo>
                <a:lnTo>
                  <a:pt x="1592675" y="21874"/>
                </a:lnTo>
                <a:lnTo>
                  <a:pt x="1646452" y="25338"/>
                </a:lnTo>
                <a:lnTo>
                  <a:pt x="1697752" y="29106"/>
                </a:lnTo>
                <a:lnTo>
                  <a:pt x="1746725" y="32498"/>
                </a:lnTo>
                <a:lnTo>
                  <a:pt x="1793523" y="34836"/>
                </a:lnTo>
                <a:lnTo>
                  <a:pt x="1838295" y="35442"/>
                </a:lnTo>
                <a:lnTo>
                  <a:pt x="1881191" y="33637"/>
                </a:lnTo>
                <a:lnTo>
                  <a:pt x="1922364" y="28743"/>
                </a:lnTo>
                <a:lnTo>
                  <a:pt x="1961963" y="20081"/>
                </a:lnTo>
                <a:lnTo>
                  <a:pt x="2004519" y="11796"/>
                </a:lnTo>
                <a:lnTo>
                  <a:pt x="2046932" y="9583"/>
                </a:lnTo>
                <a:lnTo>
                  <a:pt x="2089445" y="11856"/>
                </a:lnTo>
                <a:lnTo>
                  <a:pt x="2132303" y="17026"/>
                </a:lnTo>
                <a:lnTo>
                  <a:pt x="2175751" y="23510"/>
                </a:lnTo>
                <a:lnTo>
                  <a:pt x="2220034" y="29718"/>
                </a:lnTo>
                <a:lnTo>
                  <a:pt x="2265395" y="34066"/>
                </a:lnTo>
                <a:lnTo>
                  <a:pt x="2312080" y="34967"/>
                </a:lnTo>
                <a:lnTo>
                  <a:pt x="2360334" y="30834"/>
                </a:lnTo>
                <a:lnTo>
                  <a:pt x="2410400" y="20081"/>
                </a:lnTo>
                <a:lnTo>
                  <a:pt x="2457037" y="9252"/>
                </a:lnTo>
                <a:lnTo>
                  <a:pt x="2504155" y="2804"/>
                </a:lnTo>
                <a:lnTo>
                  <a:pt x="2551799" y="0"/>
                </a:lnTo>
                <a:lnTo>
                  <a:pt x="2600015" y="99"/>
                </a:lnTo>
                <a:lnTo>
                  <a:pt x="2648849" y="2365"/>
                </a:lnTo>
                <a:lnTo>
                  <a:pt x="2698346" y="6057"/>
                </a:lnTo>
                <a:lnTo>
                  <a:pt x="2748553" y="10438"/>
                </a:lnTo>
                <a:lnTo>
                  <a:pt x="2799515" y="14770"/>
                </a:lnTo>
                <a:lnTo>
                  <a:pt x="2851277" y="18313"/>
                </a:lnTo>
                <a:lnTo>
                  <a:pt x="2903887" y="20330"/>
                </a:lnTo>
                <a:lnTo>
                  <a:pt x="2957389" y="20081"/>
                </a:lnTo>
                <a:lnTo>
                  <a:pt x="3019650" y="19173"/>
                </a:lnTo>
                <a:lnTo>
                  <a:pt x="3075538" y="20000"/>
                </a:lnTo>
                <a:lnTo>
                  <a:pt x="3126454" y="21915"/>
                </a:lnTo>
                <a:lnTo>
                  <a:pt x="3173795" y="24272"/>
                </a:lnTo>
                <a:lnTo>
                  <a:pt x="3218959" y="26425"/>
                </a:lnTo>
                <a:lnTo>
                  <a:pt x="3263346" y="27729"/>
                </a:lnTo>
                <a:lnTo>
                  <a:pt x="3308353" y="27536"/>
                </a:lnTo>
                <a:lnTo>
                  <a:pt x="3355381" y="25202"/>
                </a:lnTo>
                <a:lnTo>
                  <a:pt x="3405826" y="20081"/>
                </a:lnTo>
                <a:lnTo>
                  <a:pt x="3450640" y="16067"/>
                </a:lnTo>
                <a:lnTo>
                  <a:pt x="3498515" y="14645"/>
                </a:lnTo>
                <a:lnTo>
                  <a:pt x="3548757" y="15217"/>
                </a:lnTo>
                <a:lnTo>
                  <a:pt x="3600675" y="17187"/>
                </a:lnTo>
                <a:lnTo>
                  <a:pt x="3653575" y="19960"/>
                </a:lnTo>
                <a:lnTo>
                  <a:pt x="3706765" y="22940"/>
                </a:lnTo>
                <a:lnTo>
                  <a:pt x="3759552" y="25531"/>
                </a:lnTo>
                <a:lnTo>
                  <a:pt x="3811243" y="27136"/>
                </a:lnTo>
                <a:lnTo>
                  <a:pt x="3861146" y="27160"/>
                </a:lnTo>
                <a:lnTo>
                  <a:pt x="3908567" y="25007"/>
                </a:lnTo>
                <a:lnTo>
                  <a:pt x="3952815" y="20081"/>
                </a:lnTo>
                <a:lnTo>
                  <a:pt x="4000622" y="15822"/>
                </a:lnTo>
                <a:lnTo>
                  <a:pt x="4050333" y="16399"/>
                </a:lnTo>
                <a:lnTo>
                  <a:pt x="4101398" y="20353"/>
                </a:lnTo>
                <a:lnTo>
                  <a:pt x="4153265" y="26225"/>
                </a:lnTo>
                <a:lnTo>
                  <a:pt x="4205386" y="32558"/>
                </a:lnTo>
                <a:lnTo>
                  <a:pt x="4257209" y="37893"/>
                </a:lnTo>
                <a:lnTo>
                  <a:pt x="4308185" y="40771"/>
                </a:lnTo>
                <a:lnTo>
                  <a:pt x="4357764" y="39734"/>
                </a:lnTo>
                <a:lnTo>
                  <a:pt x="4405395" y="33323"/>
                </a:lnTo>
                <a:lnTo>
                  <a:pt x="4450528" y="20081"/>
                </a:lnTo>
                <a:lnTo>
                  <a:pt x="4489610" y="7952"/>
                </a:lnTo>
                <a:lnTo>
                  <a:pt x="4527842" y="1923"/>
                </a:lnTo>
                <a:lnTo>
                  <a:pt x="4565886" y="769"/>
                </a:lnTo>
                <a:lnTo>
                  <a:pt x="4604401" y="3265"/>
                </a:lnTo>
                <a:lnTo>
                  <a:pt x="4644051" y="8187"/>
                </a:lnTo>
                <a:lnTo>
                  <a:pt x="4685495" y="14310"/>
                </a:lnTo>
                <a:lnTo>
                  <a:pt x="4729395" y="20409"/>
                </a:lnTo>
                <a:lnTo>
                  <a:pt x="4776412" y="25261"/>
                </a:lnTo>
                <a:lnTo>
                  <a:pt x="4827208" y="27639"/>
                </a:lnTo>
                <a:lnTo>
                  <a:pt x="4882443" y="26321"/>
                </a:lnTo>
                <a:lnTo>
                  <a:pt x="4942780" y="20081"/>
                </a:lnTo>
                <a:lnTo>
                  <a:pt x="4950025" y="76213"/>
                </a:lnTo>
                <a:lnTo>
                  <a:pt x="4953623" y="129140"/>
                </a:lnTo>
                <a:lnTo>
                  <a:pt x="4954207" y="179391"/>
                </a:lnTo>
                <a:lnTo>
                  <a:pt x="4952410" y="227497"/>
                </a:lnTo>
                <a:lnTo>
                  <a:pt x="4948865" y="273989"/>
                </a:lnTo>
                <a:lnTo>
                  <a:pt x="4944206" y="319397"/>
                </a:lnTo>
                <a:lnTo>
                  <a:pt x="4939065" y="364251"/>
                </a:lnTo>
                <a:lnTo>
                  <a:pt x="4934076" y="409081"/>
                </a:lnTo>
                <a:lnTo>
                  <a:pt x="4929871" y="454419"/>
                </a:lnTo>
                <a:lnTo>
                  <a:pt x="4927084" y="500794"/>
                </a:lnTo>
                <a:lnTo>
                  <a:pt x="4926349" y="548737"/>
                </a:lnTo>
                <a:lnTo>
                  <a:pt x="4928297" y="598778"/>
                </a:lnTo>
                <a:lnTo>
                  <a:pt x="4933563" y="651448"/>
                </a:lnTo>
                <a:lnTo>
                  <a:pt x="4942780" y="707278"/>
                </a:lnTo>
                <a:lnTo>
                  <a:pt x="4954631" y="778048"/>
                </a:lnTo>
                <a:lnTo>
                  <a:pt x="4961695" y="843865"/>
                </a:lnTo>
                <a:lnTo>
                  <a:pt x="4964778" y="904966"/>
                </a:lnTo>
                <a:lnTo>
                  <a:pt x="4964685" y="961587"/>
                </a:lnTo>
                <a:lnTo>
                  <a:pt x="4962222" y="1013965"/>
                </a:lnTo>
                <a:lnTo>
                  <a:pt x="4958194" y="1062336"/>
                </a:lnTo>
                <a:lnTo>
                  <a:pt x="4953408" y="1106936"/>
                </a:lnTo>
                <a:lnTo>
                  <a:pt x="4948667" y="1148003"/>
                </a:lnTo>
                <a:lnTo>
                  <a:pt x="4944779" y="1185771"/>
                </a:lnTo>
                <a:lnTo>
                  <a:pt x="4942548" y="1220479"/>
                </a:lnTo>
                <a:lnTo>
                  <a:pt x="4942780" y="1252362"/>
                </a:lnTo>
                <a:lnTo>
                  <a:pt x="4943740" y="1281032"/>
                </a:lnTo>
                <a:lnTo>
                  <a:pt x="4943993" y="1318107"/>
                </a:lnTo>
                <a:lnTo>
                  <a:pt x="4943678" y="1362270"/>
                </a:lnTo>
                <a:lnTo>
                  <a:pt x="4942935" y="1412206"/>
                </a:lnTo>
                <a:lnTo>
                  <a:pt x="4941905" y="1466600"/>
                </a:lnTo>
                <a:lnTo>
                  <a:pt x="4940727" y="1524136"/>
                </a:lnTo>
                <a:lnTo>
                  <a:pt x="4939541" y="1583498"/>
                </a:lnTo>
                <a:lnTo>
                  <a:pt x="4938488" y="1643372"/>
                </a:lnTo>
                <a:lnTo>
                  <a:pt x="4937706" y="1702442"/>
                </a:lnTo>
                <a:lnTo>
                  <a:pt x="4937337" y="1759392"/>
                </a:lnTo>
                <a:lnTo>
                  <a:pt x="4937520" y="1812906"/>
                </a:lnTo>
                <a:lnTo>
                  <a:pt x="4938394" y="1861671"/>
                </a:lnTo>
                <a:lnTo>
                  <a:pt x="4940101" y="1904369"/>
                </a:lnTo>
                <a:lnTo>
                  <a:pt x="4942780" y="1939686"/>
                </a:lnTo>
                <a:lnTo>
                  <a:pt x="4945848" y="1978055"/>
                </a:lnTo>
                <a:lnTo>
                  <a:pt x="4947692" y="2020119"/>
                </a:lnTo>
                <a:lnTo>
                  <a:pt x="4948513" y="2065368"/>
                </a:lnTo>
                <a:lnTo>
                  <a:pt x="4948509" y="2113295"/>
                </a:lnTo>
                <a:lnTo>
                  <a:pt x="4947881" y="2163391"/>
                </a:lnTo>
                <a:lnTo>
                  <a:pt x="4946828" y="2215149"/>
                </a:lnTo>
                <a:lnTo>
                  <a:pt x="4945550" y="2268060"/>
                </a:lnTo>
                <a:lnTo>
                  <a:pt x="4944247" y="2321617"/>
                </a:lnTo>
                <a:lnTo>
                  <a:pt x="4943119" y="2375311"/>
                </a:lnTo>
                <a:lnTo>
                  <a:pt x="4942365" y="2428636"/>
                </a:lnTo>
                <a:lnTo>
                  <a:pt x="4942186" y="2481081"/>
                </a:lnTo>
                <a:lnTo>
                  <a:pt x="4942780" y="2532141"/>
                </a:lnTo>
                <a:lnTo>
                  <a:pt x="4943289" y="2576825"/>
                </a:lnTo>
                <a:lnTo>
                  <a:pt x="4943120" y="2624498"/>
                </a:lnTo>
                <a:lnTo>
                  <a:pt x="4942422" y="2674580"/>
                </a:lnTo>
                <a:lnTo>
                  <a:pt x="4941347" y="2726494"/>
                </a:lnTo>
                <a:lnTo>
                  <a:pt x="4940043" y="2779663"/>
                </a:lnTo>
                <a:lnTo>
                  <a:pt x="4938661" y="2833509"/>
                </a:lnTo>
                <a:lnTo>
                  <a:pt x="4937350" y="2887455"/>
                </a:lnTo>
                <a:lnTo>
                  <a:pt x="4936262" y="2940922"/>
                </a:lnTo>
                <a:lnTo>
                  <a:pt x="4935544" y="2993334"/>
                </a:lnTo>
                <a:lnTo>
                  <a:pt x="4935349" y="3044112"/>
                </a:lnTo>
                <a:lnTo>
                  <a:pt x="4935824" y="3092679"/>
                </a:lnTo>
                <a:lnTo>
                  <a:pt x="4937121" y="3138457"/>
                </a:lnTo>
                <a:lnTo>
                  <a:pt x="4939390" y="3180869"/>
                </a:lnTo>
                <a:lnTo>
                  <a:pt x="4942780" y="3219338"/>
                </a:lnTo>
                <a:lnTo>
                  <a:pt x="4946592" y="3262170"/>
                </a:lnTo>
                <a:lnTo>
                  <a:pt x="4948865" y="3305997"/>
                </a:lnTo>
                <a:lnTo>
                  <a:pt x="4949852" y="3350878"/>
                </a:lnTo>
                <a:lnTo>
                  <a:pt x="4949807" y="3396870"/>
                </a:lnTo>
                <a:lnTo>
                  <a:pt x="4948984" y="3444031"/>
                </a:lnTo>
                <a:lnTo>
                  <a:pt x="4947637" y="3492419"/>
                </a:lnTo>
                <a:lnTo>
                  <a:pt x="4946021" y="3542094"/>
                </a:lnTo>
                <a:lnTo>
                  <a:pt x="4944388" y="3593113"/>
                </a:lnTo>
                <a:lnTo>
                  <a:pt x="4942994" y="3645534"/>
                </a:lnTo>
                <a:lnTo>
                  <a:pt x="4942092" y="3699415"/>
                </a:lnTo>
                <a:lnTo>
                  <a:pt x="4941936" y="3754815"/>
                </a:lnTo>
                <a:lnTo>
                  <a:pt x="4942780" y="3811793"/>
                </a:lnTo>
                <a:lnTo>
                  <a:pt x="4943321" y="3849376"/>
                </a:lnTo>
                <a:lnTo>
                  <a:pt x="4943208" y="3889050"/>
                </a:lnTo>
                <a:lnTo>
                  <a:pt x="4942548" y="3930687"/>
                </a:lnTo>
                <a:lnTo>
                  <a:pt x="4941443" y="3974159"/>
                </a:lnTo>
                <a:lnTo>
                  <a:pt x="4940000" y="4019339"/>
                </a:lnTo>
                <a:lnTo>
                  <a:pt x="4938321" y="4066099"/>
                </a:lnTo>
                <a:lnTo>
                  <a:pt x="4936513" y="4114312"/>
                </a:lnTo>
                <a:lnTo>
                  <a:pt x="4934680" y="4163850"/>
                </a:lnTo>
                <a:lnTo>
                  <a:pt x="4932926" y="4214585"/>
                </a:lnTo>
                <a:lnTo>
                  <a:pt x="4931356" y="4266389"/>
                </a:lnTo>
                <a:lnTo>
                  <a:pt x="4930075" y="4319136"/>
                </a:lnTo>
                <a:lnTo>
                  <a:pt x="4929188" y="4372698"/>
                </a:lnTo>
                <a:lnTo>
                  <a:pt x="4928798" y="4426947"/>
                </a:lnTo>
                <a:lnTo>
                  <a:pt x="4929011" y="4481755"/>
                </a:lnTo>
                <a:lnTo>
                  <a:pt x="4929932" y="4536995"/>
                </a:lnTo>
                <a:lnTo>
                  <a:pt x="4931664" y="4592540"/>
                </a:lnTo>
                <a:lnTo>
                  <a:pt x="4934313" y="4648261"/>
                </a:lnTo>
                <a:lnTo>
                  <a:pt x="4937983" y="4704031"/>
                </a:lnTo>
                <a:lnTo>
                  <a:pt x="4942780" y="4759723"/>
                </a:lnTo>
                <a:lnTo>
                  <a:pt x="4882998" y="4771325"/>
                </a:lnTo>
                <a:lnTo>
                  <a:pt x="4830545" y="4777840"/>
                </a:lnTo>
                <a:lnTo>
                  <a:pt x="4783507" y="4780208"/>
                </a:lnTo>
                <a:lnTo>
                  <a:pt x="4739970" y="4779372"/>
                </a:lnTo>
                <a:lnTo>
                  <a:pt x="4698019" y="4776270"/>
                </a:lnTo>
                <a:lnTo>
                  <a:pt x="4655740" y="4771846"/>
                </a:lnTo>
                <a:lnTo>
                  <a:pt x="4611220" y="4767038"/>
                </a:lnTo>
                <a:lnTo>
                  <a:pt x="4562544" y="4762787"/>
                </a:lnTo>
                <a:lnTo>
                  <a:pt x="4507797" y="4760036"/>
                </a:lnTo>
                <a:lnTo>
                  <a:pt x="4445067" y="4759723"/>
                </a:lnTo>
                <a:lnTo>
                  <a:pt x="4393865" y="4759273"/>
                </a:lnTo>
                <a:lnTo>
                  <a:pt x="4343743" y="4756484"/>
                </a:lnTo>
                <a:lnTo>
                  <a:pt x="4294476" y="4752016"/>
                </a:lnTo>
                <a:lnTo>
                  <a:pt x="4245841" y="4746527"/>
                </a:lnTo>
                <a:lnTo>
                  <a:pt x="4197614" y="4740673"/>
                </a:lnTo>
                <a:lnTo>
                  <a:pt x="4149572" y="4735115"/>
                </a:lnTo>
                <a:lnTo>
                  <a:pt x="4101491" y="4730508"/>
                </a:lnTo>
                <a:lnTo>
                  <a:pt x="4053147" y="4727513"/>
                </a:lnTo>
                <a:lnTo>
                  <a:pt x="4004316" y="4726785"/>
                </a:lnTo>
                <a:lnTo>
                  <a:pt x="3954775" y="4728985"/>
                </a:lnTo>
                <a:lnTo>
                  <a:pt x="3904300" y="4734769"/>
                </a:lnTo>
                <a:lnTo>
                  <a:pt x="3852667" y="4744796"/>
                </a:lnTo>
                <a:lnTo>
                  <a:pt x="3799653" y="4759723"/>
                </a:lnTo>
                <a:lnTo>
                  <a:pt x="3742100" y="4776150"/>
                </a:lnTo>
                <a:lnTo>
                  <a:pt x="3695145" y="4784832"/>
                </a:lnTo>
                <a:lnTo>
                  <a:pt x="3656674" y="4787254"/>
                </a:lnTo>
                <a:lnTo>
                  <a:pt x="3624569" y="4784905"/>
                </a:lnTo>
                <a:lnTo>
                  <a:pt x="3596715" y="4779270"/>
                </a:lnTo>
                <a:lnTo>
                  <a:pt x="3570996" y="4771836"/>
                </a:lnTo>
                <a:lnTo>
                  <a:pt x="3545296" y="4764090"/>
                </a:lnTo>
                <a:lnTo>
                  <a:pt x="3517499" y="4757520"/>
                </a:lnTo>
                <a:lnTo>
                  <a:pt x="3485488" y="4753610"/>
                </a:lnTo>
                <a:lnTo>
                  <a:pt x="3447149" y="4753849"/>
                </a:lnTo>
                <a:lnTo>
                  <a:pt x="3400365" y="4759723"/>
                </a:lnTo>
                <a:lnTo>
                  <a:pt x="3357058" y="4765259"/>
                </a:lnTo>
                <a:lnTo>
                  <a:pt x="3314397" y="4766870"/>
                </a:lnTo>
                <a:lnTo>
                  <a:pt x="3272090" y="4765374"/>
                </a:lnTo>
                <a:lnTo>
                  <a:pt x="3229844" y="4761590"/>
                </a:lnTo>
                <a:lnTo>
                  <a:pt x="3187368" y="4756338"/>
                </a:lnTo>
                <a:lnTo>
                  <a:pt x="3144370" y="4750435"/>
                </a:lnTo>
                <a:lnTo>
                  <a:pt x="3100558" y="4744702"/>
                </a:lnTo>
                <a:lnTo>
                  <a:pt x="3055639" y="4739958"/>
                </a:lnTo>
                <a:lnTo>
                  <a:pt x="3009321" y="4737020"/>
                </a:lnTo>
                <a:lnTo>
                  <a:pt x="2961314" y="4736709"/>
                </a:lnTo>
                <a:lnTo>
                  <a:pt x="2911323" y="4739843"/>
                </a:lnTo>
                <a:lnTo>
                  <a:pt x="2859058" y="4747242"/>
                </a:lnTo>
                <a:lnTo>
                  <a:pt x="2804227" y="4759723"/>
                </a:lnTo>
                <a:lnTo>
                  <a:pt x="2737548" y="4774695"/>
                </a:lnTo>
                <a:lnTo>
                  <a:pt x="2682295" y="4781143"/>
                </a:lnTo>
                <a:lnTo>
                  <a:pt x="2636410" y="4781015"/>
                </a:lnTo>
                <a:lnTo>
                  <a:pt x="2597841" y="4776262"/>
                </a:lnTo>
                <a:lnTo>
                  <a:pt x="2564530" y="4768831"/>
                </a:lnTo>
                <a:lnTo>
                  <a:pt x="2534424" y="4760671"/>
                </a:lnTo>
                <a:lnTo>
                  <a:pt x="2505467" y="4753732"/>
                </a:lnTo>
                <a:lnTo>
                  <a:pt x="2475604" y="4749962"/>
                </a:lnTo>
                <a:lnTo>
                  <a:pt x="2442779" y="4751309"/>
                </a:lnTo>
                <a:lnTo>
                  <a:pt x="2404939" y="4759723"/>
                </a:lnTo>
                <a:lnTo>
                  <a:pt x="2369239" y="4767723"/>
                </a:lnTo>
                <a:lnTo>
                  <a:pt x="2330609" y="4771320"/>
                </a:lnTo>
                <a:lnTo>
                  <a:pt x="2289164" y="4771400"/>
                </a:lnTo>
                <a:lnTo>
                  <a:pt x="2245022" y="4768845"/>
                </a:lnTo>
                <a:lnTo>
                  <a:pt x="2198299" y="4764542"/>
                </a:lnTo>
                <a:lnTo>
                  <a:pt x="2149113" y="4759373"/>
                </a:lnTo>
                <a:lnTo>
                  <a:pt x="2097580" y="4754224"/>
                </a:lnTo>
                <a:lnTo>
                  <a:pt x="2043817" y="4749979"/>
                </a:lnTo>
                <a:lnTo>
                  <a:pt x="1987940" y="4747521"/>
                </a:lnTo>
                <a:lnTo>
                  <a:pt x="1930067" y="4747737"/>
                </a:lnTo>
                <a:lnTo>
                  <a:pt x="1870315" y="4751509"/>
                </a:lnTo>
                <a:lnTo>
                  <a:pt x="1808801" y="4759723"/>
                </a:lnTo>
                <a:lnTo>
                  <a:pt x="1741556" y="4769750"/>
                </a:lnTo>
                <a:lnTo>
                  <a:pt x="1687722" y="4774777"/>
                </a:lnTo>
                <a:lnTo>
                  <a:pt x="1644545" y="4775844"/>
                </a:lnTo>
                <a:lnTo>
                  <a:pt x="1609273" y="4773989"/>
                </a:lnTo>
                <a:lnTo>
                  <a:pt x="1579153" y="4770253"/>
                </a:lnTo>
                <a:lnTo>
                  <a:pt x="1551434" y="4765674"/>
                </a:lnTo>
                <a:lnTo>
                  <a:pt x="1523362" y="4761292"/>
                </a:lnTo>
                <a:lnTo>
                  <a:pt x="1492187" y="4758147"/>
                </a:lnTo>
                <a:lnTo>
                  <a:pt x="1455154" y="4757277"/>
                </a:lnTo>
                <a:lnTo>
                  <a:pt x="1409513" y="4759723"/>
                </a:lnTo>
                <a:lnTo>
                  <a:pt x="1349804" y="4762897"/>
                </a:lnTo>
                <a:lnTo>
                  <a:pt x="1296600" y="4762262"/>
                </a:lnTo>
                <a:lnTo>
                  <a:pt x="1248048" y="4759269"/>
                </a:lnTo>
                <a:lnTo>
                  <a:pt x="1202296" y="4755369"/>
                </a:lnTo>
                <a:lnTo>
                  <a:pt x="1157491" y="4752014"/>
                </a:lnTo>
                <a:lnTo>
                  <a:pt x="1111779" y="4750653"/>
                </a:lnTo>
                <a:lnTo>
                  <a:pt x="1063308" y="4752740"/>
                </a:lnTo>
                <a:lnTo>
                  <a:pt x="1010225" y="4759723"/>
                </a:lnTo>
                <a:lnTo>
                  <a:pt x="959867" y="4765774"/>
                </a:lnTo>
                <a:lnTo>
                  <a:pt x="908648" y="4767189"/>
                </a:lnTo>
                <a:lnTo>
                  <a:pt x="856992" y="4765308"/>
                </a:lnTo>
                <a:lnTo>
                  <a:pt x="805327" y="4761468"/>
                </a:lnTo>
                <a:lnTo>
                  <a:pt x="754079" y="4757008"/>
                </a:lnTo>
                <a:lnTo>
                  <a:pt x="703675" y="4753265"/>
                </a:lnTo>
                <a:lnTo>
                  <a:pt x="654541" y="4751578"/>
                </a:lnTo>
                <a:lnTo>
                  <a:pt x="607103" y="4753285"/>
                </a:lnTo>
                <a:lnTo>
                  <a:pt x="561788" y="4759723"/>
                </a:lnTo>
                <a:lnTo>
                  <a:pt x="524457" y="4764693"/>
                </a:lnTo>
                <a:lnTo>
                  <a:pt x="484723" y="4765231"/>
                </a:lnTo>
                <a:lnTo>
                  <a:pt x="442593" y="4762484"/>
                </a:lnTo>
                <a:lnTo>
                  <a:pt x="398075" y="4757597"/>
                </a:lnTo>
                <a:lnTo>
                  <a:pt x="351177" y="4751716"/>
                </a:lnTo>
                <a:lnTo>
                  <a:pt x="301907" y="4745988"/>
                </a:lnTo>
                <a:lnTo>
                  <a:pt x="250274" y="4741556"/>
                </a:lnTo>
                <a:lnTo>
                  <a:pt x="196284" y="4739569"/>
                </a:lnTo>
                <a:lnTo>
                  <a:pt x="139947" y="4741170"/>
                </a:lnTo>
                <a:lnTo>
                  <a:pt x="81271" y="4747506"/>
                </a:lnTo>
                <a:lnTo>
                  <a:pt x="20262" y="4759723"/>
                </a:lnTo>
                <a:lnTo>
                  <a:pt x="12508" y="4696264"/>
                </a:lnTo>
                <a:lnTo>
                  <a:pt x="9048" y="4638304"/>
                </a:lnTo>
                <a:lnTo>
                  <a:pt x="8918" y="4584922"/>
                </a:lnTo>
                <a:lnTo>
                  <a:pt x="11154" y="4535196"/>
                </a:lnTo>
                <a:lnTo>
                  <a:pt x="14792" y="4488204"/>
                </a:lnTo>
                <a:lnTo>
                  <a:pt x="18868" y="4443025"/>
                </a:lnTo>
                <a:lnTo>
                  <a:pt x="22417" y="4398738"/>
                </a:lnTo>
                <a:lnTo>
                  <a:pt x="24475" y="4354420"/>
                </a:lnTo>
                <a:lnTo>
                  <a:pt x="24078" y="4309150"/>
                </a:lnTo>
                <a:lnTo>
                  <a:pt x="20262" y="4262008"/>
                </a:lnTo>
                <a:lnTo>
                  <a:pt x="17283" y="4226875"/>
                </a:lnTo>
                <a:lnTo>
                  <a:pt x="16423" y="4190411"/>
                </a:lnTo>
                <a:lnTo>
                  <a:pt x="17268" y="4152412"/>
                </a:lnTo>
                <a:lnTo>
                  <a:pt x="19402" y="4112674"/>
                </a:lnTo>
                <a:lnTo>
                  <a:pt x="22410" y="4070993"/>
                </a:lnTo>
                <a:lnTo>
                  <a:pt x="25876" y="4027166"/>
                </a:lnTo>
                <a:lnTo>
                  <a:pt x="29385" y="3980988"/>
                </a:lnTo>
                <a:lnTo>
                  <a:pt x="32522" y="3932256"/>
                </a:lnTo>
                <a:lnTo>
                  <a:pt x="34871" y="3880766"/>
                </a:lnTo>
                <a:lnTo>
                  <a:pt x="36017" y="3826314"/>
                </a:lnTo>
                <a:lnTo>
                  <a:pt x="35544" y="3768697"/>
                </a:lnTo>
                <a:lnTo>
                  <a:pt x="33038" y="3707709"/>
                </a:lnTo>
                <a:lnTo>
                  <a:pt x="28082" y="3643149"/>
                </a:lnTo>
                <a:lnTo>
                  <a:pt x="20262" y="3574811"/>
                </a:lnTo>
                <a:lnTo>
                  <a:pt x="11277" y="3490698"/>
                </a:lnTo>
                <a:lnTo>
                  <a:pt x="7475" y="3416603"/>
                </a:lnTo>
                <a:lnTo>
                  <a:pt x="7728" y="3351490"/>
                </a:lnTo>
                <a:lnTo>
                  <a:pt x="10908" y="3294324"/>
                </a:lnTo>
                <a:lnTo>
                  <a:pt x="15884" y="3244070"/>
                </a:lnTo>
                <a:lnTo>
                  <a:pt x="21529" y="3199692"/>
                </a:lnTo>
                <a:lnTo>
                  <a:pt x="26713" y="3160156"/>
                </a:lnTo>
                <a:lnTo>
                  <a:pt x="30307" y="3124426"/>
                </a:lnTo>
                <a:lnTo>
                  <a:pt x="31182" y="3091468"/>
                </a:lnTo>
                <a:lnTo>
                  <a:pt x="28210" y="3060247"/>
                </a:lnTo>
                <a:lnTo>
                  <a:pt x="20262" y="3029727"/>
                </a:lnTo>
                <a:lnTo>
                  <a:pt x="12947" y="2998034"/>
                </a:lnTo>
                <a:lnTo>
                  <a:pt x="10183" y="2959550"/>
                </a:lnTo>
                <a:lnTo>
                  <a:pt x="11004" y="2915349"/>
                </a:lnTo>
                <a:lnTo>
                  <a:pt x="14443" y="2866503"/>
                </a:lnTo>
                <a:lnTo>
                  <a:pt x="19535" y="2814086"/>
                </a:lnTo>
                <a:lnTo>
                  <a:pt x="25313" y="2759169"/>
                </a:lnTo>
                <a:lnTo>
                  <a:pt x="30810" y="2702826"/>
                </a:lnTo>
                <a:lnTo>
                  <a:pt x="35060" y="2646130"/>
                </a:lnTo>
                <a:lnTo>
                  <a:pt x="37097" y="2590154"/>
                </a:lnTo>
                <a:lnTo>
                  <a:pt x="35954" y="2535970"/>
                </a:lnTo>
                <a:lnTo>
                  <a:pt x="30664" y="2484652"/>
                </a:lnTo>
                <a:lnTo>
                  <a:pt x="20262" y="2437272"/>
                </a:lnTo>
                <a:lnTo>
                  <a:pt x="9394" y="2392914"/>
                </a:lnTo>
                <a:lnTo>
                  <a:pt x="2877" y="2349562"/>
                </a:lnTo>
                <a:lnTo>
                  <a:pt x="0" y="2306642"/>
                </a:lnTo>
                <a:lnTo>
                  <a:pt x="48" y="2263578"/>
                </a:lnTo>
                <a:lnTo>
                  <a:pt x="2310" y="2219794"/>
                </a:lnTo>
                <a:lnTo>
                  <a:pt x="6073" y="2174715"/>
                </a:lnTo>
                <a:lnTo>
                  <a:pt x="10625" y="2127765"/>
                </a:lnTo>
                <a:lnTo>
                  <a:pt x="15252" y="2078370"/>
                </a:lnTo>
                <a:lnTo>
                  <a:pt x="19242" y="2025952"/>
                </a:lnTo>
                <a:lnTo>
                  <a:pt x="21882" y="1969938"/>
                </a:lnTo>
                <a:lnTo>
                  <a:pt x="22460" y="1909751"/>
                </a:lnTo>
                <a:lnTo>
                  <a:pt x="20262" y="1844817"/>
                </a:lnTo>
                <a:lnTo>
                  <a:pt x="17639" y="1784026"/>
                </a:lnTo>
                <a:lnTo>
                  <a:pt x="16617" y="1726100"/>
                </a:lnTo>
                <a:lnTo>
                  <a:pt x="16879" y="1670784"/>
                </a:lnTo>
                <a:lnTo>
                  <a:pt x="18107" y="1617822"/>
                </a:lnTo>
                <a:lnTo>
                  <a:pt x="19984" y="1566959"/>
                </a:lnTo>
                <a:lnTo>
                  <a:pt x="22193" y="1517940"/>
                </a:lnTo>
                <a:lnTo>
                  <a:pt x="24415" y="1470510"/>
                </a:lnTo>
                <a:lnTo>
                  <a:pt x="26334" y="1424413"/>
                </a:lnTo>
                <a:lnTo>
                  <a:pt x="27632" y="1379393"/>
                </a:lnTo>
                <a:lnTo>
                  <a:pt x="27991" y="1335197"/>
                </a:lnTo>
                <a:lnTo>
                  <a:pt x="27094" y="1291568"/>
                </a:lnTo>
                <a:lnTo>
                  <a:pt x="24623" y="1248251"/>
                </a:lnTo>
                <a:lnTo>
                  <a:pt x="20262" y="1204991"/>
                </a:lnTo>
                <a:lnTo>
                  <a:pt x="18163" y="1179621"/>
                </a:lnTo>
                <a:lnTo>
                  <a:pt x="18412" y="1118093"/>
                </a:lnTo>
                <a:lnTo>
                  <a:pt x="23352" y="1043616"/>
                </a:lnTo>
                <a:lnTo>
                  <a:pt x="27116" y="1002060"/>
                </a:lnTo>
                <a:lnTo>
                  <a:pt x="31497" y="957915"/>
                </a:lnTo>
                <a:lnTo>
                  <a:pt x="36307" y="911395"/>
                </a:lnTo>
                <a:lnTo>
                  <a:pt x="41362" y="862716"/>
                </a:lnTo>
                <a:lnTo>
                  <a:pt x="46475" y="812093"/>
                </a:lnTo>
                <a:lnTo>
                  <a:pt x="51462" y="759743"/>
                </a:lnTo>
                <a:lnTo>
                  <a:pt x="56136" y="705881"/>
                </a:lnTo>
                <a:lnTo>
                  <a:pt x="60311" y="650722"/>
                </a:lnTo>
                <a:lnTo>
                  <a:pt x="63803" y="594482"/>
                </a:lnTo>
                <a:lnTo>
                  <a:pt x="66425" y="537377"/>
                </a:lnTo>
                <a:lnTo>
                  <a:pt x="67992" y="479623"/>
                </a:lnTo>
                <a:lnTo>
                  <a:pt x="68319" y="421435"/>
                </a:lnTo>
                <a:lnTo>
                  <a:pt x="67218" y="363028"/>
                </a:lnTo>
                <a:lnTo>
                  <a:pt x="64506" y="304619"/>
                </a:lnTo>
                <a:lnTo>
                  <a:pt x="59995" y="246423"/>
                </a:lnTo>
                <a:lnTo>
                  <a:pt x="53501" y="188655"/>
                </a:lnTo>
                <a:lnTo>
                  <a:pt x="44838" y="131532"/>
                </a:lnTo>
                <a:lnTo>
                  <a:pt x="33821" y="75268"/>
                </a:lnTo>
                <a:lnTo>
                  <a:pt x="20262" y="20081"/>
                </a:lnTo>
                <a:close/>
              </a:path>
            </a:pathLst>
          </a:custGeom>
          <a:ln w="38100">
            <a:solidFill>
              <a:srgbClr val="001F5F"/>
            </a:solidFill>
            <a:prstDash val="lgDash"/>
          </a:ln>
        </p:spPr>
        <p:txBody>
          <a:bodyPr wrap="square" lIns="0" tIns="0" rIns="0" bIns="0" rtlCol="0"/>
          <a:lstStyle/>
          <a:p>
            <a:endParaRPr/>
          </a:p>
        </p:txBody>
      </p:sp>
      <p:sp>
        <p:nvSpPr>
          <p:cNvPr id="5" name="object 5"/>
          <p:cNvSpPr txBox="1"/>
          <p:nvPr/>
        </p:nvSpPr>
        <p:spPr>
          <a:xfrm>
            <a:off x="1252219" y="1292097"/>
            <a:ext cx="4679315" cy="462851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50" dirty="0">
                <a:latin typeface="Arial"/>
                <a:cs typeface="Arial"/>
              </a:rPr>
              <a:t> </a:t>
            </a:r>
            <a:r>
              <a:rPr sz="1800" spc="-5" dirty="0">
                <a:latin typeface="Arial"/>
                <a:cs typeface="Arial"/>
              </a:rPr>
              <a:t>Cuidemos</a:t>
            </a:r>
            <a:r>
              <a:rPr sz="1800" spc="5" dirty="0">
                <a:latin typeface="Arial"/>
                <a:cs typeface="Arial"/>
              </a:rPr>
              <a:t> </a:t>
            </a:r>
            <a:r>
              <a:rPr sz="1800" spc="-5" dirty="0">
                <a:latin typeface="Arial"/>
                <a:cs typeface="Arial"/>
              </a:rPr>
              <a:t>nuestra</a:t>
            </a:r>
            <a:r>
              <a:rPr sz="1800" dirty="0">
                <a:latin typeface="Arial"/>
                <a:cs typeface="Arial"/>
              </a:rPr>
              <a:t> </a:t>
            </a:r>
            <a:r>
              <a:rPr sz="1800" spc="-5" dirty="0">
                <a:latin typeface="Arial"/>
                <a:cs typeface="Arial"/>
              </a:rPr>
              <a:t>salud</a:t>
            </a:r>
            <a:r>
              <a:rPr sz="1800" spc="5" dirty="0">
                <a:latin typeface="Arial"/>
                <a:cs typeface="Arial"/>
              </a:rPr>
              <a:t> </a:t>
            </a:r>
            <a:r>
              <a:rPr sz="1800" dirty="0">
                <a:latin typeface="Arial"/>
                <a:cs typeface="Arial"/>
              </a:rPr>
              <a:t>y</a:t>
            </a:r>
            <a:endParaRPr sz="1800">
              <a:latin typeface="Arial"/>
              <a:cs typeface="Arial"/>
            </a:endParaRPr>
          </a:p>
          <a:p>
            <a:pPr marL="299085">
              <a:lnSpc>
                <a:spcPct val="100000"/>
              </a:lnSpc>
            </a:pPr>
            <a:r>
              <a:rPr sz="1800" spc="-5" dirty="0">
                <a:latin typeface="Arial"/>
                <a:cs typeface="Arial"/>
              </a:rPr>
              <a:t>cuerpo.</a:t>
            </a:r>
            <a:endParaRPr sz="1800">
              <a:latin typeface="Arial"/>
              <a:cs typeface="Arial"/>
            </a:endParaRPr>
          </a:p>
          <a:p>
            <a:pPr marL="299085" indent="-287020">
              <a:lnSpc>
                <a:spcPts val="2155"/>
              </a:lnSpc>
              <a:buFont typeface="Wingdings"/>
              <a:buChar char=""/>
              <a:tabLst>
                <a:tab pos="299720" algn="l"/>
              </a:tabLst>
            </a:pPr>
            <a:r>
              <a:rPr sz="1800" b="1" u="heavy" spc="-5" dirty="0">
                <a:uFill>
                  <a:solidFill>
                    <a:srgbClr val="000000"/>
                  </a:solidFill>
                </a:uFill>
                <a:latin typeface="Arial"/>
                <a:cs typeface="Arial"/>
              </a:rPr>
              <a:t>Educación socioemocional.</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35" dirty="0">
                <a:latin typeface="Arial"/>
                <a:cs typeface="Arial"/>
              </a:rPr>
              <a:t> </a:t>
            </a:r>
            <a:r>
              <a:rPr sz="2000" b="1" spc="-5" dirty="0">
                <a:latin typeface="Arial"/>
                <a:cs typeface="Arial"/>
              </a:rPr>
              <a:t>E:</a:t>
            </a:r>
            <a:r>
              <a:rPr sz="1600" b="1" spc="-5" dirty="0">
                <a:solidFill>
                  <a:srgbClr val="FF6598"/>
                </a:solidFill>
                <a:latin typeface="Arial"/>
                <a:cs typeface="Arial"/>
              </a:rPr>
              <a:t>Realiza</a:t>
            </a:r>
            <a:r>
              <a:rPr sz="1600" b="1" spc="-10" dirty="0">
                <a:solidFill>
                  <a:srgbClr val="FF6598"/>
                </a:solidFill>
                <a:latin typeface="Arial"/>
                <a:cs typeface="Arial"/>
              </a:rPr>
              <a:t> </a:t>
            </a:r>
            <a:r>
              <a:rPr sz="1600" b="1" spc="-5" dirty="0">
                <a:solidFill>
                  <a:srgbClr val="FF6598"/>
                </a:solidFill>
                <a:latin typeface="Arial"/>
                <a:cs typeface="Arial"/>
              </a:rPr>
              <a:t>por</a:t>
            </a:r>
            <a:r>
              <a:rPr sz="1600" b="1" spc="10" dirty="0">
                <a:solidFill>
                  <a:srgbClr val="FF6598"/>
                </a:solidFill>
                <a:latin typeface="Arial"/>
                <a:cs typeface="Arial"/>
              </a:rPr>
              <a:t> </a:t>
            </a:r>
            <a:r>
              <a:rPr sz="1600" b="1" spc="-5" dirty="0">
                <a:solidFill>
                  <a:srgbClr val="FF6598"/>
                </a:solidFill>
                <a:latin typeface="Arial"/>
                <a:cs typeface="Arial"/>
              </a:rPr>
              <a:t>sí</a:t>
            </a:r>
            <a:r>
              <a:rPr sz="1600" b="1" spc="5" dirty="0">
                <a:solidFill>
                  <a:srgbClr val="FF6598"/>
                </a:solidFill>
                <a:latin typeface="Arial"/>
                <a:cs typeface="Arial"/>
              </a:rPr>
              <a:t> </a:t>
            </a:r>
            <a:r>
              <a:rPr sz="1600" b="1" spc="-5" dirty="0">
                <a:solidFill>
                  <a:srgbClr val="FF6598"/>
                </a:solidFill>
                <a:latin typeface="Arial"/>
                <a:cs typeface="Arial"/>
              </a:rPr>
              <a:t>mismo</a:t>
            </a:r>
            <a:endParaRPr sz="1600">
              <a:latin typeface="Arial"/>
              <a:cs typeface="Arial"/>
            </a:endParaRPr>
          </a:p>
          <a:p>
            <a:pPr marL="299085" marR="5080">
              <a:lnSpc>
                <a:spcPct val="100000"/>
              </a:lnSpc>
              <a:spcBef>
                <a:spcPts val="20"/>
              </a:spcBef>
            </a:pPr>
            <a:r>
              <a:rPr sz="1600" b="1" spc="-5" dirty="0">
                <a:solidFill>
                  <a:srgbClr val="FF6598"/>
                </a:solidFill>
                <a:latin typeface="Arial"/>
                <a:cs typeface="Arial"/>
              </a:rPr>
              <a:t>acciones</a:t>
            </a:r>
            <a:r>
              <a:rPr sz="1600" b="1" dirty="0">
                <a:solidFill>
                  <a:srgbClr val="FF6598"/>
                </a:solidFill>
                <a:latin typeface="Arial"/>
                <a:cs typeface="Arial"/>
              </a:rPr>
              <a:t> </a:t>
            </a:r>
            <a:r>
              <a:rPr sz="1600" b="1" spc="-5" dirty="0">
                <a:solidFill>
                  <a:srgbClr val="FF6598"/>
                </a:solidFill>
                <a:latin typeface="Arial"/>
                <a:cs typeface="Arial"/>
              </a:rPr>
              <a:t>de</a:t>
            </a:r>
            <a:r>
              <a:rPr sz="1600" b="1" spc="5" dirty="0">
                <a:solidFill>
                  <a:srgbClr val="FF6598"/>
                </a:solidFill>
                <a:latin typeface="Arial"/>
                <a:cs typeface="Arial"/>
              </a:rPr>
              <a:t> </a:t>
            </a:r>
            <a:r>
              <a:rPr sz="1600" b="1" spc="-5" dirty="0">
                <a:solidFill>
                  <a:srgbClr val="FF6598"/>
                </a:solidFill>
                <a:latin typeface="Arial"/>
                <a:cs typeface="Arial"/>
              </a:rPr>
              <a:t>cuidado</a:t>
            </a:r>
            <a:r>
              <a:rPr sz="1600" b="1" spc="15" dirty="0">
                <a:solidFill>
                  <a:srgbClr val="FF6598"/>
                </a:solidFill>
                <a:latin typeface="Arial"/>
                <a:cs typeface="Arial"/>
              </a:rPr>
              <a:t> </a:t>
            </a:r>
            <a:r>
              <a:rPr sz="1600" b="1" spc="-5" dirty="0">
                <a:solidFill>
                  <a:srgbClr val="FF6598"/>
                </a:solidFill>
                <a:latin typeface="Arial"/>
                <a:cs typeface="Arial"/>
              </a:rPr>
              <a:t>personal,</a:t>
            </a:r>
            <a:r>
              <a:rPr sz="1600" b="1" spc="20" dirty="0">
                <a:solidFill>
                  <a:srgbClr val="FF6598"/>
                </a:solidFill>
                <a:latin typeface="Arial"/>
                <a:cs typeface="Arial"/>
              </a:rPr>
              <a:t> </a:t>
            </a:r>
            <a:r>
              <a:rPr sz="1600" b="1" spc="-5" dirty="0">
                <a:solidFill>
                  <a:srgbClr val="FF6598"/>
                </a:solidFill>
                <a:latin typeface="Arial"/>
                <a:cs typeface="Arial"/>
              </a:rPr>
              <a:t>se</a:t>
            </a:r>
            <a:r>
              <a:rPr sz="1600" b="1" spc="10" dirty="0">
                <a:solidFill>
                  <a:srgbClr val="FF6598"/>
                </a:solidFill>
                <a:latin typeface="Arial"/>
                <a:cs typeface="Arial"/>
              </a:rPr>
              <a:t> </a:t>
            </a:r>
            <a:r>
              <a:rPr sz="1600" b="1" spc="-5" dirty="0">
                <a:solidFill>
                  <a:srgbClr val="FF6598"/>
                </a:solidFill>
                <a:latin typeface="Arial"/>
                <a:cs typeface="Arial"/>
              </a:rPr>
              <a:t>hace cargo </a:t>
            </a:r>
            <a:r>
              <a:rPr sz="1600" b="1" spc="-430" dirty="0">
                <a:solidFill>
                  <a:srgbClr val="FF6598"/>
                </a:solidFill>
                <a:latin typeface="Arial"/>
                <a:cs typeface="Arial"/>
              </a:rPr>
              <a:t> </a:t>
            </a:r>
            <a:r>
              <a:rPr sz="1600" b="1" spc="-5" dirty="0">
                <a:solidFill>
                  <a:srgbClr val="FF6598"/>
                </a:solidFill>
                <a:latin typeface="Arial"/>
                <a:cs typeface="Arial"/>
              </a:rPr>
              <a:t>de</a:t>
            </a:r>
            <a:r>
              <a:rPr sz="1600" b="1" dirty="0">
                <a:solidFill>
                  <a:srgbClr val="FF6598"/>
                </a:solidFill>
                <a:latin typeface="Arial"/>
                <a:cs typeface="Arial"/>
              </a:rPr>
              <a:t> </a:t>
            </a:r>
            <a:r>
              <a:rPr sz="1600" b="1" spc="-5" dirty="0">
                <a:solidFill>
                  <a:srgbClr val="FF6598"/>
                </a:solidFill>
                <a:latin typeface="Arial"/>
                <a:cs typeface="Arial"/>
              </a:rPr>
              <a:t>sus pertenencias</a:t>
            </a:r>
            <a:r>
              <a:rPr sz="1600" b="1" spc="30" dirty="0">
                <a:solidFill>
                  <a:srgbClr val="FF6598"/>
                </a:solidFill>
                <a:latin typeface="Arial"/>
                <a:cs typeface="Arial"/>
              </a:rPr>
              <a:t> </a:t>
            </a:r>
            <a:r>
              <a:rPr sz="1600" b="1" spc="-5" dirty="0">
                <a:solidFill>
                  <a:srgbClr val="FF6598"/>
                </a:solidFill>
                <a:latin typeface="Arial"/>
                <a:cs typeface="Arial"/>
              </a:rPr>
              <a:t>y</a:t>
            </a:r>
            <a:r>
              <a:rPr sz="1600" b="1" spc="-10" dirty="0">
                <a:solidFill>
                  <a:srgbClr val="FF6598"/>
                </a:solidFill>
                <a:latin typeface="Arial"/>
                <a:cs typeface="Arial"/>
              </a:rPr>
              <a:t> </a:t>
            </a:r>
            <a:r>
              <a:rPr sz="1600" b="1" spc="-5" dirty="0">
                <a:solidFill>
                  <a:srgbClr val="FF6598"/>
                </a:solidFill>
                <a:latin typeface="Arial"/>
                <a:cs typeface="Arial"/>
              </a:rPr>
              <a:t>respeta</a:t>
            </a:r>
            <a:r>
              <a:rPr sz="1600" b="1" spc="20" dirty="0">
                <a:solidFill>
                  <a:srgbClr val="FF6598"/>
                </a:solidFill>
                <a:latin typeface="Arial"/>
                <a:cs typeface="Arial"/>
              </a:rPr>
              <a:t> </a:t>
            </a:r>
            <a:r>
              <a:rPr sz="1600" b="1" spc="-5" dirty="0">
                <a:solidFill>
                  <a:srgbClr val="FF6598"/>
                </a:solidFill>
                <a:latin typeface="Arial"/>
                <a:cs typeface="Arial"/>
              </a:rPr>
              <a:t>las</a:t>
            </a:r>
            <a:r>
              <a:rPr sz="1600" b="1" spc="10" dirty="0">
                <a:solidFill>
                  <a:srgbClr val="FF6598"/>
                </a:solidFill>
                <a:latin typeface="Arial"/>
                <a:cs typeface="Arial"/>
              </a:rPr>
              <a:t> </a:t>
            </a:r>
            <a:r>
              <a:rPr sz="1600" b="1" spc="-5" dirty="0">
                <a:solidFill>
                  <a:srgbClr val="FF6598"/>
                </a:solidFill>
                <a:latin typeface="Arial"/>
                <a:cs typeface="Arial"/>
              </a:rPr>
              <a:t>de los </a:t>
            </a:r>
            <a:r>
              <a:rPr sz="1600" b="1" dirty="0">
                <a:solidFill>
                  <a:srgbClr val="FF6598"/>
                </a:solidFill>
                <a:latin typeface="Arial"/>
                <a:cs typeface="Arial"/>
              </a:rPr>
              <a:t> </a:t>
            </a:r>
            <a:r>
              <a:rPr sz="1600" b="1" spc="-5" dirty="0">
                <a:solidFill>
                  <a:srgbClr val="FF6598"/>
                </a:solidFill>
                <a:latin typeface="Arial"/>
                <a:cs typeface="Arial"/>
              </a:rPr>
              <a:t>demás.</a:t>
            </a:r>
            <a:endParaRPr sz="1600">
              <a:latin typeface="Arial"/>
              <a:cs typeface="Arial"/>
            </a:endParaRPr>
          </a:p>
          <a:p>
            <a:pPr marL="299085" marR="180340" indent="-287020">
              <a:lnSpc>
                <a:spcPts val="2400"/>
              </a:lnSpc>
              <a:spcBef>
                <a:spcPts val="65"/>
              </a:spcBef>
              <a:buFont typeface="Wingdings"/>
              <a:buChar char=""/>
              <a:tabLst>
                <a:tab pos="299720" algn="l"/>
              </a:tabLst>
            </a:pPr>
            <a:r>
              <a:rPr sz="2000" dirty="0">
                <a:latin typeface="Arial"/>
                <a:cs typeface="Arial"/>
              </a:rPr>
              <a:t>La infante se muestra en un nivel </a:t>
            </a:r>
            <a:r>
              <a:rPr sz="2000" spc="5" dirty="0">
                <a:latin typeface="Arial"/>
                <a:cs typeface="Arial"/>
              </a:rPr>
              <a:t> </a:t>
            </a:r>
            <a:r>
              <a:rPr sz="2000" dirty="0">
                <a:latin typeface="Arial"/>
                <a:cs typeface="Arial"/>
              </a:rPr>
              <a:t>satisfactorio, debido a que logra </a:t>
            </a:r>
            <a:r>
              <a:rPr sz="2000" spc="5" dirty="0">
                <a:latin typeface="Arial"/>
                <a:cs typeface="Arial"/>
              </a:rPr>
              <a:t> </a:t>
            </a:r>
            <a:r>
              <a:rPr sz="2000" dirty="0">
                <a:latin typeface="Arial"/>
                <a:cs typeface="Arial"/>
              </a:rPr>
              <a:t>clasificar</a:t>
            </a:r>
            <a:r>
              <a:rPr sz="2000" spc="-35" dirty="0">
                <a:latin typeface="Arial"/>
                <a:cs typeface="Arial"/>
              </a:rPr>
              <a:t> </a:t>
            </a:r>
            <a:r>
              <a:rPr sz="2000" dirty="0">
                <a:latin typeface="Arial"/>
                <a:cs typeface="Arial"/>
              </a:rPr>
              <a:t>e</a:t>
            </a:r>
            <a:r>
              <a:rPr sz="2000" spc="-25" dirty="0">
                <a:latin typeface="Arial"/>
                <a:cs typeface="Arial"/>
              </a:rPr>
              <a:t> </a:t>
            </a:r>
            <a:r>
              <a:rPr sz="2000" dirty="0">
                <a:latin typeface="Arial"/>
                <a:cs typeface="Arial"/>
              </a:rPr>
              <a:t>identificar</a:t>
            </a:r>
            <a:r>
              <a:rPr sz="2000" spc="-25" dirty="0">
                <a:latin typeface="Arial"/>
                <a:cs typeface="Arial"/>
              </a:rPr>
              <a:t> </a:t>
            </a:r>
            <a:r>
              <a:rPr sz="2000" dirty="0">
                <a:latin typeface="Arial"/>
                <a:cs typeface="Arial"/>
              </a:rPr>
              <a:t>los</a:t>
            </a:r>
            <a:r>
              <a:rPr sz="2000" spc="-25" dirty="0">
                <a:latin typeface="Arial"/>
                <a:cs typeface="Arial"/>
              </a:rPr>
              <a:t> </a:t>
            </a:r>
            <a:r>
              <a:rPr sz="2000" dirty="0">
                <a:latin typeface="Arial"/>
                <a:cs typeface="Arial"/>
              </a:rPr>
              <a:t>cuidados</a:t>
            </a:r>
            <a:r>
              <a:rPr sz="2000" spc="-35" dirty="0">
                <a:latin typeface="Arial"/>
                <a:cs typeface="Arial"/>
              </a:rPr>
              <a:t> </a:t>
            </a:r>
            <a:r>
              <a:rPr sz="2000" dirty="0">
                <a:latin typeface="Arial"/>
                <a:cs typeface="Arial"/>
              </a:rPr>
              <a:t>de </a:t>
            </a:r>
            <a:r>
              <a:rPr sz="2000" spc="-545" dirty="0">
                <a:latin typeface="Arial"/>
                <a:cs typeface="Arial"/>
              </a:rPr>
              <a:t> </a:t>
            </a:r>
            <a:r>
              <a:rPr sz="2000" dirty="0">
                <a:latin typeface="Arial"/>
                <a:cs typeface="Arial"/>
              </a:rPr>
              <a:t>la</a:t>
            </a:r>
            <a:r>
              <a:rPr sz="2000" spc="-5" dirty="0">
                <a:latin typeface="Arial"/>
                <a:cs typeface="Arial"/>
              </a:rPr>
              <a:t> </a:t>
            </a:r>
            <a:r>
              <a:rPr sz="2000" dirty="0">
                <a:latin typeface="Arial"/>
                <a:cs typeface="Arial"/>
              </a:rPr>
              <a:t>salud</a:t>
            </a:r>
            <a:r>
              <a:rPr sz="2000" spc="-20" dirty="0">
                <a:latin typeface="Arial"/>
                <a:cs typeface="Arial"/>
              </a:rPr>
              <a:t> </a:t>
            </a:r>
            <a:r>
              <a:rPr sz="2000" dirty="0">
                <a:latin typeface="Arial"/>
                <a:cs typeface="Arial"/>
              </a:rPr>
              <a:t>y</a:t>
            </a:r>
            <a:r>
              <a:rPr sz="2000" spc="-15" dirty="0">
                <a:latin typeface="Arial"/>
                <a:cs typeface="Arial"/>
              </a:rPr>
              <a:t> </a:t>
            </a:r>
            <a:r>
              <a:rPr sz="2000" dirty="0">
                <a:latin typeface="Arial"/>
                <a:cs typeface="Arial"/>
              </a:rPr>
              <a:t>los</a:t>
            </a:r>
            <a:r>
              <a:rPr sz="2000" spc="-20" dirty="0">
                <a:latin typeface="Arial"/>
                <a:cs typeface="Arial"/>
              </a:rPr>
              <a:t> </a:t>
            </a:r>
            <a:r>
              <a:rPr sz="2000" dirty="0">
                <a:latin typeface="Arial"/>
                <a:cs typeface="Arial"/>
              </a:rPr>
              <a:t>cuidados</a:t>
            </a:r>
            <a:r>
              <a:rPr sz="2000" spc="-25" dirty="0">
                <a:latin typeface="Arial"/>
                <a:cs typeface="Arial"/>
              </a:rPr>
              <a:t> </a:t>
            </a:r>
            <a:r>
              <a:rPr sz="2000" dirty="0">
                <a:latin typeface="Arial"/>
                <a:cs typeface="Arial"/>
              </a:rPr>
              <a:t>de</a:t>
            </a:r>
            <a:r>
              <a:rPr sz="2000" spc="-20" dirty="0">
                <a:latin typeface="Arial"/>
                <a:cs typeface="Arial"/>
              </a:rPr>
              <a:t> </a:t>
            </a:r>
            <a:r>
              <a:rPr sz="2000" dirty="0">
                <a:latin typeface="Arial"/>
                <a:cs typeface="Arial"/>
              </a:rPr>
              <a:t>las</a:t>
            </a:r>
            <a:endParaRPr sz="2000">
              <a:latin typeface="Arial"/>
              <a:cs typeface="Arial"/>
            </a:endParaRPr>
          </a:p>
          <a:p>
            <a:pPr marL="299085" marR="845819">
              <a:lnSpc>
                <a:spcPts val="2400"/>
              </a:lnSpc>
            </a:pPr>
            <a:r>
              <a:rPr sz="2000" dirty="0">
                <a:latin typeface="Arial"/>
                <a:cs typeface="Arial"/>
              </a:rPr>
              <a:t>pertenecías,</a:t>
            </a:r>
            <a:r>
              <a:rPr sz="2000" spc="-85" dirty="0">
                <a:latin typeface="Arial"/>
                <a:cs typeface="Arial"/>
              </a:rPr>
              <a:t> </a:t>
            </a:r>
            <a:r>
              <a:rPr sz="2000" dirty="0">
                <a:latin typeface="Arial"/>
                <a:cs typeface="Arial"/>
              </a:rPr>
              <a:t>estableciendo</a:t>
            </a:r>
            <a:r>
              <a:rPr sz="2000" spc="-65" dirty="0">
                <a:latin typeface="Arial"/>
                <a:cs typeface="Arial"/>
              </a:rPr>
              <a:t> </a:t>
            </a:r>
            <a:r>
              <a:rPr sz="2000" dirty="0">
                <a:latin typeface="Arial"/>
                <a:cs typeface="Arial"/>
              </a:rPr>
              <a:t>una </a:t>
            </a:r>
            <a:r>
              <a:rPr sz="2000" spc="-540" dirty="0">
                <a:latin typeface="Arial"/>
                <a:cs typeface="Arial"/>
              </a:rPr>
              <a:t> </a:t>
            </a:r>
            <a:r>
              <a:rPr sz="2000" dirty="0">
                <a:latin typeface="Arial"/>
                <a:cs typeface="Arial"/>
              </a:rPr>
              <a:t>organización.</a:t>
            </a:r>
            <a:endParaRPr sz="2000">
              <a:latin typeface="Arial"/>
              <a:cs typeface="Arial"/>
            </a:endParaRPr>
          </a:p>
          <a:p>
            <a:pPr marL="299085" marR="382270" indent="-287020" algn="just">
              <a:lnSpc>
                <a:spcPts val="2400"/>
              </a:lnSpc>
              <a:buFont typeface="Wingdings"/>
              <a:buChar char=""/>
              <a:tabLst>
                <a:tab pos="299720" algn="l"/>
              </a:tabLst>
            </a:pPr>
            <a:r>
              <a:rPr sz="2000" dirty="0">
                <a:latin typeface="Arial"/>
                <a:cs typeface="Arial"/>
              </a:rPr>
              <a:t>La</a:t>
            </a:r>
            <a:r>
              <a:rPr sz="2000" spc="-25" dirty="0">
                <a:latin typeface="Arial"/>
                <a:cs typeface="Arial"/>
              </a:rPr>
              <a:t> </a:t>
            </a:r>
            <a:r>
              <a:rPr sz="2000" dirty="0">
                <a:latin typeface="Arial"/>
                <a:cs typeface="Arial"/>
              </a:rPr>
              <a:t>infante</a:t>
            </a:r>
            <a:r>
              <a:rPr sz="2000" spc="-30" dirty="0">
                <a:latin typeface="Arial"/>
                <a:cs typeface="Arial"/>
              </a:rPr>
              <a:t> </a:t>
            </a:r>
            <a:r>
              <a:rPr sz="2000" dirty="0">
                <a:latin typeface="Arial"/>
                <a:cs typeface="Arial"/>
              </a:rPr>
              <a:t>se</a:t>
            </a:r>
            <a:r>
              <a:rPr sz="2000" spc="-20" dirty="0">
                <a:latin typeface="Arial"/>
                <a:cs typeface="Arial"/>
              </a:rPr>
              <a:t> </a:t>
            </a:r>
            <a:r>
              <a:rPr sz="2000" dirty="0">
                <a:latin typeface="Arial"/>
                <a:cs typeface="Arial"/>
              </a:rPr>
              <a:t>muestra</a:t>
            </a:r>
            <a:r>
              <a:rPr sz="2000" spc="-50" dirty="0">
                <a:latin typeface="Arial"/>
                <a:cs typeface="Arial"/>
              </a:rPr>
              <a:t> </a:t>
            </a:r>
            <a:r>
              <a:rPr sz="2000" dirty="0">
                <a:latin typeface="Arial"/>
                <a:cs typeface="Arial"/>
              </a:rPr>
              <a:t>con</a:t>
            </a:r>
            <a:r>
              <a:rPr sz="2000" spc="-35" dirty="0">
                <a:latin typeface="Arial"/>
                <a:cs typeface="Arial"/>
              </a:rPr>
              <a:t> </a:t>
            </a:r>
            <a:r>
              <a:rPr sz="2000" dirty="0">
                <a:latin typeface="Arial"/>
                <a:cs typeface="Arial"/>
              </a:rPr>
              <a:t>una</a:t>
            </a:r>
            <a:r>
              <a:rPr sz="2000" spc="-20" dirty="0">
                <a:latin typeface="Arial"/>
                <a:cs typeface="Arial"/>
              </a:rPr>
              <a:t> </a:t>
            </a:r>
            <a:r>
              <a:rPr sz="2000" dirty="0">
                <a:latin typeface="Arial"/>
                <a:cs typeface="Arial"/>
              </a:rPr>
              <a:t>gran </a:t>
            </a:r>
            <a:r>
              <a:rPr sz="2000" spc="-545" dirty="0">
                <a:latin typeface="Arial"/>
                <a:cs typeface="Arial"/>
              </a:rPr>
              <a:t> </a:t>
            </a:r>
            <a:r>
              <a:rPr sz="2000" dirty="0">
                <a:latin typeface="Arial"/>
                <a:cs typeface="Arial"/>
              </a:rPr>
              <a:t>disposición al entregar en tiempo y </a:t>
            </a:r>
            <a:r>
              <a:rPr sz="2000" spc="-545" dirty="0">
                <a:latin typeface="Arial"/>
                <a:cs typeface="Arial"/>
              </a:rPr>
              <a:t> </a:t>
            </a:r>
            <a:r>
              <a:rPr sz="2000" dirty="0">
                <a:latin typeface="Arial"/>
                <a:cs typeface="Arial"/>
              </a:rPr>
              <a:t>forma.</a:t>
            </a:r>
            <a:endParaRPr sz="2000">
              <a:latin typeface="Arial"/>
              <a:cs typeface="Arial"/>
            </a:endParaRPr>
          </a:p>
        </p:txBody>
      </p:sp>
      <p:pic>
        <p:nvPicPr>
          <p:cNvPr id="6" name="object 6"/>
          <p:cNvPicPr/>
          <p:nvPr/>
        </p:nvPicPr>
        <p:blipFill>
          <a:blip r:embed="rId3" cstate="print"/>
          <a:stretch>
            <a:fillRect/>
          </a:stretch>
        </p:blipFill>
        <p:spPr>
          <a:xfrm>
            <a:off x="6394703" y="1746504"/>
            <a:ext cx="4486655" cy="336499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23"/>
            <a:ext cx="12192000" cy="6855459"/>
            <a:chOff x="0" y="1523"/>
            <a:chExt cx="12192000" cy="6855459"/>
          </a:xfrm>
        </p:grpSpPr>
        <p:pic>
          <p:nvPicPr>
            <p:cNvPr id="3" name="object 3"/>
            <p:cNvPicPr/>
            <p:nvPr/>
          </p:nvPicPr>
          <p:blipFill>
            <a:blip r:embed="rId2" cstate="print"/>
            <a:stretch>
              <a:fillRect/>
            </a:stretch>
          </p:blipFill>
          <p:spPr>
            <a:xfrm>
              <a:off x="0" y="1523"/>
              <a:ext cx="12192000" cy="6854952"/>
            </a:xfrm>
            <a:prstGeom prst="rect">
              <a:avLst/>
            </a:prstGeom>
          </p:spPr>
        </p:pic>
        <p:pic>
          <p:nvPicPr>
            <p:cNvPr id="4" name="object 4"/>
            <p:cNvPicPr/>
            <p:nvPr/>
          </p:nvPicPr>
          <p:blipFill>
            <a:blip r:embed="rId3" cstate="print"/>
            <a:stretch>
              <a:fillRect/>
            </a:stretch>
          </p:blipFill>
          <p:spPr>
            <a:xfrm>
              <a:off x="6841235" y="2257044"/>
              <a:ext cx="4370832" cy="3773424"/>
            </a:xfrm>
            <a:prstGeom prst="rect">
              <a:avLst/>
            </a:prstGeom>
          </p:spPr>
        </p:pic>
      </p:grpSp>
      <p:sp>
        <p:nvSpPr>
          <p:cNvPr id="5" name="object 5"/>
          <p:cNvSpPr txBox="1">
            <a:spLocks noGrp="1"/>
          </p:cNvSpPr>
          <p:nvPr>
            <p:ph type="title"/>
          </p:nvPr>
        </p:nvSpPr>
        <p:spPr>
          <a:xfrm>
            <a:off x="5497195" y="700862"/>
            <a:ext cx="5381625" cy="514350"/>
          </a:xfrm>
          <a:prstGeom prst="rect">
            <a:avLst/>
          </a:prstGeom>
        </p:spPr>
        <p:txBody>
          <a:bodyPr vert="horz" wrap="square" lIns="0" tIns="13335" rIns="0" bIns="0" rtlCol="0">
            <a:spAutoFit/>
          </a:bodyPr>
          <a:lstStyle/>
          <a:p>
            <a:pPr marL="12700">
              <a:lnSpc>
                <a:spcPct val="100000"/>
              </a:lnSpc>
              <a:spcBef>
                <a:spcPts val="105"/>
              </a:spcBef>
            </a:pPr>
            <a:r>
              <a:rPr sz="2800" spc="-5" dirty="0"/>
              <a:t>Martes</a:t>
            </a:r>
            <a:r>
              <a:rPr sz="2800" spc="130" dirty="0"/>
              <a:t> </a:t>
            </a:r>
            <a:r>
              <a:rPr spc="-5" dirty="0"/>
              <a:t>18</a:t>
            </a:r>
            <a:r>
              <a:rPr spc="-15" dirty="0"/>
              <a:t> </a:t>
            </a:r>
            <a:r>
              <a:rPr dirty="0"/>
              <a:t>de</a:t>
            </a:r>
            <a:r>
              <a:rPr spc="-20" dirty="0"/>
              <a:t> </a:t>
            </a:r>
            <a:r>
              <a:rPr spc="-5" dirty="0"/>
              <a:t>mayo</a:t>
            </a:r>
            <a:r>
              <a:rPr spc="-10" dirty="0"/>
              <a:t> </a:t>
            </a:r>
            <a:r>
              <a:rPr spc="-5" dirty="0"/>
              <a:t>del</a:t>
            </a:r>
            <a:r>
              <a:rPr spc="-15" dirty="0"/>
              <a:t> </a:t>
            </a:r>
            <a:r>
              <a:rPr spc="-10" dirty="0"/>
              <a:t>2021.</a:t>
            </a:r>
            <a:r>
              <a:rPr sz="1800" b="0" spc="-10" dirty="0">
                <a:latin typeface="Calibri"/>
                <a:cs typeface="Calibri"/>
              </a:rPr>
              <a:t>.</a:t>
            </a:r>
            <a:endParaRPr sz="1800">
              <a:latin typeface="Calibri"/>
              <a:cs typeface="Calibri"/>
            </a:endParaRPr>
          </a:p>
        </p:txBody>
      </p:sp>
      <p:sp>
        <p:nvSpPr>
          <p:cNvPr id="6" name="object 6"/>
          <p:cNvSpPr/>
          <p:nvPr/>
        </p:nvSpPr>
        <p:spPr>
          <a:xfrm>
            <a:off x="1151689" y="1231284"/>
            <a:ext cx="5173980" cy="4631055"/>
          </a:xfrm>
          <a:custGeom>
            <a:avLst/>
            <a:gdLst/>
            <a:ahLst/>
            <a:cxnLst/>
            <a:rect l="l" t="t" r="r" b="b"/>
            <a:pathLst>
              <a:path w="5173980" h="4631055">
                <a:moveTo>
                  <a:pt x="22554" y="14585"/>
                </a:moveTo>
                <a:lnTo>
                  <a:pt x="85614" y="14447"/>
                </a:lnTo>
                <a:lnTo>
                  <a:pt x="142103" y="15683"/>
                </a:lnTo>
                <a:lnTo>
                  <a:pt x="193645" y="17718"/>
                </a:lnTo>
                <a:lnTo>
                  <a:pt x="241863" y="19979"/>
                </a:lnTo>
                <a:lnTo>
                  <a:pt x="288381" y="21892"/>
                </a:lnTo>
                <a:lnTo>
                  <a:pt x="334821" y="22883"/>
                </a:lnTo>
                <a:lnTo>
                  <a:pt x="382808" y="22378"/>
                </a:lnTo>
                <a:lnTo>
                  <a:pt x="433963" y="19803"/>
                </a:lnTo>
                <a:lnTo>
                  <a:pt x="489912" y="14585"/>
                </a:lnTo>
                <a:lnTo>
                  <a:pt x="547474" y="10053"/>
                </a:lnTo>
                <a:lnTo>
                  <a:pt x="602664" y="9193"/>
                </a:lnTo>
                <a:lnTo>
                  <a:pt x="655896" y="10916"/>
                </a:lnTo>
                <a:lnTo>
                  <a:pt x="707582" y="14136"/>
                </a:lnTo>
                <a:lnTo>
                  <a:pt x="758134" y="17763"/>
                </a:lnTo>
                <a:lnTo>
                  <a:pt x="807967" y="20710"/>
                </a:lnTo>
                <a:lnTo>
                  <a:pt x="857492" y="21888"/>
                </a:lnTo>
                <a:lnTo>
                  <a:pt x="907123" y="20209"/>
                </a:lnTo>
                <a:lnTo>
                  <a:pt x="957272" y="14585"/>
                </a:lnTo>
                <a:lnTo>
                  <a:pt x="1004751" y="9229"/>
                </a:lnTo>
                <a:lnTo>
                  <a:pt x="1055604" y="7002"/>
                </a:lnTo>
                <a:lnTo>
                  <a:pt x="1108933" y="7176"/>
                </a:lnTo>
                <a:lnTo>
                  <a:pt x="1163837" y="9026"/>
                </a:lnTo>
                <a:lnTo>
                  <a:pt x="1219416" y="11823"/>
                </a:lnTo>
                <a:lnTo>
                  <a:pt x="1274770" y="14841"/>
                </a:lnTo>
                <a:lnTo>
                  <a:pt x="1328999" y="17354"/>
                </a:lnTo>
                <a:lnTo>
                  <a:pt x="1381204" y="18633"/>
                </a:lnTo>
                <a:lnTo>
                  <a:pt x="1430484" y="17953"/>
                </a:lnTo>
                <a:lnTo>
                  <a:pt x="1475940" y="14585"/>
                </a:lnTo>
                <a:lnTo>
                  <a:pt x="1516741" y="11668"/>
                </a:lnTo>
                <a:lnTo>
                  <a:pt x="1560322" y="11453"/>
                </a:lnTo>
                <a:lnTo>
                  <a:pt x="1606491" y="13232"/>
                </a:lnTo>
                <a:lnTo>
                  <a:pt x="1655055" y="16301"/>
                </a:lnTo>
                <a:lnTo>
                  <a:pt x="1705822" y="19953"/>
                </a:lnTo>
                <a:lnTo>
                  <a:pt x="1758600" y="23482"/>
                </a:lnTo>
                <a:lnTo>
                  <a:pt x="1813196" y="26183"/>
                </a:lnTo>
                <a:lnTo>
                  <a:pt x="1869418" y="27350"/>
                </a:lnTo>
                <a:lnTo>
                  <a:pt x="1927074" y="26276"/>
                </a:lnTo>
                <a:lnTo>
                  <a:pt x="1985970" y="22257"/>
                </a:lnTo>
                <a:lnTo>
                  <a:pt x="2045916" y="14585"/>
                </a:lnTo>
                <a:lnTo>
                  <a:pt x="2107087" y="6078"/>
                </a:lnTo>
                <a:lnTo>
                  <a:pt x="2159115" y="1467"/>
                </a:lnTo>
                <a:lnTo>
                  <a:pt x="2204228" y="0"/>
                </a:lnTo>
                <a:lnTo>
                  <a:pt x="2244651" y="924"/>
                </a:lnTo>
                <a:lnTo>
                  <a:pt x="2282612" y="3489"/>
                </a:lnTo>
                <a:lnTo>
                  <a:pt x="2320336" y="6941"/>
                </a:lnTo>
                <a:lnTo>
                  <a:pt x="2360051" y="10529"/>
                </a:lnTo>
                <a:lnTo>
                  <a:pt x="2403983" y="13500"/>
                </a:lnTo>
                <a:lnTo>
                  <a:pt x="2454358" y="15103"/>
                </a:lnTo>
                <a:lnTo>
                  <a:pt x="2513403" y="14585"/>
                </a:lnTo>
                <a:lnTo>
                  <a:pt x="2570855" y="13592"/>
                </a:lnTo>
                <a:lnTo>
                  <a:pt x="2626783" y="13730"/>
                </a:lnTo>
                <a:lnTo>
                  <a:pt x="2681320" y="14688"/>
                </a:lnTo>
                <a:lnTo>
                  <a:pt x="2734597" y="16156"/>
                </a:lnTo>
                <a:lnTo>
                  <a:pt x="2786747" y="17823"/>
                </a:lnTo>
                <a:lnTo>
                  <a:pt x="2837901" y="19377"/>
                </a:lnTo>
                <a:lnTo>
                  <a:pt x="2888193" y="20508"/>
                </a:lnTo>
                <a:lnTo>
                  <a:pt x="2937755" y="20906"/>
                </a:lnTo>
                <a:lnTo>
                  <a:pt x="2986718" y="20258"/>
                </a:lnTo>
                <a:lnTo>
                  <a:pt x="3035215" y="18255"/>
                </a:lnTo>
                <a:lnTo>
                  <a:pt x="3083379" y="14585"/>
                </a:lnTo>
                <a:lnTo>
                  <a:pt x="3138345" y="10981"/>
                </a:lnTo>
                <a:lnTo>
                  <a:pt x="3187373" y="10729"/>
                </a:lnTo>
                <a:lnTo>
                  <a:pt x="3232684" y="12779"/>
                </a:lnTo>
                <a:lnTo>
                  <a:pt x="3276495" y="16080"/>
                </a:lnTo>
                <a:lnTo>
                  <a:pt x="3321027" y="19582"/>
                </a:lnTo>
                <a:lnTo>
                  <a:pt x="3368498" y="22234"/>
                </a:lnTo>
                <a:lnTo>
                  <a:pt x="3421128" y="22985"/>
                </a:lnTo>
                <a:lnTo>
                  <a:pt x="3481135" y="20786"/>
                </a:lnTo>
                <a:lnTo>
                  <a:pt x="3550739" y="14585"/>
                </a:lnTo>
                <a:lnTo>
                  <a:pt x="3612167" y="9052"/>
                </a:lnTo>
                <a:lnTo>
                  <a:pt x="3673219" y="6115"/>
                </a:lnTo>
                <a:lnTo>
                  <a:pt x="3733378" y="5276"/>
                </a:lnTo>
                <a:lnTo>
                  <a:pt x="3792131" y="6041"/>
                </a:lnTo>
                <a:lnTo>
                  <a:pt x="3848961" y="7913"/>
                </a:lnTo>
                <a:lnTo>
                  <a:pt x="3903353" y="10395"/>
                </a:lnTo>
                <a:lnTo>
                  <a:pt x="3954792" y="12990"/>
                </a:lnTo>
                <a:lnTo>
                  <a:pt x="4002763" y="15204"/>
                </a:lnTo>
                <a:lnTo>
                  <a:pt x="4046751" y="16538"/>
                </a:lnTo>
                <a:lnTo>
                  <a:pt x="4086240" y="16497"/>
                </a:lnTo>
                <a:lnTo>
                  <a:pt x="4120715" y="14585"/>
                </a:lnTo>
                <a:lnTo>
                  <a:pt x="4159234" y="12878"/>
                </a:lnTo>
                <a:lnTo>
                  <a:pt x="4204015" y="13817"/>
                </a:lnTo>
                <a:lnTo>
                  <a:pt x="4253822" y="16554"/>
                </a:lnTo>
                <a:lnTo>
                  <a:pt x="4307419" y="20236"/>
                </a:lnTo>
                <a:lnTo>
                  <a:pt x="4363571" y="24015"/>
                </a:lnTo>
                <a:lnTo>
                  <a:pt x="4421040" y="27039"/>
                </a:lnTo>
                <a:lnTo>
                  <a:pt x="4478592" y="28459"/>
                </a:lnTo>
                <a:lnTo>
                  <a:pt x="4534991" y="27423"/>
                </a:lnTo>
                <a:lnTo>
                  <a:pt x="4589000" y="23082"/>
                </a:lnTo>
                <a:lnTo>
                  <a:pt x="4639383" y="14585"/>
                </a:lnTo>
                <a:lnTo>
                  <a:pt x="4686379" y="6297"/>
                </a:lnTo>
                <a:lnTo>
                  <a:pt x="4731769" y="2491"/>
                </a:lnTo>
                <a:lnTo>
                  <a:pt x="4776512" y="2176"/>
                </a:lnTo>
                <a:lnTo>
                  <a:pt x="4821570" y="4362"/>
                </a:lnTo>
                <a:lnTo>
                  <a:pt x="4867903" y="8061"/>
                </a:lnTo>
                <a:lnTo>
                  <a:pt x="4916473" y="12281"/>
                </a:lnTo>
                <a:lnTo>
                  <a:pt x="4968241" y="16034"/>
                </a:lnTo>
                <a:lnTo>
                  <a:pt x="5024166" y="18328"/>
                </a:lnTo>
                <a:lnTo>
                  <a:pt x="5085211" y="18175"/>
                </a:lnTo>
                <a:lnTo>
                  <a:pt x="5152336" y="14585"/>
                </a:lnTo>
                <a:lnTo>
                  <a:pt x="5163919" y="80006"/>
                </a:lnTo>
                <a:lnTo>
                  <a:pt x="5170797" y="141155"/>
                </a:lnTo>
                <a:lnTo>
                  <a:pt x="5173702" y="198412"/>
                </a:lnTo>
                <a:lnTo>
                  <a:pt x="5173363" y="252155"/>
                </a:lnTo>
                <a:lnTo>
                  <a:pt x="5170512" y="302764"/>
                </a:lnTo>
                <a:lnTo>
                  <a:pt x="5165879" y="350617"/>
                </a:lnTo>
                <a:lnTo>
                  <a:pt x="5160194" y="396093"/>
                </a:lnTo>
                <a:lnTo>
                  <a:pt x="5154189" y="439571"/>
                </a:lnTo>
                <a:lnTo>
                  <a:pt x="5148593" y="481429"/>
                </a:lnTo>
                <a:lnTo>
                  <a:pt x="5144138" y="522047"/>
                </a:lnTo>
                <a:lnTo>
                  <a:pt x="5141554" y="561802"/>
                </a:lnTo>
                <a:lnTo>
                  <a:pt x="5141572" y="601074"/>
                </a:lnTo>
                <a:lnTo>
                  <a:pt x="5144923" y="640242"/>
                </a:lnTo>
                <a:lnTo>
                  <a:pt x="5152336" y="679684"/>
                </a:lnTo>
                <a:lnTo>
                  <a:pt x="5162151" y="731002"/>
                </a:lnTo>
                <a:lnTo>
                  <a:pt x="5167495" y="783422"/>
                </a:lnTo>
                <a:lnTo>
                  <a:pt x="5169202" y="836353"/>
                </a:lnTo>
                <a:lnTo>
                  <a:pt x="5168109" y="889205"/>
                </a:lnTo>
                <a:lnTo>
                  <a:pt x="5165054" y="941384"/>
                </a:lnTo>
                <a:lnTo>
                  <a:pt x="5160872" y="992301"/>
                </a:lnTo>
                <a:lnTo>
                  <a:pt x="5156399" y="1041364"/>
                </a:lnTo>
                <a:lnTo>
                  <a:pt x="5152473" y="1087980"/>
                </a:lnTo>
                <a:lnTo>
                  <a:pt x="5149930" y="1131560"/>
                </a:lnTo>
                <a:lnTo>
                  <a:pt x="5149605" y="1171511"/>
                </a:lnTo>
                <a:lnTo>
                  <a:pt x="5152336" y="1207242"/>
                </a:lnTo>
                <a:lnTo>
                  <a:pt x="5154505" y="1235315"/>
                </a:lnTo>
                <a:lnTo>
                  <a:pt x="5154235" y="1266918"/>
                </a:lnTo>
                <a:lnTo>
                  <a:pt x="5152052" y="1301918"/>
                </a:lnTo>
                <a:lnTo>
                  <a:pt x="5148481" y="1340179"/>
                </a:lnTo>
                <a:lnTo>
                  <a:pt x="5144051" y="1381567"/>
                </a:lnTo>
                <a:lnTo>
                  <a:pt x="5139286" y="1425945"/>
                </a:lnTo>
                <a:lnTo>
                  <a:pt x="5134715" y="1473180"/>
                </a:lnTo>
                <a:lnTo>
                  <a:pt x="5130862" y="1523137"/>
                </a:lnTo>
                <a:lnTo>
                  <a:pt x="5128255" y="1575680"/>
                </a:lnTo>
                <a:lnTo>
                  <a:pt x="5127421" y="1630674"/>
                </a:lnTo>
                <a:lnTo>
                  <a:pt x="5128885" y="1687985"/>
                </a:lnTo>
                <a:lnTo>
                  <a:pt x="5133175" y="1747478"/>
                </a:lnTo>
                <a:lnTo>
                  <a:pt x="5140816" y="1809017"/>
                </a:lnTo>
                <a:lnTo>
                  <a:pt x="5152336" y="1872468"/>
                </a:lnTo>
                <a:lnTo>
                  <a:pt x="5163875" y="1937181"/>
                </a:lnTo>
                <a:lnTo>
                  <a:pt x="5169798" y="1993629"/>
                </a:lnTo>
                <a:lnTo>
                  <a:pt x="5171112" y="2043130"/>
                </a:lnTo>
                <a:lnTo>
                  <a:pt x="5168824" y="2087002"/>
                </a:lnTo>
                <a:lnTo>
                  <a:pt x="5163941" y="2126562"/>
                </a:lnTo>
                <a:lnTo>
                  <a:pt x="5157471" y="2163126"/>
                </a:lnTo>
                <a:lnTo>
                  <a:pt x="5150420" y="2198014"/>
                </a:lnTo>
                <a:lnTo>
                  <a:pt x="5143797" y="2232540"/>
                </a:lnTo>
                <a:lnTo>
                  <a:pt x="5138607" y="2268024"/>
                </a:lnTo>
                <a:lnTo>
                  <a:pt x="5135859" y="2305782"/>
                </a:lnTo>
                <a:lnTo>
                  <a:pt x="5136560" y="2347131"/>
                </a:lnTo>
                <a:lnTo>
                  <a:pt x="5141716" y="2393389"/>
                </a:lnTo>
                <a:lnTo>
                  <a:pt x="5152336" y="2445873"/>
                </a:lnTo>
                <a:lnTo>
                  <a:pt x="5162594" y="2498395"/>
                </a:lnTo>
                <a:lnTo>
                  <a:pt x="5168424" y="2551689"/>
                </a:lnTo>
                <a:lnTo>
                  <a:pt x="5170540" y="2605369"/>
                </a:lnTo>
                <a:lnTo>
                  <a:pt x="5169653" y="2659050"/>
                </a:lnTo>
                <a:lnTo>
                  <a:pt x="5166475" y="2712346"/>
                </a:lnTo>
                <a:lnTo>
                  <a:pt x="5161720" y="2764870"/>
                </a:lnTo>
                <a:lnTo>
                  <a:pt x="5156098" y="2816237"/>
                </a:lnTo>
                <a:lnTo>
                  <a:pt x="5150323" y="2866060"/>
                </a:lnTo>
                <a:lnTo>
                  <a:pt x="5145107" y="2913954"/>
                </a:lnTo>
                <a:lnTo>
                  <a:pt x="5141161" y="2959533"/>
                </a:lnTo>
                <a:lnTo>
                  <a:pt x="5139199" y="3002410"/>
                </a:lnTo>
                <a:lnTo>
                  <a:pt x="5139933" y="3042199"/>
                </a:lnTo>
                <a:lnTo>
                  <a:pt x="5144074" y="3078516"/>
                </a:lnTo>
                <a:lnTo>
                  <a:pt x="5152336" y="3110972"/>
                </a:lnTo>
                <a:lnTo>
                  <a:pt x="5162326" y="3149535"/>
                </a:lnTo>
                <a:lnTo>
                  <a:pt x="5168131" y="3193540"/>
                </a:lnTo>
                <a:lnTo>
                  <a:pt x="5170463" y="3241858"/>
                </a:lnTo>
                <a:lnTo>
                  <a:pt x="5170031" y="3293358"/>
                </a:lnTo>
                <a:lnTo>
                  <a:pt x="5167546" y="3346912"/>
                </a:lnTo>
                <a:lnTo>
                  <a:pt x="5163718" y="3401390"/>
                </a:lnTo>
                <a:lnTo>
                  <a:pt x="5159258" y="3455661"/>
                </a:lnTo>
                <a:lnTo>
                  <a:pt x="5154876" y="3508595"/>
                </a:lnTo>
                <a:lnTo>
                  <a:pt x="5151282" y="3559064"/>
                </a:lnTo>
                <a:lnTo>
                  <a:pt x="5149187" y="3605937"/>
                </a:lnTo>
                <a:lnTo>
                  <a:pt x="5149302" y="3648085"/>
                </a:lnTo>
                <a:lnTo>
                  <a:pt x="5152336" y="3684377"/>
                </a:lnTo>
                <a:lnTo>
                  <a:pt x="5154606" y="3709832"/>
                </a:lnTo>
                <a:lnTo>
                  <a:pt x="5155275" y="3741775"/>
                </a:lnTo>
                <a:lnTo>
                  <a:pt x="5152811" y="3822513"/>
                </a:lnTo>
                <a:lnTo>
                  <a:pt x="5150179" y="3869999"/>
                </a:lnTo>
                <a:lnTo>
                  <a:pt x="5146945" y="3921359"/>
                </a:lnTo>
                <a:lnTo>
                  <a:pt x="5143362" y="3975939"/>
                </a:lnTo>
                <a:lnTo>
                  <a:pt x="5139678" y="4033085"/>
                </a:lnTo>
                <a:lnTo>
                  <a:pt x="5136143" y="4092143"/>
                </a:lnTo>
                <a:lnTo>
                  <a:pt x="5133009" y="4152459"/>
                </a:lnTo>
                <a:lnTo>
                  <a:pt x="5130524" y="4213379"/>
                </a:lnTo>
                <a:lnTo>
                  <a:pt x="5128940" y="4274250"/>
                </a:lnTo>
                <a:lnTo>
                  <a:pt x="5128505" y="4334418"/>
                </a:lnTo>
                <a:lnTo>
                  <a:pt x="5129471" y="4393229"/>
                </a:lnTo>
                <a:lnTo>
                  <a:pt x="5132086" y="4450029"/>
                </a:lnTo>
                <a:lnTo>
                  <a:pt x="5136602" y="4504164"/>
                </a:lnTo>
                <a:lnTo>
                  <a:pt x="5143269" y="4554981"/>
                </a:lnTo>
                <a:lnTo>
                  <a:pt x="5152336" y="4601825"/>
                </a:lnTo>
                <a:lnTo>
                  <a:pt x="5106635" y="4608288"/>
                </a:lnTo>
                <a:lnTo>
                  <a:pt x="5061595" y="4610962"/>
                </a:lnTo>
                <a:lnTo>
                  <a:pt x="5016897" y="4610679"/>
                </a:lnTo>
                <a:lnTo>
                  <a:pt x="4972225" y="4608272"/>
                </a:lnTo>
                <a:lnTo>
                  <a:pt x="4927263" y="4604572"/>
                </a:lnTo>
                <a:lnTo>
                  <a:pt x="4881695" y="4600411"/>
                </a:lnTo>
                <a:lnTo>
                  <a:pt x="4835203" y="4596622"/>
                </a:lnTo>
                <a:lnTo>
                  <a:pt x="4787470" y="4594037"/>
                </a:lnTo>
                <a:lnTo>
                  <a:pt x="4738182" y="4593488"/>
                </a:lnTo>
                <a:lnTo>
                  <a:pt x="4687020" y="4595806"/>
                </a:lnTo>
                <a:lnTo>
                  <a:pt x="4633668" y="4601825"/>
                </a:lnTo>
                <a:lnTo>
                  <a:pt x="4590887" y="4606802"/>
                </a:lnTo>
                <a:lnTo>
                  <a:pt x="4548131" y="4609229"/>
                </a:lnTo>
                <a:lnTo>
                  <a:pt x="4505192" y="4609552"/>
                </a:lnTo>
                <a:lnTo>
                  <a:pt x="4461859" y="4608217"/>
                </a:lnTo>
                <a:lnTo>
                  <a:pt x="4417926" y="4605670"/>
                </a:lnTo>
                <a:lnTo>
                  <a:pt x="4373184" y="4602357"/>
                </a:lnTo>
                <a:lnTo>
                  <a:pt x="4327423" y="4598725"/>
                </a:lnTo>
                <a:lnTo>
                  <a:pt x="4280436" y="4595219"/>
                </a:lnTo>
                <a:lnTo>
                  <a:pt x="4232014" y="4592286"/>
                </a:lnTo>
                <a:lnTo>
                  <a:pt x="4181948" y="4590372"/>
                </a:lnTo>
                <a:lnTo>
                  <a:pt x="4130029" y="4589922"/>
                </a:lnTo>
                <a:lnTo>
                  <a:pt x="4076050" y="4591384"/>
                </a:lnTo>
                <a:lnTo>
                  <a:pt x="4019802" y="4595203"/>
                </a:lnTo>
                <a:lnTo>
                  <a:pt x="3961076" y="4601825"/>
                </a:lnTo>
                <a:lnTo>
                  <a:pt x="3885592" y="4609998"/>
                </a:lnTo>
                <a:lnTo>
                  <a:pt x="3825318" y="4612585"/>
                </a:lnTo>
                <a:lnTo>
                  <a:pt x="3777373" y="4610999"/>
                </a:lnTo>
                <a:lnTo>
                  <a:pt x="3738877" y="4606654"/>
                </a:lnTo>
                <a:lnTo>
                  <a:pt x="3706949" y="4600964"/>
                </a:lnTo>
                <a:lnTo>
                  <a:pt x="3678709" y="4595343"/>
                </a:lnTo>
                <a:lnTo>
                  <a:pt x="3651277" y="4591205"/>
                </a:lnTo>
                <a:lnTo>
                  <a:pt x="3621772" y="4589964"/>
                </a:lnTo>
                <a:lnTo>
                  <a:pt x="3587315" y="4593032"/>
                </a:lnTo>
                <a:lnTo>
                  <a:pt x="3545024" y="4601825"/>
                </a:lnTo>
                <a:lnTo>
                  <a:pt x="3506583" y="4608965"/>
                </a:lnTo>
                <a:lnTo>
                  <a:pt x="3464252" y="4612222"/>
                </a:lnTo>
                <a:lnTo>
                  <a:pt x="3418666" y="4612330"/>
                </a:lnTo>
                <a:lnTo>
                  <a:pt x="3370462" y="4610025"/>
                </a:lnTo>
                <a:lnTo>
                  <a:pt x="3320275" y="4606039"/>
                </a:lnTo>
                <a:lnTo>
                  <a:pt x="3268741" y="4601109"/>
                </a:lnTo>
                <a:lnTo>
                  <a:pt x="3216498" y="4595968"/>
                </a:lnTo>
                <a:lnTo>
                  <a:pt x="3164180" y="4591351"/>
                </a:lnTo>
                <a:lnTo>
                  <a:pt x="3112424" y="4587992"/>
                </a:lnTo>
                <a:lnTo>
                  <a:pt x="3061865" y="4586626"/>
                </a:lnTo>
                <a:lnTo>
                  <a:pt x="3013141" y="4587986"/>
                </a:lnTo>
                <a:lnTo>
                  <a:pt x="2966887" y="4592808"/>
                </a:lnTo>
                <a:lnTo>
                  <a:pt x="2923740" y="4601825"/>
                </a:lnTo>
                <a:lnTo>
                  <a:pt x="2866658" y="4613518"/>
                </a:lnTo>
                <a:lnTo>
                  <a:pt x="2814367" y="4617224"/>
                </a:lnTo>
                <a:lnTo>
                  <a:pt x="2765978" y="4615113"/>
                </a:lnTo>
                <a:lnTo>
                  <a:pt x="2720598" y="4609356"/>
                </a:lnTo>
                <a:lnTo>
                  <a:pt x="2677339" y="4602123"/>
                </a:lnTo>
                <a:lnTo>
                  <a:pt x="2635309" y="4595583"/>
                </a:lnTo>
                <a:lnTo>
                  <a:pt x="2593617" y="4591906"/>
                </a:lnTo>
                <a:lnTo>
                  <a:pt x="2551374" y="4593264"/>
                </a:lnTo>
                <a:lnTo>
                  <a:pt x="2507688" y="4601825"/>
                </a:lnTo>
                <a:lnTo>
                  <a:pt x="2473106" y="4608310"/>
                </a:lnTo>
                <a:lnTo>
                  <a:pt x="2432086" y="4610505"/>
                </a:lnTo>
                <a:lnTo>
                  <a:pt x="2385784" y="4609286"/>
                </a:lnTo>
                <a:lnTo>
                  <a:pt x="2335355" y="4605526"/>
                </a:lnTo>
                <a:lnTo>
                  <a:pt x="2281954" y="4600103"/>
                </a:lnTo>
                <a:lnTo>
                  <a:pt x="2226737" y="4593890"/>
                </a:lnTo>
                <a:lnTo>
                  <a:pt x="2170858" y="4587764"/>
                </a:lnTo>
                <a:lnTo>
                  <a:pt x="2115474" y="4582599"/>
                </a:lnTo>
                <a:lnTo>
                  <a:pt x="2061740" y="4579270"/>
                </a:lnTo>
                <a:lnTo>
                  <a:pt x="2010810" y="4578653"/>
                </a:lnTo>
                <a:lnTo>
                  <a:pt x="1963841" y="4581624"/>
                </a:lnTo>
                <a:lnTo>
                  <a:pt x="1921987" y="4589056"/>
                </a:lnTo>
                <a:lnTo>
                  <a:pt x="1886404" y="4601825"/>
                </a:lnTo>
                <a:lnTo>
                  <a:pt x="1841898" y="4619540"/>
                </a:lnTo>
                <a:lnTo>
                  <a:pt x="1800174" y="4628484"/>
                </a:lnTo>
                <a:lnTo>
                  <a:pt x="1759855" y="4630517"/>
                </a:lnTo>
                <a:lnTo>
                  <a:pt x="1719564" y="4627501"/>
                </a:lnTo>
                <a:lnTo>
                  <a:pt x="1677925" y="4621297"/>
                </a:lnTo>
                <a:lnTo>
                  <a:pt x="1633561" y="4613767"/>
                </a:lnTo>
                <a:lnTo>
                  <a:pt x="1585095" y="4606770"/>
                </a:lnTo>
                <a:lnTo>
                  <a:pt x="1531151" y="4602170"/>
                </a:lnTo>
                <a:lnTo>
                  <a:pt x="1470352" y="4601825"/>
                </a:lnTo>
                <a:lnTo>
                  <a:pt x="1403453" y="4603675"/>
                </a:lnTo>
                <a:lnTo>
                  <a:pt x="1346495" y="4604110"/>
                </a:lnTo>
                <a:lnTo>
                  <a:pt x="1296634" y="4603572"/>
                </a:lnTo>
                <a:lnTo>
                  <a:pt x="1251023" y="4602506"/>
                </a:lnTo>
                <a:lnTo>
                  <a:pt x="1206817" y="4601355"/>
                </a:lnTo>
                <a:lnTo>
                  <a:pt x="1161170" y="4600563"/>
                </a:lnTo>
                <a:lnTo>
                  <a:pt x="1111237" y="4600572"/>
                </a:lnTo>
                <a:lnTo>
                  <a:pt x="1054173" y="4601825"/>
                </a:lnTo>
                <a:lnTo>
                  <a:pt x="1007469" y="4602029"/>
                </a:lnTo>
                <a:lnTo>
                  <a:pt x="964797" y="4599959"/>
                </a:lnTo>
                <a:lnTo>
                  <a:pt x="924643" y="4596451"/>
                </a:lnTo>
                <a:lnTo>
                  <a:pt x="885492" y="4592340"/>
                </a:lnTo>
                <a:lnTo>
                  <a:pt x="845829" y="4588462"/>
                </a:lnTo>
                <a:lnTo>
                  <a:pt x="804139" y="4585654"/>
                </a:lnTo>
                <a:lnTo>
                  <a:pt x="758907" y="4584750"/>
                </a:lnTo>
                <a:lnTo>
                  <a:pt x="708619" y="4586587"/>
                </a:lnTo>
                <a:lnTo>
                  <a:pt x="651759" y="4592000"/>
                </a:lnTo>
                <a:lnTo>
                  <a:pt x="586813" y="4601825"/>
                </a:lnTo>
                <a:lnTo>
                  <a:pt x="531489" y="4609993"/>
                </a:lnTo>
                <a:lnTo>
                  <a:pt x="480731" y="4614429"/>
                </a:lnTo>
                <a:lnTo>
                  <a:pt x="433621" y="4615807"/>
                </a:lnTo>
                <a:lnTo>
                  <a:pt x="389243" y="4614801"/>
                </a:lnTo>
                <a:lnTo>
                  <a:pt x="346680" y="4612086"/>
                </a:lnTo>
                <a:lnTo>
                  <a:pt x="305016" y="4608335"/>
                </a:lnTo>
                <a:lnTo>
                  <a:pt x="263333" y="4604222"/>
                </a:lnTo>
                <a:lnTo>
                  <a:pt x="220715" y="4600422"/>
                </a:lnTo>
                <a:lnTo>
                  <a:pt x="176245" y="4597608"/>
                </a:lnTo>
                <a:lnTo>
                  <a:pt x="129006" y="4596455"/>
                </a:lnTo>
                <a:lnTo>
                  <a:pt x="78081" y="4597636"/>
                </a:lnTo>
                <a:lnTo>
                  <a:pt x="22554" y="4601825"/>
                </a:lnTo>
                <a:lnTo>
                  <a:pt x="11345" y="4562804"/>
                </a:lnTo>
                <a:lnTo>
                  <a:pt x="5835" y="4516580"/>
                </a:lnTo>
                <a:lnTo>
                  <a:pt x="4821" y="4465093"/>
                </a:lnTo>
                <a:lnTo>
                  <a:pt x="7100" y="4410279"/>
                </a:lnTo>
                <a:lnTo>
                  <a:pt x="11470" y="4354079"/>
                </a:lnTo>
                <a:lnTo>
                  <a:pt x="16726" y="4298429"/>
                </a:lnTo>
                <a:lnTo>
                  <a:pt x="21665" y="4245270"/>
                </a:lnTo>
                <a:lnTo>
                  <a:pt x="25086" y="4196539"/>
                </a:lnTo>
                <a:lnTo>
                  <a:pt x="25783" y="4154174"/>
                </a:lnTo>
                <a:lnTo>
                  <a:pt x="22554" y="4120114"/>
                </a:lnTo>
                <a:lnTo>
                  <a:pt x="18913" y="4092490"/>
                </a:lnTo>
                <a:lnTo>
                  <a:pt x="16483" y="4055554"/>
                </a:lnTo>
                <a:lnTo>
                  <a:pt x="15101" y="4010777"/>
                </a:lnTo>
                <a:lnTo>
                  <a:pt x="14600" y="3959628"/>
                </a:lnTo>
                <a:lnTo>
                  <a:pt x="14817" y="3903576"/>
                </a:lnTo>
                <a:lnTo>
                  <a:pt x="15585" y="3844091"/>
                </a:lnTo>
                <a:lnTo>
                  <a:pt x="16740" y="3782643"/>
                </a:lnTo>
                <a:lnTo>
                  <a:pt x="18117" y="3720701"/>
                </a:lnTo>
                <a:lnTo>
                  <a:pt x="19551" y="3659734"/>
                </a:lnTo>
                <a:lnTo>
                  <a:pt x="20876" y="3601213"/>
                </a:lnTo>
                <a:lnTo>
                  <a:pt x="21929" y="3546606"/>
                </a:lnTo>
                <a:lnTo>
                  <a:pt x="22543" y="3497384"/>
                </a:lnTo>
                <a:lnTo>
                  <a:pt x="22554" y="3455015"/>
                </a:lnTo>
                <a:lnTo>
                  <a:pt x="23602" y="3409168"/>
                </a:lnTo>
                <a:lnTo>
                  <a:pt x="26995" y="3362582"/>
                </a:lnTo>
                <a:lnTo>
                  <a:pt x="31881" y="3315363"/>
                </a:lnTo>
                <a:lnTo>
                  <a:pt x="37409" y="3267616"/>
                </a:lnTo>
                <a:lnTo>
                  <a:pt x="42727" y="3219447"/>
                </a:lnTo>
                <a:lnTo>
                  <a:pt x="46985" y="3170961"/>
                </a:lnTo>
                <a:lnTo>
                  <a:pt x="49330" y="3122262"/>
                </a:lnTo>
                <a:lnTo>
                  <a:pt x="48911" y="3073457"/>
                </a:lnTo>
                <a:lnTo>
                  <a:pt x="44876" y="3024651"/>
                </a:lnTo>
                <a:lnTo>
                  <a:pt x="36374" y="2975950"/>
                </a:lnTo>
                <a:lnTo>
                  <a:pt x="22554" y="2927457"/>
                </a:lnTo>
                <a:lnTo>
                  <a:pt x="10100" y="2882121"/>
                </a:lnTo>
                <a:lnTo>
                  <a:pt x="2878" y="2834968"/>
                </a:lnTo>
                <a:lnTo>
                  <a:pt x="0" y="2786410"/>
                </a:lnTo>
                <a:lnTo>
                  <a:pt x="573" y="2736859"/>
                </a:lnTo>
                <a:lnTo>
                  <a:pt x="3707" y="2686725"/>
                </a:lnTo>
                <a:lnTo>
                  <a:pt x="8512" y="2636421"/>
                </a:lnTo>
                <a:lnTo>
                  <a:pt x="14097" y="2586358"/>
                </a:lnTo>
                <a:lnTo>
                  <a:pt x="19572" y="2536946"/>
                </a:lnTo>
                <a:lnTo>
                  <a:pt x="24046" y="2488599"/>
                </a:lnTo>
                <a:lnTo>
                  <a:pt x="26628" y="2441726"/>
                </a:lnTo>
                <a:lnTo>
                  <a:pt x="26427" y="2396740"/>
                </a:lnTo>
                <a:lnTo>
                  <a:pt x="22554" y="2354052"/>
                </a:lnTo>
                <a:lnTo>
                  <a:pt x="18565" y="2313292"/>
                </a:lnTo>
                <a:lnTo>
                  <a:pt x="18060" y="2273390"/>
                </a:lnTo>
                <a:lnTo>
                  <a:pt x="20211" y="2233704"/>
                </a:lnTo>
                <a:lnTo>
                  <a:pt x="24192" y="2193595"/>
                </a:lnTo>
                <a:lnTo>
                  <a:pt x="29174" y="2152422"/>
                </a:lnTo>
                <a:lnTo>
                  <a:pt x="34330" y="2109546"/>
                </a:lnTo>
                <a:lnTo>
                  <a:pt x="38831" y="2064325"/>
                </a:lnTo>
                <a:lnTo>
                  <a:pt x="41851" y="2016119"/>
                </a:lnTo>
                <a:lnTo>
                  <a:pt x="42561" y="1964289"/>
                </a:lnTo>
                <a:lnTo>
                  <a:pt x="40133" y="1908194"/>
                </a:lnTo>
                <a:lnTo>
                  <a:pt x="33740" y="1847194"/>
                </a:lnTo>
                <a:lnTo>
                  <a:pt x="22554" y="1780647"/>
                </a:lnTo>
                <a:lnTo>
                  <a:pt x="12234" y="1720035"/>
                </a:lnTo>
                <a:lnTo>
                  <a:pt x="6365" y="1665749"/>
                </a:lnTo>
                <a:lnTo>
                  <a:pt x="4201" y="1616654"/>
                </a:lnTo>
                <a:lnTo>
                  <a:pt x="4998" y="1571614"/>
                </a:lnTo>
                <a:lnTo>
                  <a:pt x="8013" y="1529495"/>
                </a:lnTo>
                <a:lnTo>
                  <a:pt x="12498" y="1489160"/>
                </a:lnTo>
                <a:lnTo>
                  <a:pt x="17711" y="1449474"/>
                </a:lnTo>
                <a:lnTo>
                  <a:pt x="22907" y="1409301"/>
                </a:lnTo>
                <a:lnTo>
                  <a:pt x="27340" y="1367507"/>
                </a:lnTo>
                <a:lnTo>
                  <a:pt x="30266" y="1322954"/>
                </a:lnTo>
                <a:lnTo>
                  <a:pt x="30940" y="1274509"/>
                </a:lnTo>
                <a:lnTo>
                  <a:pt x="28618" y="1221034"/>
                </a:lnTo>
                <a:lnTo>
                  <a:pt x="22554" y="1161395"/>
                </a:lnTo>
                <a:lnTo>
                  <a:pt x="18953" y="1124941"/>
                </a:lnTo>
                <a:lnTo>
                  <a:pt x="17252" y="1086939"/>
                </a:lnTo>
                <a:lnTo>
                  <a:pt x="17225" y="1047436"/>
                </a:lnTo>
                <a:lnTo>
                  <a:pt x="18648" y="1006480"/>
                </a:lnTo>
                <a:lnTo>
                  <a:pt x="21297" y="964117"/>
                </a:lnTo>
                <a:lnTo>
                  <a:pt x="24947" y="920394"/>
                </a:lnTo>
                <a:lnTo>
                  <a:pt x="29373" y="875359"/>
                </a:lnTo>
                <a:lnTo>
                  <a:pt x="34352" y="829058"/>
                </a:lnTo>
                <a:lnTo>
                  <a:pt x="39657" y="781538"/>
                </a:lnTo>
                <a:lnTo>
                  <a:pt x="45066" y="732846"/>
                </a:lnTo>
                <a:lnTo>
                  <a:pt x="50352" y="683029"/>
                </a:lnTo>
                <a:lnTo>
                  <a:pt x="55293" y="632134"/>
                </a:lnTo>
                <a:lnTo>
                  <a:pt x="59662" y="580209"/>
                </a:lnTo>
                <a:lnTo>
                  <a:pt x="63236" y="527299"/>
                </a:lnTo>
                <a:lnTo>
                  <a:pt x="65790" y="473452"/>
                </a:lnTo>
                <a:lnTo>
                  <a:pt x="67100" y="418716"/>
                </a:lnTo>
                <a:lnTo>
                  <a:pt x="66940" y="363136"/>
                </a:lnTo>
                <a:lnTo>
                  <a:pt x="65086" y="306761"/>
                </a:lnTo>
                <a:lnTo>
                  <a:pt x="61315" y="249636"/>
                </a:lnTo>
                <a:lnTo>
                  <a:pt x="55400" y="191809"/>
                </a:lnTo>
                <a:lnTo>
                  <a:pt x="47118" y="133327"/>
                </a:lnTo>
                <a:lnTo>
                  <a:pt x="36245" y="74237"/>
                </a:lnTo>
                <a:lnTo>
                  <a:pt x="22554" y="14585"/>
                </a:lnTo>
                <a:close/>
              </a:path>
            </a:pathLst>
          </a:custGeom>
          <a:ln w="38100">
            <a:solidFill>
              <a:srgbClr val="001F5F"/>
            </a:solidFill>
            <a:prstDash val="lgDash"/>
          </a:ln>
        </p:spPr>
        <p:txBody>
          <a:bodyPr wrap="square" lIns="0" tIns="0" rIns="0" bIns="0" rtlCol="0"/>
          <a:lstStyle/>
          <a:p>
            <a:endParaRPr/>
          </a:p>
        </p:txBody>
      </p:sp>
      <p:sp>
        <p:nvSpPr>
          <p:cNvPr id="7" name="object 7"/>
          <p:cNvSpPr txBox="1"/>
          <p:nvPr/>
        </p:nvSpPr>
        <p:spPr>
          <a:xfrm>
            <a:off x="1252218" y="1272616"/>
            <a:ext cx="4925060" cy="447611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35" dirty="0">
                <a:latin typeface="Arial"/>
                <a:cs typeface="Arial"/>
              </a:rPr>
              <a:t> </a:t>
            </a:r>
            <a:r>
              <a:rPr sz="1800" spc="-5" dirty="0">
                <a:latin typeface="Arial"/>
                <a:cs typeface="Arial"/>
              </a:rPr>
              <a:t>Guardemos</a:t>
            </a:r>
            <a:r>
              <a:rPr sz="1800" spc="-10" dirty="0">
                <a:latin typeface="Arial"/>
                <a:cs typeface="Arial"/>
              </a:rPr>
              <a:t> </a:t>
            </a:r>
            <a:r>
              <a:rPr sz="1800" spc="-5" dirty="0">
                <a:latin typeface="Arial"/>
                <a:cs typeface="Arial"/>
              </a:rPr>
              <a:t>silencio.</a:t>
            </a:r>
            <a:endParaRPr sz="1800">
              <a:latin typeface="Arial"/>
              <a:cs typeface="Arial"/>
            </a:endParaRPr>
          </a:p>
          <a:p>
            <a:pPr marL="299085" marR="401320" indent="-287020">
              <a:lnSpc>
                <a:spcPct val="100000"/>
              </a:lnSpc>
              <a:spcBef>
                <a:spcPts val="5"/>
              </a:spcBef>
              <a:buFont typeface="Wingdings"/>
              <a:buChar char=""/>
              <a:tabLst>
                <a:tab pos="299720" algn="l"/>
              </a:tabLst>
            </a:pPr>
            <a:r>
              <a:rPr sz="1800" b="1" u="heavy" spc="-5" dirty="0">
                <a:uFill>
                  <a:solidFill>
                    <a:srgbClr val="000000"/>
                  </a:solidFill>
                </a:uFill>
                <a:latin typeface="Arial"/>
                <a:cs typeface="Arial"/>
              </a:rPr>
              <a:t>Exploración</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comprensión</a:t>
            </a:r>
            <a:r>
              <a:rPr sz="1800" b="1" u="heavy" spc="5" dirty="0">
                <a:uFill>
                  <a:solidFill>
                    <a:srgbClr val="000000"/>
                  </a:solidFill>
                </a:uFill>
                <a:latin typeface="Arial"/>
                <a:cs typeface="Arial"/>
              </a:rPr>
              <a:t> </a:t>
            </a:r>
            <a:r>
              <a:rPr sz="1800" b="1" u="heavy" dirty="0">
                <a:uFill>
                  <a:solidFill>
                    <a:srgbClr val="000000"/>
                  </a:solidFill>
                </a:uFill>
                <a:latin typeface="Arial"/>
                <a:cs typeface="Arial"/>
              </a:rPr>
              <a:t>del mundo </a:t>
            </a:r>
            <a:r>
              <a:rPr sz="1800" b="1" spc="-484" dirty="0">
                <a:latin typeface="Arial"/>
                <a:cs typeface="Arial"/>
              </a:rPr>
              <a:t> </a:t>
            </a:r>
            <a:r>
              <a:rPr sz="1800" b="1" u="heavy" dirty="0">
                <a:uFill>
                  <a:solidFill>
                    <a:srgbClr val="000000"/>
                  </a:solidFill>
                </a:uFill>
                <a:latin typeface="Arial"/>
                <a:cs typeface="Arial"/>
              </a:rPr>
              <a:t>natural</a:t>
            </a:r>
            <a:r>
              <a:rPr sz="1800" b="1" u="heavy" spc="-5" dirty="0">
                <a:uFill>
                  <a:solidFill>
                    <a:srgbClr val="000000"/>
                  </a:solidFill>
                </a:uFill>
                <a:latin typeface="Arial"/>
                <a:cs typeface="Arial"/>
              </a:rPr>
              <a:t> y</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social.</a:t>
            </a:r>
            <a:endParaRPr sz="1800">
              <a:latin typeface="Arial"/>
              <a:cs typeface="Arial"/>
            </a:endParaRPr>
          </a:p>
          <a:p>
            <a:pPr marL="299085" marR="456565" indent="-287020">
              <a:lnSpc>
                <a:spcPts val="2210"/>
              </a:lnSpc>
              <a:spcBef>
                <a:spcPts val="225"/>
              </a:spcBef>
              <a:buFont typeface="Wingdings"/>
              <a:buChar char=""/>
              <a:tabLst>
                <a:tab pos="299720" algn="l"/>
              </a:tabLst>
            </a:pPr>
            <a:r>
              <a:rPr sz="2000" b="1" dirty="0">
                <a:latin typeface="Arial"/>
                <a:cs typeface="Arial"/>
              </a:rPr>
              <a:t>Aprendizaje </a:t>
            </a:r>
            <a:r>
              <a:rPr sz="2000" b="1" spc="-5" dirty="0">
                <a:latin typeface="Arial"/>
                <a:cs typeface="Arial"/>
              </a:rPr>
              <a:t>E:</a:t>
            </a:r>
            <a:r>
              <a:rPr sz="1800" spc="-5" dirty="0">
                <a:solidFill>
                  <a:srgbClr val="00AF50"/>
                </a:solidFill>
                <a:latin typeface="Arial"/>
                <a:cs typeface="Arial"/>
              </a:rPr>
              <a:t>Indaga acciones que </a:t>
            </a:r>
            <a:r>
              <a:rPr sz="1800" dirty="0">
                <a:solidFill>
                  <a:srgbClr val="00AF50"/>
                </a:solidFill>
                <a:latin typeface="Arial"/>
                <a:cs typeface="Arial"/>
              </a:rPr>
              <a:t> </a:t>
            </a:r>
            <a:r>
              <a:rPr sz="1800" spc="-5" dirty="0">
                <a:solidFill>
                  <a:srgbClr val="00AF50"/>
                </a:solidFill>
                <a:latin typeface="Arial"/>
                <a:cs typeface="Arial"/>
              </a:rPr>
              <a:t>favorecen el</a:t>
            </a:r>
            <a:r>
              <a:rPr sz="1800" spc="-15" dirty="0">
                <a:solidFill>
                  <a:srgbClr val="00AF50"/>
                </a:solidFill>
                <a:latin typeface="Arial"/>
                <a:cs typeface="Arial"/>
              </a:rPr>
              <a:t> </a:t>
            </a:r>
            <a:r>
              <a:rPr sz="1800" spc="-5" dirty="0">
                <a:solidFill>
                  <a:srgbClr val="00AF50"/>
                </a:solidFill>
                <a:latin typeface="Arial"/>
                <a:cs typeface="Arial"/>
              </a:rPr>
              <a:t>cuidado</a:t>
            </a:r>
            <a:r>
              <a:rPr sz="1800" spc="10" dirty="0">
                <a:solidFill>
                  <a:srgbClr val="00AF50"/>
                </a:solidFill>
                <a:latin typeface="Arial"/>
                <a:cs typeface="Arial"/>
              </a:rPr>
              <a:t> </a:t>
            </a:r>
            <a:r>
              <a:rPr sz="1800" spc="-5" dirty="0">
                <a:solidFill>
                  <a:srgbClr val="00AF50"/>
                </a:solidFill>
                <a:latin typeface="Arial"/>
                <a:cs typeface="Arial"/>
              </a:rPr>
              <a:t>del</a:t>
            </a:r>
            <a:r>
              <a:rPr sz="1800" dirty="0">
                <a:solidFill>
                  <a:srgbClr val="00AF50"/>
                </a:solidFill>
                <a:latin typeface="Arial"/>
                <a:cs typeface="Arial"/>
              </a:rPr>
              <a:t> </a:t>
            </a:r>
            <a:r>
              <a:rPr sz="1800" spc="-5" dirty="0">
                <a:solidFill>
                  <a:srgbClr val="00AF50"/>
                </a:solidFill>
                <a:latin typeface="Arial"/>
                <a:cs typeface="Arial"/>
              </a:rPr>
              <a:t>medioambiente.</a:t>
            </a:r>
            <a:endParaRPr sz="1800">
              <a:latin typeface="Arial"/>
              <a:cs typeface="Arial"/>
            </a:endParaRPr>
          </a:p>
          <a:p>
            <a:pPr marL="299085" indent="-287020">
              <a:lnSpc>
                <a:spcPts val="2310"/>
              </a:lnSpc>
              <a:buFont typeface="Wingdings"/>
              <a:buChar char=""/>
              <a:tabLst>
                <a:tab pos="299720" algn="l"/>
              </a:tabLst>
            </a:pPr>
            <a:r>
              <a:rPr sz="2000" dirty="0">
                <a:latin typeface="Arial"/>
                <a:cs typeface="Arial"/>
              </a:rPr>
              <a:t>La</a:t>
            </a:r>
            <a:r>
              <a:rPr sz="2000" spc="-25" dirty="0">
                <a:latin typeface="Arial"/>
                <a:cs typeface="Arial"/>
              </a:rPr>
              <a:t> </a:t>
            </a:r>
            <a:r>
              <a:rPr sz="2000" dirty="0">
                <a:latin typeface="Arial"/>
                <a:cs typeface="Arial"/>
              </a:rPr>
              <a:t>infante</a:t>
            </a:r>
            <a:r>
              <a:rPr sz="2000" spc="-30" dirty="0">
                <a:latin typeface="Arial"/>
                <a:cs typeface="Arial"/>
              </a:rPr>
              <a:t> </a:t>
            </a:r>
            <a:r>
              <a:rPr sz="2000" dirty="0">
                <a:latin typeface="Arial"/>
                <a:cs typeface="Arial"/>
              </a:rPr>
              <a:t>se</a:t>
            </a:r>
            <a:r>
              <a:rPr sz="2000" spc="-20" dirty="0">
                <a:latin typeface="Arial"/>
                <a:cs typeface="Arial"/>
              </a:rPr>
              <a:t> </a:t>
            </a:r>
            <a:r>
              <a:rPr sz="2000" dirty="0">
                <a:latin typeface="Arial"/>
                <a:cs typeface="Arial"/>
              </a:rPr>
              <a:t>muestra</a:t>
            </a:r>
            <a:r>
              <a:rPr sz="2000" spc="-50" dirty="0">
                <a:latin typeface="Arial"/>
                <a:cs typeface="Arial"/>
              </a:rPr>
              <a:t> </a:t>
            </a:r>
            <a:r>
              <a:rPr sz="2000" dirty="0">
                <a:latin typeface="Arial"/>
                <a:cs typeface="Arial"/>
              </a:rPr>
              <a:t>en</a:t>
            </a:r>
            <a:r>
              <a:rPr sz="2000" spc="-20" dirty="0">
                <a:latin typeface="Arial"/>
                <a:cs typeface="Arial"/>
              </a:rPr>
              <a:t> </a:t>
            </a:r>
            <a:r>
              <a:rPr sz="2000" dirty="0">
                <a:latin typeface="Arial"/>
                <a:cs typeface="Arial"/>
              </a:rPr>
              <a:t>un</a:t>
            </a:r>
            <a:r>
              <a:rPr sz="2000" spc="-20" dirty="0">
                <a:latin typeface="Arial"/>
                <a:cs typeface="Arial"/>
              </a:rPr>
              <a:t> </a:t>
            </a:r>
            <a:r>
              <a:rPr sz="2000" dirty="0">
                <a:latin typeface="Arial"/>
                <a:cs typeface="Arial"/>
              </a:rPr>
              <a:t>nivel</a:t>
            </a:r>
            <a:endParaRPr sz="2000">
              <a:latin typeface="Arial"/>
              <a:cs typeface="Arial"/>
            </a:endParaRPr>
          </a:p>
          <a:p>
            <a:pPr marL="299085" marR="5080">
              <a:lnSpc>
                <a:spcPct val="100000"/>
              </a:lnSpc>
            </a:pPr>
            <a:r>
              <a:rPr sz="2000" dirty="0">
                <a:latin typeface="Arial"/>
                <a:cs typeface="Arial"/>
              </a:rPr>
              <a:t>satisfactorio,</a:t>
            </a:r>
            <a:r>
              <a:rPr sz="2000" spc="-55" dirty="0">
                <a:latin typeface="Arial"/>
                <a:cs typeface="Arial"/>
              </a:rPr>
              <a:t> </a:t>
            </a:r>
            <a:r>
              <a:rPr sz="2000" dirty="0">
                <a:latin typeface="Arial"/>
                <a:cs typeface="Arial"/>
              </a:rPr>
              <a:t>debido</a:t>
            </a:r>
            <a:r>
              <a:rPr sz="2000" spc="-25" dirty="0">
                <a:latin typeface="Arial"/>
                <a:cs typeface="Arial"/>
              </a:rPr>
              <a:t> </a:t>
            </a:r>
            <a:r>
              <a:rPr sz="2000" dirty="0">
                <a:latin typeface="Arial"/>
                <a:cs typeface="Arial"/>
              </a:rPr>
              <a:t>a</a:t>
            </a:r>
            <a:r>
              <a:rPr sz="2000" spc="-5" dirty="0">
                <a:latin typeface="Arial"/>
                <a:cs typeface="Arial"/>
              </a:rPr>
              <a:t> </a:t>
            </a:r>
            <a:r>
              <a:rPr sz="2000" dirty="0">
                <a:latin typeface="Arial"/>
                <a:cs typeface="Arial"/>
              </a:rPr>
              <a:t>que</a:t>
            </a:r>
            <a:r>
              <a:rPr sz="2000" spc="-25" dirty="0">
                <a:latin typeface="Arial"/>
                <a:cs typeface="Arial"/>
              </a:rPr>
              <a:t> </a:t>
            </a:r>
            <a:r>
              <a:rPr sz="2000" dirty="0">
                <a:latin typeface="Arial"/>
                <a:cs typeface="Arial"/>
              </a:rPr>
              <a:t>establece</a:t>
            </a:r>
            <a:r>
              <a:rPr sz="2000" spc="-40" dirty="0">
                <a:latin typeface="Arial"/>
                <a:cs typeface="Arial"/>
              </a:rPr>
              <a:t> </a:t>
            </a:r>
            <a:r>
              <a:rPr sz="2000" dirty="0">
                <a:latin typeface="Arial"/>
                <a:cs typeface="Arial"/>
              </a:rPr>
              <a:t>una </a:t>
            </a:r>
            <a:r>
              <a:rPr sz="2000" spc="-540" dirty="0">
                <a:latin typeface="Arial"/>
                <a:cs typeface="Arial"/>
              </a:rPr>
              <a:t> </a:t>
            </a:r>
            <a:r>
              <a:rPr sz="2000" dirty="0">
                <a:latin typeface="Arial"/>
                <a:cs typeface="Arial"/>
              </a:rPr>
              <a:t>identificación de los componentes que </a:t>
            </a:r>
            <a:r>
              <a:rPr sz="2000" spc="5" dirty="0">
                <a:latin typeface="Arial"/>
                <a:cs typeface="Arial"/>
              </a:rPr>
              <a:t> </a:t>
            </a:r>
            <a:r>
              <a:rPr sz="2000" dirty="0">
                <a:latin typeface="Arial"/>
                <a:cs typeface="Arial"/>
              </a:rPr>
              <a:t>interfieren con la salud de los demás al </a:t>
            </a:r>
            <a:r>
              <a:rPr sz="2000" spc="5" dirty="0">
                <a:latin typeface="Arial"/>
                <a:cs typeface="Arial"/>
              </a:rPr>
              <a:t> </a:t>
            </a:r>
            <a:r>
              <a:rPr sz="2000" dirty="0">
                <a:latin typeface="Arial"/>
                <a:cs typeface="Arial"/>
              </a:rPr>
              <a:t>contribuir</a:t>
            </a:r>
            <a:r>
              <a:rPr sz="2000" spc="-40" dirty="0">
                <a:latin typeface="Arial"/>
                <a:cs typeface="Arial"/>
              </a:rPr>
              <a:t> </a:t>
            </a:r>
            <a:r>
              <a:rPr sz="2000" dirty="0">
                <a:latin typeface="Arial"/>
                <a:cs typeface="Arial"/>
              </a:rPr>
              <a:t>con</a:t>
            </a:r>
            <a:r>
              <a:rPr sz="2000" spc="-10" dirty="0">
                <a:latin typeface="Arial"/>
                <a:cs typeface="Arial"/>
              </a:rPr>
              <a:t> </a:t>
            </a:r>
            <a:r>
              <a:rPr sz="2000" dirty="0">
                <a:latin typeface="Arial"/>
                <a:cs typeface="Arial"/>
              </a:rPr>
              <a:t>la</a:t>
            </a:r>
            <a:r>
              <a:rPr sz="2000" spc="-5" dirty="0">
                <a:latin typeface="Arial"/>
                <a:cs typeface="Arial"/>
              </a:rPr>
              <a:t> </a:t>
            </a:r>
            <a:r>
              <a:rPr sz="2000" dirty="0">
                <a:latin typeface="Arial"/>
                <a:cs typeface="Arial"/>
              </a:rPr>
              <a:t>contaminación</a:t>
            </a:r>
            <a:r>
              <a:rPr sz="2000" spc="-40" dirty="0">
                <a:latin typeface="Arial"/>
                <a:cs typeface="Arial"/>
              </a:rPr>
              <a:t> </a:t>
            </a:r>
            <a:r>
              <a:rPr sz="2000" dirty="0">
                <a:latin typeface="Arial"/>
                <a:cs typeface="Arial"/>
              </a:rPr>
              <a:t>acústica.</a:t>
            </a:r>
            <a:endParaRPr sz="2000">
              <a:latin typeface="Arial"/>
              <a:cs typeface="Arial"/>
            </a:endParaRPr>
          </a:p>
          <a:p>
            <a:pPr marL="299085" marR="126364" indent="-287020">
              <a:lnSpc>
                <a:spcPct val="100000"/>
              </a:lnSpc>
              <a:buFont typeface="Wingdings"/>
              <a:buChar char=""/>
              <a:tabLst>
                <a:tab pos="299720" algn="l"/>
              </a:tabLst>
            </a:pPr>
            <a:r>
              <a:rPr sz="2000" dirty="0">
                <a:latin typeface="Arial"/>
                <a:cs typeface="Arial"/>
              </a:rPr>
              <a:t>Utiliza la estrategia de imágenes y </a:t>
            </a:r>
            <a:r>
              <a:rPr sz="2000" spc="5" dirty="0">
                <a:latin typeface="Arial"/>
                <a:cs typeface="Arial"/>
              </a:rPr>
              <a:t> </a:t>
            </a:r>
            <a:r>
              <a:rPr sz="2000" dirty="0">
                <a:latin typeface="Arial"/>
                <a:cs typeface="Arial"/>
              </a:rPr>
              <a:t>recursos de escritura. En general la </a:t>
            </a:r>
            <a:r>
              <a:rPr sz="2000" spc="5" dirty="0">
                <a:latin typeface="Arial"/>
                <a:cs typeface="Arial"/>
              </a:rPr>
              <a:t> </a:t>
            </a:r>
            <a:r>
              <a:rPr sz="2000" dirty="0">
                <a:latin typeface="Arial"/>
                <a:cs typeface="Arial"/>
              </a:rPr>
              <a:t>alumna</a:t>
            </a:r>
            <a:r>
              <a:rPr sz="2000" spc="-25" dirty="0">
                <a:latin typeface="Arial"/>
                <a:cs typeface="Arial"/>
              </a:rPr>
              <a:t> </a:t>
            </a:r>
            <a:r>
              <a:rPr sz="2000" dirty="0">
                <a:latin typeface="Arial"/>
                <a:cs typeface="Arial"/>
              </a:rPr>
              <a:t>desarrollo</a:t>
            </a:r>
            <a:r>
              <a:rPr sz="2000" spc="-40" dirty="0">
                <a:latin typeface="Arial"/>
                <a:cs typeface="Arial"/>
              </a:rPr>
              <a:t> </a:t>
            </a:r>
            <a:r>
              <a:rPr sz="2000" dirty="0">
                <a:latin typeface="Arial"/>
                <a:cs typeface="Arial"/>
              </a:rPr>
              <a:t>de</a:t>
            </a:r>
            <a:r>
              <a:rPr sz="2000" spc="-20" dirty="0">
                <a:latin typeface="Arial"/>
                <a:cs typeface="Arial"/>
              </a:rPr>
              <a:t> </a:t>
            </a:r>
            <a:r>
              <a:rPr sz="2000" dirty="0">
                <a:latin typeface="Arial"/>
                <a:cs typeface="Arial"/>
              </a:rPr>
              <a:t>manera</a:t>
            </a:r>
            <a:r>
              <a:rPr sz="2000" spc="-40" dirty="0">
                <a:latin typeface="Arial"/>
                <a:cs typeface="Arial"/>
              </a:rPr>
              <a:t> </a:t>
            </a:r>
            <a:r>
              <a:rPr sz="2000" dirty="0">
                <a:latin typeface="Arial"/>
                <a:cs typeface="Arial"/>
              </a:rPr>
              <a:t>adecuada </a:t>
            </a:r>
            <a:r>
              <a:rPr sz="2000" spc="-540" dirty="0">
                <a:latin typeface="Arial"/>
                <a:cs typeface="Arial"/>
              </a:rPr>
              <a:t> </a:t>
            </a:r>
            <a:r>
              <a:rPr sz="2000" dirty="0">
                <a:latin typeface="Arial"/>
                <a:cs typeface="Arial"/>
              </a:rPr>
              <a:t>la actividad, se aprecia un buen apoyo </a:t>
            </a:r>
            <a:r>
              <a:rPr sz="2000" spc="5" dirty="0">
                <a:latin typeface="Arial"/>
                <a:cs typeface="Arial"/>
              </a:rPr>
              <a:t> </a:t>
            </a:r>
            <a:r>
              <a:rPr sz="2000" dirty="0">
                <a:latin typeface="Arial"/>
                <a:cs typeface="Arial"/>
              </a:rPr>
              <a:t>de</a:t>
            </a:r>
            <a:r>
              <a:rPr sz="2000" spc="-20" dirty="0">
                <a:latin typeface="Arial"/>
                <a:cs typeface="Arial"/>
              </a:rPr>
              <a:t> </a:t>
            </a:r>
            <a:r>
              <a:rPr sz="2000" dirty="0">
                <a:latin typeface="Arial"/>
                <a:cs typeface="Arial"/>
              </a:rPr>
              <a:t>la</a:t>
            </a:r>
            <a:r>
              <a:rPr sz="2000" spc="-5" dirty="0">
                <a:latin typeface="Arial"/>
                <a:cs typeface="Arial"/>
              </a:rPr>
              <a:t> </a:t>
            </a:r>
            <a:r>
              <a:rPr sz="2000" dirty="0">
                <a:latin typeface="Arial"/>
                <a:cs typeface="Arial"/>
              </a:rPr>
              <a:t>famila.</a:t>
            </a:r>
            <a:endParaRPr sz="20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5189220" y="1234439"/>
              <a:ext cx="5990844" cy="5189220"/>
            </a:xfrm>
            <a:prstGeom prst="rect">
              <a:avLst/>
            </a:prstGeom>
          </p:spPr>
        </p:pic>
      </p:grpSp>
      <p:sp>
        <p:nvSpPr>
          <p:cNvPr id="5" name="object 5"/>
          <p:cNvSpPr txBox="1">
            <a:spLocks noGrp="1"/>
          </p:cNvSpPr>
          <p:nvPr>
            <p:ph type="title"/>
          </p:nvPr>
        </p:nvSpPr>
        <p:spPr>
          <a:xfrm>
            <a:off x="5542915" y="455421"/>
            <a:ext cx="5136515" cy="513715"/>
          </a:xfrm>
          <a:prstGeom prst="rect">
            <a:avLst/>
          </a:prstGeom>
        </p:spPr>
        <p:txBody>
          <a:bodyPr vert="horz" wrap="square" lIns="0" tIns="13335" rIns="0" bIns="0" rtlCol="0">
            <a:spAutoFit/>
          </a:bodyPr>
          <a:lstStyle/>
          <a:p>
            <a:pPr marL="12700">
              <a:lnSpc>
                <a:spcPct val="100000"/>
              </a:lnSpc>
              <a:spcBef>
                <a:spcPts val="105"/>
              </a:spcBef>
            </a:pPr>
            <a:r>
              <a:rPr b="0" dirty="0">
                <a:latin typeface="Arial"/>
                <a:cs typeface="Arial"/>
              </a:rPr>
              <a:t>Martes</a:t>
            </a:r>
            <a:r>
              <a:rPr b="0" spc="-45" dirty="0">
                <a:latin typeface="Arial"/>
                <a:cs typeface="Arial"/>
              </a:rPr>
              <a:t> </a:t>
            </a:r>
            <a:r>
              <a:rPr b="0" spc="-125" dirty="0">
                <a:latin typeface="Arial"/>
                <a:cs typeface="Arial"/>
              </a:rPr>
              <a:t>11</a:t>
            </a:r>
            <a:r>
              <a:rPr b="0" spc="-10" dirty="0">
                <a:latin typeface="Arial"/>
                <a:cs typeface="Arial"/>
              </a:rPr>
              <a:t> </a:t>
            </a:r>
            <a:r>
              <a:rPr b="0" dirty="0">
                <a:latin typeface="Arial"/>
                <a:cs typeface="Arial"/>
              </a:rPr>
              <a:t>de</a:t>
            </a:r>
            <a:r>
              <a:rPr b="0" spc="-40" dirty="0">
                <a:latin typeface="Arial"/>
                <a:cs typeface="Arial"/>
              </a:rPr>
              <a:t> </a:t>
            </a:r>
            <a:r>
              <a:rPr b="0" spc="-5" dirty="0">
                <a:latin typeface="Arial"/>
                <a:cs typeface="Arial"/>
              </a:rPr>
              <a:t>mayo</a:t>
            </a:r>
            <a:r>
              <a:rPr b="0" spc="-25" dirty="0">
                <a:latin typeface="Arial"/>
                <a:cs typeface="Arial"/>
              </a:rPr>
              <a:t> </a:t>
            </a:r>
            <a:r>
              <a:rPr b="0" spc="-5" dirty="0">
                <a:latin typeface="Arial"/>
                <a:cs typeface="Arial"/>
              </a:rPr>
              <a:t>del</a:t>
            </a:r>
            <a:r>
              <a:rPr b="0" spc="-10" dirty="0">
                <a:latin typeface="Arial"/>
                <a:cs typeface="Arial"/>
              </a:rPr>
              <a:t> </a:t>
            </a:r>
            <a:r>
              <a:rPr b="0" spc="-5" dirty="0">
                <a:latin typeface="Arial"/>
                <a:cs typeface="Arial"/>
              </a:rPr>
              <a:t>2021</a:t>
            </a:r>
          </a:p>
        </p:txBody>
      </p:sp>
      <p:sp>
        <p:nvSpPr>
          <p:cNvPr id="6" name="object 6"/>
          <p:cNvSpPr/>
          <p:nvPr/>
        </p:nvSpPr>
        <p:spPr>
          <a:xfrm>
            <a:off x="648889" y="539473"/>
            <a:ext cx="4248785" cy="5161915"/>
          </a:xfrm>
          <a:custGeom>
            <a:avLst/>
            <a:gdLst/>
            <a:ahLst/>
            <a:cxnLst/>
            <a:rect l="l" t="t" r="r" b="b"/>
            <a:pathLst>
              <a:path w="4248785" h="5161915">
                <a:moveTo>
                  <a:pt x="22434" y="28216"/>
                </a:moveTo>
                <a:lnTo>
                  <a:pt x="56992" y="16834"/>
                </a:lnTo>
                <a:lnTo>
                  <a:pt x="96306" y="11750"/>
                </a:lnTo>
                <a:lnTo>
                  <a:pt x="139599" y="11696"/>
                </a:lnTo>
                <a:lnTo>
                  <a:pt x="186095" y="15403"/>
                </a:lnTo>
                <a:lnTo>
                  <a:pt x="235019" y="21603"/>
                </a:lnTo>
                <a:lnTo>
                  <a:pt x="285593" y="29026"/>
                </a:lnTo>
                <a:lnTo>
                  <a:pt x="337043" y="36404"/>
                </a:lnTo>
                <a:lnTo>
                  <a:pt x="388592" y="42468"/>
                </a:lnTo>
                <a:lnTo>
                  <a:pt x="439463" y="45951"/>
                </a:lnTo>
                <a:lnTo>
                  <a:pt x="488881" y="45582"/>
                </a:lnTo>
                <a:lnTo>
                  <a:pt x="536069" y="40093"/>
                </a:lnTo>
                <a:lnTo>
                  <a:pt x="580252" y="28216"/>
                </a:lnTo>
                <a:lnTo>
                  <a:pt x="631571" y="14658"/>
                </a:lnTo>
                <a:lnTo>
                  <a:pt x="683402" y="9758"/>
                </a:lnTo>
                <a:lnTo>
                  <a:pt x="735224" y="11398"/>
                </a:lnTo>
                <a:lnTo>
                  <a:pt x="786516" y="17463"/>
                </a:lnTo>
                <a:lnTo>
                  <a:pt x="836760" y="25835"/>
                </a:lnTo>
                <a:lnTo>
                  <a:pt x="885436" y="34398"/>
                </a:lnTo>
                <a:lnTo>
                  <a:pt x="932023" y="41034"/>
                </a:lnTo>
                <a:lnTo>
                  <a:pt x="976001" y="43627"/>
                </a:lnTo>
                <a:lnTo>
                  <a:pt x="1016851" y="40060"/>
                </a:lnTo>
                <a:lnTo>
                  <a:pt x="1054053" y="28216"/>
                </a:lnTo>
                <a:lnTo>
                  <a:pt x="1080943" y="18117"/>
                </a:lnTo>
                <a:lnTo>
                  <a:pt x="1111304" y="11361"/>
                </a:lnTo>
                <a:lnTo>
                  <a:pt x="1145113" y="7501"/>
                </a:lnTo>
                <a:lnTo>
                  <a:pt x="1182346" y="6089"/>
                </a:lnTo>
                <a:lnTo>
                  <a:pt x="1222980" y="6679"/>
                </a:lnTo>
                <a:lnTo>
                  <a:pt x="1266991" y="8822"/>
                </a:lnTo>
                <a:lnTo>
                  <a:pt x="1314355" y="12071"/>
                </a:lnTo>
                <a:lnTo>
                  <a:pt x="1365050" y="15980"/>
                </a:lnTo>
                <a:lnTo>
                  <a:pt x="1419050" y="20100"/>
                </a:lnTo>
                <a:lnTo>
                  <a:pt x="1476334" y="23984"/>
                </a:lnTo>
                <a:lnTo>
                  <a:pt x="1536876" y="27185"/>
                </a:lnTo>
                <a:lnTo>
                  <a:pt x="1600654" y="29256"/>
                </a:lnTo>
                <a:lnTo>
                  <a:pt x="1667643" y="29749"/>
                </a:lnTo>
                <a:lnTo>
                  <a:pt x="1737821" y="28216"/>
                </a:lnTo>
                <a:lnTo>
                  <a:pt x="1808882" y="26510"/>
                </a:lnTo>
                <a:lnTo>
                  <a:pt x="1868688" y="26870"/>
                </a:lnTo>
                <a:lnTo>
                  <a:pt x="1919030" y="28809"/>
                </a:lnTo>
                <a:lnTo>
                  <a:pt x="1961699" y="31843"/>
                </a:lnTo>
                <a:lnTo>
                  <a:pt x="1998483" y="35486"/>
                </a:lnTo>
                <a:lnTo>
                  <a:pt x="2031173" y="39251"/>
                </a:lnTo>
                <a:lnTo>
                  <a:pt x="2061559" y="42652"/>
                </a:lnTo>
                <a:lnTo>
                  <a:pt x="2091431" y="45204"/>
                </a:lnTo>
                <a:lnTo>
                  <a:pt x="2122579" y="46421"/>
                </a:lnTo>
                <a:lnTo>
                  <a:pt x="2156793" y="45816"/>
                </a:lnTo>
                <a:lnTo>
                  <a:pt x="2195863" y="42905"/>
                </a:lnTo>
                <a:lnTo>
                  <a:pt x="2241580" y="37200"/>
                </a:lnTo>
                <a:lnTo>
                  <a:pt x="2295732" y="28216"/>
                </a:lnTo>
                <a:lnTo>
                  <a:pt x="2361479" y="17820"/>
                </a:lnTo>
                <a:lnTo>
                  <a:pt x="2420231" y="11646"/>
                </a:lnTo>
                <a:lnTo>
                  <a:pt x="2473315" y="8980"/>
                </a:lnTo>
                <a:lnTo>
                  <a:pt x="2522063" y="9108"/>
                </a:lnTo>
                <a:lnTo>
                  <a:pt x="2567802" y="11316"/>
                </a:lnTo>
                <a:lnTo>
                  <a:pt x="2611863" y="14888"/>
                </a:lnTo>
                <a:lnTo>
                  <a:pt x="2655575" y="19111"/>
                </a:lnTo>
                <a:lnTo>
                  <a:pt x="2700266" y="23270"/>
                </a:lnTo>
                <a:lnTo>
                  <a:pt x="2747268" y="26650"/>
                </a:lnTo>
                <a:lnTo>
                  <a:pt x="2797908" y="28537"/>
                </a:lnTo>
                <a:lnTo>
                  <a:pt x="2853516" y="28216"/>
                </a:lnTo>
                <a:lnTo>
                  <a:pt x="2900920" y="28000"/>
                </a:lnTo>
                <a:lnTo>
                  <a:pt x="2950775" y="29656"/>
                </a:lnTo>
                <a:lnTo>
                  <a:pt x="3002524" y="32725"/>
                </a:lnTo>
                <a:lnTo>
                  <a:pt x="3055610" y="36747"/>
                </a:lnTo>
                <a:lnTo>
                  <a:pt x="3109474" y="41262"/>
                </a:lnTo>
                <a:lnTo>
                  <a:pt x="3163559" y="45811"/>
                </a:lnTo>
                <a:lnTo>
                  <a:pt x="3217307" y="49933"/>
                </a:lnTo>
                <a:lnTo>
                  <a:pt x="3270162" y="53169"/>
                </a:lnTo>
                <a:lnTo>
                  <a:pt x="3321564" y="55058"/>
                </a:lnTo>
                <a:lnTo>
                  <a:pt x="3370958" y="55142"/>
                </a:lnTo>
                <a:lnTo>
                  <a:pt x="3417784" y="52959"/>
                </a:lnTo>
                <a:lnTo>
                  <a:pt x="3461485" y="48050"/>
                </a:lnTo>
                <a:lnTo>
                  <a:pt x="3501505" y="39956"/>
                </a:lnTo>
                <a:lnTo>
                  <a:pt x="3537284" y="28216"/>
                </a:lnTo>
                <a:lnTo>
                  <a:pt x="3572294" y="16397"/>
                </a:lnTo>
                <a:lnTo>
                  <a:pt x="3610243" y="8089"/>
                </a:lnTo>
                <a:lnTo>
                  <a:pt x="3650928" y="2869"/>
                </a:lnTo>
                <a:lnTo>
                  <a:pt x="3694146" y="313"/>
                </a:lnTo>
                <a:lnTo>
                  <a:pt x="3739695" y="0"/>
                </a:lnTo>
                <a:lnTo>
                  <a:pt x="3787371" y="1504"/>
                </a:lnTo>
                <a:lnTo>
                  <a:pt x="3836972" y="4404"/>
                </a:lnTo>
                <a:lnTo>
                  <a:pt x="3888296" y="8275"/>
                </a:lnTo>
                <a:lnTo>
                  <a:pt x="3941139" y="12696"/>
                </a:lnTo>
                <a:lnTo>
                  <a:pt x="3995299" y="17242"/>
                </a:lnTo>
                <a:lnTo>
                  <a:pt x="4050573" y="21490"/>
                </a:lnTo>
                <a:lnTo>
                  <a:pt x="4106758" y="25017"/>
                </a:lnTo>
                <a:lnTo>
                  <a:pt x="4163652" y="27400"/>
                </a:lnTo>
                <a:lnTo>
                  <a:pt x="4221052" y="28216"/>
                </a:lnTo>
                <a:lnTo>
                  <a:pt x="4223579" y="68039"/>
                </a:lnTo>
                <a:lnTo>
                  <a:pt x="4223198" y="107260"/>
                </a:lnTo>
                <a:lnTo>
                  <a:pt x="4220539" y="146337"/>
                </a:lnTo>
                <a:lnTo>
                  <a:pt x="4216231" y="185730"/>
                </a:lnTo>
                <a:lnTo>
                  <a:pt x="4210905" y="225898"/>
                </a:lnTo>
                <a:lnTo>
                  <a:pt x="4205190" y="267300"/>
                </a:lnTo>
                <a:lnTo>
                  <a:pt x="4199716" y="310394"/>
                </a:lnTo>
                <a:lnTo>
                  <a:pt x="4195113" y="355641"/>
                </a:lnTo>
                <a:lnTo>
                  <a:pt x="4192010" y="403498"/>
                </a:lnTo>
                <a:lnTo>
                  <a:pt x="4191039" y="454425"/>
                </a:lnTo>
                <a:lnTo>
                  <a:pt x="4192827" y="508882"/>
                </a:lnTo>
                <a:lnTo>
                  <a:pt x="4198005" y="567326"/>
                </a:lnTo>
                <a:lnTo>
                  <a:pt x="4207204" y="630217"/>
                </a:lnTo>
                <a:lnTo>
                  <a:pt x="4221052" y="698014"/>
                </a:lnTo>
                <a:lnTo>
                  <a:pt x="4236472" y="772989"/>
                </a:lnTo>
                <a:lnTo>
                  <a:pt x="4245270" y="834930"/>
                </a:lnTo>
                <a:lnTo>
                  <a:pt x="4248591" y="885774"/>
                </a:lnTo>
                <a:lnTo>
                  <a:pt x="4247581" y="927456"/>
                </a:lnTo>
                <a:lnTo>
                  <a:pt x="4243385" y="961914"/>
                </a:lnTo>
                <a:lnTo>
                  <a:pt x="4237149" y="991083"/>
                </a:lnTo>
                <a:lnTo>
                  <a:pt x="4230019" y="1016899"/>
                </a:lnTo>
                <a:lnTo>
                  <a:pt x="4223140" y="1041300"/>
                </a:lnTo>
                <a:lnTo>
                  <a:pt x="4217659" y="1066221"/>
                </a:lnTo>
                <a:lnTo>
                  <a:pt x="4214720" y="1093599"/>
                </a:lnTo>
                <a:lnTo>
                  <a:pt x="4215469" y="1125369"/>
                </a:lnTo>
                <a:lnTo>
                  <a:pt x="4221052" y="1163469"/>
                </a:lnTo>
                <a:lnTo>
                  <a:pt x="4229602" y="1216865"/>
                </a:lnTo>
                <a:lnTo>
                  <a:pt x="4233593" y="1266367"/>
                </a:lnTo>
                <a:lnTo>
                  <a:pt x="4234062" y="1313466"/>
                </a:lnTo>
                <a:lnTo>
                  <a:pt x="4232048" y="1359649"/>
                </a:lnTo>
                <a:lnTo>
                  <a:pt x="4228588" y="1406404"/>
                </a:lnTo>
                <a:lnTo>
                  <a:pt x="4224721" y="1455221"/>
                </a:lnTo>
                <a:lnTo>
                  <a:pt x="4221484" y="1507588"/>
                </a:lnTo>
                <a:lnTo>
                  <a:pt x="4219915" y="1564993"/>
                </a:lnTo>
                <a:lnTo>
                  <a:pt x="4221052" y="1628924"/>
                </a:lnTo>
                <a:lnTo>
                  <a:pt x="4221666" y="1679009"/>
                </a:lnTo>
                <a:lnTo>
                  <a:pt x="4219738" y="1727922"/>
                </a:lnTo>
                <a:lnTo>
                  <a:pt x="4215998" y="1775863"/>
                </a:lnTo>
                <a:lnTo>
                  <a:pt x="4211174" y="1823032"/>
                </a:lnTo>
                <a:lnTo>
                  <a:pt x="4205996" y="1869628"/>
                </a:lnTo>
                <a:lnTo>
                  <a:pt x="4201192" y="1915849"/>
                </a:lnTo>
                <a:lnTo>
                  <a:pt x="4197492" y="1961896"/>
                </a:lnTo>
                <a:lnTo>
                  <a:pt x="4195624" y="2007968"/>
                </a:lnTo>
                <a:lnTo>
                  <a:pt x="4196317" y="2054263"/>
                </a:lnTo>
                <a:lnTo>
                  <a:pt x="4200300" y="2100982"/>
                </a:lnTo>
                <a:lnTo>
                  <a:pt x="4208302" y="2148324"/>
                </a:lnTo>
                <a:lnTo>
                  <a:pt x="4221052" y="2196487"/>
                </a:lnTo>
                <a:lnTo>
                  <a:pt x="4232335" y="2241598"/>
                </a:lnTo>
                <a:lnTo>
                  <a:pt x="4238419" y="2287180"/>
                </a:lnTo>
                <a:lnTo>
                  <a:pt x="4240208" y="2333217"/>
                </a:lnTo>
                <a:lnTo>
                  <a:pt x="4238607" y="2379693"/>
                </a:lnTo>
                <a:lnTo>
                  <a:pt x="4234523" y="2426592"/>
                </a:lnTo>
                <a:lnTo>
                  <a:pt x="4228860" y="2473899"/>
                </a:lnTo>
                <a:lnTo>
                  <a:pt x="4222523" y="2521596"/>
                </a:lnTo>
                <a:lnTo>
                  <a:pt x="4216418" y="2569669"/>
                </a:lnTo>
                <a:lnTo>
                  <a:pt x="4211450" y="2618101"/>
                </a:lnTo>
                <a:lnTo>
                  <a:pt x="4208524" y="2666877"/>
                </a:lnTo>
                <a:lnTo>
                  <a:pt x="4208546" y="2715980"/>
                </a:lnTo>
                <a:lnTo>
                  <a:pt x="4212420" y="2765394"/>
                </a:lnTo>
                <a:lnTo>
                  <a:pt x="4221052" y="2815104"/>
                </a:lnTo>
                <a:lnTo>
                  <a:pt x="4233679" y="2882624"/>
                </a:lnTo>
                <a:lnTo>
                  <a:pt x="4239827" y="2941902"/>
                </a:lnTo>
                <a:lnTo>
                  <a:pt x="4240920" y="2994170"/>
                </a:lnTo>
                <a:lnTo>
                  <a:pt x="4238383" y="3040658"/>
                </a:lnTo>
                <a:lnTo>
                  <a:pt x="4233637" y="3082598"/>
                </a:lnTo>
                <a:lnTo>
                  <a:pt x="4228108" y="3121221"/>
                </a:lnTo>
                <a:lnTo>
                  <a:pt x="4223218" y="3157760"/>
                </a:lnTo>
                <a:lnTo>
                  <a:pt x="4220391" y="3193444"/>
                </a:lnTo>
                <a:lnTo>
                  <a:pt x="4221052" y="3229505"/>
                </a:lnTo>
                <a:lnTo>
                  <a:pt x="4221874" y="3263197"/>
                </a:lnTo>
                <a:lnTo>
                  <a:pt x="4220155" y="3303589"/>
                </a:lnTo>
                <a:lnTo>
                  <a:pt x="4216690" y="3349641"/>
                </a:lnTo>
                <a:lnTo>
                  <a:pt x="4212268" y="3400313"/>
                </a:lnTo>
                <a:lnTo>
                  <a:pt x="4207681" y="3454567"/>
                </a:lnTo>
                <a:lnTo>
                  <a:pt x="4203722" y="3511362"/>
                </a:lnTo>
                <a:lnTo>
                  <a:pt x="4201183" y="3569658"/>
                </a:lnTo>
                <a:lnTo>
                  <a:pt x="4200854" y="3628417"/>
                </a:lnTo>
                <a:lnTo>
                  <a:pt x="4203528" y="3686598"/>
                </a:lnTo>
                <a:lnTo>
                  <a:pt x="4209997" y="3743162"/>
                </a:lnTo>
                <a:lnTo>
                  <a:pt x="4221052" y="3797068"/>
                </a:lnTo>
                <a:lnTo>
                  <a:pt x="4230698" y="3844393"/>
                </a:lnTo>
                <a:lnTo>
                  <a:pt x="4235331" y="3890740"/>
                </a:lnTo>
                <a:lnTo>
                  <a:pt x="4235929" y="3936401"/>
                </a:lnTo>
                <a:lnTo>
                  <a:pt x="4233470" y="3981670"/>
                </a:lnTo>
                <a:lnTo>
                  <a:pt x="4228931" y="4026838"/>
                </a:lnTo>
                <a:lnTo>
                  <a:pt x="4223290" y="4072198"/>
                </a:lnTo>
                <a:lnTo>
                  <a:pt x="4217525" y="4118042"/>
                </a:lnTo>
                <a:lnTo>
                  <a:pt x="4212614" y="4164663"/>
                </a:lnTo>
                <a:lnTo>
                  <a:pt x="4209533" y="4212352"/>
                </a:lnTo>
                <a:lnTo>
                  <a:pt x="4209260" y="4261403"/>
                </a:lnTo>
                <a:lnTo>
                  <a:pt x="4212774" y="4312108"/>
                </a:lnTo>
                <a:lnTo>
                  <a:pt x="4221052" y="4364758"/>
                </a:lnTo>
                <a:lnTo>
                  <a:pt x="4227541" y="4405232"/>
                </a:lnTo>
                <a:lnTo>
                  <a:pt x="4230861" y="4446198"/>
                </a:lnTo>
                <a:lnTo>
                  <a:pt x="4231503" y="4487772"/>
                </a:lnTo>
                <a:lnTo>
                  <a:pt x="4229964" y="4530071"/>
                </a:lnTo>
                <a:lnTo>
                  <a:pt x="4226736" y="4573211"/>
                </a:lnTo>
                <a:lnTo>
                  <a:pt x="4222313" y="4617310"/>
                </a:lnTo>
                <a:lnTo>
                  <a:pt x="4217190" y="4662483"/>
                </a:lnTo>
                <a:lnTo>
                  <a:pt x="4211860" y="4708849"/>
                </a:lnTo>
                <a:lnTo>
                  <a:pt x="4206818" y="4756522"/>
                </a:lnTo>
                <a:lnTo>
                  <a:pt x="4202556" y="4805620"/>
                </a:lnTo>
                <a:lnTo>
                  <a:pt x="4199570" y="4856260"/>
                </a:lnTo>
                <a:lnTo>
                  <a:pt x="4198353" y="4908557"/>
                </a:lnTo>
                <a:lnTo>
                  <a:pt x="4199398" y="4962630"/>
                </a:lnTo>
                <a:lnTo>
                  <a:pt x="4203201" y="5018594"/>
                </a:lnTo>
                <a:lnTo>
                  <a:pt x="4210254" y="5076565"/>
                </a:lnTo>
                <a:lnTo>
                  <a:pt x="4221052" y="5136662"/>
                </a:lnTo>
                <a:lnTo>
                  <a:pt x="4189169" y="5149257"/>
                </a:lnTo>
                <a:lnTo>
                  <a:pt x="4155786" y="5157138"/>
                </a:lnTo>
                <a:lnTo>
                  <a:pt x="4120742" y="5161000"/>
                </a:lnTo>
                <a:lnTo>
                  <a:pt x="4083876" y="5161535"/>
                </a:lnTo>
                <a:lnTo>
                  <a:pt x="4045024" y="5159439"/>
                </a:lnTo>
                <a:lnTo>
                  <a:pt x="4004025" y="5155405"/>
                </a:lnTo>
                <a:lnTo>
                  <a:pt x="3960718" y="5150127"/>
                </a:lnTo>
                <a:lnTo>
                  <a:pt x="3914940" y="5144300"/>
                </a:lnTo>
                <a:lnTo>
                  <a:pt x="3866529" y="5138617"/>
                </a:lnTo>
                <a:lnTo>
                  <a:pt x="3815324" y="5133773"/>
                </a:lnTo>
                <a:lnTo>
                  <a:pt x="3761163" y="5130461"/>
                </a:lnTo>
                <a:lnTo>
                  <a:pt x="3703883" y="5129376"/>
                </a:lnTo>
                <a:lnTo>
                  <a:pt x="3643323" y="5131211"/>
                </a:lnTo>
                <a:lnTo>
                  <a:pt x="3579321" y="5136662"/>
                </a:lnTo>
                <a:lnTo>
                  <a:pt x="3513288" y="5142714"/>
                </a:lnTo>
                <a:lnTo>
                  <a:pt x="3455943" y="5145202"/>
                </a:lnTo>
                <a:lnTo>
                  <a:pt x="3405822" y="5144823"/>
                </a:lnTo>
                <a:lnTo>
                  <a:pt x="3361458" y="5142274"/>
                </a:lnTo>
                <a:lnTo>
                  <a:pt x="3321387" y="5138251"/>
                </a:lnTo>
                <a:lnTo>
                  <a:pt x="3248261" y="5128573"/>
                </a:lnTo>
                <a:lnTo>
                  <a:pt x="3212274" y="5124312"/>
                </a:lnTo>
                <a:lnTo>
                  <a:pt x="3174719" y="5121365"/>
                </a:lnTo>
                <a:lnTo>
                  <a:pt x="3134130" y="5120430"/>
                </a:lnTo>
                <a:lnTo>
                  <a:pt x="3089040" y="5122203"/>
                </a:lnTo>
                <a:lnTo>
                  <a:pt x="3037985" y="5127381"/>
                </a:lnTo>
                <a:lnTo>
                  <a:pt x="2979500" y="5136662"/>
                </a:lnTo>
                <a:lnTo>
                  <a:pt x="2911391" y="5146841"/>
                </a:lnTo>
                <a:lnTo>
                  <a:pt x="2853976" y="5150942"/>
                </a:lnTo>
                <a:lnTo>
                  <a:pt x="2805358" y="5150312"/>
                </a:lnTo>
                <a:lnTo>
                  <a:pt x="2763642" y="5146298"/>
                </a:lnTo>
                <a:lnTo>
                  <a:pt x="2726933" y="5140248"/>
                </a:lnTo>
                <a:lnTo>
                  <a:pt x="2693334" y="5133511"/>
                </a:lnTo>
                <a:lnTo>
                  <a:pt x="2660951" y="5127432"/>
                </a:lnTo>
                <a:lnTo>
                  <a:pt x="2627888" y="5123360"/>
                </a:lnTo>
                <a:lnTo>
                  <a:pt x="2592250" y="5122643"/>
                </a:lnTo>
                <a:lnTo>
                  <a:pt x="2552140" y="5126628"/>
                </a:lnTo>
                <a:lnTo>
                  <a:pt x="2505663" y="5136662"/>
                </a:lnTo>
                <a:lnTo>
                  <a:pt x="2457251" y="5147247"/>
                </a:lnTo>
                <a:lnTo>
                  <a:pt x="2412027" y="5152666"/>
                </a:lnTo>
                <a:lnTo>
                  <a:pt x="2369030" y="5153933"/>
                </a:lnTo>
                <a:lnTo>
                  <a:pt x="2327298" y="5152067"/>
                </a:lnTo>
                <a:lnTo>
                  <a:pt x="2285868" y="5148084"/>
                </a:lnTo>
                <a:lnTo>
                  <a:pt x="2243779" y="5143000"/>
                </a:lnTo>
                <a:lnTo>
                  <a:pt x="2200070" y="5137833"/>
                </a:lnTo>
                <a:lnTo>
                  <a:pt x="2153778" y="5133598"/>
                </a:lnTo>
                <a:lnTo>
                  <a:pt x="2103942" y="5131314"/>
                </a:lnTo>
                <a:lnTo>
                  <a:pt x="2049599" y="5131996"/>
                </a:lnTo>
                <a:lnTo>
                  <a:pt x="1989789" y="5136662"/>
                </a:lnTo>
                <a:lnTo>
                  <a:pt x="1941658" y="5140539"/>
                </a:lnTo>
                <a:lnTo>
                  <a:pt x="1895676" y="5141551"/>
                </a:lnTo>
                <a:lnTo>
                  <a:pt x="1851278" y="5140265"/>
                </a:lnTo>
                <a:lnTo>
                  <a:pt x="1807901" y="5137249"/>
                </a:lnTo>
                <a:lnTo>
                  <a:pt x="1764978" y="5133069"/>
                </a:lnTo>
                <a:lnTo>
                  <a:pt x="1721947" y="5128293"/>
                </a:lnTo>
                <a:lnTo>
                  <a:pt x="1678242" y="5123487"/>
                </a:lnTo>
                <a:lnTo>
                  <a:pt x="1633299" y="5119219"/>
                </a:lnTo>
                <a:lnTo>
                  <a:pt x="1586553" y="5116056"/>
                </a:lnTo>
                <a:lnTo>
                  <a:pt x="1537439" y="5114565"/>
                </a:lnTo>
                <a:lnTo>
                  <a:pt x="1485394" y="5115313"/>
                </a:lnTo>
                <a:lnTo>
                  <a:pt x="1429852" y="5118867"/>
                </a:lnTo>
                <a:lnTo>
                  <a:pt x="1370249" y="5125794"/>
                </a:lnTo>
                <a:lnTo>
                  <a:pt x="1306021" y="5136662"/>
                </a:lnTo>
                <a:lnTo>
                  <a:pt x="1243505" y="5146951"/>
                </a:lnTo>
                <a:lnTo>
                  <a:pt x="1188646" y="5152320"/>
                </a:lnTo>
                <a:lnTo>
                  <a:pt x="1140285" y="5153603"/>
                </a:lnTo>
                <a:lnTo>
                  <a:pt x="1097266" y="5151633"/>
                </a:lnTo>
                <a:lnTo>
                  <a:pt x="1058430" y="5147246"/>
                </a:lnTo>
                <a:lnTo>
                  <a:pt x="1022620" y="5141277"/>
                </a:lnTo>
                <a:lnTo>
                  <a:pt x="988680" y="5134558"/>
                </a:lnTo>
                <a:lnTo>
                  <a:pt x="955451" y="5127926"/>
                </a:lnTo>
                <a:lnTo>
                  <a:pt x="921776" y="5122213"/>
                </a:lnTo>
                <a:lnTo>
                  <a:pt x="886497" y="5118256"/>
                </a:lnTo>
                <a:lnTo>
                  <a:pt x="848458" y="5116888"/>
                </a:lnTo>
                <a:lnTo>
                  <a:pt x="806500" y="5118943"/>
                </a:lnTo>
                <a:lnTo>
                  <a:pt x="759467" y="5125256"/>
                </a:lnTo>
                <a:lnTo>
                  <a:pt x="706200" y="5136662"/>
                </a:lnTo>
                <a:lnTo>
                  <a:pt x="649336" y="5148160"/>
                </a:lnTo>
                <a:lnTo>
                  <a:pt x="592503" y="5154727"/>
                </a:lnTo>
                <a:lnTo>
                  <a:pt x="536004" y="5157152"/>
                </a:lnTo>
                <a:lnTo>
                  <a:pt x="480137" y="5156227"/>
                </a:lnTo>
                <a:lnTo>
                  <a:pt x="425204" y="5152742"/>
                </a:lnTo>
                <a:lnTo>
                  <a:pt x="371506" y="5147488"/>
                </a:lnTo>
                <a:lnTo>
                  <a:pt x="319343" y="5141256"/>
                </a:lnTo>
                <a:lnTo>
                  <a:pt x="269016" y="5134836"/>
                </a:lnTo>
                <a:lnTo>
                  <a:pt x="220824" y="5129019"/>
                </a:lnTo>
                <a:lnTo>
                  <a:pt x="175070" y="5124597"/>
                </a:lnTo>
                <a:lnTo>
                  <a:pt x="132053" y="5122359"/>
                </a:lnTo>
                <a:lnTo>
                  <a:pt x="92075" y="5123097"/>
                </a:lnTo>
                <a:lnTo>
                  <a:pt x="55435" y="5127601"/>
                </a:lnTo>
                <a:lnTo>
                  <a:pt x="22434" y="5136662"/>
                </a:lnTo>
                <a:lnTo>
                  <a:pt x="22040" y="5081153"/>
                </a:lnTo>
                <a:lnTo>
                  <a:pt x="23697" y="5024956"/>
                </a:lnTo>
                <a:lnTo>
                  <a:pt x="26747" y="4968562"/>
                </a:lnTo>
                <a:lnTo>
                  <a:pt x="30533" y="4912460"/>
                </a:lnTo>
                <a:lnTo>
                  <a:pt x="34398" y="4857140"/>
                </a:lnTo>
                <a:lnTo>
                  <a:pt x="37684" y="4803094"/>
                </a:lnTo>
                <a:lnTo>
                  <a:pt x="39735" y="4750809"/>
                </a:lnTo>
                <a:lnTo>
                  <a:pt x="39893" y="4700778"/>
                </a:lnTo>
                <a:lnTo>
                  <a:pt x="37500" y="4653490"/>
                </a:lnTo>
                <a:lnTo>
                  <a:pt x="31900" y="4609434"/>
                </a:lnTo>
                <a:lnTo>
                  <a:pt x="22434" y="4569101"/>
                </a:lnTo>
                <a:lnTo>
                  <a:pt x="12574" y="4522466"/>
                </a:lnTo>
                <a:lnTo>
                  <a:pt x="10010" y="4476151"/>
                </a:lnTo>
                <a:lnTo>
                  <a:pt x="12674" y="4430083"/>
                </a:lnTo>
                <a:lnTo>
                  <a:pt x="18492" y="4384188"/>
                </a:lnTo>
                <a:lnTo>
                  <a:pt x="25396" y="4338391"/>
                </a:lnTo>
                <a:lnTo>
                  <a:pt x="31312" y="4292618"/>
                </a:lnTo>
                <a:lnTo>
                  <a:pt x="34172" y="4246794"/>
                </a:lnTo>
                <a:lnTo>
                  <a:pt x="31903" y="4200847"/>
                </a:lnTo>
                <a:lnTo>
                  <a:pt x="22434" y="4154700"/>
                </a:lnTo>
                <a:lnTo>
                  <a:pt x="12437" y="4109616"/>
                </a:lnTo>
                <a:lnTo>
                  <a:pt x="8845" y="4066323"/>
                </a:lnTo>
                <a:lnTo>
                  <a:pt x="9985" y="4023951"/>
                </a:lnTo>
                <a:lnTo>
                  <a:pt x="14181" y="3981630"/>
                </a:lnTo>
                <a:lnTo>
                  <a:pt x="19762" y="3938488"/>
                </a:lnTo>
                <a:lnTo>
                  <a:pt x="25051" y="3893654"/>
                </a:lnTo>
                <a:lnTo>
                  <a:pt x="28376" y="3846259"/>
                </a:lnTo>
                <a:lnTo>
                  <a:pt x="28062" y="3795431"/>
                </a:lnTo>
                <a:lnTo>
                  <a:pt x="22434" y="3740299"/>
                </a:lnTo>
                <a:lnTo>
                  <a:pt x="17217" y="3694696"/>
                </a:lnTo>
                <a:lnTo>
                  <a:pt x="14517" y="3644875"/>
                </a:lnTo>
                <a:lnTo>
                  <a:pt x="13863" y="3591777"/>
                </a:lnTo>
                <a:lnTo>
                  <a:pt x="14785" y="3536342"/>
                </a:lnTo>
                <a:lnTo>
                  <a:pt x="16813" y="3479512"/>
                </a:lnTo>
                <a:lnTo>
                  <a:pt x="19476" y="3422228"/>
                </a:lnTo>
                <a:lnTo>
                  <a:pt x="22303" y="3365430"/>
                </a:lnTo>
                <a:lnTo>
                  <a:pt x="24824" y="3310061"/>
                </a:lnTo>
                <a:lnTo>
                  <a:pt x="26568" y="3257060"/>
                </a:lnTo>
                <a:lnTo>
                  <a:pt x="27065" y="3207370"/>
                </a:lnTo>
                <a:lnTo>
                  <a:pt x="25844" y="3161930"/>
                </a:lnTo>
                <a:lnTo>
                  <a:pt x="22434" y="3121682"/>
                </a:lnTo>
                <a:lnTo>
                  <a:pt x="18738" y="3072033"/>
                </a:lnTo>
                <a:lnTo>
                  <a:pt x="19163" y="3022479"/>
                </a:lnTo>
                <a:lnTo>
                  <a:pt x="22340" y="2972758"/>
                </a:lnTo>
                <a:lnTo>
                  <a:pt x="26899" y="2922608"/>
                </a:lnTo>
                <a:lnTo>
                  <a:pt x="31467" y="2871765"/>
                </a:lnTo>
                <a:lnTo>
                  <a:pt x="34676" y="2819968"/>
                </a:lnTo>
                <a:lnTo>
                  <a:pt x="35153" y="2766954"/>
                </a:lnTo>
                <a:lnTo>
                  <a:pt x="31530" y="2712461"/>
                </a:lnTo>
                <a:lnTo>
                  <a:pt x="22434" y="2656227"/>
                </a:lnTo>
                <a:lnTo>
                  <a:pt x="16048" y="2619413"/>
                </a:lnTo>
                <a:lnTo>
                  <a:pt x="12399" y="2582276"/>
                </a:lnTo>
                <a:lnTo>
                  <a:pt x="11047" y="2544471"/>
                </a:lnTo>
                <a:lnTo>
                  <a:pt x="11555" y="2505656"/>
                </a:lnTo>
                <a:lnTo>
                  <a:pt x="13484" y="2465487"/>
                </a:lnTo>
                <a:lnTo>
                  <a:pt x="16396" y="2423622"/>
                </a:lnTo>
                <a:lnTo>
                  <a:pt x="19852" y="2379717"/>
                </a:lnTo>
                <a:lnTo>
                  <a:pt x="23413" y="2333428"/>
                </a:lnTo>
                <a:lnTo>
                  <a:pt x="26641" y="2284413"/>
                </a:lnTo>
                <a:lnTo>
                  <a:pt x="29097" y="2232329"/>
                </a:lnTo>
                <a:lnTo>
                  <a:pt x="30343" y="2176831"/>
                </a:lnTo>
                <a:lnTo>
                  <a:pt x="29940" y="2117578"/>
                </a:lnTo>
                <a:lnTo>
                  <a:pt x="27450" y="2054225"/>
                </a:lnTo>
                <a:lnTo>
                  <a:pt x="22434" y="1986429"/>
                </a:lnTo>
                <a:lnTo>
                  <a:pt x="17149" y="1911517"/>
                </a:lnTo>
                <a:lnTo>
                  <a:pt x="15710" y="1849030"/>
                </a:lnTo>
                <a:lnTo>
                  <a:pt x="17251" y="1796979"/>
                </a:lnTo>
                <a:lnTo>
                  <a:pt x="20908" y="1753375"/>
                </a:lnTo>
                <a:lnTo>
                  <a:pt x="31105" y="1683550"/>
                </a:lnTo>
                <a:lnTo>
                  <a:pt x="35914" y="1653351"/>
                </a:lnTo>
                <a:lnTo>
                  <a:pt x="39375" y="1623642"/>
                </a:lnTo>
                <a:lnTo>
                  <a:pt x="40624" y="1592434"/>
                </a:lnTo>
                <a:lnTo>
                  <a:pt x="38793" y="1557737"/>
                </a:lnTo>
                <a:lnTo>
                  <a:pt x="33019" y="1517562"/>
                </a:lnTo>
                <a:lnTo>
                  <a:pt x="22434" y="1469920"/>
                </a:lnTo>
                <a:lnTo>
                  <a:pt x="8619" y="1405177"/>
                </a:lnTo>
                <a:lnTo>
                  <a:pt x="1622" y="1348625"/>
                </a:lnTo>
                <a:lnTo>
                  <a:pt x="0" y="1298757"/>
                </a:lnTo>
                <a:lnTo>
                  <a:pt x="2312" y="1254067"/>
                </a:lnTo>
                <a:lnTo>
                  <a:pt x="7117" y="1213047"/>
                </a:lnTo>
                <a:lnTo>
                  <a:pt x="12973" y="1174189"/>
                </a:lnTo>
                <a:lnTo>
                  <a:pt x="18439" y="1135987"/>
                </a:lnTo>
                <a:lnTo>
                  <a:pt x="22073" y="1096933"/>
                </a:lnTo>
                <a:lnTo>
                  <a:pt x="22434" y="1055519"/>
                </a:lnTo>
                <a:lnTo>
                  <a:pt x="22326" y="1033940"/>
                </a:lnTo>
                <a:lnTo>
                  <a:pt x="23388" y="1006439"/>
                </a:lnTo>
                <a:lnTo>
                  <a:pt x="25435" y="973521"/>
                </a:lnTo>
                <a:lnTo>
                  <a:pt x="28285" y="935688"/>
                </a:lnTo>
                <a:lnTo>
                  <a:pt x="31756" y="893443"/>
                </a:lnTo>
                <a:lnTo>
                  <a:pt x="35665" y="847290"/>
                </a:lnTo>
                <a:lnTo>
                  <a:pt x="39828" y="797733"/>
                </a:lnTo>
                <a:lnTo>
                  <a:pt x="44063" y="745274"/>
                </a:lnTo>
                <a:lnTo>
                  <a:pt x="48187" y="690416"/>
                </a:lnTo>
                <a:lnTo>
                  <a:pt x="52017" y="633663"/>
                </a:lnTo>
                <a:lnTo>
                  <a:pt x="55370" y="575518"/>
                </a:lnTo>
                <a:lnTo>
                  <a:pt x="58063" y="516484"/>
                </a:lnTo>
                <a:lnTo>
                  <a:pt x="59913" y="457064"/>
                </a:lnTo>
                <a:lnTo>
                  <a:pt x="60738" y="397763"/>
                </a:lnTo>
                <a:lnTo>
                  <a:pt x="60354" y="339082"/>
                </a:lnTo>
                <a:lnTo>
                  <a:pt x="58580" y="281525"/>
                </a:lnTo>
                <a:lnTo>
                  <a:pt x="55230" y="225596"/>
                </a:lnTo>
                <a:lnTo>
                  <a:pt x="50124" y="171797"/>
                </a:lnTo>
                <a:lnTo>
                  <a:pt x="43078" y="120632"/>
                </a:lnTo>
                <a:lnTo>
                  <a:pt x="33909" y="72604"/>
                </a:lnTo>
                <a:lnTo>
                  <a:pt x="22434" y="28216"/>
                </a:lnTo>
                <a:close/>
              </a:path>
            </a:pathLst>
          </a:custGeom>
          <a:ln w="38100">
            <a:solidFill>
              <a:srgbClr val="00AFF0"/>
            </a:solidFill>
            <a:prstDash val="lgDash"/>
          </a:ln>
        </p:spPr>
        <p:txBody>
          <a:bodyPr wrap="square" lIns="0" tIns="0" rIns="0" bIns="0" rtlCol="0"/>
          <a:lstStyle/>
          <a:p>
            <a:endParaRPr/>
          </a:p>
        </p:txBody>
      </p:sp>
      <p:sp>
        <p:nvSpPr>
          <p:cNvPr id="7" name="object 7"/>
          <p:cNvSpPr txBox="1"/>
          <p:nvPr/>
        </p:nvSpPr>
        <p:spPr>
          <a:xfrm>
            <a:off x="749300" y="593852"/>
            <a:ext cx="4034154" cy="499491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dirty="0">
                <a:latin typeface="Arial"/>
                <a:cs typeface="Arial"/>
              </a:rPr>
              <a:t>¿Cómo</a:t>
            </a:r>
            <a:r>
              <a:rPr sz="1800" spc="-20" dirty="0">
                <a:latin typeface="Arial"/>
                <a:cs typeface="Arial"/>
              </a:rPr>
              <a:t> </a:t>
            </a:r>
            <a:r>
              <a:rPr sz="1800" spc="-5" dirty="0">
                <a:latin typeface="Arial"/>
                <a:cs typeface="Arial"/>
              </a:rPr>
              <a:t>nos </a:t>
            </a:r>
            <a:r>
              <a:rPr sz="1800" spc="-10" dirty="0">
                <a:latin typeface="Arial"/>
                <a:cs typeface="Arial"/>
              </a:rPr>
              <a:t>ayuda?.</a:t>
            </a:r>
            <a:endParaRPr sz="1800">
              <a:latin typeface="Arial"/>
              <a:cs typeface="Arial"/>
            </a:endParaRPr>
          </a:p>
          <a:p>
            <a:pPr marL="299085" marR="336550" indent="-287020">
              <a:lnSpc>
                <a:spcPct val="100000"/>
              </a:lnSpc>
              <a:buFont typeface="Wingdings"/>
              <a:buChar char=""/>
              <a:tabLst>
                <a:tab pos="299720" algn="l"/>
              </a:tabLst>
            </a:pPr>
            <a:r>
              <a:rPr sz="1800" b="1" u="heavy" spc="-5" dirty="0">
                <a:uFill>
                  <a:solidFill>
                    <a:srgbClr val="000000"/>
                  </a:solidFill>
                </a:uFill>
                <a:latin typeface="Arial"/>
                <a:cs typeface="Arial"/>
              </a:rPr>
              <a:t>Exploración</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comprensión</a:t>
            </a:r>
            <a:r>
              <a:rPr sz="1800" b="1" u="heavy" dirty="0">
                <a:uFill>
                  <a:solidFill>
                    <a:srgbClr val="000000"/>
                  </a:solidFill>
                </a:uFill>
                <a:latin typeface="Arial"/>
                <a:cs typeface="Arial"/>
              </a:rPr>
              <a:t> del </a:t>
            </a:r>
            <a:r>
              <a:rPr sz="1800" b="1" spc="-484" dirty="0">
                <a:latin typeface="Arial"/>
                <a:cs typeface="Arial"/>
              </a:rPr>
              <a:t> </a:t>
            </a:r>
            <a:r>
              <a:rPr sz="1800" b="1" u="heavy" dirty="0">
                <a:uFill>
                  <a:solidFill>
                    <a:srgbClr val="000000"/>
                  </a:solidFill>
                </a:uFill>
                <a:latin typeface="Arial"/>
                <a:cs typeface="Arial"/>
              </a:rPr>
              <a:t>mundo</a:t>
            </a:r>
            <a:r>
              <a:rPr sz="1800" b="1" u="heavy" spc="-5" dirty="0">
                <a:uFill>
                  <a:solidFill>
                    <a:srgbClr val="000000"/>
                  </a:solidFill>
                </a:uFill>
                <a:latin typeface="Arial"/>
                <a:cs typeface="Arial"/>
              </a:rPr>
              <a:t> natural y</a:t>
            </a:r>
            <a:r>
              <a:rPr sz="1800" b="1" u="heavy" spc="-15" dirty="0">
                <a:uFill>
                  <a:solidFill>
                    <a:srgbClr val="000000"/>
                  </a:solidFill>
                </a:uFill>
                <a:latin typeface="Arial"/>
                <a:cs typeface="Arial"/>
              </a:rPr>
              <a:t> </a:t>
            </a:r>
            <a:r>
              <a:rPr sz="1800" b="1" u="heavy" dirty="0">
                <a:uFill>
                  <a:solidFill>
                    <a:srgbClr val="000000"/>
                  </a:solidFill>
                </a:uFill>
                <a:latin typeface="Arial"/>
                <a:cs typeface="Arial"/>
              </a:rPr>
              <a:t>social.</a:t>
            </a:r>
            <a:r>
              <a:rPr sz="1800" dirty="0">
                <a:latin typeface="Arial"/>
                <a:cs typeface="Arial"/>
              </a:rPr>
              <a:t>.</a:t>
            </a:r>
            <a:endParaRPr sz="1800">
              <a:latin typeface="Arial"/>
              <a:cs typeface="Arial"/>
            </a:endParaRPr>
          </a:p>
          <a:p>
            <a:pPr marL="12700">
              <a:lnSpc>
                <a:spcPts val="2390"/>
              </a:lnSpc>
            </a:pPr>
            <a:r>
              <a:rPr sz="2000" b="1" dirty="0">
                <a:latin typeface="Arial"/>
                <a:cs typeface="Arial"/>
              </a:rPr>
              <a:t>Aprendizaje</a:t>
            </a:r>
            <a:r>
              <a:rPr sz="2000" b="1" spc="-45" dirty="0">
                <a:latin typeface="Arial"/>
                <a:cs typeface="Arial"/>
              </a:rPr>
              <a:t> </a:t>
            </a:r>
            <a:r>
              <a:rPr sz="2000" b="1" spc="-5" dirty="0">
                <a:latin typeface="Arial"/>
                <a:cs typeface="Arial"/>
              </a:rPr>
              <a:t>E:</a:t>
            </a:r>
            <a:r>
              <a:rPr sz="2000" b="1" spc="-75" dirty="0">
                <a:latin typeface="Arial"/>
                <a:cs typeface="Arial"/>
              </a:rPr>
              <a:t> </a:t>
            </a:r>
            <a:r>
              <a:rPr sz="1800" spc="-5" dirty="0">
                <a:solidFill>
                  <a:srgbClr val="00AF50"/>
                </a:solidFill>
                <a:latin typeface="Arial"/>
                <a:cs typeface="Arial"/>
              </a:rPr>
              <a:t>Explica</a:t>
            </a:r>
            <a:r>
              <a:rPr sz="1800" dirty="0">
                <a:solidFill>
                  <a:srgbClr val="00AF50"/>
                </a:solidFill>
                <a:latin typeface="Arial"/>
                <a:cs typeface="Arial"/>
              </a:rPr>
              <a:t> </a:t>
            </a:r>
            <a:r>
              <a:rPr sz="1800" spc="-5" dirty="0">
                <a:solidFill>
                  <a:srgbClr val="00AF50"/>
                </a:solidFill>
                <a:latin typeface="Arial"/>
                <a:cs typeface="Arial"/>
              </a:rPr>
              <a:t>los</a:t>
            </a:r>
            <a:r>
              <a:rPr sz="1800" spc="-10" dirty="0">
                <a:solidFill>
                  <a:srgbClr val="00AF50"/>
                </a:solidFill>
                <a:latin typeface="Arial"/>
                <a:cs typeface="Arial"/>
              </a:rPr>
              <a:t> </a:t>
            </a:r>
            <a:r>
              <a:rPr sz="1800" spc="-5" dirty="0">
                <a:solidFill>
                  <a:srgbClr val="00AF50"/>
                </a:solidFill>
                <a:latin typeface="Arial"/>
                <a:cs typeface="Arial"/>
              </a:rPr>
              <a:t>beneficios</a:t>
            </a:r>
            <a:endParaRPr sz="1800">
              <a:latin typeface="Arial"/>
              <a:cs typeface="Arial"/>
            </a:endParaRPr>
          </a:p>
          <a:p>
            <a:pPr marL="12700" marR="203835">
              <a:lnSpc>
                <a:spcPct val="100000"/>
              </a:lnSpc>
              <a:spcBef>
                <a:spcPts val="10"/>
              </a:spcBef>
            </a:pPr>
            <a:r>
              <a:rPr sz="1800" spc="-5" dirty="0">
                <a:solidFill>
                  <a:srgbClr val="00AF50"/>
                </a:solidFill>
                <a:latin typeface="Arial"/>
                <a:cs typeface="Arial"/>
              </a:rPr>
              <a:t>de</a:t>
            </a:r>
            <a:r>
              <a:rPr sz="1800" spc="-15" dirty="0">
                <a:solidFill>
                  <a:srgbClr val="00AF50"/>
                </a:solidFill>
                <a:latin typeface="Arial"/>
                <a:cs typeface="Arial"/>
              </a:rPr>
              <a:t> </a:t>
            </a:r>
            <a:r>
              <a:rPr sz="1800" spc="-5" dirty="0">
                <a:solidFill>
                  <a:srgbClr val="00AF50"/>
                </a:solidFill>
                <a:latin typeface="Arial"/>
                <a:cs typeface="Arial"/>
              </a:rPr>
              <a:t>los</a:t>
            </a:r>
            <a:r>
              <a:rPr sz="1800" spc="5" dirty="0">
                <a:solidFill>
                  <a:srgbClr val="00AF50"/>
                </a:solidFill>
                <a:latin typeface="Arial"/>
                <a:cs typeface="Arial"/>
              </a:rPr>
              <a:t> </a:t>
            </a:r>
            <a:r>
              <a:rPr sz="1800" spc="-5" dirty="0">
                <a:solidFill>
                  <a:srgbClr val="00AF50"/>
                </a:solidFill>
                <a:latin typeface="Arial"/>
                <a:cs typeface="Arial"/>
              </a:rPr>
              <a:t>servicios</a:t>
            </a:r>
            <a:r>
              <a:rPr sz="1800" spc="10" dirty="0">
                <a:solidFill>
                  <a:srgbClr val="00AF50"/>
                </a:solidFill>
                <a:latin typeface="Arial"/>
                <a:cs typeface="Arial"/>
              </a:rPr>
              <a:t> </a:t>
            </a:r>
            <a:r>
              <a:rPr sz="1800" spc="-5" dirty="0">
                <a:solidFill>
                  <a:srgbClr val="00AF50"/>
                </a:solidFill>
                <a:latin typeface="Arial"/>
                <a:cs typeface="Arial"/>
              </a:rPr>
              <a:t>con</a:t>
            </a:r>
            <a:r>
              <a:rPr sz="1800" spc="-10" dirty="0">
                <a:solidFill>
                  <a:srgbClr val="00AF50"/>
                </a:solidFill>
                <a:latin typeface="Arial"/>
                <a:cs typeface="Arial"/>
              </a:rPr>
              <a:t> </a:t>
            </a:r>
            <a:r>
              <a:rPr sz="1800" spc="-5" dirty="0">
                <a:solidFill>
                  <a:srgbClr val="00AF50"/>
                </a:solidFill>
                <a:latin typeface="Arial"/>
                <a:cs typeface="Arial"/>
              </a:rPr>
              <a:t>que</a:t>
            </a:r>
            <a:r>
              <a:rPr sz="1800" spc="5" dirty="0">
                <a:solidFill>
                  <a:srgbClr val="00AF50"/>
                </a:solidFill>
                <a:latin typeface="Arial"/>
                <a:cs typeface="Arial"/>
              </a:rPr>
              <a:t> </a:t>
            </a:r>
            <a:r>
              <a:rPr sz="1800" spc="-5" dirty="0">
                <a:solidFill>
                  <a:srgbClr val="00AF50"/>
                </a:solidFill>
                <a:latin typeface="Arial"/>
                <a:cs typeface="Arial"/>
              </a:rPr>
              <a:t>se</a:t>
            </a:r>
            <a:r>
              <a:rPr sz="1800" dirty="0">
                <a:solidFill>
                  <a:srgbClr val="00AF50"/>
                </a:solidFill>
                <a:latin typeface="Arial"/>
                <a:cs typeface="Arial"/>
              </a:rPr>
              <a:t> </a:t>
            </a:r>
            <a:r>
              <a:rPr sz="1800" spc="-5" dirty="0">
                <a:solidFill>
                  <a:srgbClr val="00AF50"/>
                </a:solidFill>
                <a:latin typeface="Arial"/>
                <a:cs typeface="Arial"/>
              </a:rPr>
              <a:t>cuenta</a:t>
            </a:r>
            <a:r>
              <a:rPr sz="1800" dirty="0">
                <a:solidFill>
                  <a:srgbClr val="00AF50"/>
                </a:solidFill>
                <a:latin typeface="Arial"/>
                <a:cs typeface="Arial"/>
              </a:rPr>
              <a:t> </a:t>
            </a:r>
            <a:r>
              <a:rPr sz="1800" spc="-5" dirty="0">
                <a:solidFill>
                  <a:srgbClr val="00AF50"/>
                </a:solidFill>
                <a:latin typeface="Arial"/>
                <a:cs typeface="Arial"/>
              </a:rPr>
              <a:t>en </a:t>
            </a:r>
            <a:r>
              <a:rPr sz="1800" spc="-490" dirty="0">
                <a:solidFill>
                  <a:srgbClr val="00AF50"/>
                </a:solidFill>
                <a:latin typeface="Arial"/>
                <a:cs typeface="Arial"/>
              </a:rPr>
              <a:t> </a:t>
            </a:r>
            <a:r>
              <a:rPr sz="1800" spc="-5" dirty="0">
                <a:solidFill>
                  <a:srgbClr val="00AF50"/>
                </a:solidFill>
                <a:latin typeface="Arial"/>
                <a:cs typeface="Arial"/>
              </a:rPr>
              <a:t>su localidad.</a:t>
            </a:r>
            <a:endParaRPr sz="1800">
              <a:latin typeface="Arial"/>
              <a:cs typeface="Arial"/>
            </a:endParaRPr>
          </a:p>
          <a:p>
            <a:pPr marL="12700" marR="51435">
              <a:lnSpc>
                <a:spcPct val="100000"/>
              </a:lnSpc>
            </a:pPr>
            <a:r>
              <a:rPr sz="1800" spc="-5" dirty="0">
                <a:latin typeface="Arial"/>
                <a:cs typeface="Arial"/>
              </a:rPr>
              <a:t>El alumno</a:t>
            </a:r>
            <a:r>
              <a:rPr sz="1800" spc="5"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muestra</a:t>
            </a:r>
            <a:r>
              <a:rPr sz="1800" spc="5" dirty="0">
                <a:latin typeface="Arial"/>
                <a:cs typeface="Arial"/>
              </a:rPr>
              <a:t> </a:t>
            </a:r>
            <a:r>
              <a:rPr sz="1800" spc="-5" dirty="0">
                <a:latin typeface="Arial"/>
                <a:cs typeface="Arial"/>
              </a:rPr>
              <a:t>en</a:t>
            </a:r>
            <a:r>
              <a:rPr sz="1800" spc="-10" dirty="0">
                <a:latin typeface="Arial"/>
                <a:cs typeface="Arial"/>
              </a:rPr>
              <a:t> </a:t>
            </a:r>
            <a:r>
              <a:rPr sz="1800" spc="-5" dirty="0">
                <a:latin typeface="Arial"/>
                <a:cs typeface="Arial"/>
              </a:rPr>
              <a:t>un</a:t>
            </a:r>
            <a:r>
              <a:rPr sz="1800" spc="-15" dirty="0">
                <a:latin typeface="Arial"/>
                <a:cs typeface="Arial"/>
              </a:rPr>
              <a:t> </a:t>
            </a:r>
            <a:r>
              <a:rPr sz="1800" spc="-5" dirty="0">
                <a:latin typeface="Arial"/>
                <a:cs typeface="Arial"/>
              </a:rPr>
              <a:t>nivel </a:t>
            </a:r>
            <a:r>
              <a:rPr sz="1800" dirty="0">
                <a:latin typeface="Arial"/>
                <a:cs typeface="Arial"/>
              </a:rPr>
              <a:t> </a:t>
            </a:r>
            <a:r>
              <a:rPr sz="1800" spc="-5" dirty="0">
                <a:latin typeface="Arial"/>
                <a:cs typeface="Arial"/>
              </a:rPr>
              <a:t>sobresaliente</a:t>
            </a:r>
            <a:r>
              <a:rPr sz="1800" spc="20" dirty="0">
                <a:latin typeface="Arial"/>
                <a:cs typeface="Arial"/>
              </a:rPr>
              <a:t> </a:t>
            </a:r>
            <a:r>
              <a:rPr sz="1800" spc="-5" dirty="0">
                <a:latin typeface="Arial"/>
                <a:cs typeface="Arial"/>
              </a:rPr>
              <a:t>al</a:t>
            </a:r>
            <a:r>
              <a:rPr sz="1800" spc="5" dirty="0">
                <a:latin typeface="Arial"/>
                <a:cs typeface="Arial"/>
              </a:rPr>
              <a:t> </a:t>
            </a:r>
            <a:r>
              <a:rPr sz="1800" spc="-5" dirty="0">
                <a:latin typeface="Arial"/>
                <a:cs typeface="Arial"/>
              </a:rPr>
              <a:t>identificar</a:t>
            </a:r>
            <a:r>
              <a:rPr sz="1800" spc="5" dirty="0">
                <a:latin typeface="Arial"/>
                <a:cs typeface="Arial"/>
              </a:rPr>
              <a:t> </a:t>
            </a:r>
            <a:r>
              <a:rPr sz="1800" spc="-5" dirty="0">
                <a:latin typeface="Arial"/>
                <a:cs typeface="Arial"/>
              </a:rPr>
              <a:t>los </a:t>
            </a:r>
            <a:r>
              <a:rPr sz="1800" dirty="0">
                <a:latin typeface="Arial"/>
                <a:cs typeface="Arial"/>
              </a:rPr>
              <a:t> </a:t>
            </a:r>
            <a:r>
              <a:rPr sz="1800" spc="-10" dirty="0">
                <a:latin typeface="Arial"/>
                <a:cs typeface="Arial"/>
              </a:rPr>
              <a:t>principales</a:t>
            </a:r>
            <a:r>
              <a:rPr sz="1800" spc="20" dirty="0">
                <a:latin typeface="Arial"/>
                <a:cs typeface="Arial"/>
              </a:rPr>
              <a:t> </a:t>
            </a:r>
            <a:r>
              <a:rPr sz="1800" spc="-5" dirty="0">
                <a:latin typeface="Arial"/>
                <a:cs typeface="Arial"/>
              </a:rPr>
              <a:t>servicios</a:t>
            </a:r>
            <a:r>
              <a:rPr sz="1800" spc="15" dirty="0">
                <a:latin typeface="Arial"/>
                <a:cs typeface="Arial"/>
              </a:rPr>
              <a:t> </a:t>
            </a:r>
            <a:r>
              <a:rPr sz="1800" spc="-5" dirty="0">
                <a:latin typeface="Arial"/>
                <a:cs typeface="Arial"/>
              </a:rPr>
              <a:t>en</a:t>
            </a:r>
            <a:r>
              <a:rPr sz="1800" spc="5" dirty="0">
                <a:latin typeface="Arial"/>
                <a:cs typeface="Arial"/>
              </a:rPr>
              <a:t> </a:t>
            </a:r>
            <a:r>
              <a:rPr sz="1800" dirty="0">
                <a:latin typeface="Arial"/>
                <a:cs typeface="Arial"/>
              </a:rPr>
              <a:t>su</a:t>
            </a:r>
            <a:r>
              <a:rPr sz="1800" spc="-5" dirty="0">
                <a:latin typeface="Arial"/>
                <a:cs typeface="Arial"/>
              </a:rPr>
              <a:t> </a:t>
            </a:r>
            <a:r>
              <a:rPr sz="1800" spc="-10" dirty="0">
                <a:latin typeface="Arial"/>
                <a:cs typeface="Arial"/>
              </a:rPr>
              <a:t>localidad, </a:t>
            </a:r>
            <a:r>
              <a:rPr sz="1800" spc="-5" dirty="0">
                <a:latin typeface="Arial"/>
                <a:cs typeface="Arial"/>
              </a:rPr>
              <a:t> clasificando</a:t>
            </a:r>
            <a:r>
              <a:rPr sz="1800" spc="15" dirty="0">
                <a:latin typeface="Arial"/>
                <a:cs typeface="Arial"/>
              </a:rPr>
              <a:t> </a:t>
            </a:r>
            <a:r>
              <a:rPr sz="1800" spc="-5" dirty="0">
                <a:latin typeface="Arial"/>
                <a:cs typeface="Arial"/>
              </a:rPr>
              <a:t>los</a:t>
            </a:r>
            <a:r>
              <a:rPr sz="1800" dirty="0">
                <a:latin typeface="Arial"/>
                <a:cs typeface="Arial"/>
              </a:rPr>
              <a:t> </a:t>
            </a:r>
            <a:r>
              <a:rPr sz="1800" spc="-5" dirty="0">
                <a:latin typeface="Arial"/>
                <a:cs typeface="Arial"/>
              </a:rPr>
              <a:t>servicios</a:t>
            </a:r>
            <a:r>
              <a:rPr sz="1800" spc="5" dirty="0">
                <a:latin typeface="Arial"/>
                <a:cs typeface="Arial"/>
              </a:rPr>
              <a:t> </a:t>
            </a:r>
            <a:r>
              <a:rPr sz="1800" spc="-5" dirty="0">
                <a:latin typeface="Arial"/>
                <a:cs typeface="Arial"/>
              </a:rPr>
              <a:t>con</a:t>
            </a:r>
            <a:r>
              <a:rPr sz="1800" spc="5" dirty="0">
                <a:latin typeface="Arial"/>
                <a:cs typeface="Arial"/>
              </a:rPr>
              <a:t> </a:t>
            </a:r>
            <a:r>
              <a:rPr sz="1800" spc="-5" dirty="0">
                <a:latin typeface="Arial"/>
                <a:cs typeface="Arial"/>
              </a:rPr>
              <a:t>la </a:t>
            </a:r>
            <a:r>
              <a:rPr sz="1800" dirty="0">
                <a:latin typeface="Arial"/>
                <a:cs typeface="Arial"/>
              </a:rPr>
              <a:t> </a:t>
            </a:r>
            <a:r>
              <a:rPr sz="1800" spc="-5" dirty="0">
                <a:latin typeface="Arial"/>
                <a:cs typeface="Arial"/>
              </a:rPr>
              <a:t>profesión</a:t>
            </a:r>
            <a:r>
              <a:rPr sz="1800" dirty="0">
                <a:latin typeface="Arial"/>
                <a:cs typeface="Arial"/>
              </a:rPr>
              <a:t> </a:t>
            </a:r>
            <a:r>
              <a:rPr sz="1800" spc="-5" dirty="0">
                <a:latin typeface="Arial"/>
                <a:cs typeface="Arial"/>
              </a:rPr>
              <a:t>correspondiente,</a:t>
            </a:r>
            <a:r>
              <a:rPr sz="1800" spc="35" dirty="0">
                <a:latin typeface="Arial"/>
                <a:cs typeface="Arial"/>
              </a:rPr>
              <a:t> </a:t>
            </a:r>
            <a:r>
              <a:rPr sz="1800" spc="-5" dirty="0">
                <a:latin typeface="Arial"/>
                <a:cs typeface="Arial"/>
              </a:rPr>
              <a:t>las </a:t>
            </a:r>
            <a:r>
              <a:rPr sz="1800" dirty="0">
                <a:latin typeface="Arial"/>
                <a:cs typeface="Arial"/>
              </a:rPr>
              <a:t> </a:t>
            </a:r>
            <a:r>
              <a:rPr sz="1800" spc="-5" dirty="0">
                <a:latin typeface="Arial"/>
                <a:cs typeface="Arial"/>
              </a:rPr>
              <a:t>evidencias</a:t>
            </a:r>
            <a:r>
              <a:rPr sz="1800" spc="15" dirty="0">
                <a:latin typeface="Arial"/>
                <a:cs typeface="Arial"/>
              </a:rPr>
              <a:t> </a:t>
            </a:r>
            <a:r>
              <a:rPr sz="1800" spc="-5" dirty="0">
                <a:latin typeface="Arial"/>
                <a:cs typeface="Arial"/>
              </a:rPr>
              <a:t>son</a:t>
            </a:r>
            <a:r>
              <a:rPr sz="1800" spc="-15" dirty="0">
                <a:latin typeface="Arial"/>
                <a:cs typeface="Arial"/>
              </a:rPr>
              <a:t> </a:t>
            </a:r>
            <a:r>
              <a:rPr sz="1800" spc="-5" dirty="0">
                <a:latin typeface="Arial"/>
                <a:cs typeface="Arial"/>
              </a:rPr>
              <a:t>entregadas</a:t>
            </a:r>
            <a:r>
              <a:rPr sz="1800" spc="20" dirty="0">
                <a:latin typeface="Arial"/>
                <a:cs typeface="Arial"/>
              </a:rPr>
              <a:t> </a:t>
            </a:r>
            <a:r>
              <a:rPr sz="1800" spc="-5" dirty="0">
                <a:latin typeface="Arial"/>
                <a:cs typeface="Arial"/>
              </a:rPr>
              <a:t>en</a:t>
            </a:r>
            <a:r>
              <a:rPr sz="1800" spc="-15" dirty="0">
                <a:latin typeface="Arial"/>
                <a:cs typeface="Arial"/>
              </a:rPr>
              <a:t> </a:t>
            </a:r>
            <a:r>
              <a:rPr sz="1800" spc="-5" dirty="0">
                <a:latin typeface="Arial"/>
                <a:cs typeface="Arial"/>
              </a:rPr>
              <a:t>tiempo</a:t>
            </a:r>
            <a:r>
              <a:rPr sz="1800" dirty="0">
                <a:latin typeface="Arial"/>
                <a:cs typeface="Arial"/>
              </a:rPr>
              <a:t> y </a:t>
            </a:r>
            <a:r>
              <a:rPr sz="1800" spc="-484" dirty="0">
                <a:latin typeface="Arial"/>
                <a:cs typeface="Arial"/>
              </a:rPr>
              <a:t> </a:t>
            </a:r>
            <a:r>
              <a:rPr sz="1800" dirty="0">
                <a:latin typeface="Arial"/>
                <a:cs typeface="Arial"/>
              </a:rPr>
              <a:t>forma.</a:t>
            </a:r>
            <a:r>
              <a:rPr sz="1800" spc="-10" dirty="0">
                <a:latin typeface="Arial"/>
                <a:cs typeface="Arial"/>
              </a:rPr>
              <a:t> </a:t>
            </a:r>
            <a:r>
              <a:rPr sz="1800" spc="-5" dirty="0">
                <a:latin typeface="Arial"/>
                <a:cs typeface="Arial"/>
              </a:rPr>
              <a:t>Los padres</a:t>
            </a:r>
            <a:r>
              <a:rPr sz="1800" spc="5" dirty="0">
                <a:latin typeface="Arial"/>
                <a:cs typeface="Arial"/>
              </a:rPr>
              <a:t> </a:t>
            </a:r>
            <a:r>
              <a:rPr sz="1800" spc="-5" dirty="0">
                <a:latin typeface="Arial"/>
                <a:cs typeface="Arial"/>
              </a:rPr>
              <a:t>de</a:t>
            </a:r>
            <a:r>
              <a:rPr sz="1800" spc="-15" dirty="0">
                <a:latin typeface="Arial"/>
                <a:cs typeface="Arial"/>
              </a:rPr>
              <a:t> </a:t>
            </a:r>
            <a:r>
              <a:rPr sz="1800" spc="-5" dirty="0">
                <a:latin typeface="Arial"/>
                <a:cs typeface="Arial"/>
              </a:rPr>
              <a:t>familia</a:t>
            </a:r>
            <a:r>
              <a:rPr sz="1800" dirty="0">
                <a:latin typeface="Arial"/>
                <a:cs typeface="Arial"/>
              </a:rPr>
              <a:t> </a:t>
            </a:r>
            <a:r>
              <a:rPr sz="1800" spc="-5" dirty="0">
                <a:latin typeface="Arial"/>
                <a:cs typeface="Arial"/>
              </a:rPr>
              <a:t>tiene</a:t>
            </a:r>
            <a:r>
              <a:rPr sz="1800" dirty="0">
                <a:latin typeface="Arial"/>
                <a:cs typeface="Arial"/>
              </a:rPr>
              <a:t> </a:t>
            </a:r>
            <a:r>
              <a:rPr sz="1800" spc="-5" dirty="0">
                <a:latin typeface="Arial"/>
                <a:cs typeface="Arial"/>
              </a:rPr>
              <a:t>una </a:t>
            </a:r>
            <a:r>
              <a:rPr sz="1800" dirty="0">
                <a:latin typeface="Arial"/>
                <a:cs typeface="Arial"/>
              </a:rPr>
              <a:t> </a:t>
            </a:r>
            <a:r>
              <a:rPr sz="1800" spc="-5" dirty="0">
                <a:latin typeface="Arial"/>
                <a:cs typeface="Arial"/>
              </a:rPr>
              <a:t>gran</a:t>
            </a:r>
            <a:r>
              <a:rPr sz="1800" dirty="0">
                <a:latin typeface="Arial"/>
                <a:cs typeface="Arial"/>
              </a:rPr>
              <a:t> </a:t>
            </a:r>
            <a:r>
              <a:rPr sz="1800" spc="-5" dirty="0">
                <a:latin typeface="Arial"/>
                <a:cs typeface="Arial"/>
              </a:rPr>
              <a:t>intervención</a:t>
            </a:r>
            <a:r>
              <a:rPr sz="1800" spc="10" dirty="0">
                <a:latin typeface="Arial"/>
                <a:cs typeface="Arial"/>
              </a:rPr>
              <a:t> </a:t>
            </a:r>
            <a:r>
              <a:rPr sz="1800" spc="-5" dirty="0">
                <a:latin typeface="Arial"/>
                <a:cs typeface="Arial"/>
              </a:rPr>
              <a:t>por</a:t>
            </a:r>
            <a:r>
              <a:rPr sz="1800" dirty="0">
                <a:latin typeface="Arial"/>
                <a:cs typeface="Arial"/>
              </a:rPr>
              <a:t> </a:t>
            </a:r>
            <a:r>
              <a:rPr sz="1800" spc="-5" dirty="0">
                <a:latin typeface="Arial"/>
                <a:cs typeface="Arial"/>
              </a:rPr>
              <a:t>lo cual</a:t>
            </a:r>
            <a:r>
              <a:rPr sz="1800" spc="10" dirty="0">
                <a:latin typeface="Arial"/>
                <a:cs typeface="Arial"/>
              </a:rPr>
              <a:t> </a:t>
            </a:r>
            <a:r>
              <a:rPr sz="1800" spc="-5" dirty="0">
                <a:latin typeface="Arial"/>
                <a:cs typeface="Arial"/>
              </a:rPr>
              <a:t>el</a:t>
            </a:r>
            <a:r>
              <a:rPr sz="1800" spc="-15" dirty="0">
                <a:latin typeface="Arial"/>
                <a:cs typeface="Arial"/>
              </a:rPr>
              <a:t> </a:t>
            </a:r>
            <a:r>
              <a:rPr sz="1800" spc="-5" dirty="0">
                <a:latin typeface="Arial"/>
                <a:cs typeface="Arial"/>
              </a:rPr>
              <a:t>alumno </a:t>
            </a:r>
            <a:r>
              <a:rPr sz="1800" spc="-484" dirty="0">
                <a:latin typeface="Arial"/>
                <a:cs typeface="Arial"/>
              </a:rPr>
              <a:t> </a:t>
            </a:r>
            <a:r>
              <a:rPr sz="1800" spc="-5" dirty="0">
                <a:latin typeface="Arial"/>
                <a:cs typeface="Arial"/>
              </a:rPr>
              <a:t>es </a:t>
            </a:r>
            <a:r>
              <a:rPr sz="1800" spc="-10" dirty="0">
                <a:latin typeface="Arial"/>
                <a:cs typeface="Arial"/>
              </a:rPr>
              <a:t>guiado</a:t>
            </a:r>
            <a:r>
              <a:rPr sz="1800" spc="20"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manera</a:t>
            </a:r>
            <a:r>
              <a:rPr sz="1800" dirty="0">
                <a:latin typeface="Arial"/>
                <a:cs typeface="Arial"/>
              </a:rPr>
              <a:t> </a:t>
            </a:r>
            <a:r>
              <a:rPr sz="1800" spc="-5" dirty="0">
                <a:latin typeface="Arial"/>
                <a:cs typeface="Arial"/>
              </a:rPr>
              <a:t>idónea.</a:t>
            </a:r>
            <a:endParaRPr sz="1800">
              <a:latin typeface="Arial"/>
              <a:cs typeface="Arial"/>
            </a:endParaRPr>
          </a:p>
          <a:p>
            <a:pPr marL="12700" marR="508634">
              <a:lnSpc>
                <a:spcPct val="100000"/>
              </a:lnSpc>
              <a:spcBef>
                <a:spcPts val="5"/>
              </a:spcBef>
            </a:pPr>
            <a:r>
              <a:rPr sz="1800" spc="-5" dirty="0">
                <a:latin typeface="Arial"/>
                <a:cs typeface="Arial"/>
              </a:rPr>
              <a:t>En</a:t>
            </a:r>
            <a:r>
              <a:rPr sz="1800" spc="-15" dirty="0">
                <a:latin typeface="Arial"/>
                <a:cs typeface="Arial"/>
              </a:rPr>
              <a:t> </a:t>
            </a:r>
            <a:r>
              <a:rPr sz="1800" spc="-5" dirty="0">
                <a:latin typeface="Arial"/>
                <a:cs typeface="Arial"/>
              </a:rPr>
              <a:t>general</a:t>
            </a:r>
            <a:r>
              <a:rPr sz="1800" spc="15" dirty="0">
                <a:latin typeface="Arial"/>
                <a:cs typeface="Arial"/>
              </a:rPr>
              <a:t> </a:t>
            </a:r>
            <a:r>
              <a:rPr sz="1800" spc="-5" dirty="0">
                <a:latin typeface="Arial"/>
                <a:cs typeface="Arial"/>
              </a:rPr>
              <a:t>el</a:t>
            </a:r>
            <a:r>
              <a:rPr sz="1800" spc="-15" dirty="0">
                <a:latin typeface="Arial"/>
                <a:cs typeface="Arial"/>
              </a:rPr>
              <a:t> </a:t>
            </a:r>
            <a:r>
              <a:rPr sz="1800" spc="-5" dirty="0">
                <a:latin typeface="Arial"/>
                <a:cs typeface="Arial"/>
              </a:rPr>
              <a:t>infante</a:t>
            </a:r>
            <a:r>
              <a:rPr sz="1800" spc="5" dirty="0">
                <a:latin typeface="Arial"/>
                <a:cs typeface="Arial"/>
              </a:rPr>
              <a:t> </a:t>
            </a:r>
            <a:r>
              <a:rPr sz="1800" spc="-5" dirty="0">
                <a:latin typeface="Arial"/>
                <a:cs typeface="Arial"/>
              </a:rPr>
              <a:t>muestra</a:t>
            </a:r>
            <a:r>
              <a:rPr sz="1800" dirty="0">
                <a:latin typeface="Arial"/>
                <a:cs typeface="Arial"/>
              </a:rPr>
              <a:t> </a:t>
            </a:r>
            <a:r>
              <a:rPr sz="1800" spc="-5" dirty="0">
                <a:latin typeface="Arial"/>
                <a:cs typeface="Arial"/>
              </a:rPr>
              <a:t>gran </a:t>
            </a:r>
            <a:r>
              <a:rPr sz="1800" spc="-484" dirty="0">
                <a:latin typeface="Arial"/>
                <a:cs typeface="Arial"/>
              </a:rPr>
              <a:t> </a:t>
            </a:r>
            <a:r>
              <a:rPr sz="1800" spc="-5" dirty="0">
                <a:latin typeface="Arial"/>
                <a:cs typeface="Arial"/>
              </a:rPr>
              <a:t>disposición</a:t>
            </a:r>
            <a:r>
              <a:rPr sz="1800" spc="5" dirty="0">
                <a:latin typeface="Arial"/>
                <a:cs typeface="Arial"/>
              </a:rPr>
              <a:t> </a:t>
            </a:r>
            <a:r>
              <a:rPr sz="1800" spc="-5" dirty="0">
                <a:latin typeface="Arial"/>
                <a:cs typeface="Arial"/>
              </a:rPr>
              <a:t>para</a:t>
            </a:r>
            <a:r>
              <a:rPr sz="1800" dirty="0">
                <a:latin typeface="Arial"/>
                <a:cs typeface="Arial"/>
              </a:rPr>
              <a:t> </a:t>
            </a:r>
            <a:r>
              <a:rPr sz="1800" spc="-5" dirty="0">
                <a:latin typeface="Arial"/>
                <a:cs typeface="Arial"/>
              </a:rPr>
              <a:t>elaborar</a:t>
            </a:r>
            <a:r>
              <a:rPr sz="1800" spc="20" dirty="0">
                <a:latin typeface="Arial"/>
                <a:cs typeface="Arial"/>
              </a:rPr>
              <a:t> </a:t>
            </a:r>
            <a:r>
              <a:rPr sz="1800" dirty="0">
                <a:latin typeface="Arial"/>
                <a:cs typeface="Arial"/>
              </a:rPr>
              <a:t>sus </a:t>
            </a:r>
            <a:r>
              <a:rPr sz="1800" spc="5" dirty="0">
                <a:latin typeface="Arial"/>
                <a:cs typeface="Arial"/>
              </a:rPr>
              <a:t> </a:t>
            </a:r>
            <a:r>
              <a:rPr sz="1800" spc="-5" dirty="0">
                <a:latin typeface="Arial"/>
                <a:cs typeface="Arial"/>
              </a:rPr>
              <a:t>evidencias.</a:t>
            </a:r>
            <a:endParaRPr sz="18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2000" cy="6854952"/>
          </a:xfrm>
          <a:prstGeom prst="rect">
            <a:avLst/>
          </a:prstGeom>
        </p:spPr>
      </p:pic>
      <p:sp>
        <p:nvSpPr>
          <p:cNvPr id="3" name="object 3"/>
          <p:cNvSpPr txBox="1">
            <a:spLocks noGrp="1"/>
          </p:cNvSpPr>
          <p:nvPr>
            <p:ph type="title"/>
          </p:nvPr>
        </p:nvSpPr>
        <p:spPr>
          <a:prstGeom prst="rect">
            <a:avLst/>
          </a:prstGeom>
        </p:spPr>
        <p:txBody>
          <a:bodyPr vert="horz" wrap="square" lIns="0" tIns="13335" rIns="0" bIns="0" rtlCol="0">
            <a:spAutoFit/>
          </a:bodyPr>
          <a:lstStyle/>
          <a:p>
            <a:pPr marL="4690110">
              <a:lnSpc>
                <a:spcPct val="100000"/>
              </a:lnSpc>
              <a:spcBef>
                <a:spcPts val="105"/>
              </a:spcBef>
            </a:pPr>
            <a:r>
              <a:rPr sz="2800" spc="-5" dirty="0"/>
              <a:t>Miércoles</a:t>
            </a:r>
            <a:r>
              <a:rPr sz="2800" spc="130" dirty="0"/>
              <a:t> </a:t>
            </a:r>
            <a:r>
              <a:rPr spc="-5" dirty="0"/>
              <a:t>19</a:t>
            </a:r>
            <a:r>
              <a:rPr spc="-10" dirty="0"/>
              <a:t> </a:t>
            </a:r>
            <a:r>
              <a:rPr dirty="0"/>
              <a:t>de</a:t>
            </a:r>
            <a:r>
              <a:rPr spc="-20" dirty="0"/>
              <a:t> </a:t>
            </a:r>
            <a:r>
              <a:rPr spc="-5" dirty="0"/>
              <a:t>mayo del</a:t>
            </a:r>
            <a:r>
              <a:rPr spc="-20" dirty="0"/>
              <a:t> </a:t>
            </a:r>
            <a:r>
              <a:rPr spc="-10" dirty="0"/>
              <a:t>2021.</a:t>
            </a:r>
            <a:r>
              <a:rPr sz="1800" b="0" spc="-10" dirty="0">
                <a:latin typeface="Calibri"/>
                <a:cs typeface="Calibri"/>
              </a:rPr>
              <a:t>.</a:t>
            </a:r>
            <a:endParaRPr sz="1800">
              <a:latin typeface="Calibri"/>
              <a:cs typeface="Calibri"/>
            </a:endParaRPr>
          </a:p>
        </p:txBody>
      </p:sp>
      <p:sp>
        <p:nvSpPr>
          <p:cNvPr id="4" name="object 4"/>
          <p:cNvSpPr/>
          <p:nvPr/>
        </p:nvSpPr>
        <p:spPr>
          <a:xfrm>
            <a:off x="1161143" y="1297416"/>
            <a:ext cx="4958715" cy="3740785"/>
          </a:xfrm>
          <a:custGeom>
            <a:avLst/>
            <a:gdLst/>
            <a:ahLst/>
            <a:cxnLst/>
            <a:rect l="l" t="t" r="r" b="b"/>
            <a:pathLst>
              <a:path w="4958715" h="3740785">
                <a:moveTo>
                  <a:pt x="13101" y="20081"/>
                </a:moveTo>
                <a:lnTo>
                  <a:pt x="67673" y="10085"/>
                </a:lnTo>
                <a:lnTo>
                  <a:pt x="113729" y="6143"/>
                </a:lnTo>
                <a:lnTo>
                  <a:pt x="153187" y="6904"/>
                </a:lnTo>
                <a:lnTo>
                  <a:pt x="187965" y="11016"/>
                </a:lnTo>
                <a:lnTo>
                  <a:pt x="219982" y="17126"/>
                </a:lnTo>
                <a:lnTo>
                  <a:pt x="251157" y="23885"/>
                </a:lnTo>
                <a:lnTo>
                  <a:pt x="283407" y="29939"/>
                </a:lnTo>
                <a:lnTo>
                  <a:pt x="318652" y="33937"/>
                </a:lnTo>
                <a:lnTo>
                  <a:pt x="358809" y="34528"/>
                </a:lnTo>
                <a:lnTo>
                  <a:pt x="405797" y="30360"/>
                </a:lnTo>
                <a:lnTo>
                  <a:pt x="461535" y="20081"/>
                </a:lnTo>
                <a:lnTo>
                  <a:pt x="525640" y="9118"/>
                </a:lnTo>
                <a:lnTo>
                  <a:pt x="584471" y="5365"/>
                </a:lnTo>
                <a:lnTo>
                  <a:pt x="638403" y="7031"/>
                </a:lnTo>
                <a:lnTo>
                  <a:pt x="687809" y="12326"/>
                </a:lnTo>
                <a:lnTo>
                  <a:pt x="733061" y="19461"/>
                </a:lnTo>
                <a:lnTo>
                  <a:pt x="774534" y="26646"/>
                </a:lnTo>
                <a:lnTo>
                  <a:pt x="812601" y="32090"/>
                </a:lnTo>
                <a:lnTo>
                  <a:pt x="847636" y="34004"/>
                </a:lnTo>
                <a:lnTo>
                  <a:pt x="880010" y="30597"/>
                </a:lnTo>
                <a:lnTo>
                  <a:pt x="910099" y="20081"/>
                </a:lnTo>
                <a:lnTo>
                  <a:pt x="941283" y="8487"/>
                </a:lnTo>
                <a:lnTo>
                  <a:pt x="976675" y="2329"/>
                </a:lnTo>
                <a:lnTo>
                  <a:pt x="1016245" y="534"/>
                </a:lnTo>
                <a:lnTo>
                  <a:pt x="1059965" y="2030"/>
                </a:lnTo>
                <a:lnTo>
                  <a:pt x="1107807" y="5745"/>
                </a:lnTo>
                <a:lnTo>
                  <a:pt x="1159740" y="10607"/>
                </a:lnTo>
                <a:lnTo>
                  <a:pt x="1215736" y="15544"/>
                </a:lnTo>
                <a:lnTo>
                  <a:pt x="1275766" y="19483"/>
                </a:lnTo>
                <a:lnTo>
                  <a:pt x="1339801" y="21353"/>
                </a:lnTo>
                <a:lnTo>
                  <a:pt x="1407812" y="20081"/>
                </a:lnTo>
                <a:lnTo>
                  <a:pt x="1469925" y="18566"/>
                </a:lnTo>
                <a:lnTo>
                  <a:pt x="1529108" y="19390"/>
                </a:lnTo>
                <a:lnTo>
                  <a:pt x="1585513" y="21874"/>
                </a:lnTo>
                <a:lnTo>
                  <a:pt x="1639290" y="25338"/>
                </a:lnTo>
                <a:lnTo>
                  <a:pt x="1690591" y="29106"/>
                </a:lnTo>
                <a:lnTo>
                  <a:pt x="1739564" y="32498"/>
                </a:lnTo>
                <a:lnTo>
                  <a:pt x="1786361" y="34836"/>
                </a:lnTo>
                <a:lnTo>
                  <a:pt x="1831133" y="35442"/>
                </a:lnTo>
                <a:lnTo>
                  <a:pt x="1874030" y="33637"/>
                </a:lnTo>
                <a:lnTo>
                  <a:pt x="1915203" y="28743"/>
                </a:lnTo>
                <a:lnTo>
                  <a:pt x="1954801" y="20081"/>
                </a:lnTo>
                <a:lnTo>
                  <a:pt x="1997358" y="11796"/>
                </a:lnTo>
                <a:lnTo>
                  <a:pt x="2039770" y="9583"/>
                </a:lnTo>
                <a:lnTo>
                  <a:pt x="2082283" y="11856"/>
                </a:lnTo>
                <a:lnTo>
                  <a:pt x="2125142" y="17026"/>
                </a:lnTo>
                <a:lnTo>
                  <a:pt x="2168590" y="23510"/>
                </a:lnTo>
                <a:lnTo>
                  <a:pt x="2212872" y="29718"/>
                </a:lnTo>
                <a:lnTo>
                  <a:pt x="2258234" y="34066"/>
                </a:lnTo>
                <a:lnTo>
                  <a:pt x="2304919" y="34967"/>
                </a:lnTo>
                <a:lnTo>
                  <a:pt x="2353172" y="30834"/>
                </a:lnTo>
                <a:lnTo>
                  <a:pt x="2403238" y="20081"/>
                </a:lnTo>
                <a:lnTo>
                  <a:pt x="2449876" y="9252"/>
                </a:lnTo>
                <a:lnTo>
                  <a:pt x="2496994" y="2804"/>
                </a:lnTo>
                <a:lnTo>
                  <a:pt x="2544638" y="0"/>
                </a:lnTo>
                <a:lnTo>
                  <a:pt x="2592854" y="99"/>
                </a:lnTo>
                <a:lnTo>
                  <a:pt x="2641688" y="2365"/>
                </a:lnTo>
                <a:lnTo>
                  <a:pt x="2691185" y="6057"/>
                </a:lnTo>
                <a:lnTo>
                  <a:pt x="2741392" y="10438"/>
                </a:lnTo>
                <a:lnTo>
                  <a:pt x="2792353" y="14770"/>
                </a:lnTo>
                <a:lnTo>
                  <a:pt x="2844116" y="18313"/>
                </a:lnTo>
                <a:lnTo>
                  <a:pt x="2896725" y="20330"/>
                </a:lnTo>
                <a:lnTo>
                  <a:pt x="2950227" y="20081"/>
                </a:lnTo>
                <a:lnTo>
                  <a:pt x="3012488" y="19173"/>
                </a:lnTo>
                <a:lnTo>
                  <a:pt x="3068377" y="20000"/>
                </a:lnTo>
                <a:lnTo>
                  <a:pt x="3119293" y="21915"/>
                </a:lnTo>
                <a:lnTo>
                  <a:pt x="3166633" y="24272"/>
                </a:lnTo>
                <a:lnTo>
                  <a:pt x="3211798" y="26425"/>
                </a:lnTo>
                <a:lnTo>
                  <a:pt x="3256184" y="27729"/>
                </a:lnTo>
                <a:lnTo>
                  <a:pt x="3301192" y="27536"/>
                </a:lnTo>
                <a:lnTo>
                  <a:pt x="3348219" y="25202"/>
                </a:lnTo>
                <a:lnTo>
                  <a:pt x="3398664" y="20081"/>
                </a:lnTo>
                <a:lnTo>
                  <a:pt x="3443478" y="16067"/>
                </a:lnTo>
                <a:lnTo>
                  <a:pt x="3491353" y="14645"/>
                </a:lnTo>
                <a:lnTo>
                  <a:pt x="3541596" y="15217"/>
                </a:lnTo>
                <a:lnTo>
                  <a:pt x="3593514" y="17187"/>
                </a:lnTo>
                <a:lnTo>
                  <a:pt x="3646414" y="19960"/>
                </a:lnTo>
                <a:lnTo>
                  <a:pt x="3699604" y="22940"/>
                </a:lnTo>
                <a:lnTo>
                  <a:pt x="3752391" y="25531"/>
                </a:lnTo>
                <a:lnTo>
                  <a:pt x="3804082" y="27136"/>
                </a:lnTo>
                <a:lnTo>
                  <a:pt x="3853984" y="27160"/>
                </a:lnTo>
                <a:lnTo>
                  <a:pt x="3901406" y="25007"/>
                </a:lnTo>
                <a:lnTo>
                  <a:pt x="3945653" y="20081"/>
                </a:lnTo>
                <a:lnTo>
                  <a:pt x="3993461" y="15822"/>
                </a:lnTo>
                <a:lnTo>
                  <a:pt x="4043172" y="16399"/>
                </a:lnTo>
                <a:lnTo>
                  <a:pt x="4094236" y="20353"/>
                </a:lnTo>
                <a:lnTo>
                  <a:pt x="4146104" y="26225"/>
                </a:lnTo>
                <a:lnTo>
                  <a:pt x="4198225" y="32558"/>
                </a:lnTo>
                <a:lnTo>
                  <a:pt x="4250048" y="37893"/>
                </a:lnTo>
                <a:lnTo>
                  <a:pt x="4301024" y="40771"/>
                </a:lnTo>
                <a:lnTo>
                  <a:pt x="4350602" y="39734"/>
                </a:lnTo>
                <a:lnTo>
                  <a:pt x="4398233" y="33323"/>
                </a:lnTo>
                <a:lnTo>
                  <a:pt x="4443366" y="20081"/>
                </a:lnTo>
                <a:lnTo>
                  <a:pt x="4482449" y="7952"/>
                </a:lnTo>
                <a:lnTo>
                  <a:pt x="4520681" y="1923"/>
                </a:lnTo>
                <a:lnTo>
                  <a:pt x="4558724" y="769"/>
                </a:lnTo>
                <a:lnTo>
                  <a:pt x="4597240" y="3265"/>
                </a:lnTo>
                <a:lnTo>
                  <a:pt x="4636889" y="8187"/>
                </a:lnTo>
                <a:lnTo>
                  <a:pt x="4678333" y="14310"/>
                </a:lnTo>
                <a:lnTo>
                  <a:pt x="4722233" y="20409"/>
                </a:lnTo>
                <a:lnTo>
                  <a:pt x="4769250" y="25261"/>
                </a:lnTo>
                <a:lnTo>
                  <a:pt x="4820046" y="27639"/>
                </a:lnTo>
                <a:lnTo>
                  <a:pt x="4875282" y="26321"/>
                </a:lnTo>
                <a:lnTo>
                  <a:pt x="4935618" y="20081"/>
                </a:lnTo>
                <a:lnTo>
                  <a:pt x="4936802" y="83420"/>
                </a:lnTo>
                <a:lnTo>
                  <a:pt x="4936800" y="143179"/>
                </a:lnTo>
                <a:lnTo>
                  <a:pt x="4935904" y="199712"/>
                </a:lnTo>
                <a:lnTo>
                  <a:pt x="4934405" y="253370"/>
                </a:lnTo>
                <a:lnTo>
                  <a:pt x="4932593" y="304506"/>
                </a:lnTo>
                <a:lnTo>
                  <a:pt x="4930761" y="353471"/>
                </a:lnTo>
                <a:lnTo>
                  <a:pt x="4929198" y="400619"/>
                </a:lnTo>
                <a:lnTo>
                  <a:pt x="4928196" y="446302"/>
                </a:lnTo>
                <a:lnTo>
                  <a:pt x="4928046" y="490872"/>
                </a:lnTo>
                <a:lnTo>
                  <a:pt x="4929039" y="534680"/>
                </a:lnTo>
                <a:lnTo>
                  <a:pt x="4931466" y="578081"/>
                </a:lnTo>
                <a:lnTo>
                  <a:pt x="4935618" y="621426"/>
                </a:lnTo>
                <a:lnTo>
                  <a:pt x="4939016" y="673866"/>
                </a:lnTo>
                <a:lnTo>
                  <a:pt x="4937886" y="726666"/>
                </a:lnTo>
                <a:lnTo>
                  <a:pt x="4933642" y="779410"/>
                </a:lnTo>
                <a:lnTo>
                  <a:pt x="4927700" y="831681"/>
                </a:lnTo>
                <a:lnTo>
                  <a:pt x="4921474" y="883061"/>
                </a:lnTo>
                <a:lnTo>
                  <a:pt x="4916379" y="933135"/>
                </a:lnTo>
                <a:lnTo>
                  <a:pt x="4913832" y="981486"/>
                </a:lnTo>
                <a:lnTo>
                  <a:pt x="4915245" y="1027696"/>
                </a:lnTo>
                <a:lnTo>
                  <a:pt x="4922036" y="1071348"/>
                </a:lnTo>
                <a:lnTo>
                  <a:pt x="4935618" y="1112027"/>
                </a:lnTo>
                <a:lnTo>
                  <a:pt x="4947563" y="1147537"/>
                </a:lnTo>
                <a:lnTo>
                  <a:pt x="4954818" y="1188382"/>
                </a:lnTo>
                <a:lnTo>
                  <a:pt x="4958139" y="1233758"/>
                </a:lnTo>
                <a:lnTo>
                  <a:pt x="4958281" y="1282860"/>
                </a:lnTo>
                <a:lnTo>
                  <a:pt x="4955999" y="1334886"/>
                </a:lnTo>
                <a:lnTo>
                  <a:pt x="4952049" y="1389029"/>
                </a:lnTo>
                <a:lnTo>
                  <a:pt x="4947186" y="1444488"/>
                </a:lnTo>
                <a:lnTo>
                  <a:pt x="4942166" y="1500458"/>
                </a:lnTo>
                <a:lnTo>
                  <a:pt x="4937744" y="1556136"/>
                </a:lnTo>
                <a:lnTo>
                  <a:pt x="4934675" y="1610716"/>
                </a:lnTo>
                <a:lnTo>
                  <a:pt x="4933714" y="1663396"/>
                </a:lnTo>
                <a:lnTo>
                  <a:pt x="4935618" y="1713372"/>
                </a:lnTo>
                <a:lnTo>
                  <a:pt x="4937516" y="1766318"/>
                </a:lnTo>
                <a:lnTo>
                  <a:pt x="4936046" y="1819346"/>
                </a:lnTo>
                <a:lnTo>
                  <a:pt x="4932204" y="1872095"/>
                </a:lnTo>
                <a:lnTo>
                  <a:pt x="4926986" y="1924206"/>
                </a:lnTo>
                <a:lnTo>
                  <a:pt x="4921389" y="1975321"/>
                </a:lnTo>
                <a:lnTo>
                  <a:pt x="4916408" y="2025078"/>
                </a:lnTo>
                <a:lnTo>
                  <a:pt x="4913040" y="2073119"/>
                </a:lnTo>
                <a:lnTo>
                  <a:pt x="4912281" y="2119085"/>
                </a:lnTo>
                <a:lnTo>
                  <a:pt x="4915127" y="2162614"/>
                </a:lnTo>
                <a:lnTo>
                  <a:pt x="4922574" y="2203349"/>
                </a:lnTo>
                <a:lnTo>
                  <a:pt x="4935618" y="2240930"/>
                </a:lnTo>
                <a:lnTo>
                  <a:pt x="4946825" y="2272161"/>
                </a:lnTo>
                <a:lnTo>
                  <a:pt x="4953546" y="2305196"/>
                </a:lnTo>
                <a:lnTo>
                  <a:pt x="4956496" y="2340228"/>
                </a:lnTo>
                <a:lnTo>
                  <a:pt x="4956389" y="2377446"/>
                </a:lnTo>
                <a:lnTo>
                  <a:pt x="4953938" y="2417041"/>
                </a:lnTo>
                <a:lnTo>
                  <a:pt x="4949858" y="2459205"/>
                </a:lnTo>
                <a:lnTo>
                  <a:pt x="4944861" y="2504127"/>
                </a:lnTo>
                <a:lnTo>
                  <a:pt x="4939662" y="2551998"/>
                </a:lnTo>
                <a:lnTo>
                  <a:pt x="4934975" y="2603010"/>
                </a:lnTo>
                <a:lnTo>
                  <a:pt x="4931514" y="2657353"/>
                </a:lnTo>
                <a:lnTo>
                  <a:pt x="4929991" y="2715217"/>
                </a:lnTo>
                <a:lnTo>
                  <a:pt x="4931121" y="2776794"/>
                </a:lnTo>
                <a:lnTo>
                  <a:pt x="4935618" y="2842275"/>
                </a:lnTo>
                <a:lnTo>
                  <a:pt x="4939681" y="2893163"/>
                </a:lnTo>
                <a:lnTo>
                  <a:pt x="4942191" y="2942775"/>
                </a:lnTo>
                <a:lnTo>
                  <a:pt x="4943357" y="2991373"/>
                </a:lnTo>
                <a:lnTo>
                  <a:pt x="4943389" y="3039221"/>
                </a:lnTo>
                <a:lnTo>
                  <a:pt x="4942495" y="3086582"/>
                </a:lnTo>
                <a:lnTo>
                  <a:pt x="4940885" y="3133719"/>
                </a:lnTo>
                <a:lnTo>
                  <a:pt x="4938767" y="3180896"/>
                </a:lnTo>
                <a:lnTo>
                  <a:pt x="4936350" y="3228375"/>
                </a:lnTo>
                <a:lnTo>
                  <a:pt x="4933843" y="3276420"/>
                </a:lnTo>
                <a:lnTo>
                  <a:pt x="4931455" y="3325294"/>
                </a:lnTo>
                <a:lnTo>
                  <a:pt x="4929395" y="3375260"/>
                </a:lnTo>
                <a:lnTo>
                  <a:pt x="4927871" y="3426581"/>
                </a:lnTo>
                <a:lnTo>
                  <a:pt x="4927093" y="3479522"/>
                </a:lnTo>
                <a:lnTo>
                  <a:pt x="4927270" y="3534344"/>
                </a:lnTo>
                <a:lnTo>
                  <a:pt x="4928611" y="3591311"/>
                </a:lnTo>
                <a:lnTo>
                  <a:pt x="4931324" y="3650686"/>
                </a:lnTo>
                <a:lnTo>
                  <a:pt x="4935618" y="3712733"/>
                </a:lnTo>
                <a:lnTo>
                  <a:pt x="4898467" y="3723352"/>
                </a:lnTo>
                <a:lnTo>
                  <a:pt x="4858830" y="3728508"/>
                </a:lnTo>
                <a:lnTo>
                  <a:pt x="4816989" y="3729209"/>
                </a:lnTo>
                <a:lnTo>
                  <a:pt x="4773226" y="3726461"/>
                </a:lnTo>
                <a:lnTo>
                  <a:pt x="4727824" y="3721272"/>
                </a:lnTo>
                <a:lnTo>
                  <a:pt x="4681066" y="3714648"/>
                </a:lnTo>
                <a:lnTo>
                  <a:pt x="4633233" y="3707598"/>
                </a:lnTo>
                <a:lnTo>
                  <a:pt x="4584608" y="3701127"/>
                </a:lnTo>
                <a:lnTo>
                  <a:pt x="4535473" y="3696245"/>
                </a:lnTo>
                <a:lnTo>
                  <a:pt x="4486110" y="3693957"/>
                </a:lnTo>
                <a:lnTo>
                  <a:pt x="4436802" y="3695270"/>
                </a:lnTo>
                <a:lnTo>
                  <a:pt x="4387832" y="3701193"/>
                </a:lnTo>
                <a:lnTo>
                  <a:pt x="4339480" y="3712733"/>
                </a:lnTo>
                <a:lnTo>
                  <a:pt x="4274151" y="3728830"/>
                </a:lnTo>
                <a:lnTo>
                  <a:pt x="4216097" y="3736081"/>
                </a:lnTo>
                <a:lnTo>
                  <a:pt x="4164446" y="3736552"/>
                </a:lnTo>
                <a:lnTo>
                  <a:pt x="4118327" y="3732310"/>
                </a:lnTo>
                <a:lnTo>
                  <a:pt x="4076867" y="3725422"/>
                </a:lnTo>
                <a:lnTo>
                  <a:pt x="4039196" y="3717954"/>
                </a:lnTo>
                <a:lnTo>
                  <a:pt x="4004441" y="3711972"/>
                </a:lnTo>
                <a:lnTo>
                  <a:pt x="3971730" y="3709542"/>
                </a:lnTo>
                <a:lnTo>
                  <a:pt x="3940192" y="3712733"/>
                </a:lnTo>
                <a:lnTo>
                  <a:pt x="3914712" y="3715430"/>
                </a:lnTo>
                <a:lnTo>
                  <a:pt x="3882094" y="3714785"/>
                </a:lnTo>
                <a:lnTo>
                  <a:pt x="3843188" y="3711588"/>
                </a:lnTo>
                <a:lnTo>
                  <a:pt x="3798840" y="3706627"/>
                </a:lnTo>
                <a:lnTo>
                  <a:pt x="3749899" y="3700690"/>
                </a:lnTo>
                <a:lnTo>
                  <a:pt x="3697212" y="3694567"/>
                </a:lnTo>
                <a:lnTo>
                  <a:pt x="3641629" y="3689046"/>
                </a:lnTo>
                <a:lnTo>
                  <a:pt x="3583997" y="3684916"/>
                </a:lnTo>
                <a:lnTo>
                  <a:pt x="3525163" y="3682966"/>
                </a:lnTo>
                <a:lnTo>
                  <a:pt x="3465976" y="3683983"/>
                </a:lnTo>
                <a:lnTo>
                  <a:pt x="3407285" y="3688758"/>
                </a:lnTo>
                <a:lnTo>
                  <a:pt x="3349936" y="3698078"/>
                </a:lnTo>
                <a:lnTo>
                  <a:pt x="3294778" y="3712733"/>
                </a:lnTo>
                <a:lnTo>
                  <a:pt x="3237225" y="3729149"/>
                </a:lnTo>
                <a:lnTo>
                  <a:pt x="3190271" y="3737825"/>
                </a:lnTo>
                <a:lnTo>
                  <a:pt x="3151799" y="3740247"/>
                </a:lnTo>
                <a:lnTo>
                  <a:pt x="3119695" y="3737900"/>
                </a:lnTo>
                <a:lnTo>
                  <a:pt x="3091841" y="3732269"/>
                </a:lnTo>
                <a:lnTo>
                  <a:pt x="3066122" y="3724841"/>
                </a:lnTo>
                <a:lnTo>
                  <a:pt x="3040421" y="3717101"/>
                </a:lnTo>
                <a:lnTo>
                  <a:pt x="3012624" y="3710534"/>
                </a:lnTo>
                <a:lnTo>
                  <a:pt x="2980614" y="3706627"/>
                </a:lnTo>
                <a:lnTo>
                  <a:pt x="2942275" y="3706864"/>
                </a:lnTo>
                <a:lnTo>
                  <a:pt x="2895490" y="3712733"/>
                </a:lnTo>
                <a:lnTo>
                  <a:pt x="2852183" y="3718264"/>
                </a:lnTo>
                <a:lnTo>
                  <a:pt x="2809522" y="3719871"/>
                </a:lnTo>
                <a:lnTo>
                  <a:pt x="2767215" y="3718372"/>
                </a:lnTo>
                <a:lnTo>
                  <a:pt x="2724970" y="3714587"/>
                </a:lnTo>
                <a:lnTo>
                  <a:pt x="2682494" y="3709334"/>
                </a:lnTo>
                <a:lnTo>
                  <a:pt x="2639496" y="3703432"/>
                </a:lnTo>
                <a:lnTo>
                  <a:pt x="2595683" y="3697699"/>
                </a:lnTo>
                <a:lnTo>
                  <a:pt x="2550764" y="3692956"/>
                </a:lnTo>
                <a:lnTo>
                  <a:pt x="2504447" y="3690020"/>
                </a:lnTo>
                <a:lnTo>
                  <a:pt x="2456439" y="3689711"/>
                </a:lnTo>
                <a:lnTo>
                  <a:pt x="2406449" y="3692848"/>
                </a:lnTo>
                <a:lnTo>
                  <a:pt x="2354184" y="3700249"/>
                </a:lnTo>
                <a:lnTo>
                  <a:pt x="2299352" y="3712733"/>
                </a:lnTo>
                <a:lnTo>
                  <a:pt x="2232838" y="3727844"/>
                </a:lnTo>
                <a:lnTo>
                  <a:pt x="2178005" y="3734642"/>
                </a:lnTo>
                <a:lnTo>
                  <a:pt x="2132688" y="3734983"/>
                </a:lnTo>
                <a:lnTo>
                  <a:pt x="2094722" y="3730728"/>
                </a:lnTo>
                <a:lnTo>
                  <a:pt x="2061942" y="3723734"/>
                </a:lnTo>
                <a:lnTo>
                  <a:pt x="2032183" y="3715860"/>
                </a:lnTo>
                <a:lnTo>
                  <a:pt x="2003281" y="3708964"/>
                </a:lnTo>
                <a:lnTo>
                  <a:pt x="1973070" y="3704905"/>
                </a:lnTo>
                <a:lnTo>
                  <a:pt x="1939386" y="3705542"/>
                </a:lnTo>
                <a:lnTo>
                  <a:pt x="1900064" y="3712733"/>
                </a:lnTo>
                <a:lnTo>
                  <a:pt x="1863084" y="3719676"/>
                </a:lnTo>
                <a:lnTo>
                  <a:pt x="1823618" y="3722584"/>
                </a:lnTo>
                <a:lnTo>
                  <a:pt x="1781718" y="3722287"/>
                </a:lnTo>
                <a:lnTo>
                  <a:pt x="1737438" y="3719619"/>
                </a:lnTo>
                <a:lnTo>
                  <a:pt x="1690832" y="3715410"/>
                </a:lnTo>
                <a:lnTo>
                  <a:pt x="1641953" y="3710494"/>
                </a:lnTo>
                <a:lnTo>
                  <a:pt x="1590853" y="3705702"/>
                </a:lnTo>
                <a:lnTo>
                  <a:pt x="1537587" y="3701867"/>
                </a:lnTo>
                <a:lnTo>
                  <a:pt x="1482208" y="3699820"/>
                </a:lnTo>
                <a:lnTo>
                  <a:pt x="1424770" y="3700394"/>
                </a:lnTo>
                <a:lnTo>
                  <a:pt x="1365325" y="3704421"/>
                </a:lnTo>
                <a:lnTo>
                  <a:pt x="1303926" y="3712733"/>
                </a:lnTo>
                <a:lnTo>
                  <a:pt x="1236682" y="3722762"/>
                </a:lnTo>
                <a:lnTo>
                  <a:pt x="1182848" y="3727790"/>
                </a:lnTo>
                <a:lnTo>
                  <a:pt x="1139670" y="3728855"/>
                </a:lnTo>
                <a:lnTo>
                  <a:pt x="1104398" y="3726997"/>
                </a:lnTo>
                <a:lnTo>
                  <a:pt x="1074279" y="3723258"/>
                </a:lnTo>
                <a:lnTo>
                  <a:pt x="1046559" y="3718676"/>
                </a:lnTo>
                <a:lnTo>
                  <a:pt x="1018488" y="3714293"/>
                </a:lnTo>
                <a:lnTo>
                  <a:pt x="987312" y="3711148"/>
                </a:lnTo>
                <a:lnTo>
                  <a:pt x="950280" y="3710281"/>
                </a:lnTo>
                <a:lnTo>
                  <a:pt x="904638" y="3712733"/>
                </a:lnTo>
                <a:lnTo>
                  <a:pt x="844929" y="3715915"/>
                </a:lnTo>
                <a:lnTo>
                  <a:pt x="791725" y="3715287"/>
                </a:lnTo>
                <a:lnTo>
                  <a:pt x="743174" y="3712297"/>
                </a:lnTo>
                <a:lnTo>
                  <a:pt x="697422" y="3708399"/>
                </a:lnTo>
                <a:lnTo>
                  <a:pt x="652616" y="3705042"/>
                </a:lnTo>
                <a:lnTo>
                  <a:pt x="606905" y="3703678"/>
                </a:lnTo>
                <a:lnTo>
                  <a:pt x="558434" y="3705758"/>
                </a:lnTo>
                <a:lnTo>
                  <a:pt x="505350" y="3712733"/>
                </a:lnTo>
                <a:lnTo>
                  <a:pt x="459602" y="3717866"/>
                </a:lnTo>
                <a:lnTo>
                  <a:pt x="412191" y="3718304"/>
                </a:lnTo>
                <a:lnTo>
                  <a:pt x="363451" y="3715381"/>
                </a:lnTo>
                <a:lnTo>
                  <a:pt x="313717" y="3710428"/>
                </a:lnTo>
                <a:lnTo>
                  <a:pt x="263320" y="3704779"/>
                </a:lnTo>
                <a:lnTo>
                  <a:pt x="212596" y="3699766"/>
                </a:lnTo>
                <a:lnTo>
                  <a:pt x="161879" y="3696723"/>
                </a:lnTo>
                <a:lnTo>
                  <a:pt x="111501" y="3696981"/>
                </a:lnTo>
                <a:lnTo>
                  <a:pt x="61797" y="3701873"/>
                </a:lnTo>
                <a:lnTo>
                  <a:pt x="13101" y="3712733"/>
                </a:lnTo>
                <a:lnTo>
                  <a:pt x="5745" y="3666635"/>
                </a:lnTo>
                <a:lnTo>
                  <a:pt x="2075" y="3623372"/>
                </a:lnTo>
                <a:lnTo>
                  <a:pt x="1386" y="3582042"/>
                </a:lnTo>
                <a:lnTo>
                  <a:pt x="2974" y="3541744"/>
                </a:lnTo>
                <a:lnTo>
                  <a:pt x="6134" y="3501576"/>
                </a:lnTo>
                <a:lnTo>
                  <a:pt x="10161" y="3460638"/>
                </a:lnTo>
                <a:lnTo>
                  <a:pt x="14352" y="3418027"/>
                </a:lnTo>
                <a:lnTo>
                  <a:pt x="18002" y="3372843"/>
                </a:lnTo>
                <a:lnTo>
                  <a:pt x="20406" y="3324184"/>
                </a:lnTo>
                <a:lnTo>
                  <a:pt x="20860" y="3271149"/>
                </a:lnTo>
                <a:lnTo>
                  <a:pt x="18660" y="3212836"/>
                </a:lnTo>
                <a:lnTo>
                  <a:pt x="13101" y="3148345"/>
                </a:lnTo>
                <a:lnTo>
                  <a:pt x="7243" y="3080149"/>
                </a:lnTo>
                <a:lnTo>
                  <a:pt x="5355" y="3022452"/>
                </a:lnTo>
                <a:lnTo>
                  <a:pt x="6505" y="2973327"/>
                </a:lnTo>
                <a:lnTo>
                  <a:pt x="9759" y="2930847"/>
                </a:lnTo>
                <a:lnTo>
                  <a:pt x="14185" y="2893087"/>
                </a:lnTo>
                <a:lnTo>
                  <a:pt x="18850" y="2858119"/>
                </a:lnTo>
                <a:lnTo>
                  <a:pt x="22820" y="2824017"/>
                </a:lnTo>
                <a:lnTo>
                  <a:pt x="25164" y="2788855"/>
                </a:lnTo>
                <a:lnTo>
                  <a:pt x="24947" y="2750707"/>
                </a:lnTo>
                <a:lnTo>
                  <a:pt x="21237" y="2707645"/>
                </a:lnTo>
                <a:lnTo>
                  <a:pt x="13101" y="2657744"/>
                </a:lnTo>
                <a:lnTo>
                  <a:pt x="5349" y="2609691"/>
                </a:lnTo>
                <a:lnTo>
                  <a:pt x="1201" y="2563986"/>
                </a:lnTo>
                <a:lnTo>
                  <a:pt x="0" y="2519812"/>
                </a:lnTo>
                <a:lnTo>
                  <a:pt x="1085" y="2476350"/>
                </a:lnTo>
                <a:lnTo>
                  <a:pt x="3799" y="2432784"/>
                </a:lnTo>
                <a:lnTo>
                  <a:pt x="7484" y="2388297"/>
                </a:lnTo>
                <a:lnTo>
                  <a:pt x="11481" y="2342072"/>
                </a:lnTo>
                <a:lnTo>
                  <a:pt x="15131" y="2293291"/>
                </a:lnTo>
                <a:lnTo>
                  <a:pt x="17777" y="2241138"/>
                </a:lnTo>
                <a:lnTo>
                  <a:pt x="18759" y="2184795"/>
                </a:lnTo>
                <a:lnTo>
                  <a:pt x="17420" y="2123445"/>
                </a:lnTo>
                <a:lnTo>
                  <a:pt x="13101" y="2056272"/>
                </a:lnTo>
                <a:lnTo>
                  <a:pt x="7758" y="1986665"/>
                </a:lnTo>
                <a:lnTo>
                  <a:pt x="4630" y="1929662"/>
                </a:lnTo>
                <a:lnTo>
                  <a:pt x="3336" y="1882731"/>
                </a:lnTo>
                <a:lnTo>
                  <a:pt x="3493" y="1843334"/>
                </a:lnTo>
                <a:lnTo>
                  <a:pt x="4718" y="1808940"/>
                </a:lnTo>
                <a:lnTo>
                  <a:pt x="6630" y="1777012"/>
                </a:lnTo>
                <a:lnTo>
                  <a:pt x="8846" y="1745017"/>
                </a:lnTo>
                <a:lnTo>
                  <a:pt x="10983" y="1710419"/>
                </a:lnTo>
                <a:lnTo>
                  <a:pt x="12659" y="1670686"/>
                </a:lnTo>
                <a:lnTo>
                  <a:pt x="13493" y="1623281"/>
                </a:lnTo>
                <a:lnTo>
                  <a:pt x="13101" y="1565671"/>
                </a:lnTo>
                <a:lnTo>
                  <a:pt x="12663" y="1499742"/>
                </a:lnTo>
                <a:lnTo>
                  <a:pt x="13541" y="1440714"/>
                </a:lnTo>
                <a:lnTo>
                  <a:pt x="15277" y="1387097"/>
                </a:lnTo>
                <a:lnTo>
                  <a:pt x="17415" y="1337404"/>
                </a:lnTo>
                <a:lnTo>
                  <a:pt x="19498" y="1290144"/>
                </a:lnTo>
                <a:lnTo>
                  <a:pt x="21069" y="1243829"/>
                </a:lnTo>
                <a:lnTo>
                  <a:pt x="21672" y="1196970"/>
                </a:lnTo>
                <a:lnTo>
                  <a:pt x="20849" y="1148078"/>
                </a:lnTo>
                <a:lnTo>
                  <a:pt x="18144" y="1095664"/>
                </a:lnTo>
                <a:lnTo>
                  <a:pt x="13101" y="1038240"/>
                </a:lnTo>
                <a:lnTo>
                  <a:pt x="8684" y="986046"/>
                </a:lnTo>
                <a:lnTo>
                  <a:pt x="6670" y="938547"/>
                </a:lnTo>
                <a:lnTo>
                  <a:pt x="6554" y="894459"/>
                </a:lnTo>
                <a:lnTo>
                  <a:pt x="7827" y="852500"/>
                </a:lnTo>
                <a:lnTo>
                  <a:pt x="9985" y="811388"/>
                </a:lnTo>
                <a:lnTo>
                  <a:pt x="12519" y="769840"/>
                </a:lnTo>
                <a:lnTo>
                  <a:pt x="14922" y="726574"/>
                </a:lnTo>
                <a:lnTo>
                  <a:pt x="16689" y="680308"/>
                </a:lnTo>
                <a:lnTo>
                  <a:pt x="17313" y="629758"/>
                </a:lnTo>
                <a:lnTo>
                  <a:pt x="16285" y="573644"/>
                </a:lnTo>
                <a:lnTo>
                  <a:pt x="13101" y="510682"/>
                </a:lnTo>
                <a:lnTo>
                  <a:pt x="10022" y="441237"/>
                </a:lnTo>
                <a:lnTo>
                  <a:pt x="9957" y="379180"/>
                </a:lnTo>
                <a:lnTo>
                  <a:pt x="12032" y="323438"/>
                </a:lnTo>
                <a:lnTo>
                  <a:pt x="15375" y="272940"/>
                </a:lnTo>
                <a:lnTo>
                  <a:pt x="19110" y="226614"/>
                </a:lnTo>
                <a:lnTo>
                  <a:pt x="22364" y="183390"/>
                </a:lnTo>
                <a:lnTo>
                  <a:pt x="24264" y="142196"/>
                </a:lnTo>
                <a:lnTo>
                  <a:pt x="23936" y="101961"/>
                </a:lnTo>
                <a:lnTo>
                  <a:pt x="20506" y="61613"/>
                </a:lnTo>
                <a:lnTo>
                  <a:pt x="13101" y="20081"/>
                </a:lnTo>
                <a:close/>
              </a:path>
            </a:pathLst>
          </a:custGeom>
          <a:ln w="38100">
            <a:solidFill>
              <a:srgbClr val="00AF50"/>
            </a:solidFill>
            <a:prstDash val="lgDash"/>
          </a:ln>
        </p:spPr>
        <p:txBody>
          <a:bodyPr wrap="square" lIns="0" tIns="0" rIns="0" bIns="0" rtlCol="0"/>
          <a:lstStyle/>
          <a:p>
            <a:endParaRPr/>
          </a:p>
        </p:txBody>
      </p:sp>
      <p:sp>
        <p:nvSpPr>
          <p:cNvPr id="5" name="object 5"/>
          <p:cNvSpPr txBox="1">
            <a:spLocks noGrp="1"/>
          </p:cNvSpPr>
          <p:nvPr>
            <p:ph sz="half" idx="2"/>
          </p:nvPr>
        </p:nvSpPr>
        <p:spPr>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b="1" spc="-10" dirty="0">
                <a:latin typeface="Arial"/>
                <a:cs typeface="Arial"/>
              </a:rPr>
              <a:t>Actividad:</a:t>
            </a:r>
            <a:r>
              <a:rPr b="1" spc="35" dirty="0">
                <a:latin typeface="Arial"/>
                <a:cs typeface="Arial"/>
              </a:rPr>
              <a:t> </a:t>
            </a:r>
            <a:r>
              <a:rPr spc="-10" dirty="0"/>
              <a:t>Los</a:t>
            </a:r>
            <a:r>
              <a:rPr spc="-20" dirty="0"/>
              <a:t> </a:t>
            </a:r>
            <a:r>
              <a:rPr spc="-5" dirty="0"/>
              <a:t>shakespeare.</a:t>
            </a:r>
          </a:p>
          <a:p>
            <a:pPr marL="299085" indent="-287020">
              <a:lnSpc>
                <a:spcPts val="2155"/>
              </a:lnSpc>
              <a:spcBef>
                <a:spcPts val="5"/>
              </a:spcBef>
              <a:buFont typeface="Wingdings"/>
              <a:buChar char=""/>
              <a:tabLst>
                <a:tab pos="299720" algn="l"/>
              </a:tabLst>
            </a:pPr>
            <a:r>
              <a:rPr b="1" u="heavy" dirty="0">
                <a:uFill>
                  <a:solidFill>
                    <a:srgbClr val="000000"/>
                  </a:solidFill>
                </a:uFill>
                <a:latin typeface="Arial"/>
                <a:cs typeface="Arial"/>
              </a:rPr>
              <a:t>Lenguaje</a:t>
            </a:r>
            <a:r>
              <a:rPr b="1" u="heavy" spc="-45" dirty="0">
                <a:uFill>
                  <a:solidFill>
                    <a:srgbClr val="000000"/>
                  </a:solidFill>
                </a:uFill>
                <a:latin typeface="Arial"/>
                <a:cs typeface="Arial"/>
              </a:rPr>
              <a:t> </a:t>
            </a:r>
            <a:r>
              <a:rPr b="1" u="heavy" spc="-5" dirty="0">
                <a:uFill>
                  <a:solidFill>
                    <a:srgbClr val="000000"/>
                  </a:solidFill>
                </a:uFill>
                <a:latin typeface="Arial"/>
                <a:cs typeface="Arial"/>
              </a:rPr>
              <a:t>y</a:t>
            </a:r>
            <a:r>
              <a:rPr b="1" u="heavy" spc="-35" dirty="0">
                <a:uFill>
                  <a:solidFill>
                    <a:srgbClr val="000000"/>
                  </a:solidFill>
                </a:uFill>
                <a:latin typeface="Arial"/>
                <a:cs typeface="Arial"/>
              </a:rPr>
              <a:t> </a:t>
            </a:r>
            <a:r>
              <a:rPr b="1" u="heavy" dirty="0">
                <a:uFill>
                  <a:solidFill>
                    <a:srgbClr val="000000"/>
                  </a:solidFill>
                </a:uFill>
                <a:latin typeface="Arial"/>
                <a:cs typeface="Arial"/>
              </a:rPr>
              <a:t>comunicación.</a:t>
            </a:r>
          </a:p>
          <a:p>
            <a:pPr marL="299085" marR="243840" indent="-287020">
              <a:lnSpc>
                <a:spcPts val="2210"/>
              </a:lnSpc>
              <a:spcBef>
                <a:spcPts val="225"/>
              </a:spcBef>
              <a:buFont typeface="Wingdings"/>
              <a:buChar char=""/>
              <a:tabLst>
                <a:tab pos="299720" algn="l"/>
              </a:tabLst>
            </a:pPr>
            <a:r>
              <a:rPr sz="2000" b="1" dirty="0">
                <a:latin typeface="Arial"/>
                <a:cs typeface="Arial"/>
              </a:rPr>
              <a:t>Aprendizaje</a:t>
            </a:r>
            <a:r>
              <a:rPr sz="2000" b="1" spc="-35" dirty="0">
                <a:latin typeface="Arial"/>
                <a:cs typeface="Arial"/>
              </a:rPr>
              <a:t> </a:t>
            </a:r>
            <a:r>
              <a:rPr sz="2000" b="1" spc="-10" dirty="0">
                <a:latin typeface="Arial"/>
                <a:cs typeface="Arial"/>
              </a:rPr>
              <a:t>E:</a:t>
            </a:r>
            <a:r>
              <a:rPr b="1" spc="-10" dirty="0">
                <a:solidFill>
                  <a:srgbClr val="00AFF0"/>
                </a:solidFill>
                <a:latin typeface="Arial"/>
                <a:cs typeface="Arial"/>
              </a:rPr>
              <a:t>Aprende</a:t>
            </a:r>
            <a:r>
              <a:rPr b="1" spc="35" dirty="0">
                <a:solidFill>
                  <a:srgbClr val="00AFF0"/>
                </a:solidFill>
                <a:latin typeface="Arial"/>
                <a:cs typeface="Arial"/>
              </a:rPr>
              <a:t> </a:t>
            </a:r>
            <a:r>
              <a:rPr b="1" spc="-5" dirty="0">
                <a:solidFill>
                  <a:srgbClr val="00AFF0"/>
                </a:solidFill>
                <a:latin typeface="Arial"/>
                <a:cs typeface="Arial"/>
              </a:rPr>
              <a:t>poemas</a:t>
            </a:r>
            <a:r>
              <a:rPr b="1" spc="5" dirty="0">
                <a:solidFill>
                  <a:srgbClr val="00AFF0"/>
                </a:solidFill>
                <a:latin typeface="Arial"/>
                <a:cs typeface="Arial"/>
              </a:rPr>
              <a:t> </a:t>
            </a:r>
            <a:r>
              <a:rPr b="1" spc="-5" dirty="0">
                <a:solidFill>
                  <a:srgbClr val="00AFF0"/>
                </a:solidFill>
                <a:latin typeface="Arial"/>
                <a:cs typeface="Arial"/>
              </a:rPr>
              <a:t>y </a:t>
            </a:r>
            <a:r>
              <a:rPr b="1" dirty="0">
                <a:solidFill>
                  <a:srgbClr val="00AFF0"/>
                </a:solidFill>
                <a:latin typeface="Arial"/>
                <a:cs typeface="Arial"/>
              </a:rPr>
              <a:t>los </a:t>
            </a:r>
            <a:r>
              <a:rPr b="1" spc="-484" dirty="0">
                <a:solidFill>
                  <a:srgbClr val="00AFF0"/>
                </a:solidFill>
                <a:latin typeface="Arial"/>
                <a:cs typeface="Arial"/>
              </a:rPr>
              <a:t> </a:t>
            </a:r>
            <a:r>
              <a:rPr b="1" dirty="0">
                <a:solidFill>
                  <a:srgbClr val="00AFF0"/>
                </a:solidFill>
                <a:latin typeface="Arial"/>
                <a:cs typeface="Arial"/>
              </a:rPr>
              <a:t>dice</a:t>
            </a:r>
            <a:r>
              <a:rPr b="1" spc="-15" dirty="0">
                <a:solidFill>
                  <a:srgbClr val="00AFF0"/>
                </a:solidFill>
                <a:latin typeface="Arial"/>
                <a:cs typeface="Arial"/>
              </a:rPr>
              <a:t> </a:t>
            </a:r>
            <a:r>
              <a:rPr b="1" spc="-5" dirty="0">
                <a:solidFill>
                  <a:srgbClr val="00AFF0"/>
                </a:solidFill>
                <a:latin typeface="Arial"/>
                <a:cs typeface="Arial"/>
              </a:rPr>
              <a:t>frente</a:t>
            </a:r>
            <a:r>
              <a:rPr b="1" dirty="0">
                <a:solidFill>
                  <a:srgbClr val="00AFF0"/>
                </a:solidFill>
                <a:latin typeface="Arial"/>
                <a:cs typeface="Arial"/>
              </a:rPr>
              <a:t> </a:t>
            </a:r>
            <a:r>
              <a:rPr b="1" spc="-5" dirty="0">
                <a:solidFill>
                  <a:srgbClr val="00AFF0"/>
                </a:solidFill>
                <a:latin typeface="Arial"/>
                <a:cs typeface="Arial"/>
              </a:rPr>
              <a:t>a</a:t>
            </a:r>
            <a:r>
              <a:rPr b="1" spc="-10" dirty="0">
                <a:solidFill>
                  <a:srgbClr val="00AFF0"/>
                </a:solidFill>
                <a:latin typeface="Arial"/>
                <a:cs typeface="Arial"/>
              </a:rPr>
              <a:t> </a:t>
            </a:r>
            <a:r>
              <a:rPr b="1" spc="-5" dirty="0">
                <a:solidFill>
                  <a:srgbClr val="00AFF0"/>
                </a:solidFill>
                <a:latin typeface="Arial"/>
                <a:cs typeface="Arial"/>
              </a:rPr>
              <a:t>otras</a:t>
            </a:r>
            <a:r>
              <a:rPr b="1" dirty="0">
                <a:solidFill>
                  <a:srgbClr val="00AFF0"/>
                </a:solidFill>
                <a:latin typeface="Arial"/>
                <a:cs typeface="Arial"/>
              </a:rPr>
              <a:t> </a:t>
            </a:r>
            <a:r>
              <a:rPr b="1" spc="-5" dirty="0">
                <a:solidFill>
                  <a:srgbClr val="00AFF0"/>
                </a:solidFill>
                <a:latin typeface="Arial"/>
                <a:cs typeface="Arial"/>
              </a:rPr>
              <a:t>personas.</a:t>
            </a:r>
            <a:endParaRPr sz="2000">
              <a:latin typeface="Arial"/>
              <a:cs typeface="Arial"/>
            </a:endParaRPr>
          </a:p>
          <a:p>
            <a:pPr marL="299085" indent="-287020">
              <a:lnSpc>
                <a:spcPts val="1845"/>
              </a:lnSpc>
              <a:buFont typeface="Wingdings"/>
              <a:buChar char=""/>
              <a:tabLst>
                <a:tab pos="299720" algn="l"/>
              </a:tabLst>
            </a:pPr>
            <a:r>
              <a:rPr sz="1600" spc="-5" dirty="0"/>
              <a:t>La alumna</a:t>
            </a:r>
            <a:r>
              <a:rPr sz="1600" dirty="0"/>
              <a:t> se </a:t>
            </a:r>
            <a:r>
              <a:rPr sz="1600" spc="-5" dirty="0"/>
              <a:t>muestra</a:t>
            </a:r>
            <a:r>
              <a:rPr sz="1600" spc="15" dirty="0"/>
              <a:t> </a:t>
            </a:r>
            <a:r>
              <a:rPr sz="1600" spc="-5" dirty="0"/>
              <a:t>en</a:t>
            </a:r>
            <a:r>
              <a:rPr sz="1600" spc="15" dirty="0"/>
              <a:t> </a:t>
            </a:r>
            <a:r>
              <a:rPr sz="1600" spc="-5" dirty="0"/>
              <a:t>un</a:t>
            </a:r>
            <a:r>
              <a:rPr sz="1600" dirty="0"/>
              <a:t> </a:t>
            </a:r>
            <a:r>
              <a:rPr sz="1600" spc="-5" dirty="0"/>
              <a:t>nivel satisfactorio,</a:t>
            </a:r>
            <a:endParaRPr sz="1600"/>
          </a:p>
          <a:p>
            <a:pPr marL="299085" marR="5080">
              <a:lnSpc>
                <a:spcPct val="100000"/>
              </a:lnSpc>
            </a:pPr>
            <a:r>
              <a:rPr sz="1600" spc="-5" dirty="0"/>
              <a:t>debido a</a:t>
            </a:r>
            <a:r>
              <a:rPr sz="1600" spc="20" dirty="0"/>
              <a:t> </a:t>
            </a:r>
            <a:r>
              <a:rPr sz="1600" spc="-5" dirty="0"/>
              <a:t>que</a:t>
            </a:r>
            <a:r>
              <a:rPr sz="1600" spc="10" dirty="0"/>
              <a:t> </a:t>
            </a:r>
            <a:r>
              <a:rPr sz="1600" spc="-5" dirty="0"/>
              <a:t>logra</a:t>
            </a:r>
            <a:r>
              <a:rPr sz="1600" spc="20" dirty="0"/>
              <a:t> </a:t>
            </a:r>
            <a:r>
              <a:rPr sz="1600" spc="-5" dirty="0"/>
              <a:t>identificar los</a:t>
            </a:r>
            <a:r>
              <a:rPr sz="1600" spc="5" dirty="0"/>
              <a:t> </a:t>
            </a:r>
            <a:r>
              <a:rPr sz="1600" spc="-5" dirty="0"/>
              <a:t>elementos</a:t>
            </a:r>
            <a:r>
              <a:rPr sz="1600" spc="15" dirty="0"/>
              <a:t> </a:t>
            </a:r>
            <a:r>
              <a:rPr sz="1600" spc="-5" dirty="0"/>
              <a:t>de </a:t>
            </a:r>
            <a:r>
              <a:rPr sz="1600" dirty="0"/>
              <a:t> </a:t>
            </a:r>
            <a:r>
              <a:rPr sz="1600" spc="-5" dirty="0"/>
              <a:t>los</a:t>
            </a:r>
            <a:r>
              <a:rPr sz="1600" spc="-10" dirty="0"/>
              <a:t> </a:t>
            </a:r>
            <a:r>
              <a:rPr sz="1600" spc="-5" dirty="0"/>
              <a:t>poemas,</a:t>
            </a:r>
            <a:r>
              <a:rPr sz="1600" spc="10" dirty="0"/>
              <a:t> </a:t>
            </a:r>
            <a:r>
              <a:rPr sz="1600" spc="-5" dirty="0"/>
              <a:t>logra</a:t>
            </a:r>
            <a:r>
              <a:rPr sz="1600" spc="5" dirty="0"/>
              <a:t> </a:t>
            </a:r>
            <a:r>
              <a:rPr sz="1600" spc="-5" dirty="0"/>
              <a:t>la</a:t>
            </a:r>
            <a:r>
              <a:rPr sz="1600" spc="-15" dirty="0"/>
              <a:t> </a:t>
            </a:r>
            <a:r>
              <a:rPr sz="1600" spc="-5" dirty="0"/>
              <a:t>autonomía</a:t>
            </a:r>
            <a:r>
              <a:rPr sz="1600" spc="20" dirty="0"/>
              <a:t> </a:t>
            </a:r>
            <a:r>
              <a:rPr sz="1600" spc="-5" dirty="0"/>
              <a:t>debido</a:t>
            </a:r>
            <a:r>
              <a:rPr sz="1600" spc="-15" dirty="0"/>
              <a:t> </a:t>
            </a:r>
            <a:r>
              <a:rPr sz="1600" spc="-5" dirty="0"/>
              <a:t>a</a:t>
            </a:r>
            <a:r>
              <a:rPr sz="1600" spc="10" dirty="0"/>
              <a:t> </a:t>
            </a:r>
            <a:r>
              <a:rPr sz="1600" spc="-5" dirty="0"/>
              <a:t>la </a:t>
            </a:r>
            <a:r>
              <a:rPr sz="1600" dirty="0"/>
              <a:t> </a:t>
            </a:r>
            <a:r>
              <a:rPr sz="1600" spc="-5" dirty="0"/>
              <a:t>búsqueda de</a:t>
            </a:r>
            <a:r>
              <a:rPr sz="1600" dirty="0"/>
              <a:t> </a:t>
            </a:r>
            <a:r>
              <a:rPr sz="1600" spc="-5" dirty="0"/>
              <a:t>información y</a:t>
            </a:r>
            <a:r>
              <a:rPr sz="1600" spc="15" dirty="0"/>
              <a:t> </a:t>
            </a:r>
            <a:r>
              <a:rPr sz="1600" spc="-5" dirty="0"/>
              <a:t>aprendizaje</a:t>
            </a:r>
            <a:r>
              <a:rPr sz="1600" spc="-10" dirty="0"/>
              <a:t> </a:t>
            </a:r>
            <a:r>
              <a:rPr sz="1600" spc="-5" dirty="0"/>
              <a:t>de un </a:t>
            </a:r>
            <a:r>
              <a:rPr sz="1600" dirty="0"/>
              <a:t> </a:t>
            </a:r>
            <a:r>
              <a:rPr sz="1600" spc="-15" dirty="0"/>
              <a:t>ejemplar,</a:t>
            </a:r>
            <a:r>
              <a:rPr sz="1600" spc="-5" dirty="0"/>
              <a:t> es</a:t>
            </a:r>
            <a:r>
              <a:rPr sz="1600" spc="10" dirty="0"/>
              <a:t> </a:t>
            </a:r>
            <a:r>
              <a:rPr sz="1600" spc="-5" dirty="0"/>
              <a:t>decir un</a:t>
            </a:r>
            <a:r>
              <a:rPr sz="1600" spc="10" dirty="0"/>
              <a:t> </a:t>
            </a:r>
            <a:r>
              <a:rPr sz="1600" spc="-5" dirty="0"/>
              <a:t>poema</a:t>
            </a:r>
            <a:r>
              <a:rPr sz="1600" spc="5" dirty="0"/>
              <a:t> </a:t>
            </a:r>
            <a:r>
              <a:rPr sz="1600" spc="-5" dirty="0"/>
              <a:t>corto,</a:t>
            </a:r>
            <a:r>
              <a:rPr sz="1600" spc="15" dirty="0"/>
              <a:t> </a:t>
            </a:r>
            <a:r>
              <a:rPr sz="1600" spc="-5" dirty="0"/>
              <a:t>respecto</a:t>
            </a:r>
            <a:r>
              <a:rPr sz="1600" spc="15" dirty="0"/>
              <a:t> </a:t>
            </a:r>
            <a:r>
              <a:rPr sz="1600" spc="-5" dirty="0"/>
              <a:t>a</a:t>
            </a:r>
            <a:r>
              <a:rPr sz="1600" spc="15" dirty="0"/>
              <a:t> </a:t>
            </a:r>
            <a:r>
              <a:rPr sz="1600" spc="-5" dirty="0"/>
              <a:t>la </a:t>
            </a:r>
            <a:r>
              <a:rPr sz="1600" dirty="0"/>
              <a:t> </a:t>
            </a:r>
            <a:r>
              <a:rPr sz="1600" spc="-5" dirty="0"/>
              <a:t>interpretación</a:t>
            </a:r>
            <a:r>
              <a:rPr sz="1600" spc="10" dirty="0"/>
              <a:t> </a:t>
            </a:r>
            <a:r>
              <a:rPr sz="1600" spc="-5" dirty="0"/>
              <a:t>del</a:t>
            </a:r>
            <a:r>
              <a:rPr sz="1600" spc="-10" dirty="0"/>
              <a:t> </a:t>
            </a:r>
            <a:r>
              <a:rPr sz="1600" spc="-5" dirty="0"/>
              <a:t>poema</a:t>
            </a:r>
            <a:r>
              <a:rPr sz="1600" spc="15" dirty="0"/>
              <a:t> </a:t>
            </a:r>
            <a:r>
              <a:rPr sz="1600" spc="-5" dirty="0"/>
              <a:t>la alumna</a:t>
            </a:r>
            <a:r>
              <a:rPr sz="1600" dirty="0"/>
              <a:t> se</a:t>
            </a:r>
            <a:r>
              <a:rPr sz="1600" spc="-5" dirty="0"/>
              <a:t> muestra </a:t>
            </a:r>
            <a:r>
              <a:rPr sz="1600" dirty="0"/>
              <a:t> </a:t>
            </a:r>
            <a:r>
              <a:rPr sz="1600" spc="-5" dirty="0"/>
              <a:t>segura,</a:t>
            </a:r>
            <a:r>
              <a:rPr sz="1600" spc="5" dirty="0"/>
              <a:t> </a:t>
            </a:r>
            <a:r>
              <a:rPr sz="1600" spc="-5" dirty="0"/>
              <a:t>sin embargo</a:t>
            </a:r>
            <a:r>
              <a:rPr sz="1600" spc="5" dirty="0"/>
              <a:t> </a:t>
            </a:r>
            <a:r>
              <a:rPr sz="1600" spc="-5" dirty="0"/>
              <a:t>se nota</a:t>
            </a:r>
            <a:r>
              <a:rPr sz="1600" spc="5" dirty="0"/>
              <a:t> </a:t>
            </a:r>
            <a:r>
              <a:rPr sz="1600" spc="-5" dirty="0"/>
              <a:t>una</a:t>
            </a:r>
            <a:r>
              <a:rPr sz="1600" spc="5" dirty="0"/>
              <a:t> </a:t>
            </a:r>
            <a:r>
              <a:rPr sz="1600" spc="-5" dirty="0"/>
              <a:t>pequeña </a:t>
            </a:r>
            <a:r>
              <a:rPr sz="1600" dirty="0"/>
              <a:t> </a:t>
            </a:r>
            <a:r>
              <a:rPr sz="1600" spc="-5" dirty="0"/>
              <a:t>dificultad</a:t>
            </a:r>
            <a:r>
              <a:rPr sz="1600" spc="-25" dirty="0"/>
              <a:t> </a:t>
            </a:r>
            <a:r>
              <a:rPr sz="1600" spc="-5" dirty="0"/>
              <a:t>al</a:t>
            </a:r>
            <a:r>
              <a:rPr sz="1600" dirty="0"/>
              <a:t> </a:t>
            </a:r>
            <a:r>
              <a:rPr sz="1600" spc="-5" dirty="0"/>
              <a:t>pronunciar</a:t>
            </a:r>
            <a:r>
              <a:rPr sz="1600" spc="5" dirty="0"/>
              <a:t> </a:t>
            </a:r>
            <a:r>
              <a:rPr sz="1600" spc="-5" dirty="0"/>
              <a:t>algunas palabras,</a:t>
            </a:r>
            <a:r>
              <a:rPr sz="1600" dirty="0"/>
              <a:t> </a:t>
            </a:r>
            <a:r>
              <a:rPr sz="1600" spc="-5" dirty="0"/>
              <a:t>en </a:t>
            </a:r>
            <a:r>
              <a:rPr sz="1600" dirty="0"/>
              <a:t> </a:t>
            </a:r>
            <a:r>
              <a:rPr sz="1600" spc="-5" dirty="0"/>
              <a:t>conclusión cumple la actividad de buena manera, </a:t>
            </a:r>
            <a:r>
              <a:rPr sz="1600" spc="-430" dirty="0"/>
              <a:t> </a:t>
            </a:r>
            <a:r>
              <a:rPr sz="1600" spc="-5" dirty="0"/>
              <a:t>el </a:t>
            </a:r>
            <a:r>
              <a:rPr sz="1600" spc="-10" dirty="0"/>
              <a:t>apoyo</a:t>
            </a:r>
            <a:r>
              <a:rPr sz="1600" spc="20" dirty="0"/>
              <a:t> </a:t>
            </a:r>
            <a:r>
              <a:rPr sz="1600" spc="-5" dirty="0"/>
              <a:t>en casa es</a:t>
            </a:r>
            <a:r>
              <a:rPr sz="1600" spc="5" dirty="0"/>
              <a:t> </a:t>
            </a:r>
            <a:r>
              <a:rPr sz="1600" spc="-5" dirty="0"/>
              <a:t>excelente.</a:t>
            </a:r>
            <a:endParaRPr sz="1600"/>
          </a:p>
        </p:txBody>
      </p:sp>
      <p:sp>
        <p:nvSpPr>
          <p:cNvPr id="6" name="object 6"/>
          <p:cNvSpPr txBox="1"/>
          <p:nvPr/>
        </p:nvSpPr>
        <p:spPr>
          <a:xfrm>
            <a:off x="7399782" y="1219961"/>
            <a:ext cx="3218815" cy="3602990"/>
          </a:xfrm>
          <a:prstGeom prst="rect">
            <a:avLst/>
          </a:prstGeom>
          <a:solidFill>
            <a:srgbClr val="FFFFFF"/>
          </a:solidFill>
          <a:ln w="38100">
            <a:solidFill>
              <a:srgbClr val="6F2F9F"/>
            </a:solidFill>
          </a:ln>
        </p:spPr>
        <p:txBody>
          <a:bodyPr vert="horz" wrap="square" lIns="0" tIns="6350" rIns="0" bIns="0" rtlCol="0">
            <a:spAutoFit/>
          </a:bodyPr>
          <a:lstStyle/>
          <a:p>
            <a:pPr>
              <a:lnSpc>
                <a:spcPct val="100000"/>
              </a:lnSpc>
              <a:spcBef>
                <a:spcPts val="50"/>
              </a:spcBef>
            </a:pPr>
            <a:endParaRPr sz="1800">
              <a:latin typeface="Times New Roman"/>
              <a:cs typeface="Times New Roman"/>
            </a:endParaRPr>
          </a:p>
          <a:p>
            <a:pPr marL="635" algn="ctr">
              <a:lnSpc>
                <a:spcPct val="100000"/>
              </a:lnSpc>
              <a:spcBef>
                <a:spcPts val="5"/>
              </a:spcBef>
            </a:pPr>
            <a:r>
              <a:rPr sz="2000" b="1" dirty="0">
                <a:latin typeface="Arial"/>
                <a:cs typeface="Arial"/>
              </a:rPr>
              <a:t>LINK</a:t>
            </a:r>
            <a:r>
              <a:rPr sz="2000" b="1" spc="-40" dirty="0">
                <a:latin typeface="Arial"/>
                <a:cs typeface="Arial"/>
              </a:rPr>
              <a:t> </a:t>
            </a:r>
            <a:r>
              <a:rPr sz="2000" b="1" dirty="0">
                <a:latin typeface="Arial"/>
                <a:cs typeface="Arial"/>
              </a:rPr>
              <a:t>DEL</a:t>
            </a:r>
            <a:r>
              <a:rPr sz="2000" b="1" spc="-60" dirty="0">
                <a:latin typeface="Arial"/>
                <a:cs typeface="Arial"/>
              </a:rPr>
              <a:t> </a:t>
            </a:r>
            <a:r>
              <a:rPr sz="2000" b="1" dirty="0">
                <a:latin typeface="Arial"/>
                <a:cs typeface="Arial"/>
              </a:rPr>
              <a:t>VIDEO:</a:t>
            </a:r>
            <a:endParaRPr sz="2000">
              <a:latin typeface="Arial"/>
              <a:cs typeface="Arial"/>
            </a:endParaRPr>
          </a:p>
          <a:p>
            <a:pPr>
              <a:lnSpc>
                <a:spcPct val="100000"/>
              </a:lnSpc>
              <a:spcBef>
                <a:spcPts val="25"/>
              </a:spcBef>
            </a:pPr>
            <a:endParaRPr sz="1800">
              <a:latin typeface="Arial"/>
              <a:cs typeface="Arial"/>
            </a:endParaRPr>
          </a:p>
          <a:p>
            <a:pPr marL="107314" marR="99060" indent="-1905" algn="ctr">
              <a:lnSpc>
                <a:spcPct val="100000"/>
              </a:lnSpc>
            </a:pPr>
            <a:r>
              <a:rPr sz="1800" u="dashLong" spc="-5" dirty="0">
                <a:solidFill>
                  <a:srgbClr val="0462C1"/>
                </a:solidFill>
                <a:uFill>
                  <a:solidFill>
                    <a:srgbClr val="0462C1"/>
                  </a:solidFill>
                </a:uFill>
                <a:latin typeface="Calibri"/>
                <a:cs typeface="Calibri"/>
                <a:hlinkClick r:id="rId3"/>
              </a:rPr>
              <a:t>https://drive.google.com/file/d/ </a:t>
            </a:r>
            <a:r>
              <a:rPr sz="1800" spc="-395" dirty="0">
                <a:solidFill>
                  <a:srgbClr val="0462C1"/>
                </a:solidFill>
                <a:latin typeface="Calibri"/>
                <a:cs typeface="Calibri"/>
                <a:hlinkClick r:id="rId3"/>
              </a:rPr>
              <a:t> </a:t>
            </a:r>
            <a:r>
              <a:rPr sz="1800" u="dashLong" spc="-10" dirty="0">
                <a:solidFill>
                  <a:srgbClr val="0462C1"/>
                </a:solidFill>
                <a:uFill>
                  <a:solidFill>
                    <a:srgbClr val="0462C1"/>
                  </a:solidFill>
                </a:uFill>
                <a:latin typeface="Calibri"/>
                <a:cs typeface="Calibri"/>
                <a:hlinkClick r:id="rId3"/>
              </a:rPr>
              <a:t>16AX5ubYuCBAG9AvOk0ssJyWN </a:t>
            </a:r>
            <a:r>
              <a:rPr sz="1800" spc="-395" dirty="0">
                <a:solidFill>
                  <a:srgbClr val="0462C1"/>
                </a:solidFill>
                <a:latin typeface="Calibri"/>
                <a:cs typeface="Calibri"/>
                <a:hlinkClick r:id="rId3"/>
              </a:rPr>
              <a:t> </a:t>
            </a:r>
            <a:r>
              <a:rPr sz="1800" u="dashLong" spc="-10" dirty="0">
                <a:solidFill>
                  <a:srgbClr val="0462C1"/>
                </a:solidFill>
                <a:uFill>
                  <a:solidFill>
                    <a:srgbClr val="0462C1"/>
                  </a:solidFill>
                </a:uFill>
                <a:latin typeface="Calibri"/>
                <a:cs typeface="Calibri"/>
                <a:hlinkClick r:id="rId3"/>
              </a:rPr>
              <a:t>RCv0xsUP/view?usp=sharing</a:t>
            </a:r>
            <a:endParaRPr sz="18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23"/>
            <a:ext cx="12192000" cy="6854952"/>
          </a:xfrm>
          <a:prstGeom prst="rect">
            <a:avLst/>
          </a:prstGeom>
        </p:spPr>
      </p:pic>
      <p:sp>
        <p:nvSpPr>
          <p:cNvPr id="3" name="object 3"/>
          <p:cNvSpPr txBox="1">
            <a:spLocks noGrp="1"/>
          </p:cNvSpPr>
          <p:nvPr>
            <p:ph type="title"/>
          </p:nvPr>
        </p:nvSpPr>
        <p:spPr>
          <a:xfrm>
            <a:off x="5497195" y="700862"/>
            <a:ext cx="5442585" cy="514350"/>
          </a:xfrm>
          <a:prstGeom prst="rect">
            <a:avLst/>
          </a:prstGeom>
        </p:spPr>
        <p:txBody>
          <a:bodyPr vert="horz" wrap="square" lIns="0" tIns="13335" rIns="0" bIns="0" rtlCol="0">
            <a:spAutoFit/>
          </a:bodyPr>
          <a:lstStyle/>
          <a:p>
            <a:pPr marL="12700">
              <a:lnSpc>
                <a:spcPct val="100000"/>
              </a:lnSpc>
              <a:spcBef>
                <a:spcPts val="105"/>
              </a:spcBef>
            </a:pPr>
            <a:r>
              <a:rPr sz="2800" spc="-5" dirty="0"/>
              <a:t>Jueves</a:t>
            </a:r>
            <a:r>
              <a:rPr sz="2800" spc="135" dirty="0"/>
              <a:t> </a:t>
            </a:r>
            <a:r>
              <a:rPr spc="-5" dirty="0"/>
              <a:t>19</a:t>
            </a:r>
            <a:r>
              <a:rPr spc="-15" dirty="0"/>
              <a:t> </a:t>
            </a:r>
            <a:r>
              <a:rPr dirty="0"/>
              <a:t>de</a:t>
            </a:r>
            <a:r>
              <a:rPr spc="-25" dirty="0"/>
              <a:t> </a:t>
            </a:r>
            <a:r>
              <a:rPr spc="-5" dirty="0"/>
              <a:t>mayo </a:t>
            </a:r>
            <a:r>
              <a:rPr dirty="0"/>
              <a:t>del</a:t>
            </a:r>
            <a:r>
              <a:rPr spc="-30" dirty="0"/>
              <a:t> </a:t>
            </a:r>
            <a:r>
              <a:rPr spc="-10" dirty="0"/>
              <a:t>2021.</a:t>
            </a:r>
            <a:r>
              <a:rPr sz="1800" b="0" spc="-10" dirty="0">
                <a:latin typeface="Calibri"/>
                <a:cs typeface="Calibri"/>
              </a:rPr>
              <a:t>.</a:t>
            </a:r>
            <a:endParaRPr sz="1800">
              <a:latin typeface="Calibri"/>
              <a:cs typeface="Calibri"/>
            </a:endParaRPr>
          </a:p>
        </p:txBody>
      </p:sp>
      <p:grpSp>
        <p:nvGrpSpPr>
          <p:cNvPr id="4" name="object 4"/>
          <p:cNvGrpSpPr/>
          <p:nvPr/>
        </p:nvGrpSpPr>
        <p:grpSpPr>
          <a:xfrm>
            <a:off x="1136558" y="1264919"/>
            <a:ext cx="10069830" cy="5119370"/>
            <a:chOff x="1136558" y="1264919"/>
            <a:chExt cx="10069830" cy="5119370"/>
          </a:xfrm>
        </p:grpSpPr>
        <p:pic>
          <p:nvPicPr>
            <p:cNvPr id="5" name="object 5"/>
            <p:cNvPicPr/>
            <p:nvPr/>
          </p:nvPicPr>
          <p:blipFill>
            <a:blip r:embed="rId3" cstate="print"/>
            <a:stretch>
              <a:fillRect/>
            </a:stretch>
          </p:blipFill>
          <p:spPr>
            <a:xfrm>
              <a:off x="6441947" y="1264919"/>
              <a:ext cx="4764023" cy="3573780"/>
            </a:xfrm>
            <a:prstGeom prst="rect">
              <a:avLst/>
            </a:prstGeom>
          </p:spPr>
        </p:pic>
        <p:pic>
          <p:nvPicPr>
            <p:cNvPr id="6" name="object 6"/>
            <p:cNvPicPr/>
            <p:nvPr/>
          </p:nvPicPr>
          <p:blipFill>
            <a:blip r:embed="rId4" cstate="print"/>
            <a:stretch>
              <a:fillRect/>
            </a:stretch>
          </p:blipFill>
          <p:spPr>
            <a:xfrm>
              <a:off x="5405628" y="4802123"/>
              <a:ext cx="3429000" cy="1581912"/>
            </a:xfrm>
            <a:prstGeom prst="rect">
              <a:avLst/>
            </a:prstGeom>
          </p:spPr>
        </p:pic>
        <p:sp>
          <p:nvSpPr>
            <p:cNvPr id="7" name="object 7"/>
            <p:cNvSpPr/>
            <p:nvPr/>
          </p:nvSpPr>
          <p:spPr>
            <a:xfrm>
              <a:off x="1155608" y="1407144"/>
              <a:ext cx="4962525" cy="3711575"/>
            </a:xfrm>
            <a:custGeom>
              <a:avLst/>
              <a:gdLst/>
              <a:ahLst/>
              <a:cxnLst/>
              <a:rect l="l" t="t" r="r" b="b"/>
              <a:pathLst>
                <a:path w="4962525" h="3711575">
                  <a:moveTo>
                    <a:pt x="18636" y="20081"/>
                  </a:moveTo>
                  <a:lnTo>
                    <a:pt x="73208" y="10085"/>
                  </a:lnTo>
                  <a:lnTo>
                    <a:pt x="119264" y="6143"/>
                  </a:lnTo>
                  <a:lnTo>
                    <a:pt x="158722" y="6904"/>
                  </a:lnTo>
                  <a:lnTo>
                    <a:pt x="193500" y="11016"/>
                  </a:lnTo>
                  <a:lnTo>
                    <a:pt x="225517" y="17126"/>
                  </a:lnTo>
                  <a:lnTo>
                    <a:pt x="256692" y="23885"/>
                  </a:lnTo>
                  <a:lnTo>
                    <a:pt x="288942" y="29939"/>
                  </a:lnTo>
                  <a:lnTo>
                    <a:pt x="324187" y="33937"/>
                  </a:lnTo>
                  <a:lnTo>
                    <a:pt x="364344" y="34528"/>
                  </a:lnTo>
                  <a:lnTo>
                    <a:pt x="411332" y="30360"/>
                  </a:lnTo>
                  <a:lnTo>
                    <a:pt x="467070" y="20081"/>
                  </a:lnTo>
                  <a:lnTo>
                    <a:pt x="531175" y="9118"/>
                  </a:lnTo>
                  <a:lnTo>
                    <a:pt x="590006" y="5365"/>
                  </a:lnTo>
                  <a:lnTo>
                    <a:pt x="643938" y="7031"/>
                  </a:lnTo>
                  <a:lnTo>
                    <a:pt x="693344" y="12326"/>
                  </a:lnTo>
                  <a:lnTo>
                    <a:pt x="738596" y="19461"/>
                  </a:lnTo>
                  <a:lnTo>
                    <a:pt x="780070" y="26646"/>
                  </a:lnTo>
                  <a:lnTo>
                    <a:pt x="818136" y="32090"/>
                  </a:lnTo>
                  <a:lnTo>
                    <a:pt x="853171" y="34004"/>
                  </a:lnTo>
                  <a:lnTo>
                    <a:pt x="885546" y="30597"/>
                  </a:lnTo>
                  <a:lnTo>
                    <a:pt x="915634" y="20081"/>
                  </a:lnTo>
                  <a:lnTo>
                    <a:pt x="946818" y="8487"/>
                  </a:lnTo>
                  <a:lnTo>
                    <a:pt x="982210" y="2329"/>
                  </a:lnTo>
                  <a:lnTo>
                    <a:pt x="1021780" y="534"/>
                  </a:lnTo>
                  <a:lnTo>
                    <a:pt x="1065500" y="2030"/>
                  </a:lnTo>
                  <a:lnTo>
                    <a:pt x="1113342" y="5745"/>
                  </a:lnTo>
                  <a:lnTo>
                    <a:pt x="1165275" y="10607"/>
                  </a:lnTo>
                  <a:lnTo>
                    <a:pt x="1221271" y="15544"/>
                  </a:lnTo>
                  <a:lnTo>
                    <a:pt x="1281301" y="19483"/>
                  </a:lnTo>
                  <a:lnTo>
                    <a:pt x="1345336" y="21353"/>
                  </a:lnTo>
                  <a:lnTo>
                    <a:pt x="1413347" y="20081"/>
                  </a:lnTo>
                  <a:lnTo>
                    <a:pt x="1475460" y="18566"/>
                  </a:lnTo>
                  <a:lnTo>
                    <a:pt x="1534643" y="19390"/>
                  </a:lnTo>
                  <a:lnTo>
                    <a:pt x="1591048" y="21874"/>
                  </a:lnTo>
                  <a:lnTo>
                    <a:pt x="1644826" y="25338"/>
                  </a:lnTo>
                  <a:lnTo>
                    <a:pt x="1696126" y="29106"/>
                  </a:lnTo>
                  <a:lnTo>
                    <a:pt x="1745099" y="32498"/>
                  </a:lnTo>
                  <a:lnTo>
                    <a:pt x="1791896" y="34836"/>
                  </a:lnTo>
                  <a:lnTo>
                    <a:pt x="1836668" y="35442"/>
                  </a:lnTo>
                  <a:lnTo>
                    <a:pt x="1879565" y="33637"/>
                  </a:lnTo>
                  <a:lnTo>
                    <a:pt x="1920738" y="28743"/>
                  </a:lnTo>
                  <a:lnTo>
                    <a:pt x="1960336" y="20081"/>
                  </a:lnTo>
                  <a:lnTo>
                    <a:pt x="2002893" y="11796"/>
                  </a:lnTo>
                  <a:lnTo>
                    <a:pt x="2045305" y="9583"/>
                  </a:lnTo>
                  <a:lnTo>
                    <a:pt x="2087819" y="11856"/>
                  </a:lnTo>
                  <a:lnTo>
                    <a:pt x="2130677" y="17026"/>
                  </a:lnTo>
                  <a:lnTo>
                    <a:pt x="2174125" y="23510"/>
                  </a:lnTo>
                  <a:lnTo>
                    <a:pt x="2218408" y="29718"/>
                  </a:lnTo>
                  <a:lnTo>
                    <a:pt x="2263769" y="34066"/>
                  </a:lnTo>
                  <a:lnTo>
                    <a:pt x="2310454" y="34967"/>
                  </a:lnTo>
                  <a:lnTo>
                    <a:pt x="2358707" y="30834"/>
                  </a:lnTo>
                  <a:lnTo>
                    <a:pt x="2408773" y="20081"/>
                  </a:lnTo>
                  <a:lnTo>
                    <a:pt x="2455411" y="9252"/>
                  </a:lnTo>
                  <a:lnTo>
                    <a:pt x="2502529" y="2804"/>
                  </a:lnTo>
                  <a:lnTo>
                    <a:pt x="2550173" y="0"/>
                  </a:lnTo>
                  <a:lnTo>
                    <a:pt x="2598389" y="99"/>
                  </a:lnTo>
                  <a:lnTo>
                    <a:pt x="2647223" y="2365"/>
                  </a:lnTo>
                  <a:lnTo>
                    <a:pt x="2696720" y="6057"/>
                  </a:lnTo>
                  <a:lnTo>
                    <a:pt x="2746927" y="10438"/>
                  </a:lnTo>
                  <a:lnTo>
                    <a:pt x="2797888" y="14770"/>
                  </a:lnTo>
                  <a:lnTo>
                    <a:pt x="2849651" y="18313"/>
                  </a:lnTo>
                  <a:lnTo>
                    <a:pt x="2902260" y="20330"/>
                  </a:lnTo>
                  <a:lnTo>
                    <a:pt x="2955762" y="20081"/>
                  </a:lnTo>
                  <a:lnTo>
                    <a:pt x="3018023" y="19173"/>
                  </a:lnTo>
                  <a:lnTo>
                    <a:pt x="3073912" y="20000"/>
                  </a:lnTo>
                  <a:lnTo>
                    <a:pt x="3124828" y="21915"/>
                  </a:lnTo>
                  <a:lnTo>
                    <a:pt x="3172168" y="24272"/>
                  </a:lnTo>
                  <a:lnTo>
                    <a:pt x="3217333" y="26425"/>
                  </a:lnTo>
                  <a:lnTo>
                    <a:pt x="3261720" y="27729"/>
                  </a:lnTo>
                  <a:lnTo>
                    <a:pt x="3306727" y="27536"/>
                  </a:lnTo>
                  <a:lnTo>
                    <a:pt x="3353754" y="25202"/>
                  </a:lnTo>
                  <a:lnTo>
                    <a:pt x="3404199" y="20081"/>
                  </a:lnTo>
                  <a:lnTo>
                    <a:pt x="3449014" y="16067"/>
                  </a:lnTo>
                  <a:lnTo>
                    <a:pt x="3496888" y="14645"/>
                  </a:lnTo>
                  <a:lnTo>
                    <a:pt x="3547131" y="15217"/>
                  </a:lnTo>
                  <a:lnTo>
                    <a:pt x="3599049" y="17187"/>
                  </a:lnTo>
                  <a:lnTo>
                    <a:pt x="3651949" y="19960"/>
                  </a:lnTo>
                  <a:lnTo>
                    <a:pt x="3705139" y="22940"/>
                  </a:lnTo>
                  <a:lnTo>
                    <a:pt x="3757926" y="25531"/>
                  </a:lnTo>
                  <a:lnTo>
                    <a:pt x="3809617" y="27136"/>
                  </a:lnTo>
                  <a:lnTo>
                    <a:pt x="3859520" y="27160"/>
                  </a:lnTo>
                  <a:lnTo>
                    <a:pt x="3906941" y="25007"/>
                  </a:lnTo>
                  <a:lnTo>
                    <a:pt x="3951188" y="20081"/>
                  </a:lnTo>
                  <a:lnTo>
                    <a:pt x="3998996" y="15822"/>
                  </a:lnTo>
                  <a:lnTo>
                    <a:pt x="4048707" y="16399"/>
                  </a:lnTo>
                  <a:lnTo>
                    <a:pt x="4099772" y="20353"/>
                  </a:lnTo>
                  <a:lnTo>
                    <a:pt x="4151639" y="26225"/>
                  </a:lnTo>
                  <a:lnTo>
                    <a:pt x="4203760" y="32558"/>
                  </a:lnTo>
                  <a:lnTo>
                    <a:pt x="4255583" y="37893"/>
                  </a:lnTo>
                  <a:lnTo>
                    <a:pt x="4306559" y="40771"/>
                  </a:lnTo>
                  <a:lnTo>
                    <a:pt x="4356138" y="39734"/>
                  </a:lnTo>
                  <a:lnTo>
                    <a:pt x="4403768" y="33323"/>
                  </a:lnTo>
                  <a:lnTo>
                    <a:pt x="4448901" y="20081"/>
                  </a:lnTo>
                  <a:lnTo>
                    <a:pt x="4487984" y="7955"/>
                  </a:lnTo>
                  <a:lnTo>
                    <a:pt x="4526216" y="1933"/>
                  </a:lnTo>
                  <a:lnTo>
                    <a:pt x="4564259" y="790"/>
                  </a:lnTo>
                  <a:lnTo>
                    <a:pt x="4602775" y="3297"/>
                  </a:lnTo>
                  <a:lnTo>
                    <a:pt x="4642424" y="8230"/>
                  </a:lnTo>
                  <a:lnTo>
                    <a:pt x="4683868" y="14361"/>
                  </a:lnTo>
                  <a:lnTo>
                    <a:pt x="4727768" y="20465"/>
                  </a:lnTo>
                  <a:lnTo>
                    <a:pt x="4774786" y="25316"/>
                  </a:lnTo>
                  <a:lnTo>
                    <a:pt x="4825581" y="27686"/>
                  </a:lnTo>
                  <a:lnTo>
                    <a:pt x="4880817" y="26349"/>
                  </a:lnTo>
                  <a:lnTo>
                    <a:pt x="4941153" y="20081"/>
                  </a:lnTo>
                  <a:lnTo>
                    <a:pt x="4946477" y="56125"/>
                  </a:lnTo>
                  <a:lnTo>
                    <a:pt x="4947653" y="97835"/>
                  </a:lnTo>
                  <a:lnTo>
                    <a:pt x="4945636" y="144257"/>
                  </a:lnTo>
                  <a:lnTo>
                    <a:pt x="4941379" y="194437"/>
                  </a:lnTo>
                  <a:lnTo>
                    <a:pt x="4935836" y="247423"/>
                  </a:lnTo>
                  <a:lnTo>
                    <a:pt x="4929962" y="302259"/>
                  </a:lnTo>
                  <a:lnTo>
                    <a:pt x="4924708" y="357992"/>
                  </a:lnTo>
                  <a:lnTo>
                    <a:pt x="4921031" y="413668"/>
                  </a:lnTo>
                  <a:lnTo>
                    <a:pt x="4919883" y="468333"/>
                  </a:lnTo>
                  <a:lnTo>
                    <a:pt x="4922218" y="521034"/>
                  </a:lnTo>
                  <a:lnTo>
                    <a:pt x="4928990" y="570816"/>
                  </a:lnTo>
                  <a:lnTo>
                    <a:pt x="4941153" y="616727"/>
                  </a:lnTo>
                  <a:lnTo>
                    <a:pt x="4954112" y="662589"/>
                  </a:lnTo>
                  <a:lnTo>
                    <a:pt x="4960712" y="705509"/>
                  </a:lnTo>
                  <a:lnTo>
                    <a:pt x="4962210" y="746360"/>
                  </a:lnTo>
                  <a:lnTo>
                    <a:pt x="4959861" y="786015"/>
                  </a:lnTo>
                  <a:lnTo>
                    <a:pt x="4954919" y="825349"/>
                  </a:lnTo>
                  <a:lnTo>
                    <a:pt x="4948642" y="865234"/>
                  </a:lnTo>
                  <a:lnTo>
                    <a:pt x="4942284" y="906545"/>
                  </a:lnTo>
                  <a:lnTo>
                    <a:pt x="4937100" y="950156"/>
                  </a:lnTo>
                  <a:lnTo>
                    <a:pt x="4934347" y="996939"/>
                  </a:lnTo>
                  <a:lnTo>
                    <a:pt x="4935280" y="1047768"/>
                  </a:lnTo>
                  <a:lnTo>
                    <a:pt x="4941153" y="1103518"/>
                  </a:lnTo>
                  <a:lnTo>
                    <a:pt x="4947222" y="1156360"/>
                  </a:lnTo>
                  <a:lnTo>
                    <a:pt x="4949832" y="1207800"/>
                  </a:lnTo>
                  <a:lnTo>
                    <a:pt x="4949690" y="1258090"/>
                  </a:lnTo>
                  <a:lnTo>
                    <a:pt x="4947503" y="1307480"/>
                  </a:lnTo>
                  <a:lnTo>
                    <a:pt x="4943978" y="1356218"/>
                  </a:lnTo>
                  <a:lnTo>
                    <a:pt x="4939820" y="1404555"/>
                  </a:lnTo>
                  <a:lnTo>
                    <a:pt x="4935736" y="1452742"/>
                  </a:lnTo>
                  <a:lnTo>
                    <a:pt x="4932433" y="1501028"/>
                  </a:lnTo>
                  <a:lnTo>
                    <a:pt x="4930616" y="1549663"/>
                  </a:lnTo>
                  <a:lnTo>
                    <a:pt x="4930993" y="1598897"/>
                  </a:lnTo>
                  <a:lnTo>
                    <a:pt x="4934270" y="1648981"/>
                  </a:lnTo>
                  <a:lnTo>
                    <a:pt x="4941153" y="1700164"/>
                  </a:lnTo>
                  <a:lnTo>
                    <a:pt x="4948267" y="1754893"/>
                  </a:lnTo>
                  <a:lnTo>
                    <a:pt x="4950835" y="1806421"/>
                  </a:lnTo>
                  <a:lnTo>
                    <a:pt x="4949899" y="1855339"/>
                  </a:lnTo>
                  <a:lnTo>
                    <a:pt x="4946499" y="1902237"/>
                  </a:lnTo>
                  <a:lnTo>
                    <a:pt x="4941677" y="1947704"/>
                  </a:lnTo>
                  <a:lnTo>
                    <a:pt x="4936473" y="1992332"/>
                  </a:lnTo>
                  <a:lnTo>
                    <a:pt x="4931928" y="2036710"/>
                  </a:lnTo>
                  <a:lnTo>
                    <a:pt x="4929083" y="2081428"/>
                  </a:lnTo>
                  <a:lnTo>
                    <a:pt x="4928978" y="2127078"/>
                  </a:lnTo>
                  <a:lnTo>
                    <a:pt x="4932655" y="2174249"/>
                  </a:lnTo>
                  <a:lnTo>
                    <a:pt x="4941153" y="2223531"/>
                  </a:lnTo>
                  <a:lnTo>
                    <a:pt x="4949501" y="2270506"/>
                  </a:lnTo>
                  <a:lnTo>
                    <a:pt x="4954312" y="2318597"/>
                  </a:lnTo>
                  <a:lnTo>
                    <a:pt x="4956191" y="2367620"/>
                  </a:lnTo>
                  <a:lnTo>
                    <a:pt x="4955744" y="2417389"/>
                  </a:lnTo>
                  <a:lnTo>
                    <a:pt x="4953578" y="2467719"/>
                  </a:lnTo>
                  <a:lnTo>
                    <a:pt x="4950297" y="2518425"/>
                  </a:lnTo>
                  <a:lnTo>
                    <a:pt x="4946509" y="2569321"/>
                  </a:lnTo>
                  <a:lnTo>
                    <a:pt x="4942819" y="2620222"/>
                  </a:lnTo>
                  <a:lnTo>
                    <a:pt x="4939832" y="2670944"/>
                  </a:lnTo>
                  <a:lnTo>
                    <a:pt x="4938155" y="2721300"/>
                  </a:lnTo>
                  <a:lnTo>
                    <a:pt x="4938393" y="2771106"/>
                  </a:lnTo>
                  <a:lnTo>
                    <a:pt x="4941153" y="2820177"/>
                  </a:lnTo>
                  <a:lnTo>
                    <a:pt x="4943573" y="2857196"/>
                  </a:lnTo>
                  <a:lnTo>
                    <a:pt x="4944967" y="2899157"/>
                  </a:lnTo>
                  <a:lnTo>
                    <a:pt x="4945479" y="2945415"/>
                  </a:lnTo>
                  <a:lnTo>
                    <a:pt x="4945255" y="2995326"/>
                  </a:lnTo>
                  <a:lnTo>
                    <a:pt x="4944438" y="3048247"/>
                  </a:lnTo>
                  <a:lnTo>
                    <a:pt x="4943175" y="3103535"/>
                  </a:lnTo>
                  <a:lnTo>
                    <a:pt x="4941609" y="3160544"/>
                  </a:lnTo>
                  <a:lnTo>
                    <a:pt x="4939886" y="3218633"/>
                  </a:lnTo>
                  <a:lnTo>
                    <a:pt x="4938149" y="3277157"/>
                  </a:lnTo>
                  <a:lnTo>
                    <a:pt x="4936545" y="3335472"/>
                  </a:lnTo>
                  <a:lnTo>
                    <a:pt x="4935216" y="3392936"/>
                  </a:lnTo>
                  <a:lnTo>
                    <a:pt x="4934309" y="3448903"/>
                  </a:lnTo>
                  <a:lnTo>
                    <a:pt x="4933967" y="3502732"/>
                  </a:lnTo>
                  <a:lnTo>
                    <a:pt x="4934336" y="3553777"/>
                  </a:lnTo>
                  <a:lnTo>
                    <a:pt x="4935561" y="3601395"/>
                  </a:lnTo>
                  <a:lnTo>
                    <a:pt x="4937785" y="3644943"/>
                  </a:lnTo>
                  <a:lnTo>
                    <a:pt x="4941153" y="3683777"/>
                  </a:lnTo>
                  <a:lnTo>
                    <a:pt x="4904002" y="3694421"/>
                  </a:lnTo>
                  <a:lnTo>
                    <a:pt x="4864365" y="3699594"/>
                  </a:lnTo>
                  <a:lnTo>
                    <a:pt x="4822524" y="3700305"/>
                  </a:lnTo>
                  <a:lnTo>
                    <a:pt x="4778761" y="3697561"/>
                  </a:lnTo>
                  <a:lnTo>
                    <a:pt x="4733360" y="3692371"/>
                  </a:lnTo>
                  <a:lnTo>
                    <a:pt x="4686601" y="3685743"/>
                  </a:lnTo>
                  <a:lnTo>
                    <a:pt x="4638768" y="3678685"/>
                  </a:lnTo>
                  <a:lnTo>
                    <a:pt x="4590143" y="3672206"/>
                  </a:lnTo>
                  <a:lnTo>
                    <a:pt x="4541008" y="3667314"/>
                  </a:lnTo>
                  <a:lnTo>
                    <a:pt x="4491645" y="3665016"/>
                  </a:lnTo>
                  <a:lnTo>
                    <a:pt x="4442337" y="3666322"/>
                  </a:lnTo>
                  <a:lnTo>
                    <a:pt x="4393367" y="3672239"/>
                  </a:lnTo>
                  <a:lnTo>
                    <a:pt x="4345015" y="3683777"/>
                  </a:lnTo>
                  <a:lnTo>
                    <a:pt x="4279686" y="3699874"/>
                  </a:lnTo>
                  <a:lnTo>
                    <a:pt x="4221632" y="3707125"/>
                  </a:lnTo>
                  <a:lnTo>
                    <a:pt x="4169981" y="3707596"/>
                  </a:lnTo>
                  <a:lnTo>
                    <a:pt x="4123862" y="3703354"/>
                  </a:lnTo>
                  <a:lnTo>
                    <a:pt x="4082402" y="3696466"/>
                  </a:lnTo>
                  <a:lnTo>
                    <a:pt x="4044731" y="3688998"/>
                  </a:lnTo>
                  <a:lnTo>
                    <a:pt x="4009976" y="3683016"/>
                  </a:lnTo>
                  <a:lnTo>
                    <a:pt x="3977265" y="3680586"/>
                  </a:lnTo>
                  <a:lnTo>
                    <a:pt x="3945727" y="3683777"/>
                  </a:lnTo>
                  <a:lnTo>
                    <a:pt x="3920247" y="3686472"/>
                  </a:lnTo>
                  <a:lnTo>
                    <a:pt x="3887630" y="3685822"/>
                  </a:lnTo>
                  <a:lnTo>
                    <a:pt x="3848723" y="3682616"/>
                  </a:lnTo>
                  <a:lnTo>
                    <a:pt x="3804375" y="3677646"/>
                  </a:lnTo>
                  <a:lnTo>
                    <a:pt x="3755434" y="3671700"/>
                  </a:lnTo>
                  <a:lnTo>
                    <a:pt x="3702748" y="3665568"/>
                  </a:lnTo>
                  <a:lnTo>
                    <a:pt x="3647164" y="3660039"/>
                  </a:lnTo>
                  <a:lnTo>
                    <a:pt x="3589532" y="3655905"/>
                  </a:lnTo>
                  <a:lnTo>
                    <a:pt x="3530698" y="3653954"/>
                  </a:lnTo>
                  <a:lnTo>
                    <a:pt x="3471512" y="3654975"/>
                  </a:lnTo>
                  <a:lnTo>
                    <a:pt x="3412820" y="3659760"/>
                  </a:lnTo>
                  <a:lnTo>
                    <a:pt x="3355471" y="3669097"/>
                  </a:lnTo>
                  <a:lnTo>
                    <a:pt x="3300313" y="3683777"/>
                  </a:lnTo>
                  <a:lnTo>
                    <a:pt x="3242760" y="3700222"/>
                  </a:lnTo>
                  <a:lnTo>
                    <a:pt x="3195806" y="3708916"/>
                  </a:lnTo>
                  <a:lnTo>
                    <a:pt x="3157335" y="3711346"/>
                  </a:lnTo>
                  <a:lnTo>
                    <a:pt x="3125230" y="3709000"/>
                  </a:lnTo>
                  <a:lnTo>
                    <a:pt x="3097376" y="3703365"/>
                  </a:lnTo>
                  <a:lnTo>
                    <a:pt x="3071657" y="3695928"/>
                  </a:lnTo>
                  <a:lnTo>
                    <a:pt x="3045957" y="3688177"/>
                  </a:lnTo>
                  <a:lnTo>
                    <a:pt x="3018159" y="3681599"/>
                  </a:lnTo>
                  <a:lnTo>
                    <a:pt x="2986149" y="3677681"/>
                  </a:lnTo>
                  <a:lnTo>
                    <a:pt x="2947810" y="3677911"/>
                  </a:lnTo>
                  <a:lnTo>
                    <a:pt x="2901025" y="3683777"/>
                  </a:lnTo>
                  <a:lnTo>
                    <a:pt x="2857719" y="3689308"/>
                  </a:lnTo>
                  <a:lnTo>
                    <a:pt x="2815058" y="3690915"/>
                  </a:lnTo>
                  <a:lnTo>
                    <a:pt x="2772750" y="3689416"/>
                  </a:lnTo>
                  <a:lnTo>
                    <a:pt x="2730505" y="3685631"/>
                  </a:lnTo>
                  <a:lnTo>
                    <a:pt x="2688029" y="3680378"/>
                  </a:lnTo>
                  <a:lnTo>
                    <a:pt x="2645031" y="3674476"/>
                  </a:lnTo>
                  <a:lnTo>
                    <a:pt x="2601218" y="3668743"/>
                  </a:lnTo>
                  <a:lnTo>
                    <a:pt x="2556299" y="3664000"/>
                  </a:lnTo>
                  <a:lnTo>
                    <a:pt x="2509982" y="3661064"/>
                  </a:lnTo>
                  <a:lnTo>
                    <a:pt x="2461974" y="3660755"/>
                  </a:lnTo>
                  <a:lnTo>
                    <a:pt x="2411984" y="3663892"/>
                  </a:lnTo>
                  <a:lnTo>
                    <a:pt x="2359719" y="3671293"/>
                  </a:lnTo>
                  <a:lnTo>
                    <a:pt x="2304887" y="3683777"/>
                  </a:lnTo>
                  <a:lnTo>
                    <a:pt x="2238374" y="3698885"/>
                  </a:lnTo>
                  <a:lnTo>
                    <a:pt x="2183540" y="3705673"/>
                  </a:lnTo>
                  <a:lnTo>
                    <a:pt x="2138223" y="3706003"/>
                  </a:lnTo>
                  <a:lnTo>
                    <a:pt x="2100257" y="3701735"/>
                  </a:lnTo>
                  <a:lnTo>
                    <a:pt x="2067477" y="3694730"/>
                  </a:lnTo>
                  <a:lnTo>
                    <a:pt x="2037718" y="3686849"/>
                  </a:lnTo>
                  <a:lnTo>
                    <a:pt x="2008816" y="3679952"/>
                  </a:lnTo>
                  <a:lnTo>
                    <a:pt x="1978605" y="3675901"/>
                  </a:lnTo>
                  <a:lnTo>
                    <a:pt x="1944921" y="3676555"/>
                  </a:lnTo>
                  <a:lnTo>
                    <a:pt x="1905599" y="3683777"/>
                  </a:lnTo>
                  <a:lnTo>
                    <a:pt x="1868620" y="3690747"/>
                  </a:lnTo>
                  <a:lnTo>
                    <a:pt x="1829153" y="3693672"/>
                  </a:lnTo>
                  <a:lnTo>
                    <a:pt x="1787253" y="3693385"/>
                  </a:lnTo>
                  <a:lnTo>
                    <a:pt x="1742974" y="3690719"/>
                  </a:lnTo>
                  <a:lnTo>
                    <a:pt x="1696367" y="3686508"/>
                  </a:lnTo>
                  <a:lnTo>
                    <a:pt x="1647488" y="3681586"/>
                  </a:lnTo>
                  <a:lnTo>
                    <a:pt x="1596388" y="3676785"/>
                  </a:lnTo>
                  <a:lnTo>
                    <a:pt x="1543123" y="3672939"/>
                  </a:lnTo>
                  <a:lnTo>
                    <a:pt x="1487744" y="3670882"/>
                  </a:lnTo>
                  <a:lnTo>
                    <a:pt x="1430305" y="3671447"/>
                  </a:lnTo>
                  <a:lnTo>
                    <a:pt x="1370860" y="3675467"/>
                  </a:lnTo>
                  <a:lnTo>
                    <a:pt x="1309461" y="3683777"/>
                  </a:lnTo>
                  <a:lnTo>
                    <a:pt x="1242217" y="3693806"/>
                  </a:lnTo>
                  <a:lnTo>
                    <a:pt x="1188383" y="3698834"/>
                  </a:lnTo>
                  <a:lnTo>
                    <a:pt x="1145205" y="3699899"/>
                  </a:lnTo>
                  <a:lnTo>
                    <a:pt x="1109933" y="3698041"/>
                  </a:lnTo>
                  <a:lnTo>
                    <a:pt x="1079814" y="3694302"/>
                  </a:lnTo>
                  <a:lnTo>
                    <a:pt x="1052094" y="3689720"/>
                  </a:lnTo>
                  <a:lnTo>
                    <a:pt x="1024023" y="3685337"/>
                  </a:lnTo>
                  <a:lnTo>
                    <a:pt x="992847" y="3682192"/>
                  </a:lnTo>
                  <a:lnTo>
                    <a:pt x="955815" y="3681325"/>
                  </a:lnTo>
                  <a:lnTo>
                    <a:pt x="910173" y="3683777"/>
                  </a:lnTo>
                  <a:lnTo>
                    <a:pt x="850464" y="3686959"/>
                  </a:lnTo>
                  <a:lnTo>
                    <a:pt x="797260" y="3686331"/>
                  </a:lnTo>
                  <a:lnTo>
                    <a:pt x="748709" y="3683341"/>
                  </a:lnTo>
                  <a:lnTo>
                    <a:pt x="702957" y="3679443"/>
                  </a:lnTo>
                  <a:lnTo>
                    <a:pt x="658152" y="3676086"/>
                  </a:lnTo>
                  <a:lnTo>
                    <a:pt x="612440" y="3674722"/>
                  </a:lnTo>
                  <a:lnTo>
                    <a:pt x="563969" y="3676802"/>
                  </a:lnTo>
                  <a:lnTo>
                    <a:pt x="510885" y="3683777"/>
                  </a:lnTo>
                  <a:lnTo>
                    <a:pt x="465137" y="3688910"/>
                  </a:lnTo>
                  <a:lnTo>
                    <a:pt x="417726" y="3689348"/>
                  </a:lnTo>
                  <a:lnTo>
                    <a:pt x="368987" y="3686425"/>
                  </a:lnTo>
                  <a:lnTo>
                    <a:pt x="319252" y="3681472"/>
                  </a:lnTo>
                  <a:lnTo>
                    <a:pt x="268855" y="3675823"/>
                  </a:lnTo>
                  <a:lnTo>
                    <a:pt x="218132" y="3670810"/>
                  </a:lnTo>
                  <a:lnTo>
                    <a:pt x="167414" y="3667767"/>
                  </a:lnTo>
                  <a:lnTo>
                    <a:pt x="117036" y="3668025"/>
                  </a:lnTo>
                  <a:lnTo>
                    <a:pt x="67332" y="3672917"/>
                  </a:lnTo>
                  <a:lnTo>
                    <a:pt x="18636" y="3683777"/>
                  </a:lnTo>
                  <a:lnTo>
                    <a:pt x="18891" y="3642571"/>
                  </a:lnTo>
                  <a:lnTo>
                    <a:pt x="20054" y="3601654"/>
                  </a:lnTo>
                  <a:lnTo>
                    <a:pt x="21806" y="3560283"/>
                  </a:lnTo>
                  <a:lnTo>
                    <a:pt x="23827" y="3517713"/>
                  </a:lnTo>
                  <a:lnTo>
                    <a:pt x="25797" y="3473202"/>
                  </a:lnTo>
                  <a:lnTo>
                    <a:pt x="27396" y="3426005"/>
                  </a:lnTo>
                  <a:lnTo>
                    <a:pt x="28305" y="3375378"/>
                  </a:lnTo>
                  <a:lnTo>
                    <a:pt x="28203" y="3320579"/>
                  </a:lnTo>
                  <a:lnTo>
                    <a:pt x="26770" y="3260863"/>
                  </a:lnTo>
                  <a:lnTo>
                    <a:pt x="23688" y="3195487"/>
                  </a:lnTo>
                  <a:lnTo>
                    <a:pt x="18636" y="3123707"/>
                  </a:lnTo>
                  <a:lnTo>
                    <a:pt x="14848" y="3055093"/>
                  </a:lnTo>
                  <a:lnTo>
                    <a:pt x="15054" y="2998136"/>
                  </a:lnTo>
                  <a:lnTo>
                    <a:pt x="18177" y="2950575"/>
                  </a:lnTo>
                  <a:lnTo>
                    <a:pt x="23137" y="2910149"/>
                  </a:lnTo>
                  <a:lnTo>
                    <a:pt x="34250" y="2841660"/>
                  </a:lnTo>
                  <a:lnTo>
                    <a:pt x="38245" y="2809074"/>
                  </a:lnTo>
                  <a:lnTo>
                    <a:pt x="39760" y="2774580"/>
                  </a:lnTo>
                  <a:lnTo>
                    <a:pt x="37716" y="2735918"/>
                  </a:lnTo>
                  <a:lnTo>
                    <a:pt x="31035" y="2690826"/>
                  </a:lnTo>
                  <a:lnTo>
                    <a:pt x="18636" y="2637043"/>
                  </a:lnTo>
                  <a:lnTo>
                    <a:pt x="7485" y="2582954"/>
                  </a:lnTo>
                  <a:lnTo>
                    <a:pt x="1947" y="2528809"/>
                  </a:lnTo>
                  <a:lnTo>
                    <a:pt x="947" y="2474862"/>
                  </a:lnTo>
                  <a:lnTo>
                    <a:pt x="3409" y="2421368"/>
                  </a:lnTo>
                  <a:lnTo>
                    <a:pt x="8257" y="2368584"/>
                  </a:lnTo>
                  <a:lnTo>
                    <a:pt x="14414" y="2316764"/>
                  </a:lnTo>
                  <a:lnTo>
                    <a:pt x="20807" y="2266164"/>
                  </a:lnTo>
                  <a:lnTo>
                    <a:pt x="26358" y="2217039"/>
                  </a:lnTo>
                  <a:lnTo>
                    <a:pt x="29992" y="2169645"/>
                  </a:lnTo>
                  <a:lnTo>
                    <a:pt x="30634" y="2124236"/>
                  </a:lnTo>
                  <a:lnTo>
                    <a:pt x="27207" y="2081068"/>
                  </a:lnTo>
                  <a:lnTo>
                    <a:pt x="18636" y="2040397"/>
                  </a:lnTo>
                  <a:lnTo>
                    <a:pt x="8447" y="1993056"/>
                  </a:lnTo>
                  <a:lnTo>
                    <a:pt x="4495" y="1945501"/>
                  </a:lnTo>
                  <a:lnTo>
                    <a:pt x="5290" y="1897701"/>
                  </a:lnTo>
                  <a:lnTo>
                    <a:pt x="9342" y="1849624"/>
                  </a:lnTo>
                  <a:lnTo>
                    <a:pt x="15162" y="1801240"/>
                  </a:lnTo>
                  <a:lnTo>
                    <a:pt x="21260" y="1752516"/>
                  </a:lnTo>
                  <a:lnTo>
                    <a:pt x="26146" y="1703422"/>
                  </a:lnTo>
                  <a:lnTo>
                    <a:pt x="28331" y="1653926"/>
                  </a:lnTo>
                  <a:lnTo>
                    <a:pt x="26324" y="1603998"/>
                  </a:lnTo>
                  <a:lnTo>
                    <a:pt x="18636" y="1553606"/>
                  </a:lnTo>
                  <a:lnTo>
                    <a:pt x="11592" y="1508234"/>
                  </a:lnTo>
                  <a:lnTo>
                    <a:pt x="9681" y="1463862"/>
                  </a:lnTo>
                  <a:lnTo>
                    <a:pt x="11662" y="1420009"/>
                  </a:lnTo>
                  <a:lnTo>
                    <a:pt x="16292" y="1376195"/>
                  </a:lnTo>
                  <a:lnTo>
                    <a:pt x="22332" y="1331939"/>
                  </a:lnTo>
                  <a:lnTo>
                    <a:pt x="28539" y="1286762"/>
                  </a:lnTo>
                  <a:lnTo>
                    <a:pt x="33672" y="1240183"/>
                  </a:lnTo>
                  <a:lnTo>
                    <a:pt x="36490" y="1191721"/>
                  </a:lnTo>
                  <a:lnTo>
                    <a:pt x="35751" y="1140897"/>
                  </a:lnTo>
                  <a:lnTo>
                    <a:pt x="30213" y="1087229"/>
                  </a:lnTo>
                  <a:lnTo>
                    <a:pt x="18636" y="1030239"/>
                  </a:lnTo>
                  <a:lnTo>
                    <a:pt x="7264" y="972830"/>
                  </a:lnTo>
                  <a:lnTo>
                    <a:pt x="2262" y="918076"/>
                  </a:lnTo>
                  <a:lnTo>
                    <a:pt x="2264" y="865747"/>
                  </a:lnTo>
                  <a:lnTo>
                    <a:pt x="5905" y="815614"/>
                  </a:lnTo>
                  <a:lnTo>
                    <a:pt x="11821" y="767446"/>
                  </a:lnTo>
                  <a:lnTo>
                    <a:pt x="18646" y="721015"/>
                  </a:lnTo>
                  <a:lnTo>
                    <a:pt x="25015" y="676091"/>
                  </a:lnTo>
                  <a:lnTo>
                    <a:pt x="29564" y="632444"/>
                  </a:lnTo>
                  <a:lnTo>
                    <a:pt x="30927" y="589845"/>
                  </a:lnTo>
                  <a:lnTo>
                    <a:pt x="27739" y="548064"/>
                  </a:lnTo>
                  <a:lnTo>
                    <a:pt x="18636" y="506872"/>
                  </a:lnTo>
                  <a:lnTo>
                    <a:pt x="7712" y="462727"/>
                  </a:lnTo>
                  <a:lnTo>
                    <a:pt x="1826" y="419925"/>
                  </a:lnTo>
                  <a:lnTo>
                    <a:pt x="0" y="377586"/>
                  </a:lnTo>
                  <a:lnTo>
                    <a:pt x="1253" y="334826"/>
                  </a:lnTo>
                  <a:lnTo>
                    <a:pt x="4608" y="290765"/>
                  </a:lnTo>
                  <a:lnTo>
                    <a:pt x="9086" y="244521"/>
                  </a:lnTo>
                  <a:lnTo>
                    <a:pt x="13706" y="195212"/>
                  </a:lnTo>
                  <a:lnTo>
                    <a:pt x="17491" y="141957"/>
                  </a:lnTo>
                  <a:lnTo>
                    <a:pt x="19460" y="83874"/>
                  </a:lnTo>
                  <a:lnTo>
                    <a:pt x="18636" y="20081"/>
                  </a:lnTo>
                  <a:close/>
                </a:path>
              </a:pathLst>
            </a:custGeom>
            <a:ln w="38100">
              <a:solidFill>
                <a:srgbClr val="C00000"/>
              </a:solidFill>
              <a:prstDash val="lgDash"/>
            </a:ln>
          </p:spPr>
          <p:txBody>
            <a:bodyPr wrap="square" lIns="0" tIns="0" rIns="0" bIns="0" rtlCol="0"/>
            <a:lstStyle/>
            <a:p>
              <a:endParaRPr/>
            </a:p>
          </p:txBody>
        </p:sp>
      </p:grpSp>
      <p:sp>
        <p:nvSpPr>
          <p:cNvPr id="8" name="object 8"/>
          <p:cNvSpPr txBox="1"/>
          <p:nvPr/>
        </p:nvSpPr>
        <p:spPr>
          <a:xfrm>
            <a:off x="1252218" y="1453972"/>
            <a:ext cx="4718685" cy="356235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Detectives</a:t>
            </a:r>
            <a:r>
              <a:rPr sz="1800" spc="-10" dirty="0">
                <a:latin typeface="Arial"/>
                <a:cs typeface="Arial"/>
              </a:rPr>
              <a:t> </a:t>
            </a:r>
            <a:r>
              <a:rPr sz="1800" dirty="0">
                <a:latin typeface="Arial"/>
                <a:cs typeface="Arial"/>
              </a:rPr>
              <a:t>de</a:t>
            </a:r>
            <a:r>
              <a:rPr sz="1800" spc="-10" dirty="0">
                <a:latin typeface="Arial"/>
                <a:cs typeface="Arial"/>
              </a:rPr>
              <a:t> </a:t>
            </a:r>
            <a:r>
              <a:rPr sz="1800" spc="-5" dirty="0">
                <a:latin typeface="Arial"/>
                <a:cs typeface="Arial"/>
              </a:rPr>
              <a:t>números.</a:t>
            </a:r>
            <a:endParaRPr sz="1800">
              <a:latin typeface="Arial"/>
              <a:cs typeface="Arial"/>
            </a:endParaRPr>
          </a:p>
          <a:p>
            <a:pPr marL="299085" indent="-287020">
              <a:lnSpc>
                <a:spcPts val="2155"/>
              </a:lnSpc>
              <a:spcBef>
                <a:spcPts val="5"/>
              </a:spcBef>
              <a:buFont typeface="Wingdings"/>
              <a:buChar char=""/>
              <a:tabLst>
                <a:tab pos="299720" algn="l"/>
              </a:tabLst>
            </a:pPr>
            <a:r>
              <a:rPr sz="1800" b="1" u="heavy" spc="-5" dirty="0">
                <a:uFill>
                  <a:solidFill>
                    <a:srgbClr val="000000"/>
                  </a:solidFill>
                </a:uFill>
                <a:latin typeface="Arial"/>
                <a:cs typeface="Arial"/>
              </a:rPr>
              <a:t>Pensamiento</a:t>
            </a:r>
            <a:r>
              <a:rPr sz="1800" b="1" u="heavy" spc="-15" dirty="0">
                <a:uFill>
                  <a:solidFill>
                    <a:srgbClr val="000000"/>
                  </a:solidFill>
                </a:uFill>
                <a:latin typeface="Arial"/>
                <a:cs typeface="Arial"/>
              </a:rPr>
              <a:t> </a:t>
            </a:r>
            <a:r>
              <a:rPr sz="1800" b="1" u="heavy" spc="-5" dirty="0">
                <a:uFill>
                  <a:solidFill>
                    <a:srgbClr val="000000"/>
                  </a:solidFill>
                </a:uFill>
                <a:latin typeface="Arial"/>
                <a:cs typeface="Arial"/>
              </a:rPr>
              <a:t>Matemático.</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40" dirty="0">
                <a:latin typeface="Arial"/>
                <a:cs typeface="Arial"/>
              </a:rPr>
              <a:t> </a:t>
            </a:r>
            <a:r>
              <a:rPr sz="2000" b="1" spc="-5" dirty="0">
                <a:latin typeface="Arial"/>
                <a:cs typeface="Arial"/>
              </a:rPr>
              <a:t>E:</a:t>
            </a:r>
            <a:r>
              <a:rPr sz="1600" b="1" spc="-5" dirty="0">
                <a:solidFill>
                  <a:srgbClr val="FF0000"/>
                </a:solidFill>
                <a:latin typeface="Arial"/>
                <a:cs typeface="Arial"/>
              </a:rPr>
              <a:t>Identifica</a:t>
            </a:r>
            <a:r>
              <a:rPr sz="1600" b="1" spc="30" dirty="0">
                <a:solidFill>
                  <a:srgbClr val="FF0000"/>
                </a:solidFill>
                <a:latin typeface="Arial"/>
                <a:cs typeface="Arial"/>
              </a:rPr>
              <a:t> </a:t>
            </a:r>
            <a:r>
              <a:rPr sz="1600" b="1" spc="-5" dirty="0">
                <a:solidFill>
                  <a:srgbClr val="FF0000"/>
                </a:solidFill>
                <a:latin typeface="Arial"/>
                <a:cs typeface="Arial"/>
              </a:rPr>
              <a:t>algunos</a:t>
            </a:r>
            <a:r>
              <a:rPr sz="1600" b="1" spc="15" dirty="0">
                <a:solidFill>
                  <a:srgbClr val="FF0000"/>
                </a:solidFill>
                <a:latin typeface="Arial"/>
                <a:cs typeface="Arial"/>
              </a:rPr>
              <a:t> </a:t>
            </a:r>
            <a:r>
              <a:rPr sz="1600" b="1" spc="-5" dirty="0">
                <a:solidFill>
                  <a:srgbClr val="FF0000"/>
                </a:solidFill>
                <a:latin typeface="Arial"/>
                <a:cs typeface="Arial"/>
              </a:rPr>
              <a:t>usos</a:t>
            </a:r>
            <a:r>
              <a:rPr sz="1600" b="1" dirty="0">
                <a:solidFill>
                  <a:srgbClr val="FF0000"/>
                </a:solidFill>
                <a:latin typeface="Arial"/>
                <a:cs typeface="Arial"/>
              </a:rPr>
              <a:t> </a:t>
            </a:r>
            <a:r>
              <a:rPr sz="1600" b="1" spc="-5" dirty="0">
                <a:solidFill>
                  <a:srgbClr val="FF0000"/>
                </a:solidFill>
                <a:latin typeface="Arial"/>
                <a:cs typeface="Arial"/>
              </a:rPr>
              <a:t>de</a:t>
            </a:r>
            <a:endParaRPr sz="1600">
              <a:latin typeface="Arial"/>
              <a:cs typeface="Arial"/>
            </a:endParaRPr>
          </a:p>
          <a:p>
            <a:pPr marL="299085" marR="212725">
              <a:lnSpc>
                <a:spcPct val="100000"/>
              </a:lnSpc>
              <a:spcBef>
                <a:spcPts val="15"/>
              </a:spcBef>
            </a:pPr>
            <a:r>
              <a:rPr sz="1600" b="1" spc="-5" dirty="0">
                <a:solidFill>
                  <a:srgbClr val="FF0000"/>
                </a:solidFill>
                <a:latin typeface="Arial"/>
                <a:cs typeface="Arial"/>
              </a:rPr>
              <a:t>los</a:t>
            </a:r>
            <a:r>
              <a:rPr sz="1600" b="1" dirty="0">
                <a:solidFill>
                  <a:srgbClr val="FF0000"/>
                </a:solidFill>
                <a:latin typeface="Arial"/>
                <a:cs typeface="Arial"/>
              </a:rPr>
              <a:t> </a:t>
            </a:r>
            <a:r>
              <a:rPr sz="1600" b="1" spc="-5" dirty="0">
                <a:solidFill>
                  <a:srgbClr val="FF0000"/>
                </a:solidFill>
                <a:latin typeface="Arial"/>
                <a:cs typeface="Arial"/>
              </a:rPr>
              <a:t>números</a:t>
            </a:r>
            <a:r>
              <a:rPr sz="1600" b="1" spc="10" dirty="0">
                <a:solidFill>
                  <a:srgbClr val="FF0000"/>
                </a:solidFill>
                <a:latin typeface="Arial"/>
                <a:cs typeface="Arial"/>
              </a:rPr>
              <a:t> </a:t>
            </a:r>
            <a:r>
              <a:rPr sz="1600" b="1" spc="-5" dirty="0">
                <a:solidFill>
                  <a:srgbClr val="FF0000"/>
                </a:solidFill>
                <a:latin typeface="Arial"/>
                <a:cs typeface="Arial"/>
              </a:rPr>
              <a:t>en</a:t>
            </a:r>
            <a:r>
              <a:rPr sz="1600" b="1" dirty="0">
                <a:solidFill>
                  <a:srgbClr val="FF0000"/>
                </a:solidFill>
                <a:latin typeface="Arial"/>
                <a:cs typeface="Arial"/>
              </a:rPr>
              <a:t> </a:t>
            </a:r>
            <a:r>
              <a:rPr sz="1600" b="1" spc="-5" dirty="0">
                <a:solidFill>
                  <a:srgbClr val="FF0000"/>
                </a:solidFill>
                <a:latin typeface="Arial"/>
                <a:cs typeface="Arial"/>
              </a:rPr>
              <a:t>la</a:t>
            </a:r>
            <a:r>
              <a:rPr sz="1600" b="1" spc="5" dirty="0">
                <a:solidFill>
                  <a:srgbClr val="FF0000"/>
                </a:solidFill>
                <a:latin typeface="Arial"/>
                <a:cs typeface="Arial"/>
              </a:rPr>
              <a:t> </a:t>
            </a:r>
            <a:r>
              <a:rPr sz="1600" b="1" spc="-15" dirty="0">
                <a:solidFill>
                  <a:srgbClr val="FF0000"/>
                </a:solidFill>
                <a:latin typeface="Arial"/>
                <a:cs typeface="Arial"/>
              </a:rPr>
              <a:t>vida</a:t>
            </a:r>
            <a:r>
              <a:rPr sz="1600" b="1" spc="35" dirty="0">
                <a:solidFill>
                  <a:srgbClr val="FF0000"/>
                </a:solidFill>
                <a:latin typeface="Arial"/>
                <a:cs typeface="Arial"/>
              </a:rPr>
              <a:t> </a:t>
            </a:r>
            <a:r>
              <a:rPr sz="1600" b="1" spc="-5" dirty="0">
                <a:solidFill>
                  <a:srgbClr val="FF0000"/>
                </a:solidFill>
                <a:latin typeface="Arial"/>
                <a:cs typeface="Arial"/>
              </a:rPr>
              <a:t>cotidiana</a:t>
            </a:r>
            <a:r>
              <a:rPr sz="1600" b="1" spc="25" dirty="0">
                <a:solidFill>
                  <a:srgbClr val="FF0000"/>
                </a:solidFill>
                <a:latin typeface="Arial"/>
                <a:cs typeface="Arial"/>
              </a:rPr>
              <a:t> </a:t>
            </a:r>
            <a:r>
              <a:rPr sz="1600" b="1" spc="-5" dirty="0">
                <a:solidFill>
                  <a:srgbClr val="FF0000"/>
                </a:solidFill>
                <a:latin typeface="Arial"/>
                <a:cs typeface="Arial"/>
              </a:rPr>
              <a:t>y</a:t>
            </a:r>
            <a:r>
              <a:rPr sz="1600" b="1" spc="-10" dirty="0">
                <a:solidFill>
                  <a:srgbClr val="FF0000"/>
                </a:solidFill>
                <a:latin typeface="Arial"/>
                <a:cs typeface="Arial"/>
              </a:rPr>
              <a:t> </a:t>
            </a:r>
            <a:r>
              <a:rPr sz="1600" b="1" spc="-5" dirty="0">
                <a:solidFill>
                  <a:srgbClr val="FF0000"/>
                </a:solidFill>
                <a:latin typeface="Arial"/>
                <a:cs typeface="Arial"/>
              </a:rPr>
              <a:t>entiende </a:t>
            </a:r>
            <a:r>
              <a:rPr sz="1600" b="1" spc="-430" dirty="0">
                <a:solidFill>
                  <a:srgbClr val="FF0000"/>
                </a:solidFill>
                <a:latin typeface="Arial"/>
                <a:cs typeface="Arial"/>
              </a:rPr>
              <a:t> </a:t>
            </a:r>
            <a:r>
              <a:rPr sz="1600" b="1" spc="-10" dirty="0">
                <a:solidFill>
                  <a:srgbClr val="FF0000"/>
                </a:solidFill>
                <a:latin typeface="Arial"/>
                <a:cs typeface="Arial"/>
              </a:rPr>
              <a:t>qué</a:t>
            </a:r>
            <a:r>
              <a:rPr sz="1600" b="1" spc="5" dirty="0">
                <a:solidFill>
                  <a:srgbClr val="FF0000"/>
                </a:solidFill>
                <a:latin typeface="Arial"/>
                <a:cs typeface="Arial"/>
              </a:rPr>
              <a:t> </a:t>
            </a:r>
            <a:r>
              <a:rPr sz="1600" b="1" spc="-5" dirty="0">
                <a:solidFill>
                  <a:srgbClr val="FF0000"/>
                </a:solidFill>
                <a:latin typeface="Arial"/>
                <a:cs typeface="Arial"/>
              </a:rPr>
              <a:t>significan.</a:t>
            </a:r>
            <a:endParaRPr sz="1600">
              <a:latin typeface="Arial"/>
              <a:cs typeface="Arial"/>
            </a:endParaRPr>
          </a:p>
          <a:p>
            <a:pPr marL="299085" indent="-287020">
              <a:lnSpc>
                <a:spcPts val="2150"/>
              </a:lnSpc>
              <a:buFont typeface="Wingdings"/>
              <a:buChar char=""/>
              <a:tabLst>
                <a:tab pos="299720" algn="l"/>
              </a:tabLst>
            </a:pPr>
            <a:r>
              <a:rPr sz="1800" dirty="0">
                <a:latin typeface="Arial"/>
                <a:cs typeface="Arial"/>
              </a:rPr>
              <a:t>El</a:t>
            </a:r>
            <a:r>
              <a:rPr sz="1800" spc="-15" dirty="0">
                <a:latin typeface="Arial"/>
                <a:cs typeface="Arial"/>
              </a:rPr>
              <a:t> </a:t>
            </a:r>
            <a:r>
              <a:rPr sz="1800" spc="-5" dirty="0">
                <a:latin typeface="Arial"/>
                <a:cs typeface="Arial"/>
              </a:rPr>
              <a:t>alumno</a:t>
            </a:r>
            <a:r>
              <a:rPr sz="1800" dirty="0">
                <a:latin typeface="Arial"/>
                <a:cs typeface="Arial"/>
              </a:rPr>
              <a:t> se</a:t>
            </a:r>
            <a:r>
              <a:rPr sz="1800" spc="-15" dirty="0">
                <a:latin typeface="Arial"/>
                <a:cs typeface="Arial"/>
              </a:rPr>
              <a:t> </a:t>
            </a:r>
            <a:r>
              <a:rPr sz="1800" spc="-5" dirty="0">
                <a:latin typeface="Arial"/>
                <a:cs typeface="Arial"/>
              </a:rPr>
              <a:t>muestra</a:t>
            </a:r>
            <a:r>
              <a:rPr sz="1800" spc="5" dirty="0">
                <a:latin typeface="Arial"/>
                <a:cs typeface="Arial"/>
              </a:rPr>
              <a:t> </a:t>
            </a:r>
            <a:r>
              <a:rPr sz="1800" spc="-5" dirty="0">
                <a:latin typeface="Arial"/>
                <a:cs typeface="Arial"/>
              </a:rPr>
              <a:t>en</a:t>
            </a:r>
            <a:r>
              <a:rPr sz="1800" spc="-10" dirty="0">
                <a:latin typeface="Arial"/>
                <a:cs typeface="Arial"/>
              </a:rPr>
              <a:t> </a:t>
            </a:r>
            <a:r>
              <a:rPr sz="1800" dirty="0">
                <a:latin typeface="Arial"/>
                <a:cs typeface="Arial"/>
              </a:rPr>
              <a:t>un</a:t>
            </a:r>
            <a:r>
              <a:rPr sz="1800" spc="-15" dirty="0">
                <a:latin typeface="Arial"/>
                <a:cs typeface="Arial"/>
              </a:rPr>
              <a:t> </a:t>
            </a:r>
            <a:r>
              <a:rPr sz="1800" spc="-5" dirty="0">
                <a:latin typeface="Arial"/>
                <a:cs typeface="Arial"/>
              </a:rPr>
              <a:t>nivel</a:t>
            </a:r>
            <a:r>
              <a:rPr sz="1800" spc="5" dirty="0">
                <a:latin typeface="Arial"/>
                <a:cs typeface="Arial"/>
              </a:rPr>
              <a:t> </a:t>
            </a:r>
            <a:r>
              <a:rPr sz="1800" spc="-5" dirty="0">
                <a:latin typeface="Arial"/>
                <a:cs typeface="Arial"/>
              </a:rPr>
              <a:t>sobre</a:t>
            </a:r>
            <a:endParaRPr sz="1800">
              <a:latin typeface="Arial"/>
              <a:cs typeface="Arial"/>
            </a:endParaRPr>
          </a:p>
          <a:p>
            <a:pPr marL="299085" marR="5080">
              <a:lnSpc>
                <a:spcPct val="100000"/>
              </a:lnSpc>
            </a:pPr>
            <a:r>
              <a:rPr sz="1800" spc="-5" dirty="0">
                <a:latin typeface="Arial"/>
                <a:cs typeface="Arial"/>
              </a:rPr>
              <a:t>saliente</a:t>
            </a:r>
            <a:r>
              <a:rPr sz="1800" spc="5" dirty="0">
                <a:latin typeface="Arial"/>
                <a:cs typeface="Arial"/>
              </a:rPr>
              <a:t> </a:t>
            </a:r>
            <a:r>
              <a:rPr sz="1800" spc="-5" dirty="0">
                <a:latin typeface="Arial"/>
                <a:cs typeface="Arial"/>
              </a:rPr>
              <a:t>al</a:t>
            </a:r>
            <a:r>
              <a:rPr sz="1800" spc="5" dirty="0">
                <a:latin typeface="Arial"/>
                <a:cs typeface="Arial"/>
              </a:rPr>
              <a:t> </a:t>
            </a:r>
            <a:r>
              <a:rPr sz="1800" spc="-5" dirty="0">
                <a:latin typeface="Arial"/>
                <a:cs typeface="Arial"/>
              </a:rPr>
              <a:t>identificar</a:t>
            </a:r>
            <a:r>
              <a:rPr sz="1800" spc="10" dirty="0">
                <a:latin typeface="Arial"/>
                <a:cs typeface="Arial"/>
              </a:rPr>
              <a:t> </a:t>
            </a:r>
            <a:r>
              <a:rPr sz="1800" spc="-5" dirty="0">
                <a:latin typeface="Arial"/>
                <a:cs typeface="Arial"/>
              </a:rPr>
              <a:t>los</a:t>
            </a:r>
            <a:r>
              <a:rPr sz="1800" dirty="0">
                <a:latin typeface="Arial"/>
                <a:cs typeface="Arial"/>
              </a:rPr>
              <a:t> </a:t>
            </a:r>
            <a:r>
              <a:rPr sz="1800" spc="-5" dirty="0">
                <a:latin typeface="Arial"/>
                <a:cs typeface="Arial"/>
              </a:rPr>
              <a:t>diversos</a:t>
            </a:r>
            <a:r>
              <a:rPr sz="1800" spc="5" dirty="0">
                <a:latin typeface="Arial"/>
                <a:cs typeface="Arial"/>
              </a:rPr>
              <a:t> </a:t>
            </a:r>
            <a:r>
              <a:rPr sz="1800" spc="-5" dirty="0">
                <a:latin typeface="Arial"/>
                <a:cs typeface="Arial"/>
              </a:rPr>
              <a:t>número</a:t>
            </a:r>
            <a:r>
              <a:rPr sz="1800" spc="10" dirty="0">
                <a:latin typeface="Arial"/>
                <a:cs typeface="Arial"/>
              </a:rPr>
              <a:t> </a:t>
            </a:r>
            <a:r>
              <a:rPr sz="1800" dirty="0">
                <a:latin typeface="Arial"/>
                <a:cs typeface="Arial"/>
              </a:rPr>
              <a:t>y </a:t>
            </a:r>
            <a:r>
              <a:rPr sz="1800" spc="-484" dirty="0">
                <a:latin typeface="Arial"/>
                <a:cs typeface="Arial"/>
              </a:rPr>
              <a:t> </a:t>
            </a:r>
            <a:r>
              <a:rPr sz="1800" spc="-5" dirty="0">
                <a:latin typeface="Arial"/>
                <a:cs typeface="Arial"/>
              </a:rPr>
              <a:t>su uso</a:t>
            </a:r>
            <a:r>
              <a:rPr sz="1800" dirty="0">
                <a:latin typeface="Arial"/>
                <a:cs typeface="Arial"/>
              </a:rPr>
              <a:t> </a:t>
            </a:r>
            <a:r>
              <a:rPr sz="1800" spc="-10" dirty="0">
                <a:latin typeface="Arial"/>
                <a:cs typeface="Arial"/>
              </a:rPr>
              <a:t>en</a:t>
            </a:r>
            <a:r>
              <a:rPr sz="1800" spc="5" dirty="0">
                <a:latin typeface="Arial"/>
                <a:cs typeface="Arial"/>
              </a:rPr>
              <a:t> </a:t>
            </a:r>
            <a:r>
              <a:rPr sz="1800" spc="-5" dirty="0">
                <a:latin typeface="Arial"/>
                <a:cs typeface="Arial"/>
              </a:rPr>
              <a:t>la</a:t>
            </a:r>
            <a:r>
              <a:rPr sz="1800" spc="-10" dirty="0">
                <a:latin typeface="Arial"/>
                <a:cs typeface="Arial"/>
              </a:rPr>
              <a:t> </a:t>
            </a:r>
            <a:r>
              <a:rPr sz="1800" spc="-5" dirty="0">
                <a:latin typeface="Arial"/>
                <a:cs typeface="Arial"/>
              </a:rPr>
              <a:t>vida</a:t>
            </a:r>
            <a:r>
              <a:rPr sz="1800" spc="5" dirty="0">
                <a:latin typeface="Arial"/>
                <a:cs typeface="Arial"/>
              </a:rPr>
              <a:t> </a:t>
            </a:r>
            <a:r>
              <a:rPr sz="1800" spc="-5" dirty="0">
                <a:latin typeface="Arial"/>
                <a:cs typeface="Arial"/>
              </a:rPr>
              <a:t>cotidiana,</a:t>
            </a:r>
            <a:r>
              <a:rPr sz="1800" spc="15" dirty="0">
                <a:latin typeface="Arial"/>
                <a:cs typeface="Arial"/>
              </a:rPr>
              <a:t> </a:t>
            </a:r>
            <a:r>
              <a:rPr sz="1800" spc="-5" dirty="0">
                <a:latin typeface="Arial"/>
                <a:cs typeface="Arial"/>
              </a:rPr>
              <a:t>por</a:t>
            </a:r>
            <a:r>
              <a:rPr sz="1800" dirty="0">
                <a:latin typeface="Arial"/>
                <a:cs typeface="Arial"/>
              </a:rPr>
              <a:t> otro</a:t>
            </a:r>
            <a:r>
              <a:rPr sz="1800" spc="-5" dirty="0">
                <a:latin typeface="Arial"/>
                <a:cs typeface="Arial"/>
              </a:rPr>
              <a:t> lado</a:t>
            </a:r>
            <a:r>
              <a:rPr sz="1800" spc="5" dirty="0">
                <a:latin typeface="Arial"/>
                <a:cs typeface="Arial"/>
              </a:rPr>
              <a:t> </a:t>
            </a:r>
            <a:r>
              <a:rPr sz="1800" spc="-5" dirty="0">
                <a:latin typeface="Arial"/>
                <a:cs typeface="Arial"/>
              </a:rPr>
              <a:t>se </a:t>
            </a:r>
            <a:r>
              <a:rPr sz="1800" spc="-484" dirty="0">
                <a:latin typeface="Arial"/>
                <a:cs typeface="Arial"/>
              </a:rPr>
              <a:t> </a:t>
            </a:r>
            <a:r>
              <a:rPr sz="1800" spc="-5" dirty="0">
                <a:latin typeface="Arial"/>
                <a:cs typeface="Arial"/>
              </a:rPr>
              <a:t>logra</a:t>
            </a:r>
            <a:r>
              <a:rPr sz="1800" dirty="0">
                <a:latin typeface="Arial"/>
                <a:cs typeface="Arial"/>
              </a:rPr>
              <a:t> </a:t>
            </a:r>
            <a:r>
              <a:rPr sz="1800" spc="-5" dirty="0">
                <a:latin typeface="Arial"/>
                <a:cs typeface="Arial"/>
              </a:rPr>
              <a:t>apreciar</a:t>
            </a:r>
            <a:r>
              <a:rPr sz="1800" spc="5" dirty="0">
                <a:latin typeface="Arial"/>
                <a:cs typeface="Arial"/>
              </a:rPr>
              <a:t> </a:t>
            </a:r>
            <a:r>
              <a:rPr sz="1800" spc="-5" dirty="0">
                <a:latin typeface="Arial"/>
                <a:cs typeface="Arial"/>
              </a:rPr>
              <a:t>inicios</a:t>
            </a:r>
            <a:r>
              <a:rPr sz="1800" spc="20"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conteo </a:t>
            </a:r>
            <a:r>
              <a:rPr sz="1800" dirty="0">
                <a:latin typeface="Arial"/>
                <a:cs typeface="Arial"/>
              </a:rPr>
              <a:t> </a:t>
            </a:r>
            <a:r>
              <a:rPr sz="1800" spc="-5" dirty="0">
                <a:latin typeface="Arial"/>
                <a:cs typeface="Arial"/>
              </a:rPr>
              <a:t>identificando</a:t>
            </a:r>
            <a:r>
              <a:rPr sz="1800" spc="10" dirty="0">
                <a:latin typeface="Arial"/>
                <a:cs typeface="Arial"/>
              </a:rPr>
              <a:t> </a:t>
            </a:r>
            <a:r>
              <a:rPr sz="1800" dirty="0">
                <a:latin typeface="Arial"/>
                <a:cs typeface="Arial"/>
              </a:rPr>
              <a:t>y </a:t>
            </a:r>
            <a:r>
              <a:rPr sz="1800" spc="-5" dirty="0">
                <a:latin typeface="Arial"/>
                <a:cs typeface="Arial"/>
              </a:rPr>
              <a:t>relacionando</a:t>
            </a:r>
            <a:r>
              <a:rPr sz="1800" spc="20" dirty="0">
                <a:latin typeface="Arial"/>
                <a:cs typeface="Arial"/>
              </a:rPr>
              <a:t> </a:t>
            </a:r>
            <a:r>
              <a:rPr sz="1800" spc="-5" dirty="0">
                <a:latin typeface="Arial"/>
                <a:cs typeface="Arial"/>
              </a:rPr>
              <a:t>la</a:t>
            </a:r>
            <a:r>
              <a:rPr sz="1800" spc="-10" dirty="0">
                <a:latin typeface="Arial"/>
                <a:cs typeface="Arial"/>
              </a:rPr>
              <a:t> </a:t>
            </a:r>
            <a:r>
              <a:rPr sz="1800" spc="-5" dirty="0">
                <a:latin typeface="Arial"/>
                <a:cs typeface="Arial"/>
              </a:rPr>
              <a:t>cantidad</a:t>
            </a:r>
            <a:r>
              <a:rPr sz="1800" spc="20" dirty="0">
                <a:latin typeface="Arial"/>
                <a:cs typeface="Arial"/>
              </a:rPr>
              <a:t> </a:t>
            </a:r>
            <a:r>
              <a:rPr sz="1800" spc="-5" dirty="0">
                <a:latin typeface="Arial"/>
                <a:cs typeface="Arial"/>
              </a:rPr>
              <a:t>de </a:t>
            </a:r>
            <a:r>
              <a:rPr sz="1800" dirty="0">
                <a:latin typeface="Arial"/>
                <a:cs typeface="Arial"/>
              </a:rPr>
              <a:t> </a:t>
            </a:r>
            <a:r>
              <a:rPr sz="1800" spc="-5" dirty="0">
                <a:latin typeface="Arial"/>
                <a:cs typeface="Arial"/>
              </a:rPr>
              <a:t>letras con</a:t>
            </a:r>
            <a:r>
              <a:rPr sz="1800" dirty="0">
                <a:latin typeface="Arial"/>
                <a:cs typeface="Arial"/>
              </a:rPr>
              <a:t> </a:t>
            </a:r>
            <a:r>
              <a:rPr sz="1800" spc="-5" dirty="0">
                <a:latin typeface="Arial"/>
                <a:cs typeface="Arial"/>
              </a:rPr>
              <a:t>el</a:t>
            </a:r>
            <a:r>
              <a:rPr sz="1800" dirty="0">
                <a:latin typeface="Arial"/>
                <a:cs typeface="Arial"/>
              </a:rPr>
              <a:t> </a:t>
            </a:r>
            <a:r>
              <a:rPr sz="1800" spc="-5" dirty="0">
                <a:latin typeface="Arial"/>
                <a:cs typeface="Arial"/>
              </a:rPr>
              <a:t>número,</a:t>
            </a:r>
            <a:r>
              <a:rPr sz="1800" spc="10" dirty="0">
                <a:latin typeface="Arial"/>
                <a:cs typeface="Arial"/>
              </a:rPr>
              <a:t> </a:t>
            </a:r>
            <a:r>
              <a:rPr sz="1800" spc="-5" dirty="0">
                <a:latin typeface="Arial"/>
                <a:cs typeface="Arial"/>
              </a:rPr>
              <a:t>dentro de</a:t>
            </a:r>
            <a:r>
              <a:rPr sz="1800" dirty="0">
                <a:latin typeface="Arial"/>
                <a:cs typeface="Arial"/>
              </a:rPr>
              <a:t> </a:t>
            </a:r>
            <a:r>
              <a:rPr sz="1800" spc="-5" dirty="0">
                <a:latin typeface="Arial"/>
                <a:cs typeface="Arial"/>
              </a:rPr>
              <a:t>clase</a:t>
            </a:r>
            <a:r>
              <a:rPr sz="1800" spc="-10" dirty="0">
                <a:latin typeface="Arial"/>
                <a:cs typeface="Arial"/>
              </a:rPr>
              <a:t> </a:t>
            </a:r>
            <a:r>
              <a:rPr sz="1800" dirty="0">
                <a:latin typeface="Arial"/>
                <a:cs typeface="Arial"/>
              </a:rPr>
              <a:t>se </a:t>
            </a:r>
            <a:r>
              <a:rPr sz="1800" spc="5" dirty="0">
                <a:latin typeface="Arial"/>
                <a:cs typeface="Arial"/>
              </a:rPr>
              <a:t> </a:t>
            </a:r>
            <a:r>
              <a:rPr sz="1800" spc="-5" dirty="0">
                <a:latin typeface="Arial"/>
                <a:cs typeface="Arial"/>
              </a:rPr>
              <a:t>manifestó</a:t>
            </a:r>
            <a:r>
              <a:rPr sz="1800" spc="5" dirty="0">
                <a:latin typeface="Arial"/>
                <a:cs typeface="Arial"/>
              </a:rPr>
              <a:t> </a:t>
            </a:r>
            <a:r>
              <a:rPr sz="1800" spc="-5" dirty="0">
                <a:latin typeface="Arial"/>
                <a:cs typeface="Arial"/>
              </a:rPr>
              <a:t>activa,</a:t>
            </a:r>
            <a:r>
              <a:rPr sz="1800" spc="5" dirty="0">
                <a:latin typeface="Arial"/>
                <a:cs typeface="Arial"/>
              </a:rPr>
              <a:t> </a:t>
            </a:r>
            <a:r>
              <a:rPr sz="1800" spc="-5" dirty="0">
                <a:latin typeface="Arial"/>
                <a:cs typeface="Arial"/>
              </a:rPr>
              <a:t>participando</a:t>
            </a:r>
            <a:r>
              <a:rPr sz="1800" spc="20"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manera </a:t>
            </a:r>
            <a:r>
              <a:rPr sz="1800" dirty="0">
                <a:latin typeface="Arial"/>
                <a:cs typeface="Arial"/>
              </a:rPr>
              <a:t> </a:t>
            </a:r>
            <a:r>
              <a:rPr sz="1800" spc="-5" dirty="0">
                <a:latin typeface="Arial"/>
                <a:cs typeface="Arial"/>
              </a:rPr>
              <a:t>voluntaria.</a:t>
            </a:r>
            <a:endParaRPr sz="1800">
              <a:latin typeface="Arial"/>
              <a:cs typeface="Arial"/>
            </a:endParaRPr>
          </a:p>
        </p:txBody>
      </p:sp>
      <p:pic>
        <p:nvPicPr>
          <p:cNvPr id="9" name="object 9"/>
          <p:cNvPicPr/>
          <p:nvPr/>
        </p:nvPicPr>
        <p:blipFill>
          <a:blip r:embed="rId5" cstate="print"/>
          <a:stretch>
            <a:fillRect/>
          </a:stretch>
        </p:blipFill>
        <p:spPr>
          <a:xfrm>
            <a:off x="8763000" y="4157471"/>
            <a:ext cx="3429000" cy="2699004"/>
          </a:xfrm>
          <a:prstGeom prst="rect">
            <a:avLst/>
          </a:prstGeom>
        </p:spPr>
      </p:pic>
      <p:sp>
        <p:nvSpPr>
          <p:cNvPr id="10" name="object 10"/>
          <p:cNvSpPr txBox="1"/>
          <p:nvPr/>
        </p:nvSpPr>
        <p:spPr>
          <a:xfrm>
            <a:off x="1417066" y="5481622"/>
            <a:ext cx="313055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C00000"/>
                </a:solidFill>
                <a:latin typeface="Arial"/>
                <a:cs typeface="Arial"/>
              </a:rPr>
              <a:t>CLASE</a:t>
            </a:r>
            <a:r>
              <a:rPr sz="3600" b="1" spc="-60" dirty="0">
                <a:solidFill>
                  <a:srgbClr val="C00000"/>
                </a:solidFill>
                <a:latin typeface="Arial"/>
                <a:cs typeface="Arial"/>
              </a:rPr>
              <a:t> </a:t>
            </a:r>
            <a:r>
              <a:rPr sz="3600" b="1" spc="-5" dirty="0">
                <a:solidFill>
                  <a:srgbClr val="C00000"/>
                </a:solidFill>
                <a:latin typeface="Arial"/>
                <a:cs typeface="Arial"/>
              </a:rPr>
              <a:t>ZOOM</a:t>
            </a:r>
            <a:r>
              <a:rPr sz="1800" spc="-5" dirty="0">
                <a:latin typeface="Calibri"/>
                <a:cs typeface="Calibri"/>
              </a:rPr>
              <a:t>.</a:t>
            </a:r>
            <a:endParaRPr sz="180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23"/>
            <a:ext cx="12192000" cy="6855459"/>
            <a:chOff x="0" y="1523"/>
            <a:chExt cx="12192000" cy="6855459"/>
          </a:xfrm>
        </p:grpSpPr>
        <p:pic>
          <p:nvPicPr>
            <p:cNvPr id="3" name="object 3"/>
            <p:cNvPicPr/>
            <p:nvPr/>
          </p:nvPicPr>
          <p:blipFill>
            <a:blip r:embed="rId2" cstate="print"/>
            <a:stretch>
              <a:fillRect/>
            </a:stretch>
          </p:blipFill>
          <p:spPr>
            <a:xfrm>
              <a:off x="0" y="1523"/>
              <a:ext cx="12192000" cy="6854952"/>
            </a:xfrm>
            <a:prstGeom prst="rect">
              <a:avLst/>
            </a:prstGeom>
          </p:spPr>
        </p:pic>
        <p:sp>
          <p:nvSpPr>
            <p:cNvPr id="4" name="object 4"/>
            <p:cNvSpPr/>
            <p:nvPr/>
          </p:nvSpPr>
          <p:spPr>
            <a:xfrm>
              <a:off x="287975" y="1344224"/>
              <a:ext cx="5808345" cy="4638040"/>
            </a:xfrm>
            <a:custGeom>
              <a:avLst/>
              <a:gdLst/>
              <a:ahLst/>
              <a:cxnLst/>
              <a:rect l="l" t="t" r="r" b="b"/>
              <a:pathLst>
                <a:path w="5808345" h="4638040">
                  <a:moveTo>
                    <a:pt x="13778" y="34995"/>
                  </a:moveTo>
                  <a:lnTo>
                    <a:pt x="69428" y="35965"/>
                  </a:lnTo>
                  <a:lnTo>
                    <a:pt x="124532" y="36857"/>
                  </a:lnTo>
                  <a:lnTo>
                    <a:pt x="179103" y="37673"/>
                  </a:lnTo>
                  <a:lnTo>
                    <a:pt x="233153" y="38414"/>
                  </a:lnTo>
                  <a:lnTo>
                    <a:pt x="286694" y="39083"/>
                  </a:lnTo>
                  <a:lnTo>
                    <a:pt x="339739" y="39680"/>
                  </a:lnTo>
                  <a:lnTo>
                    <a:pt x="392300" y="40208"/>
                  </a:lnTo>
                  <a:lnTo>
                    <a:pt x="444389" y="40667"/>
                  </a:lnTo>
                  <a:lnTo>
                    <a:pt x="496019" y="41060"/>
                  </a:lnTo>
                  <a:lnTo>
                    <a:pt x="547202" y="41389"/>
                  </a:lnTo>
                  <a:lnTo>
                    <a:pt x="597951" y="41654"/>
                  </a:lnTo>
                  <a:lnTo>
                    <a:pt x="648277" y="41858"/>
                  </a:lnTo>
                  <a:lnTo>
                    <a:pt x="698193" y="42002"/>
                  </a:lnTo>
                  <a:lnTo>
                    <a:pt x="747711" y="42087"/>
                  </a:lnTo>
                  <a:lnTo>
                    <a:pt x="796844" y="42116"/>
                  </a:lnTo>
                  <a:lnTo>
                    <a:pt x="845604" y="42090"/>
                  </a:lnTo>
                  <a:lnTo>
                    <a:pt x="894003" y="42010"/>
                  </a:lnTo>
                  <a:lnTo>
                    <a:pt x="942054" y="41879"/>
                  </a:lnTo>
                  <a:lnTo>
                    <a:pt x="989768" y="41697"/>
                  </a:lnTo>
                  <a:lnTo>
                    <a:pt x="1037160" y="41467"/>
                  </a:lnTo>
                  <a:lnTo>
                    <a:pt x="1084239" y="41190"/>
                  </a:lnTo>
                  <a:lnTo>
                    <a:pt x="1131020" y="40868"/>
                  </a:lnTo>
                  <a:lnTo>
                    <a:pt x="1177514" y="40502"/>
                  </a:lnTo>
                  <a:lnTo>
                    <a:pt x="1223733" y="40094"/>
                  </a:lnTo>
                  <a:lnTo>
                    <a:pt x="1269691" y="39645"/>
                  </a:lnTo>
                  <a:lnTo>
                    <a:pt x="1315398" y="39158"/>
                  </a:lnTo>
                  <a:lnTo>
                    <a:pt x="1360869" y="38634"/>
                  </a:lnTo>
                  <a:lnTo>
                    <a:pt x="1406114" y="38074"/>
                  </a:lnTo>
                  <a:lnTo>
                    <a:pt x="1451146" y="37480"/>
                  </a:lnTo>
                  <a:lnTo>
                    <a:pt x="1495978" y="36853"/>
                  </a:lnTo>
                  <a:lnTo>
                    <a:pt x="1540622" y="36196"/>
                  </a:lnTo>
                  <a:lnTo>
                    <a:pt x="1585090" y="35510"/>
                  </a:lnTo>
                  <a:lnTo>
                    <a:pt x="1629395" y="34797"/>
                  </a:lnTo>
                  <a:lnTo>
                    <a:pt x="1673548" y="34057"/>
                  </a:lnTo>
                  <a:lnTo>
                    <a:pt x="1717563" y="33294"/>
                  </a:lnTo>
                  <a:lnTo>
                    <a:pt x="1761452" y="32508"/>
                  </a:lnTo>
                  <a:lnTo>
                    <a:pt x="1805226" y="31701"/>
                  </a:lnTo>
                  <a:lnTo>
                    <a:pt x="1848898" y="30874"/>
                  </a:lnTo>
                  <a:lnTo>
                    <a:pt x="1892481" y="30030"/>
                  </a:lnTo>
                  <a:lnTo>
                    <a:pt x="1935987" y="29170"/>
                  </a:lnTo>
                  <a:lnTo>
                    <a:pt x="1979428" y="28295"/>
                  </a:lnTo>
                  <a:lnTo>
                    <a:pt x="2022816" y="27408"/>
                  </a:lnTo>
                  <a:lnTo>
                    <a:pt x="2066164" y="26509"/>
                  </a:lnTo>
                  <a:lnTo>
                    <a:pt x="2109485" y="25601"/>
                  </a:lnTo>
                  <a:lnTo>
                    <a:pt x="2152790" y="24684"/>
                  </a:lnTo>
                  <a:lnTo>
                    <a:pt x="2196092" y="23762"/>
                  </a:lnTo>
                  <a:lnTo>
                    <a:pt x="2239403" y="22835"/>
                  </a:lnTo>
                  <a:lnTo>
                    <a:pt x="2282735" y="21904"/>
                  </a:lnTo>
                  <a:lnTo>
                    <a:pt x="2326101" y="20972"/>
                  </a:lnTo>
                  <a:lnTo>
                    <a:pt x="2369514" y="20040"/>
                  </a:lnTo>
                  <a:lnTo>
                    <a:pt x="2412984" y="19110"/>
                  </a:lnTo>
                  <a:lnTo>
                    <a:pt x="2456526" y="18184"/>
                  </a:lnTo>
                  <a:lnTo>
                    <a:pt x="2500151" y="17262"/>
                  </a:lnTo>
                  <a:lnTo>
                    <a:pt x="2543871" y="16347"/>
                  </a:lnTo>
                  <a:lnTo>
                    <a:pt x="2587699" y="15441"/>
                  </a:lnTo>
                  <a:lnTo>
                    <a:pt x="2631647" y="14544"/>
                  </a:lnTo>
                  <a:lnTo>
                    <a:pt x="2675728" y="13659"/>
                  </a:lnTo>
                  <a:lnTo>
                    <a:pt x="2719953" y="12786"/>
                  </a:lnTo>
                  <a:lnTo>
                    <a:pt x="2764335" y="11929"/>
                  </a:lnTo>
                  <a:lnTo>
                    <a:pt x="2808887" y="11088"/>
                  </a:lnTo>
                  <a:lnTo>
                    <a:pt x="2853621" y="10265"/>
                  </a:lnTo>
                  <a:lnTo>
                    <a:pt x="2898548" y="9462"/>
                  </a:lnTo>
                  <a:lnTo>
                    <a:pt x="2943682" y="8680"/>
                  </a:lnTo>
                  <a:lnTo>
                    <a:pt x="2989035" y="7920"/>
                  </a:lnTo>
                  <a:lnTo>
                    <a:pt x="3034619" y="7186"/>
                  </a:lnTo>
                  <a:lnTo>
                    <a:pt x="3080446" y="6477"/>
                  </a:lnTo>
                  <a:lnTo>
                    <a:pt x="3126529" y="5796"/>
                  </a:lnTo>
                  <a:lnTo>
                    <a:pt x="3172880" y="5145"/>
                  </a:lnTo>
                  <a:lnTo>
                    <a:pt x="3219512" y="4524"/>
                  </a:lnTo>
                  <a:lnTo>
                    <a:pt x="3266436" y="3936"/>
                  </a:lnTo>
                  <a:lnTo>
                    <a:pt x="3313665" y="3382"/>
                  </a:lnTo>
                  <a:lnTo>
                    <a:pt x="3361212" y="2865"/>
                  </a:lnTo>
                  <a:lnTo>
                    <a:pt x="3409088" y="2384"/>
                  </a:lnTo>
                  <a:lnTo>
                    <a:pt x="3457306" y="1943"/>
                  </a:lnTo>
                  <a:lnTo>
                    <a:pt x="3505879" y="1543"/>
                  </a:lnTo>
                  <a:lnTo>
                    <a:pt x="3554818" y="1184"/>
                  </a:lnTo>
                  <a:lnTo>
                    <a:pt x="3604136" y="870"/>
                  </a:lnTo>
                  <a:lnTo>
                    <a:pt x="3653846" y="602"/>
                  </a:lnTo>
                  <a:lnTo>
                    <a:pt x="3703959" y="380"/>
                  </a:lnTo>
                  <a:lnTo>
                    <a:pt x="3754488" y="208"/>
                  </a:lnTo>
                  <a:lnTo>
                    <a:pt x="3805446" y="86"/>
                  </a:lnTo>
                  <a:lnTo>
                    <a:pt x="3856844" y="16"/>
                  </a:lnTo>
                  <a:lnTo>
                    <a:pt x="3908695" y="0"/>
                  </a:lnTo>
                  <a:lnTo>
                    <a:pt x="3961012" y="39"/>
                  </a:lnTo>
                  <a:lnTo>
                    <a:pt x="4013806" y="135"/>
                  </a:lnTo>
                  <a:lnTo>
                    <a:pt x="4067090" y="289"/>
                  </a:lnTo>
                  <a:lnTo>
                    <a:pt x="4120877" y="504"/>
                  </a:lnTo>
                  <a:lnTo>
                    <a:pt x="4175178" y="781"/>
                  </a:lnTo>
                  <a:lnTo>
                    <a:pt x="4230005" y="1121"/>
                  </a:lnTo>
                  <a:lnTo>
                    <a:pt x="4285373" y="1526"/>
                  </a:lnTo>
                  <a:lnTo>
                    <a:pt x="4341292" y="1998"/>
                  </a:lnTo>
                  <a:lnTo>
                    <a:pt x="4397774" y="2538"/>
                  </a:lnTo>
                  <a:lnTo>
                    <a:pt x="4454833" y="3148"/>
                  </a:lnTo>
                  <a:lnTo>
                    <a:pt x="4512481" y="3830"/>
                  </a:lnTo>
                  <a:lnTo>
                    <a:pt x="4570730" y="4585"/>
                  </a:lnTo>
                  <a:lnTo>
                    <a:pt x="4629591" y="5415"/>
                  </a:lnTo>
                  <a:lnTo>
                    <a:pt x="4689079" y="6321"/>
                  </a:lnTo>
                  <a:lnTo>
                    <a:pt x="4749204" y="7305"/>
                  </a:lnTo>
                  <a:lnTo>
                    <a:pt x="4809980" y="8369"/>
                  </a:lnTo>
                  <a:lnTo>
                    <a:pt x="4871418" y="9515"/>
                  </a:lnTo>
                  <a:lnTo>
                    <a:pt x="4933531" y="10743"/>
                  </a:lnTo>
                  <a:lnTo>
                    <a:pt x="4996331" y="12056"/>
                  </a:lnTo>
                  <a:lnTo>
                    <a:pt x="5059831" y="13454"/>
                  </a:lnTo>
                  <a:lnTo>
                    <a:pt x="5124042" y="14941"/>
                  </a:lnTo>
                  <a:lnTo>
                    <a:pt x="5188978" y="16517"/>
                  </a:lnTo>
                  <a:lnTo>
                    <a:pt x="5254650" y="18185"/>
                  </a:lnTo>
                  <a:lnTo>
                    <a:pt x="5321072" y="19944"/>
                  </a:lnTo>
                  <a:lnTo>
                    <a:pt x="5388254" y="21799"/>
                  </a:lnTo>
                  <a:lnTo>
                    <a:pt x="5456210" y="23749"/>
                  </a:lnTo>
                  <a:lnTo>
                    <a:pt x="5524952" y="25796"/>
                  </a:lnTo>
                  <a:lnTo>
                    <a:pt x="5594492" y="27943"/>
                  </a:lnTo>
                  <a:lnTo>
                    <a:pt x="5664842" y="30191"/>
                  </a:lnTo>
                  <a:lnTo>
                    <a:pt x="5736015" y="32541"/>
                  </a:lnTo>
                  <a:lnTo>
                    <a:pt x="5808024" y="34995"/>
                  </a:lnTo>
                  <a:lnTo>
                    <a:pt x="5807348" y="68949"/>
                  </a:lnTo>
                  <a:lnTo>
                    <a:pt x="5805926" y="138082"/>
                  </a:lnTo>
                  <a:lnTo>
                    <a:pt x="5804419" y="208839"/>
                  </a:lnTo>
                  <a:lnTo>
                    <a:pt x="5802839" y="281214"/>
                  </a:lnTo>
                  <a:lnTo>
                    <a:pt x="5801195" y="355200"/>
                  </a:lnTo>
                  <a:lnTo>
                    <a:pt x="5799500" y="430791"/>
                  </a:lnTo>
                  <a:lnTo>
                    <a:pt x="5798636" y="469186"/>
                  </a:lnTo>
                  <a:lnTo>
                    <a:pt x="5797763" y="507980"/>
                  </a:lnTo>
                  <a:lnTo>
                    <a:pt x="5796882" y="547172"/>
                  </a:lnTo>
                  <a:lnTo>
                    <a:pt x="5795996" y="586761"/>
                  </a:lnTo>
                  <a:lnTo>
                    <a:pt x="5795104" y="626746"/>
                  </a:lnTo>
                  <a:lnTo>
                    <a:pt x="5794209" y="667126"/>
                  </a:lnTo>
                  <a:lnTo>
                    <a:pt x="5793311" y="707901"/>
                  </a:lnTo>
                  <a:lnTo>
                    <a:pt x="5792413" y="749070"/>
                  </a:lnTo>
                  <a:lnTo>
                    <a:pt x="5791515" y="790631"/>
                  </a:lnTo>
                  <a:lnTo>
                    <a:pt x="5790619" y="832585"/>
                  </a:lnTo>
                  <a:lnTo>
                    <a:pt x="5789726" y="874930"/>
                  </a:lnTo>
                  <a:lnTo>
                    <a:pt x="5788838" y="917665"/>
                  </a:lnTo>
                  <a:lnTo>
                    <a:pt x="5787955" y="960790"/>
                  </a:lnTo>
                  <a:lnTo>
                    <a:pt x="5787080" y="1004303"/>
                  </a:lnTo>
                  <a:lnTo>
                    <a:pt x="5786214" y="1048205"/>
                  </a:lnTo>
                  <a:lnTo>
                    <a:pt x="5785357" y="1092493"/>
                  </a:lnTo>
                  <a:lnTo>
                    <a:pt x="5784512" y="1137168"/>
                  </a:lnTo>
                  <a:lnTo>
                    <a:pt x="5783679" y="1182228"/>
                  </a:lnTo>
                  <a:lnTo>
                    <a:pt x="5782860" y="1227673"/>
                  </a:lnTo>
                  <a:lnTo>
                    <a:pt x="5782057" y="1273502"/>
                  </a:lnTo>
                  <a:lnTo>
                    <a:pt x="5781271" y="1319713"/>
                  </a:lnTo>
                  <a:lnTo>
                    <a:pt x="5780502" y="1366307"/>
                  </a:lnTo>
                  <a:lnTo>
                    <a:pt x="5779753" y="1413281"/>
                  </a:lnTo>
                  <a:lnTo>
                    <a:pt x="5779025" y="1460637"/>
                  </a:lnTo>
                  <a:lnTo>
                    <a:pt x="5778318" y="1508372"/>
                  </a:lnTo>
                  <a:lnTo>
                    <a:pt x="5777636" y="1556485"/>
                  </a:lnTo>
                  <a:lnTo>
                    <a:pt x="5776978" y="1604977"/>
                  </a:lnTo>
                  <a:lnTo>
                    <a:pt x="5776346" y="1653845"/>
                  </a:lnTo>
                  <a:lnTo>
                    <a:pt x="5775742" y="1703090"/>
                  </a:lnTo>
                  <a:lnTo>
                    <a:pt x="5775167" y="1752711"/>
                  </a:lnTo>
                  <a:lnTo>
                    <a:pt x="5774622" y="1802706"/>
                  </a:lnTo>
                  <a:lnTo>
                    <a:pt x="5774108" y="1853075"/>
                  </a:lnTo>
                  <a:lnTo>
                    <a:pt x="5773628" y="1903816"/>
                  </a:lnTo>
                  <a:lnTo>
                    <a:pt x="5773181" y="1954930"/>
                  </a:lnTo>
                  <a:lnTo>
                    <a:pt x="5772771" y="2006415"/>
                  </a:lnTo>
                  <a:lnTo>
                    <a:pt x="5772397" y="2058271"/>
                  </a:lnTo>
                  <a:lnTo>
                    <a:pt x="5772062" y="2110496"/>
                  </a:lnTo>
                  <a:lnTo>
                    <a:pt x="5771767" y="2163091"/>
                  </a:lnTo>
                  <a:lnTo>
                    <a:pt x="5771512" y="2216053"/>
                  </a:lnTo>
                  <a:lnTo>
                    <a:pt x="5771300" y="2269382"/>
                  </a:lnTo>
                  <a:lnTo>
                    <a:pt x="5771132" y="2323078"/>
                  </a:lnTo>
                  <a:lnTo>
                    <a:pt x="5771008" y="2377139"/>
                  </a:lnTo>
                  <a:lnTo>
                    <a:pt x="5770932" y="2431564"/>
                  </a:lnTo>
                  <a:lnTo>
                    <a:pt x="5770903" y="2486354"/>
                  </a:lnTo>
                  <a:lnTo>
                    <a:pt x="5770923" y="2541507"/>
                  </a:lnTo>
                  <a:lnTo>
                    <a:pt x="5770994" y="2597021"/>
                  </a:lnTo>
                  <a:lnTo>
                    <a:pt x="5771116" y="2652897"/>
                  </a:lnTo>
                  <a:lnTo>
                    <a:pt x="5771292" y="2709134"/>
                  </a:lnTo>
                  <a:lnTo>
                    <a:pt x="5771523" y="2765730"/>
                  </a:lnTo>
                  <a:lnTo>
                    <a:pt x="5771809" y="2822685"/>
                  </a:lnTo>
                  <a:lnTo>
                    <a:pt x="5772153" y="2879999"/>
                  </a:lnTo>
                  <a:lnTo>
                    <a:pt x="5772555" y="2937669"/>
                  </a:lnTo>
                  <a:lnTo>
                    <a:pt x="5773017" y="2995696"/>
                  </a:lnTo>
                  <a:lnTo>
                    <a:pt x="5773541" y="3054078"/>
                  </a:lnTo>
                  <a:lnTo>
                    <a:pt x="5774127" y="3112815"/>
                  </a:lnTo>
                  <a:lnTo>
                    <a:pt x="5774777" y="3171906"/>
                  </a:lnTo>
                  <a:lnTo>
                    <a:pt x="5775493" y="3231349"/>
                  </a:lnTo>
                  <a:lnTo>
                    <a:pt x="5776276" y="3291145"/>
                  </a:lnTo>
                  <a:lnTo>
                    <a:pt x="5777126" y="3351293"/>
                  </a:lnTo>
                  <a:lnTo>
                    <a:pt x="5778046" y="3411791"/>
                  </a:lnTo>
                  <a:lnTo>
                    <a:pt x="5779037" y="3472639"/>
                  </a:lnTo>
                  <a:lnTo>
                    <a:pt x="5780100" y="3533835"/>
                  </a:lnTo>
                  <a:lnTo>
                    <a:pt x="5781236" y="3595380"/>
                  </a:lnTo>
                  <a:lnTo>
                    <a:pt x="5782448" y="3657272"/>
                  </a:lnTo>
                  <a:lnTo>
                    <a:pt x="5783735" y="3719510"/>
                  </a:lnTo>
                  <a:lnTo>
                    <a:pt x="5785100" y="3782094"/>
                  </a:lnTo>
                  <a:lnTo>
                    <a:pt x="5786544" y="3845022"/>
                  </a:lnTo>
                  <a:lnTo>
                    <a:pt x="5788069" y="3908295"/>
                  </a:lnTo>
                  <a:lnTo>
                    <a:pt x="5789674" y="3971910"/>
                  </a:lnTo>
                  <a:lnTo>
                    <a:pt x="5791363" y="4035868"/>
                  </a:lnTo>
                  <a:lnTo>
                    <a:pt x="5793137" y="4100167"/>
                  </a:lnTo>
                  <a:lnTo>
                    <a:pt x="5794995" y="4164807"/>
                  </a:lnTo>
                  <a:lnTo>
                    <a:pt x="5796941" y="4229787"/>
                  </a:lnTo>
                  <a:lnTo>
                    <a:pt x="5798976" y="4295105"/>
                  </a:lnTo>
                  <a:lnTo>
                    <a:pt x="5801100" y="4360762"/>
                  </a:lnTo>
                  <a:lnTo>
                    <a:pt x="5803315" y="4426756"/>
                  </a:lnTo>
                  <a:lnTo>
                    <a:pt x="5805622" y="4493086"/>
                  </a:lnTo>
                  <a:lnTo>
                    <a:pt x="5808024" y="4559752"/>
                  </a:lnTo>
                  <a:lnTo>
                    <a:pt x="5734940" y="4560730"/>
                  </a:lnTo>
                  <a:lnTo>
                    <a:pt x="5662541" y="4561744"/>
                  </a:lnTo>
                  <a:lnTo>
                    <a:pt x="5590820" y="4562795"/>
                  </a:lnTo>
                  <a:lnTo>
                    <a:pt x="5519769" y="4563879"/>
                  </a:lnTo>
                  <a:lnTo>
                    <a:pt x="5449381" y="4564996"/>
                  </a:lnTo>
                  <a:lnTo>
                    <a:pt x="5379646" y="4566144"/>
                  </a:lnTo>
                  <a:lnTo>
                    <a:pt x="5310558" y="4567321"/>
                  </a:lnTo>
                  <a:lnTo>
                    <a:pt x="5242109" y="4568527"/>
                  </a:lnTo>
                  <a:lnTo>
                    <a:pt x="5174290" y="4569760"/>
                  </a:lnTo>
                  <a:lnTo>
                    <a:pt x="5107095" y="4571018"/>
                  </a:lnTo>
                  <a:lnTo>
                    <a:pt x="5040515" y="4572300"/>
                  </a:lnTo>
                  <a:lnTo>
                    <a:pt x="4974542" y="4573604"/>
                  </a:lnTo>
                  <a:lnTo>
                    <a:pt x="4909169" y="4574930"/>
                  </a:lnTo>
                  <a:lnTo>
                    <a:pt x="4844387" y="4576275"/>
                  </a:lnTo>
                  <a:lnTo>
                    <a:pt x="4780190" y="4577638"/>
                  </a:lnTo>
                  <a:lnTo>
                    <a:pt x="4716569" y="4579017"/>
                  </a:lnTo>
                  <a:lnTo>
                    <a:pt x="4653516" y="4580412"/>
                  </a:lnTo>
                  <a:lnTo>
                    <a:pt x="4591024" y="4581820"/>
                  </a:lnTo>
                  <a:lnTo>
                    <a:pt x="4529084" y="4583241"/>
                  </a:lnTo>
                  <a:lnTo>
                    <a:pt x="4467690" y="4584673"/>
                  </a:lnTo>
                  <a:lnTo>
                    <a:pt x="4406832" y="4586113"/>
                  </a:lnTo>
                  <a:lnTo>
                    <a:pt x="4346504" y="4587562"/>
                  </a:lnTo>
                  <a:lnTo>
                    <a:pt x="4286697" y="4589017"/>
                  </a:lnTo>
                  <a:lnTo>
                    <a:pt x="4227405" y="4590477"/>
                  </a:lnTo>
                  <a:lnTo>
                    <a:pt x="4168617" y="4591941"/>
                  </a:lnTo>
                  <a:lnTo>
                    <a:pt x="4110329" y="4593407"/>
                  </a:lnTo>
                  <a:lnTo>
                    <a:pt x="4052530" y="4594873"/>
                  </a:lnTo>
                  <a:lnTo>
                    <a:pt x="3995214" y="4596339"/>
                  </a:lnTo>
                  <a:lnTo>
                    <a:pt x="3938372" y="4597802"/>
                  </a:lnTo>
                  <a:lnTo>
                    <a:pt x="3881997" y="4599261"/>
                  </a:lnTo>
                  <a:lnTo>
                    <a:pt x="3826082" y="4600716"/>
                  </a:lnTo>
                  <a:lnTo>
                    <a:pt x="3770617" y="4602164"/>
                  </a:lnTo>
                  <a:lnTo>
                    <a:pt x="3715596" y="4603603"/>
                  </a:lnTo>
                  <a:lnTo>
                    <a:pt x="3661010" y="4605033"/>
                  </a:lnTo>
                  <a:lnTo>
                    <a:pt x="3606853" y="4606452"/>
                  </a:lnTo>
                  <a:lnTo>
                    <a:pt x="3553115" y="4607859"/>
                  </a:lnTo>
                  <a:lnTo>
                    <a:pt x="3499789" y="4609251"/>
                  </a:lnTo>
                  <a:lnTo>
                    <a:pt x="3446868" y="4610629"/>
                  </a:lnTo>
                  <a:lnTo>
                    <a:pt x="3394343" y="4611989"/>
                  </a:lnTo>
                  <a:lnTo>
                    <a:pt x="3342207" y="4613331"/>
                  </a:lnTo>
                  <a:lnTo>
                    <a:pt x="3290452" y="4614654"/>
                  </a:lnTo>
                  <a:lnTo>
                    <a:pt x="3239070" y="4615955"/>
                  </a:lnTo>
                  <a:lnTo>
                    <a:pt x="3188053" y="4617234"/>
                  </a:lnTo>
                  <a:lnTo>
                    <a:pt x="3137394" y="4618488"/>
                  </a:lnTo>
                  <a:lnTo>
                    <a:pt x="3087085" y="4619717"/>
                  </a:lnTo>
                  <a:lnTo>
                    <a:pt x="3037117" y="4620919"/>
                  </a:lnTo>
                  <a:lnTo>
                    <a:pt x="2987483" y="4622093"/>
                  </a:lnTo>
                  <a:lnTo>
                    <a:pt x="2938176" y="4623237"/>
                  </a:lnTo>
                  <a:lnTo>
                    <a:pt x="2889187" y="4624349"/>
                  </a:lnTo>
                  <a:lnTo>
                    <a:pt x="2840509" y="4625429"/>
                  </a:lnTo>
                  <a:lnTo>
                    <a:pt x="2792133" y="4626474"/>
                  </a:lnTo>
                  <a:lnTo>
                    <a:pt x="2744053" y="4627483"/>
                  </a:lnTo>
                  <a:lnTo>
                    <a:pt x="2696259" y="4628456"/>
                  </a:lnTo>
                  <a:lnTo>
                    <a:pt x="2648746" y="4629389"/>
                  </a:lnTo>
                  <a:lnTo>
                    <a:pt x="2601503" y="4630283"/>
                  </a:lnTo>
                  <a:lnTo>
                    <a:pt x="2554525" y="4631135"/>
                  </a:lnTo>
                  <a:lnTo>
                    <a:pt x="2507802" y="4631944"/>
                  </a:lnTo>
                  <a:lnTo>
                    <a:pt x="2461327" y="4632709"/>
                  </a:lnTo>
                  <a:lnTo>
                    <a:pt x="2415093" y="4633428"/>
                  </a:lnTo>
                  <a:lnTo>
                    <a:pt x="2369091" y="4634099"/>
                  </a:lnTo>
                  <a:lnTo>
                    <a:pt x="2323315" y="4634722"/>
                  </a:lnTo>
                  <a:lnTo>
                    <a:pt x="2277754" y="4635294"/>
                  </a:lnTo>
                  <a:lnTo>
                    <a:pt x="2232403" y="4635815"/>
                  </a:lnTo>
                  <a:lnTo>
                    <a:pt x="2187254" y="4636283"/>
                  </a:lnTo>
                  <a:lnTo>
                    <a:pt x="2142297" y="4636695"/>
                  </a:lnTo>
                  <a:lnTo>
                    <a:pt x="2097527" y="4637052"/>
                  </a:lnTo>
                  <a:lnTo>
                    <a:pt x="2052934" y="4637352"/>
                  </a:lnTo>
                  <a:lnTo>
                    <a:pt x="2008511" y="4637592"/>
                  </a:lnTo>
                  <a:lnTo>
                    <a:pt x="1964251" y="4637772"/>
                  </a:lnTo>
                  <a:lnTo>
                    <a:pt x="1920145" y="4637890"/>
                  </a:lnTo>
                  <a:lnTo>
                    <a:pt x="1876185" y="4637945"/>
                  </a:lnTo>
                  <a:lnTo>
                    <a:pt x="1832365" y="4637935"/>
                  </a:lnTo>
                  <a:lnTo>
                    <a:pt x="1788675" y="4637858"/>
                  </a:lnTo>
                  <a:lnTo>
                    <a:pt x="1745108" y="4637714"/>
                  </a:lnTo>
                  <a:lnTo>
                    <a:pt x="1701657" y="4637501"/>
                  </a:lnTo>
                  <a:lnTo>
                    <a:pt x="1658313" y="4637217"/>
                  </a:lnTo>
                  <a:lnTo>
                    <a:pt x="1615069" y="4636861"/>
                  </a:lnTo>
                  <a:lnTo>
                    <a:pt x="1571917" y="4636432"/>
                  </a:lnTo>
                  <a:lnTo>
                    <a:pt x="1528850" y="4635928"/>
                  </a:lnTo>
                  <a:lnTo>
                    <a:pt x="1485858" y="4635347"/>
                  </a:lnTo>
                  <a:lnTo>
                    <a:pt x="1442935" y="4634688"/>
                  </a:lnTo>
                  <a:lnTo>
                    <a:pt x="1400073" y="4633950"/>
                  </a:lnTo>
                  <a:lnTo>
                    <a:pt x="1357263" y="4633132"/>
                  </a:lnTo>
                  <a:lnTo>
                    <a:pt x="1314499" y="4632231"/>
                  </a:lnTo>
                  <a:lnTo>
                    <a:pt x="1271771" y="4631246"/>
                  </a:lnTo>
                  <a:lnTo>
                    <a:pt x="1229074" y="4630176"/>
                  </a:lnTo>
                  <a:lnTo>
                    <a:pt x="1186397" y="4629020"/>
                  </a:lnTo>
                  <a:lnTo>
                    <a:pt x="1143735" y="4627775"/>
                  </a:lnTo>
                  <a:lnTo>
                    <a:pt x="1101079" y="4626441"/>
                  </a:lnTo>
                  <a:lnTo>
                    <a:pt x="1058421" y="4625016"/>
                  </a:lnTo>
                  <a:lnTo>
                    <a:pt x="1015753" y="4623499"/>
                  </a:lnTo>
                  <a:lnTo>
                    <a:pt x="973068" y="4621888"/>
                  </a:lnTo>
                  <a:lnTo>
                    <a:pt x="930357" y="4620181"/>
                  </a:lnTo>
                  <a:lnTo>
                    <a:pt x="887614" y="4618378"/>
                  </a:lnTo>
                  <a:lnTo>
                    <a:pt x="844830" y="4616477"/>
                  </a:lnTo>
                  <a:lnTo>
                    <a:pt x="801997" y="4614475"/>
                  </a:lnTo>
                  <a:lnTo>
                    <a:pt x="759107" y="4612373"/>
                  </a:lnTo>
                  <a:lnTo>
                    <a:pt x="716154" y="4610168"/>
                  </a:lnTo>
                  <a:lnTo>
                    <a:pt x="673128" y="4607859"/>
                  </a:lnTo>
                  <a:lnTo>
                    <a:pt x="630022" y="4605445"/>
                  </a:lnTo>
                  <a:lnTo>
                    <a:pt x="586829" y="4602923"/>
                  </a:lnTo>
                  <a:lnTo>
                    <a:pt x="543540" y="4600294"/>
                  </a:lnTo>
                  <a:lnTo>
                    <a:pt x="500147" y="4597554"/>
                  </a:lnTo>
                  <a:lnTo>
                    <a:pt x="456644" y="4594703"/>
                  </a:lnTo>
                  <a:lnTo>
                    <a:pt x="413022" y="4591739"/>
                  </a:lnTo>
                  <a:lnTo>
                    <a:pt x="369272" y="4588661"/>
                  </a:lnTo>
                  <a:lnTo>
                    <a:pt x="325389" y="4585468"/>
                  </a:lnTo>
                  <a:lnTo>
                    <a:pt x="281363" y="4582157"/>
                  </a:lnTo>
                  <a:lnTo>
                    <a:pt x="237186" y="4578728"/>
                  </a:lnTo>
                  <a:lnTo>
                    <a:pt x="192852" y="4575179"/>
                  </a:lnTo>
                  <a:lnTo>
                    <a:pt x="148352" y="4571508"/>
                  </a:lnTo>
                  <a:lnTo>
                    <a:pt x="103678" y="4567714"/>
                  </a:lnTo>
                  <a:lnTo>
                    <a:pt x="58823" y="4563796"/>
                  </a:lnTo>
                  <a:lnTo>
                    <a:pt x="13778" y="4559752"/>
                  </a:lnTo>
                  <a:lnTo>
                    <a:pt x="11748" y="4509713"/>
                  </a:lnTo>
                  <a:lnTo>
                    <a:pt x="9898" y="4459348"/>
                  </a:lnTo>
                  <a:lnTo>
                    <a:pt x="8222" y="4408667"/>
                  </a:lnTo>
                  <a:lnTo>
                    <a:pt x="6716" y="4357682"/>
                  </a:lnTo>
                  <a:lnTo>
                    <a:pt x="5376" y="4306402"/>
                  </a:lnTo>
                  <a:lnTo>
                    <a:pt x="4196" y="4254838"/>
                  </a:lnTo>
                  <a:lnTo>
                    <a:pt x="3173" y="4203002"/>
                  </a:lnTo>
                  <a:lnTo>
                    <a:pt x="2301" y="4150903"/>
                  </a:lnTo>
                  <a:lnTo>
                    <a:pt x="1576" y="4098553"/>
                  </a:lnTo>
                  <a:lnTo>
                    <a:pt x="994" y="4045961"/>
                  </a:lnTo>
                  <a:lnTo>
                    <a:pt x="550" y="3993139"/>
                  </a:lnTo>
                  <a:lnTo>
                    <a:pt x="240" y="3940097"/>
                  </a:lnTo>
                  <a:lnTo>
                    <a:pt x="57" y="3886846"/>
                  </a:lnTo>
                  <a:lnTo>
                    <a:pt x="0" y="3833396"/>
                  </a:lnTo>
                  <a:lnTo>
                    <a:pt x="61" y="3779757"/>
                  </a:lnTo>
                  <a:lnTo>
                    <a:pt x="238" y="3725942"/>
                  </a:lnTo>
                  <a:lnTo>
                    <a:pt x="525" y="3671959"/>
                  </a:lnTo>
                  <a:lnTo>
                    <a:pt x="917" y="3617821"/>
                  </a:lnTo>
                  <a:lnTo>
                    <a:pt x="1411" y="3563537"/>
                  </a:lnTo>
                  <a:lnTo>
                    <a:pt x="2002" y="3509117"/>
                  </a:lnTo>
                  <a:lnTo>
                    <a:pt x="2685" y="3454574"/>
                  </a:lnTo>
                  <a:lnTo>
                    <a:pt x="3455" y="3399916"/>
                  </a:lnTo>
                  <a:lnTo>
                    <a:pt x="4307" y="3345156"/>
                  </a:lnTo>
                  <a:lnTo>
                    <a:pt x="5239" y="3290303"/>
                  </a:lnTo>
                  <a:lnTo>
                    <a:pt x="6243" y="3235368"/>
                  </a:lnTo>
                  <a:lnTo>
                    <a:pt x="7317" y="3180362"/>
                  </a:lnTo>
                  <a:lnTo>
                    <a:pt x="8456" y="3125295"/>
                  </a:lnTo>
                  <a:lnTo>
                    <a:pt x="9654" y="3070178"/>
                  </a:lnTo>
                  <a:lnTo>
                    <a:pt x="10907" y="3015022"/>
                  </a:lnTo>
                  <a:lnTo>
                    <a:pt x="12212" y="2959837"/>
                  </a:lnTo>
                  <a:lnTo>
                    <a:pt x="13562" y="2904633"/>
                  </a:lnTo>
                  <a:lnTo>
                    <a:pt x="14954" y="2849422"/>
                  </a:lnTo>
                  <a:lnTo>
                    <a:pt x="16383" y="2794214"/>
                  </a:lnTo>
                  <a:lnTo>
                    <a:pt x="17844" y="2739020"/>
                  </a:lnTo>
                  <a:lnTo>
                    <a:pt x="19333" y="2683850"/>
                  </a:lnTo>
                  <a:lnTo>
                    <a:pt x="20845" y="2628715"/>
                  </a:lnTo>
                  <a:lnTo>
                    <a:pt x="22376" y="2573625"/>
                  </a:lnTo>
                  <a:lnTo>
                    <a:pt x="23921" y="2518592"/>
                  </a:lnTo>
                  <a:lnTo>
                    <a:pt x="25475" y="2463625"/>
                  </a:lnTo>
                  <a:lnTo>
                    <a:pt x="27034" y="2408736"/>
                  </a:lnTo>
                  <a:lnTo>
                    <a:pt x="28594" y="2353934"/>
                  </a:lnTo>
                  <a:lnTo>
                    <a:pt x="30149" y="2299231"/>
                  </a:lnTo>
                  <a:lnTo>
                    <a:pt x="31695" y="2244638"/>
                  </a:lnTo>
                  <a:lnTo>
                    <a:pt x="33227" y="2190164"/>
                  </a:lnTo>
                  <a:lnTo>
                    <a:pt x="34741" y="2135820"/>
                  </a:lnTo>
                  <a:lnTo>
                    <a:pt x="36233" y="2081618"/>
                  </a:lnTo>
                  <a:lnTo>
                    <a:pt x="37697" y="2027567"/>
                  </a:lnTo>
                  <a:lnTo>
                    <a:pt x="39130" y="1973679"/>
                  </a:lnTo>
                  <a:lnTo>
                    <a:pt x="40526" y="1919963"/>
                  </a:lnTo>
                  <a:lnTo>
                    <a:pt x="41881" y="1866431"/>
                  </a:lnTo>
                  <a:lnTo>
                    <a:pt x="43190" y="1813093"/>
                  </a:lnTo>
                  <a:lnTo>
                    <a:pt x="44449" y="1759960"/>
                  </a:lnTo>
                  <a:lnTo>
                    <a:pt x="45654" y="1707042"/>
                  </a:lnTo>
                  <a:lnTo>
                    <a:pt x="46798" y="1654350"/>
                  </a:lnTo>
                  <a:lnTo>
                    <a:pt x="47879" y="1601895"/>
                  </a:lnTo>
                  <a:lnTo>
                    <a:pt x="48891" y="1549687"/>
                  </a:lnTo>
                  <a:lnTo>
                    <a:pt x="49831" y="1497737"/>
                  </a:lnTo>
                  <a:lnTo>
                    <a:pt x="50692" y="1446055"/>
                  </a:lnTo>
                  <a:lnTo>
                    <a:pt x="51471" y="1394653"/>
                  </a:lnTo>
                  <a:lnTo>
                    <a:pt x="52163" y="1343540"/>
                  </a:lnTo>
                  <a:lnTo>
                    <a:pt x="52763" y="1292727"/>
                  </a:lnTo>
                  <a:lnTo>
                    <a:pt x="53267" y="1242225"/>
                  </a:lnTo>
                  <a:lnTo>
                    <a:pt x="53671" y="1192045"/>
                  </a:lnTo>
                  <a:lnTo>
                    <a:pt x="53969" y="1142197"/>
                  </a:lnTo>
                  <a:lnTo>
                    <a:pt x="54158" y="1092691"/>
                  </a:lnTo>
                  <a:lnTo>
                    <a:pt x="54231" y="1043539"/>
                  </a:lnTo>
                  <a:lnTo>
                    <a:pt x="54186" y="994751"/>
                  </a:lnTo>
                  <a:lnTo>
                    <a:pt x="54017" y="946338"/>
                  </a:lnTo>
                  <a:lnTo>
                    <a:pt x="53720" y="898310"/>
                  </a:lnTo>
                  <a:lnTo>
                    <a:pt x="53290" y="850678"/>
                  </a:lnTo>
                  <a:lnTo>
                    <a:pt x="52723" y="803452"/>
                  </a:lnTo>
                  <a:lnTo>
                    <a:pt x="52014" y="756643"/>
                  </a:lnTo>
                  <a:lnTo>
                    <a:pt x="51158" y="710262"/>
                  </a:lnTo>
                  <a:lnTo>
                    <a:pt x="50150" y="664319"/>
                  </a:lnTo>
                  <a:lnTo>
                    <a:pt x="48987" y="618825"/>
                  </a:lnTo>
                  <a:lnTo>
                    <a:pt x="47664" y="573791"/>
                  </a:lnTo>
                  <a:lnTo>
                    <a:pt x="46176" y="529227"/>
                  </a:lnTo>
                  <a:lnTo>
                    <a:pt x="44518" y="485144"/>
                  </a:lnTo>
                  <a:lnTo>
                    <a:pt x="42686" y="441552"/>
                  </a:lnTo>
                  <a:lnTo>
                    <a:pt x="40675" y="398462"/>
                  </a:lnTo>
                  <a:lnTo>
                    <a:pt x="38481" y="355885"/>
                  </a:lnTo>
                  <a:lnTo>
                    <a:pt x="36099" y="313830"/>
                  </a:lnTo>
                  <a:lnTo>
                    <a:pt x="33524" y="272310"/>
                  </a:lnTo>
                  <a:lnTo>
                    <a:pt x="30753" y="231335"/>
                  </a:lnTo>
                  <a:lnTo>
                    <a:pt x="27780" y="190914"/>
                  </a:lnTo>
                  <a:lnTo>
                    <a:pt x="24600" y="151059"/>
                  </a:lnTo>
                  <a:lnTo>
                    <a:pt x="21210" y="111780"/>
                  </a:lnTo>
                  <a:lnTo>
                    <a:pt x="17604" y="73089"/>
                  </a:lnTo>
                  <a:lnTo>
                    <a:pt x="13778" y="34995"/>
                  </a:lnTo>
                  <a:close/>
                </a:path>
              </a:pathLst>
            </a:custGeom>
            <a:ln w="57912">
              <a:solidFill>
                <a:srgbClr val="FF5050"/>
              </a:solidFill>
              <a:prstDash val="lgDash"/>
            </a:ln>
          </p:spPr>
          <p:txBody>
            <a:bodyPr wrap="square" lIns="0" tIns="0" rIns="0" bIns="0" rtlCol="0"/>
            <a:lstStyle/>
            <a:p>
              <a:endParaRPr/>
            </a:p>
          </p:txBody>
        </p:sp>
      </p:grpSp>
      <p:sp>
        <p:nvSpPr>
          <p:cNvPr id="5" name="object 5"/>
          <p:cNvSpPr txBox="1"/>
          <p:nvPr/>
        </p:nvSpPr>
        <p:spPr>
          <a:xfrm>
            <a:off x="379882" y="1406397"/>
            <a:ext cx="5570855" cy="410972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Busquemos</a:t>
            </a:r>
            <a:r>
              <a:rPr sz="1800" dirty="0">
                <a:latin typeface="Arial"/>
                <a:cs typeface="Arial"/>
              </a:rPr>
              <a:t> </a:t>
            </a:r>
            <a:r>
              <a:rPr sz="1800" spc="-5" dirty="0">
                <a:latin typeface="Arial"/>
                <a:cs typeface="Arial"/>
              </a:rPr>
              <a:t>soluciones.</a:t>
            </a:r>
            <a:endParaRPr sz="1800">
              <a:latin typeface="Arial"/>
              <a:cs typeface="Arial"/>
            </a:endParaRPr>
          </a:p>
          <a:p>
            <a:pPr marL="1455420" lvl="1" indent="-287020">
              <a:lnSpc>
                <a:spcPts val="2155"/>
              </a:lnSpc>
              <a:buFont typeface="Wingdings"/>
              <a:buChar char=""/>
              <a:tabLst>
                <a:tab pos="1456055" algn="l"/>
              </a:tabLst>
            </a:pPr>
            <a:r>
              <a:rPr sz="1800" b="1" u="heavy" spc="-5" dirty="0">
                <a:uFill>
                  <a:solidFill>
                    <a:srgbClr val="000000"/>
                  </a:solidFill>
                </a:uFill>
                <a:latin typeface="Arial"/>
                <a:cs typeface="Arial"/>
              </a:rPr>
              <a:t>Educación</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socioemocional</a:t>
            </a:r>
            <a:r>
              <a:rPr sz="1800" dirty="0">
                <a:latin typeface="Arial"/>
                <a:cs typeface="Arial"/>
              </a:rPr>
              <a:t>.</a:t>
            </a:r>
            <a:endParaRPr sz="1800">
              <a:latin typeface="Arial"/>
              <a:cs typeface="Arial"/>
            </a:endParaRPr>
          </a:p>
          <a:p>
            <a:pPr marL="12700" marR="138430">
              <a:lnSpc>
                <a:spcPts val="2020"/>
              </a:lnSpc>
              <a:spcBef>
                <a:spcPts val="380"/>
              </a:spcBef>
            </a:pPr>
            <a:r>
              <a:rPr sz="2000" b="1" dirty="0">
                <a:latin typeface="Arial"/>
                <a:cs typeface="Arial"/>
              </a:rPr>
              <a:t>Aprendizaje E: </a:t>
            </a:r>
            <a:r>
              <a:rPr sz="1600" spc="-5" dirty="0">
                <a:solidFill>
                  <a:srgbClr val="FF6598"/>
                </a:solidFill>
                <a:latin typeface="Arial"/>
                <a:cs typeface="Arial"/>
              </a:rPr>
              <a:t>Habla sobre sus conductas y las de sus </a:t>
            </a:r>
            <a:r>
              <a:rPr sz="1600" spc="-430" dirty="0">
                <a:solidFill>
                  <a:srgbClr val="FF6598"/>
                </a:solidFill>
                <a:latin typeface="Arial"/>
                <a:cs typeface="Arial"/>
              </a:rPr>
              <a:t> </a:t>
            </a:r>
            <a:r>
              <a:rPr sz="1600" spc="-5" dirty="0">
                <a:solidFill>
                  <a:srgbClr val="FF6598"/>
                </a:solidFill>
                <a:latin typeface="Arial"/>
                <a:cs typeface="Arial"/>
              </a:rPr>
              <a:t>compañeros,</a:t>
            </a:r>
            <a:r>
              <a:rPr sz="1600" spc="10" dirty="0">
                <a:solidFill>
                  <a:srgbClr val="FF6598"/>
                </a:solidFill>
                <a:latin typeface="Arial"/>
                <a:cs typeface="Arial"/>
              </a:rPr>
              <a:t> </a:t>
            </a:r>
            <a:r>
              <a:rPr sz="1600" spc="-5" dirty="0">
                <a:solidFill>
                  <a:srgbClr val="FF6598"/>
                </a:solidFill>
                <a:latin typeface="Arial"/>
                <a:cs typeface="Arial"/>
              </a:rPr>
              <a:t>explica</a:t>
            </a:r>
            <a:r>
              <a:rPr sz="1600" spc="-15" dirty="0">
                <a:solidFill>
                  <a:srgbClr val="FF6598"/>
                </a:solidFill>
                <a:latin typeface="Arial"/>
                <a:cs typeface="Arial"/>
              </a:rPr>
              <a:t> </a:t>
            </a:r>
            <a:r>
              <a:rPr sz="1600" spc="-5" dirty="0">
                <a:solidFill>
                  <a:srgbClr val="FF6598"/>
                </a:solidFill>
                <a:latin typeface="Arial"/>
                <a:cs typeface="Arial"/>
              </a:rPr>
              <a:t>las</a:t>
            </a:r>
            <a:r>
              <a:rPr sz="1600" spc="5" dirty="0">
                <a:solidFill>
                  <a:srgbClr val="FF6598"/>
                </a:solidFill>
                <a:latin typeface="Arial"/>
                <a:cs typeface="Arial"/>
              </a:rPr>
              <a:t> </a:t>
            </a:r>
            <a:r>
              <a:rPr sz="1600" spc="-5" dirty="0">
                <a:solidFill>
                  <a:srgbClr val="FF6598"/>
                </a:solidFill>
                <a:latin typeface="Arial"/>
                <a:cs typeface="Arial"/>
              </a:rPr>
              <a:t>consecuencias</a:t>
            </a:r>
            <a:r>
              <a:rPr sz="1600" spc="-35" dirty="0">
                <a:solidFill>
                  <a:srgbClr val="FF6598"/>
                </a:solidFill>
                <a:latin typeface="Arial"/>
                <a:cs typeface="Arial"/>
              </a:rPr>
              <a:t> </a:t>
            </a:r>
            <a:r>
              <a:rPr sz="1600" spc="-5" dirty="0">
                <a:solidFill>
                  <a:srgbClr val="FF6598"/>
                </a:solidFill>
                <a:latin typeface="Arial"/>
                <a:cs typeface="Arial"/>
              </a:rPr>
              <a:t>de</a:t>
            </a:r>
            <a:r>
              <a:rPr sz="1600" spc="15" dirty="0">
                <a:solidFill>
                  <a:srgbClr val="FF6598"/>
                </a:solidFill>
                <a:latin typeface="Arial"/>
                <a:cs typeface="Arial"/>
              </a:rPr>
              <a:t> </a:t>
            </a:r>
            <a:r>
              <a:rPr sz="1600" spc="-5" dirty="0">
                <a:solidFill>
                  <a:srgbClr val="FF6598"/>
                </a:solidFill>
                <a:latin typeface="Arial"/>
                <a:cs typeface="Arial"/>
              </a:rPr>
              <a:t>sus</a:t>
            </a:r>
            <a:r>
              <a:rPr sz="1600" dirty="0">
                <a:solidFill>
                  <a:srgbClr val="FF6598"/>
                </a:solidFill>
                <a:latin typeface="Arial"/>
                <a:cs typeface="Arial"/>
              </a:rPr>
              <a:t> </a:t>
            </a:r>
            <a:r>
              <a:rPr sz="1600" spc="-5" dirty="0">
                <a:solidFill>
                  <a:srgbClr val="FF6598"/>
                </a:solidFill>
                <a:latin typeface="Arial"/>
                <a:cs typeface="Arial"/>
              </a:rPr>
              <a:t>actos</a:t>
            </a:r>
            <a:r>
              <a:rPr sz="1600" spc="5" dirty="0">
                <a:solidFill>
                  <a:srgbClr val="FF6598"/>
                </a:solidFill>
                <a:latin typeface="Arial"/>
                <a:cs typeface="Arial"/>
              </a:rPr>
              <a:t> </a:t>
            </a:r>
            <a:r>
              <a:rPr sz="1600" spc="-5" dirty="0">
                <a:solidFill>
                  <a:srgbClr val="FF6598"/>
                </a:solidFill>
                <a:latin typeface="Arial"/>
                <a:cs typeface="Arial"/>
              </a:rPr>
              <a:t>y</a:t>
            </a:r>
            <a:endParaRPr sz="1600">
              <a:latin typeface="Arial"/>
              <a:cs typeface="Arial"/>
            </a:endParaRPr>
          </a:p>
          <a:p>
            <a:pPr marL="12700">
              <a:lnSpc>
                <a:spcPts val="1825"/>
              </a:lnSpc>
            </a:pPr>
            <a:r>
              <a:rPr sz="1600" spc="-5" dirty="0">
                <a:solidFill>
                  <a:srgbClr val="FF6598"/>
                </a:solidFill>
                <a:latin typeface="Arial"/>
                <a:cs typeface="Arial"/>
              </a:rPr>
              <a:t>reflexiona</a:t>
            </a:r>
            <a:r>
              <a:rPr sz="1600" spc="10" dirty="0">
                <a:solidFill>
                  <a:srgbClr val="FF6598"/>
                </a:solidFill>
                <a:latin typeface="Arial"/>
                <a:cs typeface="Arial"/>
              </a:rPr>
              <a:t> </a:t>
            </a:r>
            <a:r>
              <a:rPr sz="1600" spc="-5" dirty="0">
                <a:solidFill>
                  <a:srgbClr val="FF6598"/>
                </a:solidFill>
                <a:latin typeface="Arial"/>
                <a:cs typeface="Arial"/>
              </a:rPr>
              <a:t>ante</a:t>
            </a:r>
            <a:r>
              <a:rPr sz="1600" dirty="0">
                <a:solidFill>
                  <a:srgbClr val="FF6598"/>
                </a:solidFill>
                <a:latin typeface="Arial"/>
                <a:cs typeface="Arial"/>
              </a:rPr>
              <a:t> </a:t>
            </a:r>
            <a:r>
              <a:rPr sz="1600" spc="-5" dirty="0">
                <a:solidFill>
                  <a:srgbClr val="FF6598"/>
                </a:solidFill>
                <a:latin typeface="Arial"/>
                <a:cs typeface="Arial"/>
              </a:rPr>
              <a:t>situaciones</a:t>
            </a:r>
            <a:r>
              <a:rPr sz="1600" dirty="0">
                <a:solidFill>
                  <a:srgbClr val="FF6598"/>
                </a:solidFill>
                <a:latin typeface="Arial"/>
                <a:cs typeface="Arial"/>
              </a:rPr>
              <a:t> </a:t>
            </a:r>
            <a:r>
              <a:rPr sz="1600" spc="-5" dirty="0">
                <a:solidFill>
                  <a:srgbClr val="FF6598"/>
                </a:solidFill>
                <a:latin typeface="Arial"/>
                <a:cs typeface="Arial"/>
              </a:rPr>
              <a:t>de</a:t>
            </a:r>
            <a:r>
              <a:rPr sz="1600" dirty="0">
                <a:solidFill>
                  <a:srgbClr val="FF6598"/>
                </a:solidFill>
                <a:latin typeface="Arial"/>
                <a:cs typeface="Arial"/>
              </a:rPr>
              <a:t> </a:t>
            </a:r>
            <a:r>
              <a:rPr sz="1600" spc="-5" dirty="0">
                <a:solidFill>
                  <a:srgbClr val="FF6598"/>
                </a:solidFill>
                <a:latin typeface="Arial"/>
                <a:cs typeface="Arial"/>
              </a:rPr>
              <a:t>desacuerdo.</a:t>
            </a:r>
            <a:endParaRPr sz="1600">
              <a:latin typeface="Arial"/>
              <a:cs typeface="Arial"/>
            </a:endParaRPr>
          </a:p>
          <a:p>
            <a:pPr marL="12700" marR="184150">
              <a:lnSpc>
                <a:spcPts val="2400"/>
              </a:lnSpc>
              <a:spcBef>
                <a:spcPts val="70"/>
              </a:spcBef>
            </a:pPr>
            <a:r>
              <a:rPr sz="2000" dirty="0">
                <a:latin typeface="Arial"/>
                <a:cs typeface="Arial"/>
              </a:rPr>
              <a:t>La alumna se muestra en un nivel satisfactorio </a:t>
            </a:r>
            <a:r>
              <a:rPr sz="2000" spc="5" dirty="0">
                <a:latin typeface="Arial"/>
                <a:cs typeface="Arial"/>
              </a:rPr>
              <a:t> </a:t>
            </a:r>
            <a:r>
              <a:rPr sz="2000" dirty="0">
                <a:latin typeface="Arial"/>
                <a:cs typeface="Arial"/>
              </a:rPr>
              <a:t>debido a que reconoce la importancia de </a:t>
            </a:r>
            <a:r>
              <a:rPr sz="2000" spc="5" dirty="0">
                <a:latin typeface="Arial"/>
                <a:cs typeface="Arial"/>
              </a:rPr>
              <a:t> </a:t>
            </a:r>
            <a:r>
              <a:rPr sz="2000" dirty="0">
                <a:latin typeface="Arial"/>
                <a:cs typeface="Arial"/>
              </a:rPr>
              <a:t>reflexionar sus acciones antes de </a:t>
            </a:r>
            <a:r>
              <a:rPr sz="2000" spc="-15" dirty="0">
                <a:latin typeface="Arial"/>
                <a:cs typeface="Arial"/>
              </a:rPr>
              <a:t>actuar, </a:t>
            </a:r>
            <a:r>
              <a:rPr sz="2000" dirty="0">
                <a:latin typeface="Arial"/>
                <a:cs typeface="Arial"/>
              </a:rPr>
              <a:t>pues </a:t>
            </a:r>
            <a:r>
              <a:rPr sz="2000" spc="5" dirty="0">
                <a:latin typeface="Arial"/>
                <a:cs typeface="Arial"/>
              </a:rPr>
              <a:t> </a:t>
            </a:r>
            <a:r>
              <a:rPr sz="2000" dirty="0">
                <a:latin typeface="Arial"/>
                <a:cs typeface="Arial"/>
              </a:rPr>
              <a:t>estas</a:t>
            </a:r>
            <a:r>
              <a:rPr sz="2000" spc="-25" dirty="0">
                <a:latin typeface="Arial"/>
                <a:cs typeface="Arial"/>
              </a:rPr>
              <a:t> </a:t>
            </a:r>
            <a:r>
              <a:rPr sz="2000" dirty="0">
                <a:latin typeface="Arial"/>
                <a:cs typeface="Arial"/>
              </a:rPr>
              <a:t>traen</a:t>
            </a:r>
            <a:r>
              <a:rPr sz="2000" spc="-30" dirty="0">
                <a:latin typeface="Arial"/>
                <a:cs typeface="Arial"/>
              </a:rPr>
              <a:t> </a:t>
            </a:r>
            <a:r>
              <a:rPr sz="2000" dirty="0">
                <a:latin typeface="Arial"/>
                <a:cs typeface="Arial"/>
              </a:rPr>
              <a:t>consigo</a:t>
            </a:r>
            <a:r>
              <a:rPr sz="2000" spc="-25" dirty="0">
                <a:latin typeface="Arial"/>
                <a:cs typeface="Arial"/>
              </a:rPr>
              <a:t> </a:t>
            </a:r>
            <a:r>
              <a:rPr sz="2000" dirty="0">
                <a:latin typeface="Arial"/>
                <a:cs typeface="Arial"/>
              </a:rPr>
              <a:t>consecuencias</a:t>
            </a:r>
            <a:r>
              <a:rPr sz="2000" spc="-40" dirty="0">
                <a:latin typeface="Arial"/>
                <a:cs typeface="Arial"/>
              </a:rPr>
              <a:t> </a:t>
            </a:r>
            <a:r>
              <a:rPr sz="2000" dirty="0">
                <a:latin typeface="Arial"/>
                <a:cs typeface="Arial"/>
              </a:rPr>
              <a:t>que</a:t>
            </a:r>
            <a:r>
              <a:rPr sz="2000" spc="-15" dirty="0">
                <a:latin typeface="Arial"/>
                <a:cs typeface="Arial"/>
              </a:rPr>
              <a:t> </a:t>
            </a:r>
            <a:r>
              <a:rPr sz="2000" dirty="0">
                <a:latin typeface="Arial"/>
                <a:cs typeface="Arial"/>
              </a:rPr>
              <a:t>pueden</a:t>
            </a:r>
            <a:endParaRPr sz="2000">
              <a:latin typeface="Arial"/>
              <a:cs typeface="Arial"/>
            </a:endParaRPr>
          </a:p>
          <a:p>
            <a:pPr marL="12700" marR="5080">
              <a:lnSpc>
                <a:spcPts val="2400"/>
              </a:lnSpc>
              <a:spcBef>
                <a:spcPts val="5"/>
              </a:spcBef>
              <a:tabLst>
                <a:tab pos="2436495" algn="l"/>
              </a:tabLst>
            </a:pPr>
            <a:r>
              <a:rPr sz="2000" dirty="0">
                <a:latin typeface="Arial"/>
                <a:cs typeface="Arial"/>
              </a:rPr>
              <a:t>afectar a los demás, dañando e hiriendo las </a:t>
            </a:r>
            <a:r>
              <a:rPr sz="2000" spc="5" dirty="0">
                <a:latin typeface="Arial"/>
                <a:cs typeface="Arial"/>
              </a:rPr>
              <a:t> </a:t>
            </a:r>
            <a:r>
              <a:rPr sz="2000" dirty="0">
                <a:latin typeface="Arial"/>
                <a:cs typeface="Arial"/>
              </a:rPr>
              <a:t>emociones</a:t>
            </a:r>
            <a:r>
              <a:rPr sz="2000" spc="-25" dirty="0">
                <a:latin typeface="Arial"/>
                <a:cs typeface="Arial"/>
              </a:rPr>
              <a:t> </a:t>
            </a:r>
            <a:r>
              <a:rPr sz="2000" dirty="0">
                <a:latin typeface="Arial"/>
                <a:cs typeface="Arial"/>
              </a:rPr>
              <a:t>de</a:t>
            </a:r>
            <a:r>
              <a:rPr sz="2000" spc="-5" dirty="0">
                <a:latin typeface="Arial"/>
                <a:cs typeface="Arial"/>
              </a:rPr>
              <a:t> </a:t>
            </a:r>
            <a:r>
              <a:rPr sz="2000" dirty="0">
                <a:latin typeface="Arial"/>
                <a:cs typeface="Arial"/>
              </a:rPr>
              <a:t>otros.	</a:t>
            </a:r>
            <a:r>
              <a:rPr sz="2000" spc="-5" dirty="0">
                <a:latin typeface="Arial"/>
                <a:cs typeface="Arial"/>
              </a:rPr>
              <a:t>Por </a:t>
            </a:r>
            <a:r>
              <a:rPr sz="2000" dirty="0">
                <a:latin typeface="Arial"/>
                <a:cs typeface="Arial"/>
              </a:rPr>
              <a:t>su parte la escritura se </a:t>
            </a:r>
            <a:r>
              <a:rPr sz="2000" spc="5" dirty="0">
                <a:latin typeface="Arial"/>
                <a:cs typeface="Arial"/>
              </a:rPr>
              <a:t> </a:t>
            </a:r>
            <a:r>
              <a:rPr sz="2000" dirty="0">
                <a:latin typeface="Arial"/>
                <a:cs typeface="Arial"/>
              </a:rPr>
              <a:t>observa en un proceso de construcción pues </a:t>
            </a:r>
            <a:r>
              <a:rPr sz="2000" spc="5" dirty="0">
                <a:latin typeface="Arial"/>
                <a:cs typeface="Arial"/>
              </a:rPr>
              <a:t> </a:t>
            </a:r>
            <a:r>
              <a:rPr sz="2000" dirty="0">
                <a:latin typeface="Arial"/>
                <a:cs typeface="Arial"/>
              </a:rPr>
              <a:t>algunos trazos solo se observan en formas </a:t>
            </a:r>
            <a:r>
              <a:rPr sz="2000" spc="5" dirty="0">
                <a:latin typeface="Arial"/>
                <a:cs typeface="Arial"/>
              </a:rPr>
              <a:t> </a:t>
            </a:r>
            <a:r>
              <a:rPr sz="2000" dirty="0">
                <a:latin typeface="Arial"/>
                <a:cs typeface="Arial"/>
              </a:rPr>
              <a:t>irregulares,</a:t>
            </a:r>
            <a:r>
              <a:rPr sz="2000" spc="-50" dirty="0">
                <a:latin typeface="Arial"/>
                <a:cs typeface="Arial"/>
              </a:rPr>
              <a:t> </a:t>
            </a:r>
            <a:r>
              <a:rPr sz="2000" dirty="0">
                <a:latin typeface="Arial"/>
                <a:cs typeface="Arial"/>
              </a:rPr>
              <a:t>la</a:t>
            </a:r>
            <a:r>
              <a:rPr sz="2000" spc="-5" dirty="0">
                <a:latin typeface="Arial"/>
                <a:cs typeface="Arial"/>
              </a:rPr>
              <a:t> </a:t>
            </a:r>
            <a:r>
              <a:rPr sz="2000" dirty="0">
                <a:latin typeface="Arial"/>
                <a:cs typeface="Arial"/>
              </a:rPr>
              <a:t>alumna</a:t>
            </a:r>
            <a:r>
              <a:rPr sz="2000" spc="-20" dirty="0">
                <a:latin typeface="Arial"/>
                <a:cs typeface="Arial"/>
              </a:rPr>
              <a:t> </a:t>
            </a:r>
            <a:r>
              <a:rPr sz="2000" dirty="0">
                <a:latin typeface="Arial"/>
                <a:cs typeface="Arial"/>
              </a:rPr>
              <a:t>entrega</a:t>
            </a:r>
            <a:r>
              <a:rPr sz="2000" spc="-35" dirty="0">
                <a:latin typeface="Arial"/>
                <a:cs typeface="Arial"/>
              </a:rPr>
              <a:t> </a:t>
            </a:r>
            <a:r>
              <a:rPr sz="2000" dirty="0">
                <a:latin typeface="Arial"/>
                <a:cs typeface="Arial"/>
              </a:rPr>
              <a:t>en tiempo</a:t>
            </a:r>
            <a:r>
              <a:rPr sz="2000" spc="-35" dirty="0">
                <a:latin typeface="Arial"/>
                <a:cs typeface="Arial"/>
              </a:rPr>
              <a:t> </a:t>
            </a:r>
            <a:r>
              <a:rPr sz="2000" dirty="0">
                <a:latin typeface="Arial"/>
                <a:cs typeface="Arial"/>
              </a:rPr>
              <a:t>y forma.</a:t>
            </a:r>
            <a:endParaRPr sz="2000">
              <a:latin typeface="Arial"/>
              <a:cs typeface="Arial"/>
            </a:endParaRPr>
          </a:p>
        </p:txBody>
      </p:sp>
      <p:sp>
        <p:nvSpPr>
          <p:cNvPr id="6" name="object 6"/>
          <p:cNvSpPr txBox="1">
            <a:spLocks noGrp="1"/>
          </p:cNvSpPr>
          <p:nvPr>
            <p:ph type="title"/>
          </p:nvPr>
        </p:nvSpPr>
        <p:spPr>
          <a:xfrm>
            <a:off x="5257039" y="685626"/>
            <a:ext cx="5949315" cy="574675"/>
          </a:xfrm>
          <a:prstGeom prst="rect">
            <a:avLst/>
          </a:prstGeom>
        </p:spPr>
        <p:txBody>
          <a:bodyPr vert="horz" wrap="square" lIns="0" tIns="12700" rIns="0" bIns="0" rtlCol="0">
            <a:spAutoFit/>
          </a:bodyPr>
          <a:lstStyle/>
          <a:p>
            <a:pPr marL="12700">
              <a:lnSpc>
                <a:spcPct val="100000"/>
              </a:lnSpc>
              <a:spcBef>
                <a:spcPts val="100"/>
              </a:spcBef>
            </a:pPr>
            <a:r>
              <a:rPr sz="3600" dirty="0"/>
              <a:t>Lunes</a:t>
            </a:r>
            <a:r>
              <a:rPr sz="3600" spc="-15" dirty="0"/>
              <a:t> </a:t>
            </a:r>
            <a:r>
              <a:rPr sz="3600" dirty="0"/>
              <a:t>14</a:t>
            </a:r>
            <a:r>
              <a:rPr sz="3600" spc="-25" dirty="0"/>
              <a:t> </a:t>
            </a:r>
            <a:r>
              <a:rPr sz="3600" dirty="0"/>
              <a:t>de</a:t>
            </a:r>
            <a:r>
              <a:rPr sz="3600" spc="-15" dirty="0"/>
              <a:t> </a:t>
            </a:r>
            <a:r>
              <a:rPr sz="3600" dirty="0"/>
              <a:t>junio</a:t>
            </a:r>
            <a:r>
              <a:rPr sz="3600" spc="-15" dirty="0"/>
              <a:t> </a:t>
            </a:r>
            <a:r>
              <a:rPr sz="3600" dirty="0"/>
              <a:t>del</a:t>
            </a:r>
            <a:r>
              <a:rPr sz="3600" spc="-10" dirty="0"/>
              <a:t> </a:t>
            </a:r>
            <a:r>
              <a:rPr sz="3600" dirty="0"/>
              <a:t>2021.</a:t>
            </a:r>
            <a:endParaRPr sz="3600"/>
          </a:p>
        </p:txBody>
      </p:sp>
      <p:pic>
        <p:nvPicPr>
          <p:cNvPr id="7" name="object 7"/>
          <p:cNvPicPr/>
          <p:nvPr/>
        </p:nvPicPr>
        <p:blipFill>
          <a:blip r:embed="rId3" cstate="print"/>
          <a:stretch>
            <a:fillRect/>
          </a:stretch>
        </p:blipFill>
        <p:spPr>
          <a:xfrm>
            <a:off x="6358127" y="1310639"/>
            <a:ext cx="5366004" cy="402488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23"/>
            <a:ext cx="12192000" cy="6855459"/>
            <a:chOff x="0" y="1523"/>
            <a:chExt cx="12192000" cy="6855459"/>
          </a:xfrm>
        </p:grpSpPr>
        <p:pic>
          <p:nvPicPr>
            <p:cNvPr id="3" name="object 3"/>
            <p:cNvPicPr/>
            <p:nvPr/>
          </p:nvPicPr>
          <p:blipFill>
            <a:blip r:embed="rId2" cstate="print"/>
            <a:stretch>
              <a:fillRect/>
            </a:stretch>
          </p:blipFill>
          <p:spPr>
            <a:xfrm>
              <a:off x="0" y="1523"/>
              <a:ext cx="12192000" cy="6854952"/>
            </a:xfrm>
            <a:prstGeom prst="rect">
              <a:avLst/>
            </a:prstGeom>
          </p:spPr>
        </p:pic>
        <p:sp>
          <p:nvSpPr>
            <p:cNvPr id="4" name="object 4"/>
            <p:cNvSpPr/>
            <p:nvPr/>
          </p:nvSpPr>
          <p:spPr>
            <a:xfrm>
              <a:off x="1096205" y="676633"/>
              <a:ext cx="4234815" cy="5408930"/>
            </a:xfrm>
            <a:custGeom>
              <a:avLst/>
              <a:gdLst/>
              <a:ahLst/>
              <a:cxnLst/>
              <a:rect l="l" t="t" r="r" b="b"/>
              <a:pathLst>
                <a:path w="4234815" h="5408930">
                  <a:moveTo>
                    <a:pt x="20124" y="28216"/>
                  </a:moveTo>
                  <a:lnTo>
                    <a:pt x="54681" y="16834"/>
                  </a:lnTo>
                  <a:lnTo>
                    <a:pt x="93993" y="11750"/>
                  </a:lnTo>
                  <a:lnTo>
                    <a:pt x="137284" y="11696"/>
                  </a:lnTo>
                  <a:lnTo>
                    <a:pt x="183778" y="15403"/>
                  </a:lnTo>
                  <a:lnTo>
                    <a:pt x="232699" y="21603"/>
                  </a:lnTo>
                  <a:lnTo>
                    <a:pt x="283270" y="29026"/>
                  </a:lnTo>
                  <a:lnTo>
                    <a:pt x="334717" y="36404"/>
                  </a:lnTo>
                  <a:lnTo>
                    <a:pt x="386262" y="42468"/>
                  </a:lnTo>
                  <a:lnTo>
                    <a:pt x="437129" y="45951"/>
                  </a:lnTo>
                  <a:lnTo>
                    <a:pt x="486543" y="45582"/>
                  </a:lnTo>
                  <a:lnTo>
                    <a:pt x="533728" y="40093"/>
                  </a:lnTo>
                  <a:lnTo>
                    <a:pt x="577908" y="28216"/>
                  </a:lnTo>
                  <a:lnTo>
                    <a:pt x="629237" y="14658"/>
                  </a:lnTo>
                  <a:lnTo>
                    <a:pt x="681075" y="9758"/>
                  </a:lnTo>
                  <a:lnTo>
                    <a:pt x="732903" y="11398"/>
                  </a:lnTo>
                  <a:lnTo>
                    <a:pt x="784200" y="17463"/>
                  </a:lnTo>
                  <a:lnTo>
                    <a:pt x="834448" y="25835"/>
                  </a:lnTo>
                  <a:lnTo>
                    <a:pt x="883125" y="34398"/>
                  </a:lnTo>
                  <a:lnTo>
                    <a:pt x="929713" y="41034"/>
                  </a:lnTo>
                  <a:lnTo>
                    <a:pt x="973692" y="43627"/>
                  </a:lnTo>
                  <a:lnTo>
                    <a:pt x="1014543" y="40060"/>
                  </a:lnTo>
                  <a:lnTo>
                    <a:pt x="1051745" y="28216"/>
                  </a:lnTo>
                  <a:lnTo>
                    <a:pt x="1078634" y="18117"/>
                  </a:lnTo>
                  <a:lnTo>
                    <a:pt x="1108995" y="11361"/>
                  </a:lnTo>
                  <a:lnTo>
                    <a:pt x="1142804" y="7501"/>
                  </a:lnTo>
                  <a:lnTo>
                    <a:pt x="1180038" y="6089"/>
                  </a:lnTo>
                  <a:lnTo>
                    <a:pt x="1220672" y="6679"/>
                  </a:lnTo>
                  <a:lnTo>
                    <a:pt x="1264683" y="8822"/>
                  </a:lnTo>
                  <a:lnTo>
                    <a:pt x="1312047" y="12071"/>
                  </a:lnTo>
                  <a:lnTo>
                    <a:pt x="1362741" y="15980"/>
                  </a:lnTo>
                  <a:lnTo>
                    <a:pt x="1416742" y="20100"/>
                  </a:lnTo>
                  <a:lnTo>
                    <a:pt x="1474025" y="23984"/>
                  </a:lnTo>
                  <a:lnTo>
                    <a:pt x="1534568" y="27185"/>
                  </a:lnTo>
                  <a:lnTo>
                    <a:pt x="1598345" y="29256"/>
                  </a:lnTo>
                  <a:lnTo>
                    <a:pt x="1665335" y="29749"/>
                  </a:lnTo>
                  <a:lnTo>
                    <a:pt x="1735513" y="28216"/>
                  </a:lnTo>
                  <a:lnTo>
                    <a:pt x="1806573" y="26510"/>
                  </a:lnTo>
                  <a:lnTo>
                    <a:pt x="1866380" y="26870"/>
                  </a:lnTo>
                  <a:lnTo>
                    <a:pt x="1916722" y="28809"/>
                  </a:lnTo>
                  <a:lnTo>
                    <a:pt x="1959390" y="31843"/>
                  </a:lnTo>
                  <a:lnTo>
                    <a:pt x="1996175" y="35486"/>
                  </a:lnTo>
                  <a:lnTo>
                    <a:pt x="2028865" y="39251"/>
                  </a:lnTo>
                  <a:lnTo>
                    <a:pt x="2059251" y="42652"/>
                  </a:lnTo>
                  <a:lnTo>
                    <a:pt x="2089123" y="45204"/>
                  </a:lnTo>
                  <a:lnTo>
                    <a:pt x="2120271" y="46421"/>
                  </a:lnTo>
                  <a:lnTo>
                    <a:pt x="2154485" y="45816"/>
                  </a:lnTo>
                  <a:lnTo>
                    <a:pt x="2193555" y="42905"/>
                  </a:lnTo>
                  <a:lnTo>
                    <a:pt x="2239271" y="37200"/>
                  </a:lnTo>
                  <a:lnTo>
                    <a:pt x="2293424" y="28216"/>
                  </a:lnTo>
                  <a:lnTo>
                    <a:pt x="2359171" y="17820"/>
                  </a:lnTo>
                  <a:lnTo>
                    <a:pt x="2417922" y="11646"/>
                  </a:lnTo>
                  <a:lnTo>
                    <a:pt x="2471007" y="8980"/>
                  </a:lnTo>
                  <a:lnTo>
                    <a:pt x="2519754" y="9108"/>
                  </a:lnTo>
                  <a:lnTo>
                    <a:pt x="2565494" y="11316"/>
                  </a:lnTo>
                  <a:lnTo>
                    <a:pt x="2609555" y="14888"/>
                  </a:lnTo>
                  <a:lnTo>
                    <a:pt x="2653266" y="19111"/>
                  </a:lnTo>
                  <a:lnTo>
                    <a:pt x="2697958" y="23270"/>
                  </a:lnTo>
                  <a:lnTo>
                    <a:pt x="2744959" y="26650"/>
                  </a:lnTo>
                  <a:lnTo>
                    <a:pt x="2795599" y="28537"/>
                  </a:lnTo>
                  <a:lnTo>
                    <a:pt x="2851208" y="28216"/>
                  </a:lnTo>
                  <a:lnTo>
                    <a:pt x="2898611" y="28000"/>
                  </a:lnTo>
                  <a:lnTo>
                    <a:pt x="2948467" y="29656"/>
                  </a:lnTo>
                  <a:lnTo>
                    <a:pt x="3000216" y="32725"/>
                  </a:lnTo>
                  <a:lnTo>
                    <a:pt x="3053301" y="36747"/>
                  </a:lnTo>
                  <a:lnTo>
                    <a:pt x="3107165" y="41262"/>
                  </a:lnTo>
                  <a:lnTo>
                    <a:pt x="3161251" y="45811"/>
                  </a:lnTo>
                  <a:lnTo>
                    <a:pt x="3214999" y="49933"/>
                  </a:lnTo>
                  <a:lnTo>
                    <a:pt x="3267854" y="53169"/>
                  </a:lnTo>
                  <a:lnTo>
                    <a:pt x="3319256" y="55058"/>
                  </a:lnTo>
                  <a:lnTo>
                    <a:pt x="3368649" y="55142"/>
                  </a:lnTo>
                  <a:lnTo>
                    <a:pt x="3415476" y="52959"/>
                  </a:lnTo>
                  <a:lnTo>
                    <a:pt x="3459177" y="48050"/>
                  </a:lnTo>
                  <a:lnTo>
                    <a:pt x="3499196" y="39956"/>
                  </a:lnTo>
                  <a:lnTo>
                    <a:pt x="3534976" y="28216"/>
                  </a:lnTo>
                  <a:lnTo>
                    <a:pt x="3569986" y="16397"/>
                  </a:lnTo>
                  <a:lnTo>
                    <a:pt x="3607935" y="8089"/>
                  </a:lnTo>
                  <a:lnTo>
                    <a:pt x="3648620" y="2869"/>
                  </a:lnTo>
                  <a:lnTo>
                    <a:pt x="3691838" y="313"/>
                  </a:lnTo>
                  <a:lnTo>
                    <a:pt x="3737387" y="0"/>
                  </a:lnTo>
                  <a:lnTo>
                    <a:pt x="3785063" y="1504"/>
                  </a:lnTo>
                  <a:lnTo>
                    <a:pt x="3834664" y="4404"/>
                  </a:lnTo>
                  <a:lnTo>
                    <a:pt x="3885987" y="8275"/>
                  </a:lnTo>
                  <a:lnTo>
                    <a:pt x="3938830" y="12696"/>
                  </a:lnTo>
                  <a:lnTo>
                    <a:pt x="3992990" y="17242"/>
                  </a:lnTo>
                  <a:lnTo>
                    <a:pt x="4048264" y="21490"/>
                  </a:lnTo>
                  <a:lnTo>
                    <a:pt x="4104450" y="25017"/>
                  </a:lnTo>
                  <a:lnTo>
                    <a:pt x="4161344" y="27400"/>
                  </a:lnTo>
                  <a:lnTo>
                    <a:pt x="4218744" y="28216"/>
                  </a:lnTo>
                  <a:lnTo>
                    <a:pt x="4226942" y="92702"/>
                  </a:lnTo>
                  <a:lnTo>
                    <a:pt x="4231520" y="153401"/>
                  </a:lnTo>
                  <a:lnTo>
                    <a:pt x="4233067" y="210708"/>
                  </a:lnTo>
                  <a:lnTo>
                    <a:pt x="4232173" y="265018"/>
                  </a:lnTo>
                  <a:lnTo>
                    <a:pt x="4229428" y="316729"/>
                  </a:lnTo>
                  <a:lnTo>
                    <a:pt x="4225422" y="366234"/>
                  </a:lnTo>
                  <a:lnTo>
                    <a:pt x="4220744" y="413931"/>
                  </a:lnTo>
                  <a:lnTo>
                    <a:pt x="4215985" y="460215"/>
                  </a:lnTo>
                  <a:lnTo>
                    <a:pt x="4211733" y="505481"/>
                  </a:lnTo>
                  <a:lnTo>
                    <a:pt x="4208580" y="550125"/>
                  </a:lnTo>
                  <a:lnTo>
                    <a:pt x="4207115" y="594543"/>
                  </a:lnTo>
                  <a:lnTo>
                    <a:pt x="4207927" y="639131"/>
                  </a:lnTo>
                  <a:lnTo>
                    <a:pt x="4211607" y="684285"/>
                  </a:lnTo>
                  <a:lnTo>
                    <a:pt x="4218744" y="730399"/>
                  </a:lnTo>
                  <a:lnTo>
                    <a:pt x="4228317" y="790902"/>
                  </a:lnTo>
                  <a:lnTo>
                    <a:pt x="4232484" y="843019"/>
                  </a:lnTo>
                  <a:lnTo>
                    <a:pt x="4232473" y="888920"/>
                  </a:lnTo>
                  <a:lnTo>
                    <a:pt x="4229515" y="930773"/>
                  </a:lnTo>
                  <a:lnTo>
                    <a:pt x="4224840" y="970747"/>
                  </a:lnTo>
                  <a:lnTo>
                    <a:pt x="4219676" y="1011010"/>
                  </a:lnTo>
                  <a:lnTo>
                    <a:pt x="4215255" y="1053732"/>
                  </a:lnTo>
                  <a:lnTo>
                    <a:pt x="4212806" y="1101081"/>
                  </a:lnTo>
                  <a:lnTo>
                    <a:pt x="4213559" y="1155225"/>
                  </a:lnTo>
                  <a:lnTo>
                    <a:pt x="4218744" y="1218333"/>
                  </a:lnTo>
                  <a:lnTo>
                    <a:pt x="4224878" y="1284613"/>
                  </a:lnTo>
                  <a:lnTo>
                    <a:pt x="4228058" y="1346863"/>
                  </a:lnTo>
                  <a:lnTo>
                    <a:pt x="4228881" y="1405137"/>
                  </a:lnTo>
                  <a:lnTo>
                    <a:pt x="4227943" y="1459489"/>
                  </a:lnTo>
                  <a:lnTo>
                    <a:pt x="4225840" y="1509973"/>
                  </a:lnTo>
                  <a:lnTo>
                    <a:pt x="4223169" y="1556643"/>
                  </a:lnTo>
                  <a:lnTo>
                    <a:pt x="4220528" y="1599553"/>
                  </a:lnTo>
                  <a:lnTo>
                    <a:pt x="4218512" y="1638758"/>
                  </a:lnTo>
                  <a:lnTo>
                    <a:pt x="4217718" y="1674311"/>
                  </a:lnTo>
                  <a:lnTo>
                    <a:pt x="4218744" y="1706267"/>
                  </a:lnTo>
                  <a:lnTo>
                    <a:pt x="4219665" y="1735614"/>
                  </a:lnTo>
                  <a:lnTo>
                    <a:pt x="4219132" y="1772628"/>
                  </a:lnTo>
                  <a:lnTo>
                    <a:pt x="4217529" y="1816112"/>
                  </a:lnTo>
                  <a:lnTo>
                    <a:pt x="4215244" y="1864871"/>
                  </a:lnTo>
                  <a:lnTo>
                    <a:pt x="4212663" y="1917709"/>
                  </a:lnTo>
                  <a:lnTo>
                    <a:pt x="4210171" y="1973428"/>
                  </a:lnTo>
                  <a:lnTo>
                    <a:pt x="4208156" y="2030832"/>
                  </a:lnTo>
                  <a:lnTo>
                    <a:pt x="4207003" y="2088725"/>
                  </a:lnTo>
                  <a:lnTo>
                    <a:pt x="4207099" y="2145912"/>
                  </a:lnTo>
                  <a:lnTo>
                    <a:pt x="4208831" y="2201194"/>
                  </a:lnTo>
                  <a:lnTo>
                    <a:pt x="4212583" y="2253376"/>
                  </a:lnTo>
                  <a:lnTo>
                    <a:pt x="4218744" y="2301262"/>
                  </a:lnTo>
                  <a:lnTo>
                    <a:pt x="4224379" y="2345355"/>
                  </a:lnTo>
                  <a:lnTo>
                    <a:pt x="4227702" y="2393388"/>
                  </a:lnTo>
                  <a:lnTo>
                    <a:pt x="4229086" y="2444551"/>
                  </a:lnTo>
                  <a:lnTo>
                    <a:pt x="4228907" y="2498033"/>
                  </a:lnTo>
                  <a:lnTo>
                    <a:pt x="4227539" y="2553023"/>
                  </a:lnTo>
                  <a:lnTo>
                    <a:pt x="4225357" y="2608708"/>
                  </a:lnTo>
                  <a:lnTo>
                    <a:pt x="4222735" y="2664278"/>
                  </a:lnTo>
                  <a:lnTo>
                    <a:pt x="4220048" y="2718922"/>
                  </a:lnTo>
                  <a:lnTo>
                    <a:pt x="4217670" y="2771828"/>
                  </a:lnTo>
                  <a:lnTo>
                    <a:pt x="4215976" y="2822185"/>
                  </a:lnTo>
                  <a:lnTo>
                    <a:pt x="4215341" y="2869183"/>
                  </a:lnTo>
                  <a:lnTo>
                    <a:pt x="4216138" y="2912008"/>
                  </a:lnTo>
                  <a:lnTo>
                    <a:pt x="4218744" y="2949851"/>
                  </a:lnTo>
                  <a:lnTo>
                    <a:pt x="4221537" y="2998354"/>
                  </a:lnTo>
                  <a:lnTo>
                    <a:pt x="4220353" y="3043467"/>
                  </a:lnTo>
                  <a:lnTo>
                    <a:pt x="4216599" y="3086616"/>
                  </a:lnTo>
                  <a:lnTo>
                    <a:pt x="4211678" y="3129230"/>
                  </a:lnTo>
                  <a:lnTo>
                    <a:pt x="4206995" y="3172734"/>
                  </a:lnTo>
                  <a:lnTo>
                    <a:pt x="4203955" y="3218555"/>
                  </a:lnTo>
                  <a:lnTo>
                    <a:pt x="4203964" y="3268121"/>
                  </a:lnTo>
                  <a:lnTo>
                    <a:pt x="4208425" y="3322857"/>
                  </a:lnTo>
                  <a:lnTo>
                    <a:pt x="4218744" y="3384191"/>
                  </a:lnTo>
                  <a:lnTo>
                    <a:pt x="4227160" y="3433356"/>
                  </a:lnTo>
                  <a:lnTo>
                    <a:pt x="4232202" y="3483034"/>
                  </a:lnTo>
                  <a:lnTo>
                    <a:pt x="4234424" y="3533097"/>
                  </a:lnTo>
                  <a:lnTo>
                    <a:pt x="4234379" y="3583412"/>
                  </a:lnTo>
                  <a:lnTo>
                    <a:pt x="4232619" y="3633849"/>
                  </a:lnTo>
                  <a:lnTo>
                    <a:pt x="4229697" y="3684276"/>
                  </a:lnTo>
                  <a:lnTo>
                    <a:pt x="4226167" y="3734564"/>
                  </a:lnTo>
                  <a:lnTo>
                    <a:pt x="4222582" y="3784580"/>
                  </a:lnTo>
                  <a:lnTo>
                    <a:pt x="4219494" y="3834194"/>
                  </a:lnTo>
                  <a:lnTo>
                    <a:pt x="4217456" y="3883275"/>
                  </a:lnTo>
                  <a:lnTo>
                    <a:pt x="4217022" y="3931692"/>
                  </a:lnTo>
                  <a:lnTo>
                    <a:pt x="4218744" y="3979313"/>
                  </a:lnTo>
                  <a:lnTo>
                    <a:pt x="4220951" y="4027961"/>
                  </a:lnTo>
                  <a:lnTo>
                    <a:pt x="4221795" y="4079135"/>
                  </a:lnTo>
                  <a:lnTo>
                    <a:pt x="4221565" y="4132128"/>
                  </a:lnTo>
                  <a:lnTo>
                    <a:pt x="4220550" y="4186234"/>
                  </a:lnTo>
                  <a:lnTo>
                    <a:pt x="4219037" y="4240746"/>
                  </a:lnTo>
                  <a:lnTo>
                    <a:pt x="4217315" y="4294956"/>
                  </a:lnTo>
                  <a:lnTo>
                    <a:pt x="4215672" y="4348158"/>
                  </a:lnTo>
                  <a:lnTo>
                    <a:pt x="4214397" y="4399646"/>
                  </a:lnTo>
                  <a:lnTo>
                    <a:pt x="4213779" y="4448711"/>
                  </a:lnTo>
                  <a:lnTo>
                    <a:pt x="4214105" y="4494648"/>
                  </a:lnTo>
                  <a:lnTo>
                    <a:pt x="4215664" y="4536749"/>
                  </a:lnTo>
                  <a:lnTo>
                    <a:pt x="4218744" y="4574308"/>
                  </a:lnTo>
                  <a:lnTo>
                    <a:pt x="4221099" y="4604427"/>
                  </a:lnTo>
                  <a:lnTo>
                    <a:pt x="4222369" y="4641589"/>
                  </a:lnTo>
                  <a:lnTo>
                    <a:pt x="4222720" y="4684869"/>
                  </a:lnTo>
                  <a:lnTo>
                    <a:pt x="4222316" y="4733342"/>
                  </a:lnTo>
                  <a:lnTo>
                    <a:pt x="4221322" y="4786085"/>
                  </a:lnTo>
                  <a:lnTo>
                    <a:pt x="4219905" y="4842172"/>
                  </a:lnTo>
                  <a:lnTo>
                    <a:pt x="4218228" y="4900678"/>
                  </a:lnTo>
                  <a:lnTo>
                    <a:pt x="4216458" y="4960680"/>
                  </a:lnTo>
                  <a:lnTo>
                    <a:pt x="4214759" y="5021252"/>
                  </a:lnTo>
                  <a:lnTo>
                    <a:pt x="4213297" y="5081469"/>
                  </a:lnTo>
                  <a:lnTo>
                    <a:pt x="4212236" y="5140408"/>
                  </a:lnTo>
                  <a:lnTo>
                    <a:pt x="4211743" y="5197143"/>
                  </a:lnTo>
                  <a:lnTo>
                    <a:pt x="4211982" y="5250750"/>
                  </a:lnTo>
                  <a:lnTo>
                    <a:pt x="4213118" y="5300303"/>
                  </a:lnTo>
                  <a:lnTo>
                    <a:pt x="4215317" y="5344880"/>
                  </a:lnTo>
                  <a:lnTo>
                    <a:pt x="4218744" y="5383554"/>
                  </a:lnTo>
                  <a:lnTo>
                    <a:pt x="4186860" y="5396151"/>
                  </a:lnTo>
                  <a:lnTo>
                    <a:pt x="4153478" y="5404033"/>
                  </a:lnTo>
                  <a:lnTo>
                    <a:pt x="4118434" y="5407896"/>
                  </a:lnTo>
                  <a:lnTo>
                    <a:pt x="4081567" y="5408431"/>
                  </a:lnTo>
                  <a:lnTo>
                    <a:pt x="4042716" y="5406335"/>
                  </a:lnTo>
                  <a:lnTo>
                    <a:pt x="4001717" y="5402301"/>
                  </a:lnTo>
                  <a:lnTo>
                    <a:pt x="3958410" y="5397022"/>
                  </a:lnTo>
                  <a:lnTo>
                    <a:pt x="3912631" y="5391194"/>
                  </a:lnTo>
                  <a:lnTo>
                    <a:pt x="3864221" y="5385511"/>
                  </a:lnTo>
                  <a:lnTo>
                    <a:pt x="3813016" y="5380666"/>
                  </a:lnTo>
                  <a:lnTo>
                    <a:pt x="3758854" y="5377353"/>
                  </a:lnTo>
                  <a:lnTo>
                    <a:pt x="3701575" y="5376268"/>
                  </a:lnTo>
                  <a:lnTo>
                    <a:pt x="3641015" y="5378103"/>
                  </a:lnTo>
                  <a:lnTo>
                    <a:pt x="3577013" y="5383554"/>
                  </a:lnTo>
                  <a:lnTo>
                    <a:pt x="3510979" y="5389605"/>
                  </a:lnTo>
                  <a:lnTo>
                    <a:pt x="3453635" y="5392092"/>
                  </a:lnTo>
                  <a:lnTo>
                    <a:pt x="3403513" y="5391712"/>
                  </a:lnTo>
                  <a:lnTo>
                    <a:pt x="3359150" y="5389162"/>
                  </a:lnTo>
                  <a:lnTo>
                    <a:pt x="3319079" y="5385138"/>
                  </a:lnTo>
                  <a:lnTo>
                    <a:pt x="3245952" y="5375461"/>
                  </a:lnTo>
                  <a:lnTo>
                    <a:pt x="3209966" y="5371200"/>
                  </a:lnTo>
                  <a:lnTo>
                    <a:pt x="3172411" y="5368254"/>
                  </a:lnTo>
                  <a:lnTo>
                    <a:pt x="3131821" y="5367319"/>
                  </a:lnTo>
                  <a:lnTo>
                    <a:pt x="3086732" y="5369093"/>
                  </a:lnTo>
                  <a:lnTo>
                    <a:pt x="3035677" y="5374272"/>
                  </a:lnTo>
                  <a:lnTo>
                    <a:pt x="2977192" y="5383554"/>
                  </a:lnTo>
                  <a:lnTo>
                    <a:pt x="2909083" y="5393733"/>
                  </a:lnTo>
                  <a:lnTo>
                    <a:pt x="2851667" y="5397834"/>
                  </a:lnTo>
                  <a:lnTo>
                    <a:pt x="2803050" y="5397204"/>
                  </a:lnTo>
                  <a:lnTo>
                    <a:pt x="2761334" y="5393190"/>
                  </a:lnTo>
                  <a:lnTo>
                    <a:pt x="2724624" y="5387140"/>
                  </a:lnTo>
                  <a:lnTo>
                    <a:pt x="2691026" y="5380402"/>
                  </a:lnTo>
                  <a:lnTo>
                    <a:pt x="2658643" y="5374324"/>
                  </a:lnTo>
                  <a:lnTo>
                    <a:pt x="2625580" y="5370252"/>
                  </a:lnTo>
                  <a:lnTo>
                    <a:pt x="2589941" y="5369535"/>
                  </a:lnTo>
                  <a:lnTo>
                    <a:pt x="2549831" y="5373519"/>
                  </a:lnTo>
                  <a:lnTo>
                    <a:pt x="2503355" y="5383554"/>
                  </a:lnTo>
                  <a:lnTo>
                    <a:pt x="2454943" y="5394139"/>
                  </a:lnTo>
                  <a:lnTo>
                    <a:pt x="2409719" y="5399557"/>
                  </a:lnTo>
                  <a:lnTo>
                    <a:pt x="2366722" y="5400825"/>
                  </a:lnTo>
                  <a:lnTo>
                    <a:pt x="2324989" y="5398959"/>
                  </a:lnTo>
                  <a:lnTo>
                    <a:pt x="2283560" y="5394975"/>
                  </a:lnTo>
                  <a:lnTo>
                    <a:pt x="2241471" y="5389892"/>
                  </a:lnTo>
                  <a:lnTo>
                    <a:pt x="2197762" y="5384724"/>
                  </a:lnTo>
                  <a:lnTo>
                    <a:pt x="2151470" y="5380490"/>
                  </a:lnTo>
                  <a:lnTo>
                    <a:pt x="2101634" y="5378206"/>
                  </a:lnTo>
                  <a:lnTo>
                    <a:pt x="2047291" y="5378888"/>
                  </a:lnTo>
                  <a:lnTo>
                    <a:pt x="1987481" y="5383554"/>
                  </a:lnTo>
                  <a:lnTo>
                    <a:pt x="1939349" y="5387429"/>
                  </a:lnTo>
                  <a:lnTo>
                    <a:pt x="1893367" y="5388440"/>
                  </a:lnTo>
                  <a:lnTo>
                    <a:pt x="1848970" y="5387154"/>
                  </a:lnTo>
                  <a:lnTo>
                    <a:pt x="1805592" y="5384137"/>
                  </a:lnTo>
                  <a:lnTo>
                    <a:pt x="1762670" y="5379957"/>
                  </a:lnTo>
                  <a:lnTo>
                    <a:pt x="1719639" y="5375180"/>
                  </a:lnTo>
                  <a:lnTo>
                    <a:pt x="1675934" y="5370375"/>
                  </a:lnTo>
                  <a:lnTo>
                    <a:pt x="1630991" y="5366107"/>
                  </a:lnTo>
                  <a:lnTo>
                    <a:pt x="1584245" y="5362944"/>
                  </a:lnTo>
                  <a:lnTo>
                    <a:pt x="1535131" y="5361454"/>
                  </a:lnTo>
                  <a:lnTo>
                    <a:pt x="1483086" y="5362202"/>
                  </a:lnTo>
                  <a:lnTo>
                    <a:pt x="1427544" y="5365757"/>
                  </a:lnTo>
                  <a:lnTo>
                    <a:pt x="1367941" y="5372685"/>
                  </a:lnTo>
                  <a:lnTo>
                    <a:pt x="1303713" y="5383554"/>
                  </a:lnTo>
                  <a:lnTo>
                    <a:pt x="1241197" y="5393843"/>
                  </a:lnTo>
                  <a:lnTo>
                    <a:pt x="1186338" y="5399212"/>
                  </a:lnTo>
                  <a:lnTo>
                    <a:pt x="1137977" y="5400494"/>
                  </a:lnTo>
                  <a:lnTo>
                    <a:pt x="1094957" y="5398524"/>
                  </a:lnTo>
                  <a:lnTo>
                    <a:pt x="1056121" y="5394138"/>
                  </a:lnTo>
                  <a:lnTo>
                    <a:pt x="1020312" y="5388168"/>
                  </a:lnTo>
                  <a:lnTo>
                    <a:pt x="986371" y="5381450"/>
                  </a:lnTo>
                  <a:lnTo>
                    <a:pt x="953142" y="5374817"/>
                  </a:lnTo>
                  <a:lnTo>
                    <a:pt x="919467" y="5369105"/>
                  </a:lnTo>
                  <a:lnTo>
                    <a:pt x="884189" y="5365148"/>
                  </a:lnTo>
                  <a:lnTo>
                    <a:pt x="846149" y="5363779"/>
                  </a:lnTo>
                  <a:lnTo>
                    <a:pt x="804192" y="5365835"/>
                  </a:lnTo>
                  <a:lnTo>
                    <a:pt x="757158" y="5372148"/>
                  </a:lnTo>
                  <a:lnTo>
                    <a:pt x="703892" y="5383554"/>
                  </a:lnTo>
                  <a:lnTo>
                    <a:pt x="647037" y="5395054"/>
                  </a:lnTo>
                  <a:lnTo>
                    <a:pt x="590211" y="5401620"/>
                  </a:lnTo>
                  <a:lnTo>
                    <a:pt x="533716" y="5404045"/>
                  </a:lnTo>
                  <a:lnTo>
                    <a:pt x="477852" y="5403119"/>
                  </a:lnTo>
                  <a:lnTo>
                    <a:pt x="422920" y="5399632"/>
                  </a:lnTo>
                  <a:lnTo>
                    <a:pt x="369220" y="5394377"/>
                  </a:lnTo>
                  <a:lnTo>
                    <a:pt x="317055" y="5388143"/>
                  </a:lnTo>
                  <a:lnTo>
                    <a:pt x="266724" y="5381721"/>
                  </a:lnTo>
                  <a:lnTo>
                    <a:pt x="218529" y="5375904"/>
                  </a:lnTo>
                  <a:lnTo>
                    <a:pt x="172771" y="5371481"/>
                  </a:lnTo>
                  <a:lnTo>
                    <a:pt x="129751" y="5369243"/>
                  </a:lnTo>
                  <a:lnTo>
                    <a:pt x="89768" y="5369982"/>
                  </a:lnTo>
                  <a:lnTo>
                    <a:pt x="53126" y="5374489"/>
                  </a:lnTo>
                  <a:lnTo>
                    <a:pt x="20124" y="5383554"/>
                  </a:lnTo>
                  <a:lnTo>
                    <a:pt x="11538" y="5343127"/>
                  </a:lnTo>
                  <a:lnTo>
                    <a:pt x="7392" y="5303080"/>
                  </a:lnTo>
                  <a:lnTo>
                    <a:pt x="6865" y="5263067"/>
                  </a:lnTo>
                  <a:lnTo>
                    <a:pt x="9136" y="5222741"/>
                  </a:lnTo>
                  <a:lnTo>
                    <a:pt x="13384" y="5181755"/>
                  </a:lnTo>
                  <a:lnTo>
                    <a:pt x="18791" y="5139764"/>
                  </a:lnTo>
                  <a:lnTo>
                    <a:pt x="24534" y="5096420"/>
                  </a:lnTo>
                  <a:lnTo>
                    <a:pt x="29794" y="5051377"/>
                  </a:lnTo>
                  <a:lnTo>
                    <a:pt x="33749" y="5004289"/>
                  </a:lnTo>
                  <a:lnTo>
                    <a:pt x="35581" y="4954810"/>
                  </a:lnTo>
                  <a:lnTo>
                    <a:pt x="34467" y="4902592"/>
                  </a:lnTo>
                  <a:lnTo>
                    <a:pt x="29588" y="4847290"/>
                  </a:lnTo>
                  <a:lnTo>
                    <a:pt x="20124" y="4788557"/>
                  </a:lnTo>
                  <a:lnTo>
                    <a:pt x="8438" y="4717088"/>
                  </a:lnTo>
                  <a:lnTo>
                    <a:pt x="3600" y="4658516"/>
                  </a:lnTo>
                  <a:lnTo>
                    <a:pt x="4014" y="4610342"/>
                  </a:lnTo>
                  <a:lnTo>
                    <a:pt x="8089" y="4570062"/>
                  </a:lnTo>
                  <a:lnTo>
                    <a:pt x="14228" y="4535176"/>
                  </a:lnTo>
                  <a:lnTo>
                    <a:pt x="20839" y="4503182"/>
                  </a:lnTo>
                  <a:lnTo>
                    <a:pt x="26329" y="4471578"/>
                  </a:lnTo>
                  <a:lnTo>
                    <a:pt x="29101" y="4437863"/>
                  </a:lnTo>
                  <a:lnTo>
                    <a:pt x="27564" y="4399534"/>
                  </a:lnTo>
                  <a:lnTo>
                    <a:pt x="20124" y="4354090"/>
                  </a:lnTo>
                  <a:lnTo>
                    <a:pt x="11093" y="4300458"/>
                  </a:lnTo>
                  <a:lnTo>
                    <a:pt x="7399" y="4249829"/>
                  </a:lnTo>
                  <a:lnTo>
                    <a:pt x="7721" y="4201493"/>
                  </a:lnTo>
                  <a:lnTo>
                    <a:pt x="10740" y="4154737"/>
                  </a:lnTo>
                  <a:lnTo>
                    <a:pt x="15138" y="4108850"/>
                  </a:lnTo>
                  <a:lnTo>
                    <a:pt x="19594" y="4063119"/>
                  </a:lnTo>
                  <a:lnTo>
                    <a:pt x="22790" y="4016834"/>
                  </a:lnTo>
                  <a:lnTo>
                    <a:pt x="23406" y="3969281"/>
                  </a:lnTo>
                  <a:lnTo>
                    <a:pt x="20124" y="3919750"/>
                  </a:lnTo>
                  <a:lnTo>
                    <a:pt x="17047" y="3882532"/>
                  </a:lnTo>
                  <a:lnTo>
                    <a:pt x="15489" y="3841420"/>
                  </a:lnTo>
                  <a:lnTo>
                    <a:pt x="15174" y="3796902"/>
                  </a:lnTo>
                  <a:lnTo>
                    <a:pt x="15829" y="3749462"/>
                  </a:lnTo>
                  <a:lnTo>
                    <a:pt x="17180" y="3699587"/>
                  </a:lnTo>
                  <a:lnTo>
                    <a:pt x="18952" y="3647761"/>
                  </a:lnTo>
                  <a:lnTo>
                    <a:pt x="20871" y="3594471"/>
                  </a:lnTo>
                  <a:lnTo>
                    <a:pt x="22663" y="3540201"/>
                  </a:lnTo>
                  <a:lnTo>
                    <a:pt x="24054" y="3485438"/>
                  </a:lnTo>
                  <a:lnTo>
                    <a:pt x="24769" y="3430667"/>
                  </a:lnTo>
                  <a:lnTo>
                    <a:pt x="24536" y="3376373"/>
                  </a:lnTo>
                  <a:lnTo>
                    <a:pt x="23078" y="3323043"/>
                  </a:lnTo>
                  <a:lnTo>
                    <a:pt x="20124" y="3271161"/>
                  </a:lnTo>
                  <a:lnTo>
                    <a:pt x="16682" y="3209065"/>
                  </a:lnTo>
                  <a:lnTo>
                    <a:pt x="15781" y="3154275"/>
                  </a:lnTo>
                  <a:lnTo>
                    <a:pt x="16755" y="3105160"/>
                  </a:lnTo>
                  <a:lnTo>
                    <a:pt x="18937" y="3060089"/>
                  </a:lnTo>
                  <a:lnTo>
                    <a:pt x="21662" y="3017431"/>
                  </a:lnTo>
                  <a:lnTo>
                    <a:pt x="24264" y="2975554"/>
                  </a:lnTo>
                  <a:lnTo>
                    <a:pt x="26077" y="2932827"/>
                  </a:lnTo>
                  <a:lnTo>
                    <a:pt x="26436" y="2887617"/>
                  </a:lnTo>
                  <a:lnTo>
                    <a:pt x="24673" y="2838295"/>
                  </a:lnTo>
                  <a:lnTo>
                    <a:pt x="20124" y="2783227"/>
                  </a:lnTo>
                  <a:lnTo>
                    <a:pt x="17067" y="2741588"/>
                  </a:lnTo>
                  <a:lnTo>
                    <a:pt x="16386" y="2699990"/>
                  </a:lnTo>
                  <a:lnTo>
                    <a:pt x="17604" y="2658098"/>
                  </a:lnTo>
                  <a:lnTo>
                    <a:pt x="20246" y="2615572"/>
                  </a:lnTo>
                  <a:lnTo>
                    <a:pt x="23834" y="2572074"/>
                  </a:lnTo>
                  <a:lnTo>
                    <a:pt x="27892" y="2527265"/>
                  </a:lnTo>
                  <a:lnTo>
                    <a:pt x="31944" y="2480809"/>
                  </a:lnTo>
                  <a:lnTo>
                    <a:pt x="35514" y="2432365"/>
                  </a:lnTo>
                  <a:lnTo>
                    <a:pt x="38125" y="2381597"/>
                  </a:lnTo>
                  <a:lnTo>
                    <a:pt x="39300" y="2328166"/>
                  </a:lnTo>
                  <a:lnTo>
                    <a:pt x="38564" y="2271733"/>
                  </a:lnTo>
                  <a:lnTo>
                    <a:pt x="35441" y="2211961"/>
                  </a:lnTo>
                  <a:lnTo>
                    <a:pt x="29452" y="2148510"/>
                  </a:lnTo>
                  <a:lnTo>
                    <a:pt x="20124" y="2081044"/>
                  </a:lnTo>
                  <a:lnTo>
                    <a:pt x="8722" y="1998146"/>
                  </a:lnTo>
                  <a:lnTo>
                    <a:pt x="2316" y="1925688"/>
                  </a:lnTo>
                  <a:lnTo>
                    <a:pt x="0" y="1862436"/>
                  </a:lnTo>
                  <a:lnTo>
                    <a:pt x="869" y="1807155"/>
                  </a:lnTo>
                  <a:lnTo>
                    <a:pt x="4018" y="1758610"/>
                  </a:lnTo>
                  <a:lnTo>
                    <a:pt x="8543" y="1715566"/>
                  </a:lnTo>
                  <a:lnTo>
                    <a:pt x="13538" y="1676788"/>
                  </a:lnTo>
                  <a:lnTo>
                    <a:pt x="18099" y="1641042"/>
                  </a:lnTo>
                  <a:lnTo>
                    <a:pt x="21320" y="1607093"/>
                  </a:lnTo>
                  <a:lnTo>
                    <a:pt x="22297" y="1573705"/>
                  </a:lnTo>
                  <a:lnTo>
                    <a:pt x="20124" y="1539643"/>
                  </a:lnTo>
                  <a:lnTo>
                    <a:pt x="16796" y="1496434"/>
                  </a:lnTo>
                  <a:lnTo>
                    <a:pt x="16177" y="1451909"/>
                  </a:lnTo>
                  <a:lnTo>
                    <a:pt x="17461" y="1406091"/>
                  </a:lnTo>
                  <a:lnTo>
                    <a:pt x="19846" y="1358999"/>
                  </a:lnTo>
                  <a:lnTo>
                    <a:pt x="22526" y="1310656"/>
                  </a:lnTo>
                  <a:lnTo>
                    <a:pt x="24698" y="1261081"/>
                  </a:lnTo>
                  <a:lnTo>
                    <a:pt x="25557" y="1210295"/>
                  </a:lnTo>
                  <a:lnTo>
                    <a:pt x="24301" y="1158320"/>
                  </a:lnTo>
                  <a:lnTo>
                    <a:pt x="20124" y="1105176"/>
                  </a:lnTo>
                  <a:lnTo>
                    <a:pt x="18342" y="1080004"/>
                  </a:lnTo>
                  <a:lnTo>
                    <a:pt x="17729" y="1048786"/>
                  </a:lnTo>
                  <a:lnTo>
                    <a:pt x="18134" y="1012088"/>
                  </a:lnTo>
                  <a:lnTo>
                    <a:pt x="19407" y="970478"/>
                  </a:lnTo>
                  <a:lnTo>
                    <a:pt x="21400" y="924523"/>
                  </a:lnTo>
                  <a:lnTo>
                    <a:pt x="23962" y="874790"/>
                  </a:lnTo>
                  <a:lnTo>
                    <a:pt x="26943" y="821847"/>
                  </a:lnTo>
                  <a:lnTo>
                    <a:pt x="30193" y="766261"/>
                  </a:lnTo>
                  <a:lnTo>
                    <a:pt x="33564" y="708600"/>
                  </a:lnTo>
                  <a:lnTo>
                    <a:pt x="36904" y="649429"/>
                  </a:lnTo>
                  <a:lnTo>
                    <a:pt x="40065" y="589318"/>
                  </a:lnTo>
                  <a:lnTo>
                    <a:pt x="42896" y="528833"/>
                  </a:lnTo>
                  <a:lnTo>
                    <a:pt x="45247" y="468541"/>
                  </a:lnTo>
                  <a:lnTo>
                    <a:pt x="46970" y="409010"/>
                  </a:lnTo>
                  <a:lnTo>
                    <a:pt x="47913" y="350806"/>
                  </a:lnTo>
                  <a:lnTo>
                    <a:pt x="47928" y="294498"/>
                  </a:lnTo>
                  <a:lnTo>
                    <a:pt x="46864" y="240653"/>
                  </a:lnTo>
                  <a:lnTo>
                    <a:pt x="44571" y="189837"/>
                  </a:lnTo>
                  <a:lnTo>
                    <a:pt x="40901" y="142618"/>
                  </a:lnTo>
                  <a:lnTo>
                    <a:pt x="35703" y="99563"/>
                  </a:lnTo>
                  <a:lnTo>
                    <a:pt x="28827" y="61240"/>
                  </a:lnTo>
                  <a:lnTo>
                    <a:pt x="20124" y="28216"/>
                  </a:lnTo>
                  <a:close/>
                </a:path>
              </a:pathLst>
            </a:custGeom>
            <a:ln w="38100">
              <a:solidFill>
                <a:srgbClr val="00AFF0"/>
              </a:solidFill>
              <a:prstDash val="lgDash"/>
            </a:ln>
          </p:spPr>
          <p:txBody>
            <a:bodyPr wrap="square" lIns="0" tIns="0" rIns="0" bIns="0" rtlCol="0"/>
            <a:lstStyle/>
            <a:p>
              <a:endParaRPr/>
            </a:p>
          </p:txBody>
        </p:sp>
      </p:grpSp>
      <p:sp>
        <p:nvSpPr>
          <p:cNvPr id="5" name="object 5"/>
          <p:cNvSpPr txBox="1"/>
          <p:nvPr/>
        </p:nvSpPr>
        <p:spPr>
          <a:xfrm>
            <a:off x="1194001" y="731646"/>
            <a:ext cx="4017010" cy="523811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Lugares Mágicos..</a:t>
            </a:r>
            <a:endParaRPr sz="1800">
              <a:latin typeface="Arial"/>
              <a:cs typeface="Arial"/>
            </a:endParaRPr>
          </a:p>
          <a:p>
            <a:pPr marL="299085" marR="319405" indent="-287020">
              <a:lnSpc>
                <a:spcPct val="100000"/>
              </a:lnSpc>
              <a:buFont typeface="Wingdings"/>
              <a:buChar char=""/>
              <a:tabLst>
                <a:tab pos="299720" algn="l"/>
              </a:tabLst>
            </a:pPr>
            <a:r>
              <a:rPr sz="1800" b="1" u="heavy" spc="-5" dirty="0">
                <a:uFill>
                  <a:solidFill>
                    <a:srgbClr val="000000"/>
                  </a:solidFill>
                </a:uFill>
                <a:latin typeface="Arial"/>
                <a:cs typeface="Arial"/>
              </a:rPr>
              <a:t>Exploración</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comprensión</a:t>
            </a:r>
            <a:r>
              <a:rPr sz="1800" b="1" u="heavy" dirty="0">
                <a:uFill>
                  <a:solidFill>
                    <a:srgbClr val="000000"/>
                  </a:solidFill>
                </a:uFill>
                <a:latin typeface="Arial"/>
                <a:cs typeface="Arial"/>
              </a:rPr>
              <a:t> del </a:t>
            </a:r>
            <a:r>
              <a:rPr sz="1800" b="1" spc="-484" dirty="0">
                <a:latin typeface="Arial"/>
                <a:cs typeface="Arial"/>
              </a:rPr>
              <a:t> </a:t>
            </a:r>
            <a:r>
              <a:rPr sz="1800" b="1" u="heavy" dirty="0">
                <a:uFill>
                  <a:solidFill>
                    <a:srgbClr val="000000"/>
                  </a:solidFill>
                </a:uFill>
                <a:latin typeface="Arial"/>
                <a:cs typeface="Arial"/>
              </a:rPr>
              <a:t>mundo</a:t>
            </a:r>
            <a:r>
              <a:rPr sz="1800" b="1" u="heavy" spc="-5" dirty="0">
                <a:uFill>
                  <a:solidFill>
                    <a:srgbClr val="000000"/>
                  </a:solidFill>
                </a:uFill>
                <a:latin typeface="Arial"/>
                <a:cs typeface="Arial"/>
              </a:rPr>
              <a:t> natural y</a:t>
            </a:r>
            <a:r>
              <a:rPr sz="1800" b="1" u="heavy" spc="-15" dirty="0">
                <a:uFill>
                  <a:solidFill>
                    <a:srgbClr val="000000"/>
                  </a:solidFill>
                </a:uFill>
                <a:latin typeface="Arial"/>
                <a:cs typeface="Arial"/>
              </a:rPr>
              <a:t> </a:t>
            </a:r>
            <a:r>
              <a:rPr sz="1800" b="1" u="heavy" dirty="0">
                <a:uFill>
                  <a:solidFill>
                    <a:srgbClr val="000000"/>
                  </a:solidFill>
                </a:uFill>
                <a:latin typeface="Arial"/>
                <a:cs typeface="Arial"/>
              </a:rPr>
              <a:t>social.</a:t>
            </a:r>
            <a:r>
              <a:rPr sz="1800" dirty="0">
                <a:latin typeface="Arial"/>
                <a:cs typeface="Arial"/>
              </a:rPr>
              <a:t>.</a:t>
            </a:r>
            <a:endParaRPr sz="1800">
              <a:latin typeface="Arial"/>
              <a:cs typeface="Arial"/>
            </a:endParaRPr>
          </a:p>
          <a:p>
            <a:pPr marL="12700">
              <a:lnSpc>
                <a:spcPts val="2395"/>
              </a:lnSpc>
            </a:pPr>
            <a:r>
              <a:rPr sz="2000" b="1" dirty="0">
                <a:latin typeface="Arial"/>
                <a:cs typeface="Arial"/>
              </a:rPr>
              <a:t>Aprendizaje</a:t>
            </a:r>
            <a:r>
              <a:rPr sz="2000" b="1" spc="-35" dirty="0">
                <a:latin typeface="Arial"/>
                <a:cs typeface="Arial"/>
              </a:rPr>
              <a:t> </a:t>
            </a:r>
            <a:r>
              <a:rPr sz="2000" b="1" dirty="0">
                <a:latin typeface="Arial"/>
                <a:cs typeface="Arial"/>
              </a:rPr>
              <a:t>E:</a:t>
            </a:r>
            <a:r>
              <a:rPr sz="2000" b="1" spc="-114" dirty="0">
                <a:latin typeface="Arial"/>
                <a:cs typeface="Arial"/>
              </a:rPr>
              <a:t> </a:t>
            </a:r>
            <a:r>
              <a:rPr sz="1600" b="1" spc="-5" dirty="0">
                <a:solidFill>
                  <a:srgbClr val="00AF50"/>
                </a:solidFill>
                <a:latin typeface="Arial"/>
                <a:cs typeface="Arial"/>
              </a:rPr>
              <a:t>Describe</a:t>
            </a:r>
            <a:r>
              <a:rPr sz="1600" b="1" spc="5" dirty="0">
                <a:solidFill>
                  <a:srgbClr val="00AF50"/>
                </a:solidFill>
                <a:latin typeface="Arial"/>
                <a:cs typeface="Arial"/>
              </a:rPr>
              <a:t> </a:t>
            </a:r>
            <a:r>
              <a:rPr sz="1600" b="1" spc="-5" dirty="0">
                <a:solidFill>
                  <a:srgbClr val="00AF50"/>
                </a:solidFill>
                <a:latin typeface="Arial"/>
                <a:cs typeface="Arial"/>
              </a:rPr>
              <a:t>y</a:t>
            </a:r>
            <a:r>
              <a:rPr sz="1600" b="1" spc="-10" dirty="0">
                <a:solidFill>
                  <a:srgbClr val="00AF50"/>
                </a:solidFill>
                <a:latin typeface="Arial"/>
                <a:cs typeface="Arial"/>
              </a:rPr>
              <a:t> </a:t>
            </a:r>
            <a:r>
              <a:rPr sz="1600" b="1" spc="-5" dirty="0">
                <a:solidFill>
                  <a:srgbClr val="00AF50"/>
                </a:solidFill>
                <a:latin typeface="Arial"/>
                <a:cs typeface="Arial"/>
              </a:rPr>
              <a:t>explica</a:t>
            </a:r>
            <a:r>
              <a:rPr sz="1600" b="1" spc="20" dirty="0">
                <a:solidFill>
                  <a:srgbClr val="00AF50"/>
                </a:solidFill>
                <a:latin typeface="Arial"/>
                <a:cs typeface="Arial"/>
              </a:rPr>
              <a:t> </a:t>
            </a:r>
            <a:r>
              <a:rPr sz="1600" b="1" spc="-5" dirty="0">
                <a:solidFill>
                  <a:srgbClr val="00AF50"/>
                </a:solidFill>
                <a:latin typeface="Arial"/>
                <a:cs typeface="Arial"/>
              </a:rPr>
              <a:t>las</a:t>
            </a:r>
            <a:endParaRPr sz="1600">
              <a:latin typeface="Arial"/>
              <a:cs typeface="Arial"/>
            </a:endParaRPr>
          </a:p>
          <a:p>
            <a:pPr marL="12700" marR="261620">
              <a:lnSpc>
                <a:spcPct val="100000"/>
              </a:lnSpc>
              <a:spcBef>
                <a:spcPts val="15"/>
              </a:spcBef>
            </a:pPr>
            <a:r>
              <a:rPr sz="1600" b="1" spc="-5" dirty="0">
                <a:solidFill>
                  <a:srgbClr val="00AF50"/>
                </a:solidFill>
                <a:latin typeface="Arial"/>
                <a:cs typeface="Arial"/>
              </a:rPr>
              <a:t>características</a:t>
            </a:r>
            <a:r>
              <a:rPr sz="1600" b="1" spc="20" dirty="0">
                <a:solidFill>
                  <a:srgbClr val="00AF50"/>
                </a:solidFill>
                <a:latin typeface="Arial"/>
                <a:cs typeface="Arial"/>
              </a:rPr>
              <a:t> </a:t>
            </a:r>
            <a:r>
              <a:rPr sz="1600" b="1" spc="-5" dirty="0">
                <a:solidFill>
                  <a:srgbClr val="00AF50"/>
                </a:solidFill>
                <a:latin typeface="Arial"/>
                <a:cs typeface="Arial"/>
              </a:rPr>
              <a:t>comunes</a:t>
            </a:r>
            <a:r>
              <a:rPr sz="1600" b="1" spc="15" dirty="0">
                <a:solidFill>
                  <a:srgbClr val="00AF50"/>
                </a:solidFill>
                <a:latin typeface="Arial"/>
                <a:cs typeface="Arial"/>
              </a:rPr>
              <a:t> </a:t>
            </a:r>
            <a:r>
              <a:rPr sz="1600" b="1" spc="-10" dirty="0">
                <a:solidFill>
                  <a:srgbClr val="00AF50"/>
                </a:solidFill>
                <a:latin typeface="Arial"/>
                <a:cs typeface="Arial"/>
              </a:rPr>
              <a:t>que</a:t>
            </a:r>
            <a:r>
              <a:rPr sz="1600" b="1" dirty="0">
                <a:solidFill>
                  <a:srgbClr val="00AF50"/>
                </a:solidFill>
                <a:latin typeface="Arial"/>
                <a:cs typeface="Arial"/>
              </a:rPr>
              <a:t> </a:t>
            </a:r>
            <a:r>
              <a:rPr sz="1600" b="1" spc="-5" dirty="0">
                <a:solidFill>
                  <a:srgbClr val="00AF50"/>
                </a:solidFill>
                <a:latin typeface="Arial"/>
                <a:cs typeface="Arial"/>
              </a:rPr>
              <a:t>identifica </a:t>
            </a:r>
            <a:r>
              <a:rPr sz="1600" b="1" spc="-430" dirty="0">
                <a:solidFill>
                  <a:srgbClr val="00AF50"/>
                </a:solidFill>
                <a:latin typeface="Arial"/>
                <a:cs typeface="Arial"/>
              </a:rPr>
              <a:t> </a:t>
            </a:r>
            <a:r>
              <a:rPr sz="1600" b="1" spc="-5" dirty="0">
                <a:solidFill>
                  <a:srgbClr val="00AF50"/>
                </a:solidFill>
                <a:latin typeface="Arial"/>
                <a:cs typeface="Arial"/>
              </a:rPr>
              <a:t>entre</a:t>
            </a:r>
            <a:r>
              <a:rPr sz="1600" b="1" spc="20" dirty="0">
                <a:solidFill>
                  <a:srgbClr val="00AF50"/>
                </a:solidFill>
                <a:latin typeface="Arial"/>
                <a:cs typeface="Arial"/>
              </a:rPr>
              <a:t> </a:t>
            </a:r>
            <a:r>
              <a:rPr sz="1600" b="1" spc="-5" dirty="0">
                <a:solidFill>
                  <a:srgbClr val="00AF50"/>
                </a:solidFill>
                <a:latin typeface="Arial"/>
                <a:cs typeface="Arial"/>
              </a:rPr>
              <a:t>seres</a:t>
            </a:r>
            <a:r>
              <a:rPr sz="1600" b="1" spc="-10" dirty="0">
                <a:solidFill>
                  <a:srgbClr val="00AF50"/>
                </a:solidFill>
                <a:latin typeface="Arial"/>
                <a:cs typeface="Arial"/>
              </a:rPr>
              <a:t> </a:t>
            </a:r>
            <a:r>
              <a:rPr sz="1600" b="1" spc="-15" dirty="0">
                <a:solidFill>
                  <a:srgbClr val="00AF50"/>
                </a:solidFill>
                <a:latin typeface="Arial"/>
                <a:cs typeface="Arial"/>
              </a:rPr>
              <a:t>vivos</a:t>
            </a:r>
            <a:r>
              <a:rPr sz="1600" b="1" spc="50" dirty="0">
                <a:solidFill>
                  <a:srgbClr val="00AF50"/>
                </a:solidFill>
                <a:latin typeface="Arial"/>
                <a:cs typeface="Arial"/>
              </a:rPr>
              <a:t> </a:t>
            </a:r>
            <a:r>
              <a:rPr sz="1600" b="1" spc="-5" dirty="0">
                <a:solidFill>
                  <a:srgbClr val="00AF50"/>
                </a:solidFill>
                <a:latin typeface="Arial"/>
                <a:cs typeface="Arial"/>
              </a:rPr>
              <a:t>y</a:t>
            </a:r>
            <a:r>
              <a:rPr sz="1600" b="1" spc="10" dirty="0">
                <a:solidFill>
                  <a:srgbClr val="00AF50"/>
                </a:solidFill>
                <a:latin typeface="Arial"/>
                <a:cs typeface="Arial"/>
              </a:rPr>
              <a:t> </a:t>
            </a:r>
            <a:r>
              <a:rPr sz="1600" b="1" spc="-5" dirty="0">
                <a:solidFill>
                  <a:srgbClr val="00AF50"/>
                </a:solidFill>
                <a:latin typeface="Arial"/>
                <a:cs typeface="Arial"/>
              </a:rPr>
              <a:t>elementos</a:t>
            </a:r>
            <a:r>
              <a:rPr sz="1600" b="1" spc="10" dirty="0">
                <a:solidFill>
                  <a:srgbClr val="00AF50"/>
                </a:solidFill>
                <a:latin typeface="Arial"/>
                <a:cs typeface="Arial"/>
              </a:rPr>
              <a:t> </a:t>
            </a:r>
            <a:r>
              <a:rPr sz="1600" b="1" spc="-10" dirty="0">
                <a:solidFill>
                  <a:srgbClr val="00AF50"/>
                </a:solidFill>
                <a:latin typeface="Arial"/>
                <a:cs typeface="Arial"/>
              </a:rPr>
              <a:t>que </a:t>
            </a:r>
            <a:r>
              <a:rPr sz="1600" b="1" spc="-5" dirty="0">
                <a:solidFill>
                  <a:srgbClr val="00AF50"/>
                </a:solidFill>
                <a:latin typeface="Arial"/>
                <a:cs typeface="Arial"/>
              </a:rPr>
              <a:t> </a:t>
            </a:r>
            <a:r>
              <a:rPr sz="1600" b="1" spc="-10" dirty="0">
                <a:solidFill>
                  <a:srgbClr val="00AF50"/>
                </a:solidFill>
                <a:latin typeface="Arial"/>
                <a:cs typeface="Arial"/>
              </a:rPr>
              <a:t>observa</a:t>
            </a:r>
            <a:r>
              <a:rPr sz="1600" b="1" spc="40" dirty="0">
                <a:solidFill>
                  <a:srgbClr val="00AF50"/>
                </a:solidFill>
                <a:latin typeface="Arial"/>
                <a:cs typeface="Arial"/>
              </a:rPr>
              <a:t> </a:t>
            </a:r>
            <a:r>
              <a:rPr sz="1600" b="1" spc="-5" dirty="0">
                <a:solidFill>
                  <a:srgbClr val="00AF50"/>
                </a:solidFill>
                <a:latin typeface="Arial"/>
                <a:cs typeface="Arial"/>
              </a:rPr>
              <a:t>en</a:t>
            </a:r>
            <a:r>
              <a:rPr sz="1600" b="1" spc="5" dirty="0">
                <a:solidFill>
                  <a:srgbClr val="00AF50"/>
                </a:solidFill>
                <a:latin typeface="Arial"/>
                <a:cs typeface="Arial"/>
              </a:rPr>
              <a:t> </a:t>
            </a:r>
            <a:r>
              <a:rPr sz="1600" b="1" spc="-5" dirty="0">
                <a:solidFill>
                  <a:srgbClr val="00AF50"/>
                </a:solidFill>
                <a:latin typeface="Arial"/>
                <a:cs typeface="Arial"/>
              </a:rPr>
              <a:t>la</a:t>
            </a:r>
            <a:r>
              <a:rPr sz="1600" b="1" spc="5" dirty="0">
                <a:solidFill>
                  <a:srgbClr val="00AF50"/>
                </a:solidFill>
                <a:latin typeface="Arial"/>
                <a:cs typeface="Arial"/>
              </a:rPr>
              <a:t> </a:t>
            </a:r>
            <a:r>
              <a:rPr sz="1600" b="1" spc="-5" dirty="0">
                <a:solidFill>
                  <a:srgbClr val="00AF50"/>
                </a:solidFill>
                <a:latin typeface="Arial"/>
                <a:cs typeface="Arial"/>
              </a:rPr>
              <a:t>naturaleza.</a:t>
            </a:r>
            <a:endParaRPr sz="1600">
              <a:latin typeface="Arial"/>
              <a:cs typeface="Arial"/>
            </a:endParaRPr>
          </a:p>
          <a:p>
            <a:pPr marL="12700" marR="189230">
              <a:lnSpc>
                <a:spcPts val="2400"/>
              </a:lnSpc>
              <a:spcBef>
                <a:spcPts val="65"/>
              </a:spcBef>
            </a:pPr>
            <a:r>
              <a:rPr sz="2000" dirty="0">
                <a:latin typeface="Arial"/>
                <a:cs typeface="Arial"/>
              </a:rPr>
              <a:t>La</a:t>
            </a:r>
            <a:r>
              <a:rPr sz="2000" spc="-25" dirty="0">
                <a:latin typeface="Arial"/>
                <a:cs typeface="Arial"/>
              </a:rPr>
              <a:t> </a:t>
            </a:r>
            <a:r>
              <a:rPr sz="2000" dirty="0">
                <a:latin typeface="Arial"/>
                <a:cs typeface="Arial"/>
              </a:rPr>
              <a:t>alumna</a:t>
            </a:r>
            <a:r>
              <a:rPr sz="2000" spc="-25" dirty="0">
                <a:latin typeface="Arial"/>
                <a:cs typeface="Arial"/>
              </a:rPr>
              <a:t> </a:t>
            </a:r>
            <a:r>
              <a:rPr sz="2000" dirty="0">
                <a:latin typeface="Arial"/>
                <a:cs typeface="Arial"/>
              </a:rPr>
              <a:t>se</a:t>
            </a:r>
            <a:r>
              <a:rPr sz="2000" spc="-20" dirty="0">
                <a:latin typeface="Arial"/>
                <a:cs typeface="Arial"/>
              </a:rPr>
              <a:t> </a:t>
            </a:r>
            <a:r>
              <a:rPr sz="2000" dirty="0">
                <a:latin typeface="Arial"/>
                <a:cs typeface="Arial"/>
              </a:rPr>
              <a:t>muestra</a:t>
            </a:r>
            <a:r>
              <a:rPr sz="2000" spc="-50" dirty="0">
                <a:latin typeface="Arial"/>
                <a:cs typeface="Arial"/>
              </a:rPr>
              <a:t> </a:t>
            </a:r>
            <a:r>
              <a:rPr sz="2000" dirty="0">
                <a:latin typeface="Arial"/>
                <a:cs typeface="Arial"/>
              </a:rPr>
              <a:t>en</a:t>
            </a:r>
            <a:r>
              <a:rPr sz="2000" spc="-20" dirty="0">
                <a:latin typeface="Arial"/>
                <a:cs typeface="Arial"/>
              </a:rPr>
              <a:t> </a:t>
            </a:r>
            <a:r>
              <a:rPr sz="2000" dirty="0">
                <a:latin typeface="Arial"/>
                <a:cs typeface="Arial"/>
              </a:rPr>
              <a:t>un</a:t>
            </a:r>
            <a:r>
              <a:rPr sz="2000" spc="-25" dirty="0">
                <a:latin typeface="Arial"/>
                <a:cs typeface="Arial"/>
              </a:rPr>
              <a:t> </a:t>
            </a:r>
            <a:r>
              <a:rPr sz="2000" dirty="0">
                <a:latin typeface="Arial"/>
                <a:cs typeface="Arial"/>
              </a:rPr>
              <a:t>nivel </a:t>
            </a:r>
            <a:r>
              <a:rPr sz="2000" spc="-540" dirty="0">
                <a:latin typeface="Arial"/>
                <a:cs typeface="Arial"/>
              </a:rPr>
              <a:t> </a:t>
            </a:r>
            <a:r>
              <a:rPr sz="2000" dirty="0">
                <a:latin typeface="Arial"/>
                <a:cs typeface="Arial"/>
              </a:rPr>
              <a:t>sobresaliente al identificar cada </a:t>
            </a:r>
            <a:r>
              <a:rPr sz="2000" spc="5" dirty="0">
                <a:latin typeface="Arial"/>
                <a:cs typeface="Arial"/>
              </a:rPr>
              <a:t> </a:t>
            </a:r>
            <a:r>
              <a:rPr sz="2000" dirty="0">
                <a:latin typeface="Arial"/>
                <a:cs typeface="Arial"/>
              </a:rPr>
              <a:t>elemento que compone la </a:t>
            </a:r>
            <a:r>
              <a:rPr sz="2000" spc="5" dirty="0">
                <a:latin typeface="Arial"/>
                <a:cs typeface="Arial"/>
              </a:rPr>
              <a:t> </a:t>
            </a:r>
            <a:r>
              <a:rPr sz="2000" dirty="0">
                <a:latin typeface="Arial"/>
                <a:cs typeface="Arial"/>
              </a:rPr>
              <a:t>naturaleza, así como las </a:t>
            </a:r>
            <a:r>
              <a:rPr sz="2000" spc="5" dirty="0">
                <a:latin typeface="Arial"/>
                <a:cs typeface="Arial"/>
              </a:rPr>
              <a:t> </a:t>
            </a:r>
            <a:r>
              <a:rPr sz="2000" dirty="0">
                <a:latin typeface="Arial"/>
                <a:cs typeface="Arial"/>
              </a:rPr>
              <a:t>diferencias</a:t>
            </a:r>
            <a:r>
              <a:rPr sz="2000" spc="-50" dirty="0">
                <a:latin typeface="Arial"/>
                <a:cs typeface="Arial"/>
              </a:rPr>
              <a:t> </a:t>
            </a:r>
            <a:r>
              <a:rPr sz="2000" dirty="0">
                <a:latin typeface="Arial"/>
                <a:cs typeface="Arial"/>
              </a:rPr>
              <a:t>entre</a:t>
            </a:r>
            <a:r>
              <a:rPr sz="2000" spc="-35" dirty="0">
                <a:latin typeface="Arial"/>
                <a:cs typeface="Arial"/>
              </a:rPr>
              <a:t> </a:t>
            </a:r>
            <a:r>
              <a:rPr sz="2000" dirty="0">
                <a:latin typeface="Arial"/>
                <a:cs typeface="Arial"/>
              </a:rPr>
              <a:t>ellos,</a:t>
            </a:r>
            <a:r>
              <a:rPr sz="2000" spc="-15" dirty="0">
                <a:latin typeface="Arial"/>
                <a:cs typeface="Arial"/>
              </a:rPr>
              <a:t> </a:t>
            </a:r>
            <a:r>
              <a:rPr sz="2000" dirty="0">
                <a:latin typeface="Arial"/>
                <a:cs typeface="Arial"/>
              </a:rPr>
              <a:t>la</a:t>
            </a:r>
            <a:r>
              <a:rPr sz="2000" spc="-10" dirty="0">
                <a:latin typeface="Arial"/>
                <a:cs typeface="Arial"/>
              </a:rPr>
              <a:t> </a:t>
            </a:r>
            <a:r>
              <a:rPr sz="2000" dirty="0">
                <a:latin typeface="Arial"/>
                <a:cs typeface="Arial"/>
              </a:rPr>
              <a:t>infante</a:t>
            </a:r>
            <a:endParaRPr sz="2000">
              <a:latin typeface="Arial"/>
              <a:cs typeface="Arial"/>
            </a:endParaRPr>
          </a:p>
          <a:p>
            <a:pPr marL="12700" marR="5080">
              <a:lnSpc>
                <a:spcPts val="2400"/>
              </a:lnSpc>
              <a:spcBef>
                <a:spcPts val="5"/>
              </a:spcBef>
            </a:pPr>
            <a:r>
              <a:rPr sz="2000" dirty="0">
                <a:latin typeface="Arial"/>
                <a:cs typeface="Arial"/>
              </a:rPr>
              <a:t>aprecia cada uno de los elementos </a:t>
            </a:r>
            <a:r>
              <a:rPr sz="2000" spc="-545" dirty="0">
                <a:latin typeface="Arial"/>
                <a:cs typeface="Arial"/>
              </a:rPr>
              <a:t> </a:t>
            </a:r>
            <a:r>
              <a:rPr sz="2000" dirty="0">
                <a:latin typeface="Arial"/>
                <a:cs typeface="Arial"/>
              </a:rPr>
              <a:t>y es clasificado en cada grupo </a:t>
            </a:r>
            <a:r>
              <a:rPr sz="2000" spc="5" dirty="0">
                <a:latin typeface="Arial"/>
                <a:cs typeface="Arial"/>
              </a:rPr>
              <a:t> </a:t>
            </a:r>
            <a:r>
              <a:rPr sz="2000" dirty="0">
                <a:latin typeface="Arial"/>
                <a:cs typeface="Arial"/>
              </a:rPr>
              <a:t>correspondiente,</a:t>
            </a:r>
            <a:r>
              <a:rPr sz="2000" spc="15" dirty="0">
                <a:latin typeface="Arial"/>
                <a:cs typeface="Arial"/>
              </a:rPr>
              <a:t> </a:t>
            </a:r>
            <a:r>
              <a:rPr sz="2000" dirty="0">
                <a:latin typeface="Arial"/>
                <a:cs typeface="Arial"/>
              </a:rPr>
              <a:t>cabe</a:t>
            </a:r>
            <a:r>
              <a:rPr sz="2000" spc="60" dirty="0">
                <a:latin typeface="Arial"/>
                <a:cs typeface="Arial"/>
              </a:rPr>
              <a:t> </a:t>
            </a:r>
            <a:r>
              <a:rPr sz="2000" dirty="0">
                <a:latin typeface="Arial"/>
                <a:cs typeface="Arial"/>
              </a:rPr>
              <a:t>destacar </a:t>
            </a:r>
            <a:r>
              <a:rPr sz="2000" spc="5" dirty="0">
                <a:latin typeface="Arial"/>
                <a:cs typeface="Arial"/>
              </a:rPr>
              <a:t> </a:t>
            </a:r>
            <a:r>
              <a:rPr sz="2000" dirty="0">
                <a:latin typeface="Arial"/>
                <a:cs typeface="Arial"/>
              </a:rPr>
              <a:t>que</a:t>
            </a:r>
            <a:r>
              <a:rPr sz="2000" spc="-20" dirty="0">
                <a:latin typeface="Arial"/>
                <a:cs typeface="Arial"/>
              </a:rPr>
              <a:t> </a:t>
            </a:r>
            <a:r>
              <a:rPr sz="2000" dirty="0">
                <a:latin typeface="Arial"/>
                <a:cs typeface="Arial"/>
              </a:rPr>
              <a:t>no</a:t>
            </a:r>
            <a:r>
              <a:rPr sz="2000" spc="-20" dirty="0">
                <a:latin typeface="Arial"/>
                <a:cs typeface="Arial"/>
              </a:rPr>
              <a:t> </a:t>
            </a:r>
            <a:r>
              <a:rPr sz="2000" dirty="0">
                <a:latin typeface="Arial"/>
                <a:cs typeface="Arial"/>
              </a:rPr>
              <a:t>requiere</a:t>
            </a:r>
            <a:r>
              <a:rPr sz="2000" spc="-35" dirty="0">
                <a:latin typeface="Arial"/>
                <a:cs typeface="Arial"/>
              </a:rPr>
              <a:t> </a:t>
            </a:r>
            <a:r>
              <a:rPr sz="2000" dirty="0">
                <a:latin typeface="Arial"/>
                <a:cs typeface="Arial"/>
              </a:rPr>
              <a:t>apoyo</a:t>
            </a:r>
            <a:r>
              <a:rPr sz="2000" spc="-25" dirty="0">
                <a:latin typeface="Arial"/>
                <a:cs typeface="Arial"/>
              </a:rPr>
              <a:t> </a:t>
            </a:r>
            <a:r>
              <a:rPr sz="2000" dirty="0">
                <a:latin typeface="Arial"/>
                <a:cs typeface="Arial"/>
              </a:rPr>
              <a:t>extra</a:t>
            </a:r>
            <a:r>
              <a:rPr sz="2000" spc="-35" dirty="0">
                <a:latin typeface="Arial"/>
                <a:cs typeface="Arial"/>
              </a:rPr>
              <a:t> </a:t>
            </a:r>
            <a:r>
              <a:rPr sz="2000" dirty="0">
                <a:latin typeface="Arial"/>
                <a:cs typeface="Arial"/>
              </a:rPr>
              <a:t>de</a:t>
            </a:r>
            <a:r>
              <a:rPr sz="2000" spc="-20" dirty="0">
                <a:latin typeface="Arial"/>
                <a:cs typeface="Arial"/>
              </a:rPr>
              <a:t> </a:t>
            </a:r>
            <a:r>
              <a:rPr sz="2000" dirty="0">
                <a:latin typeface="Arial"/>
                <a:cs typeface="Arial"/>
              </a:rPr>
              <a:t>sus</a:t>
            </a:r>
            <a:endParaRPr sz="2000">
              <a:latin typeface="Arial"/>
              <a:cs typeface="Arial"/>
            </a:endParaRPr>
          </a:p>
          <a:p>
            <a:pPr marL="12700" marR="217170">
              <a:lnSpc>
                <a:spcPts val="2400"/>
              </a:lnSpc>
            </a:pPr>
            <a:r>
              <a:rPr sz="2000" dirty="0">
                <a:latin typeface="Arial"/>
                <a:cs typeface="Arial"/>
              </a:rPr>
              <a:t>familiares</a:t>
            </a:r>
            <a:r>
              <a:rPr sz="2000" spc="-40" dirty="0">
                <a:latin typeface="Arial"/>
                <a:cs typeface="Arial"/>
              </a:rPr>
              <a:t> </a:t>
            </a:r>
            <a:r>
              <a:rPr sz="2000" dirty="0">
                <a:latin typeface="Arial"/>
                <a:cs typeface="Arial"/>
              </a:rPr>
              <a:t>mostrando</a:t>
            </a:r>
            <a:r>
              <a:rPr sz="2000" spc="-55" dirty="0">
                <a:latin typeface="Arial"/>
                <a:cs typeface="Arial"/>
              </a:rPr>
              <a:t> </a:t>
            </a:r>
            <a:r>
              <a:rPr sz="2000" dirty="0">
                <a:latin typeface="Arial"/>
                <a:cs typeface="Arial"/>
              </a:rPr>
              <a:t>un</a:t>
            </a:r>
            <a:r>
              <a:rPr sz="2000" spc="-30" dirty="0">
                <a:latin typeface="Arial"/>
                <a:cs typeface="Arial"/>
              </a:rPr>
              <a:t> </a:t>
            </a:r>
            <a:r>
              <a:rPr sz="2000" dirty="0">
                <a:latin typeface="Arial"/>
                <a:cs typeface="Arial"/>
              </a:rPr>
              <a:t>grado</a:t>
            </a:r>
            <a:r>
              <a:rPr sz="2000" spc="-35" dirty="0">
                <a:latin typeface="Arial"/>
                <a:cs typeface="Arial"/>
              </a:rPr>
              <a:t> </a:t>
            </a:r>
            <a:r>
              <a:rPr sz="2000" dirty="0">
                <a:latin typeface="Arial"/>
                <a:cs typeface="Arial"/>
              </a:rPr>
              <a:t>de </a:t>
            </a:r>
            <a:r>
              <a:rPr sz="2000" spc="-540" dirty="0">
                <a:latin typeface="Arial"/>
                <a:cs typeface="Arial"/>
              </a:rPr>
              <a:t> </a:t>
            </a:r>
            <a:r>
              <a:rPr sz="2000" dirty="0">
                <a:latin typeface="Arial"/>
                <a:cs typeface="Arial"/>
              </a:rPr>
              <a:t>autonomía.</a:t>
            </a:r>
            <a:endParaRPr sz="2000">
              <a:latin typeface="Arial"/>
              <a:cs typeface="Arial"/>
            </a:endParaRPr>
          </a:p>
        </p:txBody>
      </p:sp>
      <p:sp>
        <p:nvSpPr>
          <p:cNvPr id="6" name="object 6"/>
          <p:cNvSpPr txBox="1">
            <a:spLocks noGrp="1"/>
          </p:cNvSpPr>
          <p:nvPr>
            <p:ph type="title"/>
          </p:nvPr>
        </p:nvSpPr>
        <p:spPr>
          <a:xfrm>
            <a:off x="5797677" y="725242"/>
            <a:ext cx="5168265" cy="514350"/>
          </a:xfrm>
          <a:prstGeom prst="rect">
            <a:avLst/>
          </a:prstGeom>
        </p:spPr>
        <p:txBody>
          <a:bodyPr vert="horz" wrap="square" lIns="0" tIns="13335" rIns="0" bIns="0" rtlCol="0">
            <a:spAutoFit/>
          </a:bodyPr>
          <a:lstStyle/>
          <a:p>
            <a:pPr marL="12700">
              <a:lnSpc>
                <a:spcPct val="100000"/>
              </a:lnSpc>
              <a:spcBef>
                <a:spcPts val="105"/>
              </a:spcBef>
            </a:pPr>
            <a:r>
              <a:rPr b="0" spc="-5" dirty="0">
                <a:latin typeface="Arial"/>
                <a:cs typeface="Arial"/>
              </a:rPr>
              <a:t>Martes</a:t>
            </a:r>
            <a:r>
              <a:rPr b="0" spc="-35" dirty="0">
                <a:latin typeface="Arial"/>
                <a:cs typeface="Arial"/>
              </a:rPr>
              <a:t> </a:t>
            </a:r>
            <a:r>
              <a:rPr b="0" dirty="0">
                <a:latin typeface="Arial"/>
                <a:cs typeface="Arial"/>
              </a:rPr>
              <a:t>15</a:t>
            </a:r>
            <a:r>
              <a:rPr b="0" spc="-20" dirty="0">
                <a:latin typeface="Arial"/>
                <a:cs typeface="Arial"/>
              </a:rPr>
              <a:t> </a:t>
            </a:r>
            <a:r>
              <a:rPr b="0" spc="-5" dirty="0">
                <a:latin typeface="Arial"/>
                <a:cs typeface="Arial"/>
              </a:rPr>
              <a:t>de</a:t>
            </a:r>
            <a:r>
              <a:rPr b="0" spc="-15" dirty="0">
                <a:latin typeface="Arial"/>
                <a:cs typeface="Arial"/>
              </a:rPr>
              <a:t> </a:t>
            </a:r>
            <a:r>
              <a:rPr b="0" spc="-5" dirty="0">
                <a:latin typeface="Arial"/>
                <a:cs typeface="Arial"/>
              </a:rPr>
              <a:t>mayo</a:t>
            </a:r>
            <a:r>
              <a:rPr b="0" spc="-25" dirty="0">
                <a:latin typeface="Arial"/>
                <a:cs typeface="Arial"/>
              </a:rPr>
              <a:t> </a:t>
            </a:r>
            <a:r>
              <a:rPr b="0" spc="-5" dirty="0">
                <a:latin typeface="Arial"/>
                <a:cs typeface="Arial"/>
              </a:rPr>
              <a:t>del 2021</a:t>
            </a:r>
          </a:p>
        </p:txBody>
      </p:sp>
      <p:grpSp>
        <p:nvGrpSpPr>
          <p:cNvPr id="7" name="object 7"/>
          <p:cNvGrpSpPr/>
          <p:nvPr/>
        </p:nvGrpSpPr>
        <p:grpSpPr>
          <a:xfrm>
            <a:off x="5405628" y="1289303"/>
            <a:ext cx="5671185" cy="4253865"/>
            <a:chOff x="5405628" y="1289303"/>
            <a:chExt cx="5671185" cy="4253865"/>
          </a:xfrm>
        </p:grpSpPr>
        <p:pic>
          <p:nvPicPr>
            <p:cNvPr id="8" name="object 8"/>
            <p:cNvPicPr/>
            <p:nvPr/>
          </p:nvPicPr>
          <p:blipFill>
            <a:blip r:embed="rId3" cstate="print"/>
            <a:stretch>
              <a:fillRect/>
            </a:stretch>
          </p:blipFill>
          <p:spPr>
            <a:xfrm>
              <a:off x="5405628" y="1289303"/>
              <a:ext cx="5670804" cy="2139696"/>
            </a:xfrm>
            <a:prstGeom prst="rect">
              <a:avLst/>
            </a:prstGeom>
          </p:spPr>
        </p:pic>
        <p:pic>
          <p:nvPicPr>
            <p:cNvPr id="9" name="object 9"/>
            <p:cNvPicPr/>
            <p:nvPr/>
          </p:nvPicPr>
          <p:blipFill>
            <a:blip r:embed="rId4" cstate="print"/>
            <a:stretch>
              <a:fillRect/>
            </a:stretch>
          </p:blipFill>
          <p:spPr>
            <a:xfrm>
              <a:off x="8240268" y="3416808"/>
              <a:ext cx="2836164" cy="2125980"/>
            </a:xfrm>
            <a:prstGeom prst="rect">
              <a:avLst/>
            </a:prstGeom>
          </p:spPr>
        </p:pic>
        <p:pic>
          <p:nvPicPr>
            <p:cNvPr id="10" name="object 10"/>
            <p:cNvPicPr/>
            <p:nvPr/>
          </p:nvPicPr>
          <p:blipFill>
            <a:blip r:embed="rId5" cstate="print"/>
            <a:stretch>
              <a:fillRect/>
            </a:stretch>
          </p:blipFill>
          <p:spPr>
            <a:xfrm>
              <a:off x="5495544" y="3403091"/>
              <a:ext cx="2836163" cy="2127504"/>
            </a:xfrm>
            <a:prstGeom prst="rect">
              <a:avLst/>
            </a:prstGeom>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3466" y="574294"/>
            <a:ext cx="6002020" cy="391160"/>
          </a:xfrm>
          <a:prstGeom prst="rect">
            <a:avLst/>
          </a:prstGeom>
        </p:spPr>
        <p:txBody>
          <a:bodyPr vert="horz" wrap="square" lIns="0" tIns="12700" rIns="0" bIns="0" rtlCol="0">
            <a:spAutoFit/>
          </a:bodyPr>
          <a:lstStyle/>
          <a:p>
            <a:pPr marL="12700">
              <a:lnSpc>
                <a:spcPct val="100000"/>
              </a:lnSpc>
              <a:spcBef>
                <a:spcPts val="100"/>
              </a:spcBef>
            </a:pPr>
            <a:r>
              <a:rPr sz="2400" spc="-5" dirty="0"/>
              <a:t>Escuela </a:t>
            </a:r>
            <a:r>
              <a:rPr sz="2400" dirty="0"/>
              <a:t>normal</a:t>
            </a:r>
            <a:r>
              <a:rPr sz="2400" spc="-5" dirty="0"/>
              <a:t> </a:t>
            </a:r>
            <a:r>
              <a:rPr sz="2400" dirty="0"/>
              <a:t>de</a:t>
            </a:r>
            <a:r>
              <a:rPr sz="2400" spc="-15" dirty="0"/>
              <a:t> </a:t>
            </a:r>
            <a:r>
              <a:rPr sz="2400" spc="-5" dirty="0"/>
              <a:t>educación </a:t>
            </a:r>
            <a:r>
              <a:rPr sz="2400" spc="-15" dirty="0"/>
              <a:t>preescolar.</a:t>
            </a:r>
            <a:endParaRPr sz="2400"/>
          </a:p>
        </p:txBody>
      </p:sp>
      <p:sp>
        <p:nvSpPr>
          <p:cNvPr id="3" name="object 3"/>
          <p:cNvSpPr txBox="1"/>
          <p:nvPr/>
        </p:nvSpPr>
        <p:spPr>
          <a:xfrm>
            <a:off x="78739" y="1215896"/>
            <a:ext cx="22358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Nombre</a:t>
            </a:r>
            <a:r>
              <a:rPr sz="1800" b="1" spc="-40" dirty="0">
                <a:latin typeface="Arial"/>
                <a:cs typeface="Arial"/>
              </a:rPr>
              <a:t> </a:t>
            </a:r>
            <a:r>
              <a:rPr sz="1800" b="1" dirty="0">
                <a:latin typeface="Arial"/>
                <a:cs typeface="Arial"/>
              </a:rPr>
              <a:t>del</a:t>
            </a:r>
            <a:r>
              <a:rPr sz="1800" b="1" spc="-30" dirty="0">
                <a:latin typeface="Arial"/>
                <a:cs typeface="Arial"/>
              </a:rPr>
              <a:t> </a:t>
            </a:r>
            <a:r>
              <a:rPr sz="1800" b="1" dirty="0">
                <a:latin typeface="Arial"/>
                <a:cs typeface="Arial"/>
              </a:rPr>
              <a:t>alumno:</a:t>
            </a:r>
            <a:endParaRPr sz="1800">
              <a:latin typeface="Arial"/>
              <a:cs typeface="Arial"/>
            </a:endParaRPr>
          </a:p>
        </p:txBody>
      </p:sp>
      <p:sp>
        <p:nvSpPr>
          <p:cNvPr id="4" name="object 4"/>
          <p:cNvSpPr txBox="1"/>
          <p:nvPr/>
        </p:nvSpPr>
        <p:spPr>
          <a:xfrm>
            <a:off x="4591939" y="941576"/>
            <a:ext cx="7504430" cy="57404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Lic. En</a:t>
            </a:r>
            <a:r>
              <a:rPr sz="1800" spc="-20" dirty="0">
                <a:latin typeface="Arial"/>
                <a:cs typeface="Arial"/>
              </a:rPr>
              <a:t> </a:t>
            </a:r>
            <a:r>
              <a:rPr sz="1800" spc="-5" dirty="0">
                <a:latin typeface="Arial"/>
                <a:cs typeface="Arial"/>
              </a:rPr>
              <a:t>educación</a:t>
            </a:r>
            <a:r>
              <a:rPr sz="1800" spc="15" dirty="0">
                <a:latin typeface="Arial"/>
                <a:cs typeface="Arial"/>
              </a:rPr>
              <a:t> </a:t>
            </a:r>
            <a:r>
              <a:rPr sz="1800" spc="-15" dirty="0">
                <a:latin typeface="Arial"/>
                <a:cs typeface="Arial"/>
              </a:rPr>
              <a:t>preescolar.</a:t>
            </a:r>
            <a:endParaRPr sz="1800">
              <a:latin typeface="Arial"/>
              <a:cs typeface="Arial"/>
            </a:endParaRPr>
          </a:p>
          <a:p>
            <a:pPr marL="440690">
              <a:lnSpc>
                <a:spcPct val="100000"/>
              </a:lnSpc>
            </a:pPr>
            <a:r>
              <a:rPr sz="1800" b="1" i="1" dirty="0">
                <a:latin typeface="Arial"/>
                <a:cs typeface="Arial"/>
              </a:rPr>
              <a:t>Rubrica</a:t>
            </a:r>
            <a:r>
              <a:rPr sz="1800" b="1" i="1" spc="-10" dirty="0">
                <a:latin typeface="Arial"/>
                <a:cs typeface="Arial"/>
              </a:rPr>
              <a:t> </a:t>
            </a:r>
            <a:r>
              <a:rPr sz="1800" b="1" i="1" spc="-5" dirty="0">
                <a:latin typeface="Arial"/>
                <a:cs typeface="Arial"/>
              </a:rPr>
              <a:t>para</a:t>
            </a:r>
            <a:r>
              <a:rPr sz="1800" b="1" i="1" spc="5" dirty="0">
                <a:latin typeface="Arial"/>
                <a:cs typeface="Arial"/>
              </a:rPr>
              <a:t> </a:t>
            </a:r>
            <a:r>
              <a:rPr sz="1800" b="1" i="1" spc="-5" dirty="0">
                <a:latin typeface="Arial"/>
                <a:cs typeface="Arial"/>
              </a:rPr>
              <a:t>valorar</a:t>
            </a:r>
            <a:r>
              <a:rPr sz="1800" b="1" i="1" spc="10" dirty="0">
                <a:latin typeface="Arial"/>
                <a:cs typeface="Arial"/>
              </a:rPr>
              <a:t> </a:t>
            </a:r>
            <a:r>
              <a:rPr sz="1800" b="1" i="1" dirty="0">
                <a:latin typeface="Arial"/>
                <a:cs typeface="Arial"/>
              </a:rPr>
              <a:t>el</a:t>
            </a:r>
            <a:r>
              <a:rPr sz="1800" b="1" i="1" spc="-5" dirty="0">
                <a:latin typeface="Arial"/>
                <a:cs typeface="Arial"/>
              </a:rPr>
              <a:t> impacto</a:t>
            </a:r>
            <a:r>
              <a:rPr sz="1800" b="1" i="1" spc="10" dirty="0">
                <a:latin typeface="Arial"/>
                <a:cs typeface="Arial"/>
              </a:rPr>
              <a:t> </a:t>
            </a:r>
            <a:r>
              <a:rPr sz="1800" b="1" i="1" dirty="0">
                <a:latin typeface="Arial"/>
                <a:cs typeface="Arial"/>
              </a:rPr>
              <a:t>en</a:t>
            </a:r>
            <a:r>
              <a:rPr sz="1800" b="1" i="1" spc="5" dirty="0">
                <a:latin typeface="Arial"/>
                <a:cs typeface="Arial"/>
              </a:rPr>
              <a:t> </a:t>
            </a:r>
            <a:r>
              <a:rPr sz="1800" b="1" i="1" dirty="0">
                <a:latin typeface="Arial"/>
                <a:cs typeface="Arial"/>
              </a:rPr>
              <a:t>los</a:t>
            </a:r>
            <a:r>
              <a:rPr sz="1800" b="1" i="1" spc="-5" dirty="0">
                <a:latin typeface="Arial"/>
                <a:cs typeface="Arial"/>
              </a:rPr>
              <a:t> aprendizajes </a:t>
            </a:r>
            <a:r>
              <a:rPr sz="1800" b="1" i="1" dirty="0">
                <a:latin typeface="Arial"/>
                <a:cs typeface="Arial"/>
              </a:rPr>
              <a:t>de los</a:t>
            </a:r>
            <a:r>
              <a:rPr sz="1800" b="1" i="1" spc="-10" dirty="0">
                <a:latin typeface="Arial"/>
                <a:cs typeface="Arial"/>
              </a:rPr>
              <a:t> </a:t>
            </a:r>
            <a:r>
              <a:rPr sz="1800" b="1" i="1" dirty="0">
                <a:latin typeface="Arial"/>
                <a:cs typeface="Arial"/>
              </a:rPr>
              <a:t>niños</a:t>
            </a:r>
            <a:r>
              <a:rPr sz="1800" dirty="0">
                <a:latin typeface="Arial"/>
                <a:cs typeface="Arial"/>
              </a:rPr>
              <a:t>.</a:t>
            </a:r>
            <a:endParaRPr sz="1800">
              <a:latin typeface="Arial"/>
              <a:cs typeface="Arial"/>
            </a:endParaRPr>
          </a:p>
        </p:txBody>
      </p:sp>
      <p:sp>
        <p:nvSpPr>
          <p:cNvPr id="5" name="object 5"/>
          <p:cNvSpPr txBox="1"/>
          <p:nvPr/>
        </p:nvSpPr>
        <p:spPr>
          <a:xfrm>
            <a:off x="78739" y="1490216"/>
            <a:ext cx="462089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Alumna:</a:t>
            </a:r>
            <a:r>
              <a:rPr sz="1800" b="1" spc="40" dirty="0">
                <a:latin typeface="Arial"/>
                <a:cs typeface="Arial"/>
              </a:rPr>
              <a:t> </a:t>
            </a:r>
            <a:r>
              <a:rPr sz="1800" u="heavy" spc="-5" dirty="0">
                <a:uFill>
                  <a:solidFill>
                    <a:srgbClr val="000000"/>
                  </a:solidFill>
                </a:uFill>
                <a:latin typeface="Arial"/>
                <a:cs typeface="Arial"/>
              </a:rPr>
              <a:t>Guadalupe</a:t>
            </a:r>
            <a:r>
              <a:rPr sz="1800" u="heavy" spc="10" dirty="0">
                <a:uFill>
                  <a:solidFill>
                    <a:srgbClr val="000000"/>
                  </a:solidFill>
                </a:uFill>
                <a:latin typeface="Arial"/>
                <a:cs typeface="Arial"/>
              </a:rPr>
              <a:t> </a:t>
            </a:r>
            <a:r>
              <a:rPr sz="1800" u="heavy" spc="-5" dirty="0">
                <a:uFill>
                  <a:solidFill>
                    <a:srgbClr val="000000"/>
                  </a:solidFill>
                </a:uFill>
                <a:latin typeface="Arial"/>
                <a:cs typeface="Arial"/>
              </a:rPr>
              <a:t>Lizbeth</a:t>
            </a:r>
            <a:r>
              <a:rPr sz="1800" u="heavy" dirty="0">
                <a:uFill>
                  <a:solidFill>
                    <a:srgbClr val="000000"/>
                  </a:solidFill>
                </a:uFill>
                <a:latin typeface="Arial"/>
                <a:cs typeface="Arial"/>
              </a:rPr>
              <a:t> </a:t>
            </a:r>
            <a:r>
              <a:rPr sz="1800" u="heavy" spc="-5" dirty="0">
                <a:uFill>
                  <a:solidFill>
                    <a:srgbClr val="000000"/>
                  </a:solidFill>
                </a:uFill>
                <a:latin typeface="Arial"/>
                <a:cs typeface="Arial"/>
              </a:rPr>
              <a:t>Horta</a:t>
            </a:r>
            <a:r>
              <a:rPr sz="1800" u="heavy" spc="-100" dirty="0">
                <a:uFill>
                  <a:solidFill>
                    <a:srgbClr val="000000"/>
                  </a:solidFill>
                </a:uFill>
                <a:latin typeface="Arial"/>
                <a:cs typeface="Arial"/>
              </a:rPr>
              <a:t> </a:t>
            </a:r>
            <a:r>
              <a:rPr sz="1800" u="heavy" spc="-15" dirty="0">
                <a:uFill>
                  <a:solidFill>
                    <a:srgbClr val="000000"/>
                  </a:solidFill>
                </a:uFill>
                <a:latin typeface="Arial"/>
                <a:cs typeface="Arial"/>
              </a:rPr>
              <a:t>Almaguer.</a:t>
            </a:r>
            <a:endParaRPr sz="1800">
              <a:latin typeface="Arial"/>
              <a:cs typeface="Arial"/>
            </a:endParaRPr>
          </a:p>
        </p:txBody>
      </p:sp>
      <p:pic>
        <p:nvPicPr>
          <p:cNvPr id="6" name="object 6"/>
          <p:cNvPicPr/>
          <p:nvPr/>
        </p:nvPicPr>
        <p:blipFill>
          <a:blip r:embed="rId2" cstate="print"/>
          <a:stretch>
            <a:fillRect/>
          </a:stretch>
        </p:blipFill>
        <p:spPr>
          <a:xfrm>
            <a:off x="2321686" y="463817"/>
            <a:ext cx="467002" cy="589427"/>
          </a:xfrm>
          <a:prstGeom prst="rect">
            <a:avLst/>
          </a:prstGeom>
        </p:spPr>
      </p:pic>
      <p:pic>
        <p:nvPicPr>
          <p:cNvPr id="7" name="object 7"/>
          <p:cNvPicPr/>
          <p:nvPr/>
        </p:nvPicPr>
        <p:blipFill>
          <a:blip r:embed="rId3" cstate="print"/>
          <a:stretch>
            <a:fillRect/>
          </a:stretch>
        </p:blipFill>
        <p:spPr>
          <a:xfrm>
            <a:off x="1406652" y="1947672"/>
            <a:ext cx="9003792" cy="473506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8848" y="667512"/>
            <a:ext cx="10814304" cy="59618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6549120" y="1433845"/>
              <a:ext cx="4304030" cy="1700530"/>
            </a:xfrm>
            <a:custGeom>
              <a:avLst/>
              <a:gdLst/>
              <a:ahLst/>
              <a:cxnLst/>
              <a:rect l="l" t="t" r="r" b="b"/>
              <a:pathLst>
                <a:path w="4304030" h="1700530">
                  <a:moveTo>
                    <a:pt x="11699" y="21574"/>
                  </a:moveTo>
                  <a:lnTo>
                    <a:pt x="47499" y="17020"/>
                  </a:lnTo>
                  <a:lnTo>
                    <a:pt x="91630" y="16437"/>
                  </a:lnTo>
                  <a:lnTo>
                    <a:pt x="142029" y="18610"/>
                  </a:lnTo>
                  <a:lnTo>
                    <a:pt x="196634" y="22326"/>
                  </a:lnTo>
                  <a:lnTo>
                    <a:pt x="253381" y="26371"/>
                  </a:lnTo>
                  <a:lnTo>
                    <a:pt x="310206" y="29532"/>
                  </a:lnTo>
                  <a:lnTo>
                    <a:pt x="365046" y="30595"/>
                  </a:lnTo>
                  <a:lnTo>
                    <a:pt x="415837" y="28347"/>
                  </a:lnTo>
                  <a:lnTo>
                    <a:pt x="460517" y="21574"/>
                  </a:lnTo>
                  <a:lnTo>
                    <a:pt x="494918" y="16665"/>
                  </a:lnTo>
                  <a:lnTo>
                    <a:pt x="535896" y="15523"/>
                  </a:lnTo>
                  <a:lnTo>
                    <a:pt x="582227" y="17287"/>
                  </a:lnTo>
                  <a:lnTo>
                    <a:pt x="632682" y="21094"/>
                  </a:lnTo>
                  <a:lnTo>
                    <a:pt x="686035" y="26080"/>
                  </a:lnTo>
                  <a:lnTo>
                    <a:pt x="741060" y="31384"/>
                  </a:lnTo>
                  <a:lnTo>
                    <a:pt x="796529" y="36143"/>
                  </a:lnTo>
                  <a:lnTo>
                    <a:pt x="851216" y="39495"/>
                  </a:lnTo>
                  <a:lnTo>
                    <a:pt x="903894" y="40576"/>
                  </a:lnTo>
                  <a:lnTo>
                    <a:pt x="953336" y="38525"/>
                  </a:lnTo>
                  <a:lnTo>
                    <a:pt x="998315" y="32478"/>
                  </a:lnTo>
                  <a:lnTo>
                    <a:pt x="1037605" y="21574"/>
                  </a:lnTo>
                  <a:lnTo>
                    <a:pt x="1092749" y="6343"/>
                  </a:lnTo>
                  <a:lnTo>
                    <a:pt x="1149143" y="0"/>
                  </a:lnTo>
                  <a:lnTo>
                    <a:pt x="1205537" y="276"/>
                  </a:lnTo>
                  <a:lnTo>
                    <a:pt x="1260681" y="4905"/>
                  </a:lnTo>
                  <a:lnTo>
                    <a:pt x="1313324" y="11617"/>
                  </a:lnTo>
                  <a:lnTo>
                    <a:pt x="1362217" y="18145"/>
                  </a:lnTo>
                  <a:lnTo>
                    <a:pt x="1406110" y="22220"/>
                  </a:lnTo>
                  <a:lnTo>
                    <a:pt x="1443751" y="21574"/>
                  </a:lnTo>
                  <a:lnTo>
                    <a:pt x="1481768" y="19136"/>
                  </a:lnTo>
                  <a:lnTo>
                    <a:pt x="1526500" y="18859"/>
                  </a:lnTo>
                  <a:lnTo>
                    <a:pt x="1576411" y="20011"/>
                  </a:lnTo>
                  <a:lnTo>
                    <a:pt x="1629965" y="21859"/>
                  </a:lnTo>
                  <a:lnTo>
                    <a:pt x="1685627" y="23672"/>
                  </a:lnTo>
                  <a:lnTo>
                    <a:pt x="1741860" y="24717"/>
                  </a:lnTo>
                  <a:lnTo>
                    <a:pt x="1797129" y="24261"/>
                  </a:lnTo>
                  <a:lnTo>
                    <a:pt x="1849897" y="21574"/>
                  </a:lnTo>
                  <a:lnTo>
                    <a:pt x="1892315" y="20291"/>
                  </a:lnTo>
                  <a:lnTo>
                    <a:pt x="1937674" y="22195"/>
                  </a:lnTo>
                  <a:lnTo>
                    <a:pt x="1985434" y="26198"/>
                  </a:lnTo>
                  <a:lnTo>
                    <a:pt x="2035053" y="31211"/>
                  </a:lnTo>
                  <a:lnTo>
                    <a:pt x="2085990" y="36147"/>
                  </a:lnTo>
                  <a:lnTo>
                    <a:pt x="2137705" y="39916"/>
                  </a:lnTo>
                  <a:lnTo>
                    <a:pt x="2189655" y="41432"/>
                  </a:lnTo>
                  <a:lnTo>
                    <a:pt x="2241301" y="39606"/>
                  </a:lnTo>
                  <a:lnTo>
                    <a:pt x="2292101" y="33349"/>
                  </a:lnTo>
                  <a:lnTo>
                    <a:pt x="2341514" y="21574"/>
                  </a:lnTo>
                  <a:lnTo>
                    <a:pt x="2378766" y="12034"/>
                  </a:lnTo>
                  <a:lnTo>
                    <a:pt x="2416187" y="5989"/>
                  </a:lnTo>
                  <a:lnTo>
                    <a:pt x="2454207" y="2917"/>
                  </a:lnTo>
                  <a:lnTo>
                    <a:pt x="2493251" y="2301"/>
                  </a:lnTo>
                  <a:lnTo>
                    <a:pt x="2533747" y="3621"/>
                  </a:lnTo>
                  <a:lnTo>
                    <a:pt x="2576123" y="6358"/>
                  </a:lnTo>
                  <a:lnTo>
                    <a:pt x="2620806" y="9993"/>
                  </a:lnTo>
                  <a:lnTo>
                    <a:pt x="2668223" y="14006"/>
                  </a:lnTo>
                  <a:lnTo>
                    <a:pt x="2718801" y="17878"/>
                  </a:lnTo>
                  <a:lnTo>
                    <a:pt x="2772968" y="21090"/>
                  </a:lnTo>
                  <a:lnTo>
                    <a:pt x="2831151" y="23123"/>
                  </a:lnTo>
                  <a:lnTo>
                    <a:pt x="2893777" y="23457"/>
                  </a:lnTo>
                  <a:lnTo>
                    <a:pt x="2961274" y="21574"/>
                  </a:lnTo>
                  <a:lnTo>
                    <a:pt x="3032588" y="19641"/>
                  </a:lnTo>
                  <a:lnTo>
                    <a:pt x="3095479" y="20260"/>
                  </a:lnTo>
                  <a:lnTo>
                    <a:pt x="3151207" y="22770"/>
                  </a:lnTo>
                  <a:lnTo>
                    <a:pt x="3201031" y="26513"/>
                  </a:lnTo>
                  <a:lnTo>
                    <a:pt x="3246214" y="30826"/>
                  </a:lnTo>
                  <a:lnTo>
                    <a:pt x="3288013" y="35052"/>
                  </a:lnTo>
                  <a:lnTo>
                    <a:pt x="3327691" y="38528"/>
                  </a:lnTo>
                  <a:lnTo>
                    <a:pt x="3366508" y="40595"/>
                  </a:lnTo>
                  <a:lnTo>
                    <a:pt x="3405723" y="40594"/>
                  </a:lnTo>
                  <a:lnTo>
                    <a:pt x="3446596" y="37863"/>
                  </a:lnTo>
                  <a:lnTo>
                    <a:pt x="3490390" y="31743"/>
                  </a:lnTo>
                  <a:lnTo>
                    <a:pt x="3538362" y="21574"/>
                  </a:lnTo>
                  <a:lnTo>
                    <a:pt x="3579528" y="13240"/>
                  </a:lnTo>
                  <a:lnTo>
                    <a:pt x="3622169" y="7834"/>
                  </a:lnTo>
                  <a:lnTo>
                    <a:pt x="3666231" y="4956"/>
                  </a:lnTo>
                  <a:lnTo>
                    <a:pt x="3711661" y="4204"/>
                  </a:lnTo>
                  <a:lnTo>
                    <a:pt x="3758406" y="5177"/>
                  </a:lnTo>
                  <a:lnTo>
                    <a:pt x="3806413" y="7474"/>
                  </a:lnTo>
                  <a:lnTo>
                    <a:pt x="3855630" y="10694"/>
                  </a:lnTo>
                  <a:lnTo>
                    <a:pt x="3906002" y="14436"/>
                  </a:lnTo>
                  <a:lnTo>
                    <a:pt x="3957477" y="18300"/>
                  </a:lnTo>
                  <a:lnTo>
                    <a:pt x="4010003" y="21884"/>
                  </a:lnTo>
                  <a:lnTo>
                    <a:pt x="4063525" y="24787"/>
                  </a:lnTo>
                  <a:lnTo>
                    <a:pt x="4117990" y="26609"/>
                  </a:lnTo>
                  <a:lnTo>
                    <a:pt x="4173347" y="26948"/>
                  </a:lnTo>
                  <a:lnTo>
                    <a:pt x="4229541" y="25403"/>
                  </a:lnTo>
                  <a:lnTo>
                    <a:pt x="4286519" y="21574"/>
                  </a:lnTo>
                  <a:lnTo>
                    <a:pt x="4297251" y="61191"/>
                  </a:lnTo>
                  <a:lnTo>
                    <a:pt x="4301858" y="106462"/>
                  </a:lnTo>
                  <a:lnTo>
                    <a:pt x="4301668" y="156119"/>
                  </a:lnTo>
                  <a:lnTo>
                    <a:pt x="4298005" y="208894"/>
                  </a:lnTo>
                  <a:lnTo>
                    <a:pt x="4292196" y="263520"/>
                  </a:lnTo>
                  <a:lnTo>
                    <a:pt x="4285566" y="318730"/>
                  </a:lnTo>
                  <a:lnTo>
                    <a:pt x="4279442" y="373255"/>
                  </a:lnTo>
                  <a:lnTo>
                    <a:pt x="4275149" y="425829"/>
                  </a:lnTo>
                  <a:lnTo>
                    <a:pt x="4274014" y="475183"/>
                  </a:lnTo>
                  <a:lnTo>
                    <a:pt x="4277362" y="520051"/>
                  </a:lnTo>
                  <a:lnTo>
                    <a:pt x="4286519" y="559165"/>
                  </a:lnTo>
                  <a:lnTo>
                    <a:pt x="4297262" y="599836"/>
                  </a:lnTo>
                  <a:lnTo>
                    <a:pt x="4302710" y="642984"/>
                  </a:lnTo>
                  <a:lnTo>
                    <a:pt x="4303953" y="688492"/>
                  </a:lnTo>
                  <a:lnTo>
                    <a:pt x="4302082" y="736245"/>
                  </a:lnTo>
                  <a:lnTo>
                    <a:pt x="4298187" y="786130"/>
                  </a:lnTo>
                  <a:lnTo>
                    <a:pt x="4293359" y="838029"/>
                  </a:lnTo>
                  <a:lnTo>
                    <a:pt x="4288687" y="891829"/>
                  </a:lnTo>
                  <a:lnTo>
                    <a:pt x="4285263" y="947415"/>
                  </a:lnTo>
                  <a:lnTo>
                    <a:pt x="4284177" y="1004671"/>
                  </a:lnTo>
                  <a:lnTo>
                    <a:pt x="4286519" y="1063482"/>
                  </a:lnTo>
                  <a:lnTo>
                    <a:pt x="4289129" y="1114649"/>
                  </a:lnTo>
                  <a:lnTo>
                    <a:pt x="4289871" y="1168352"/>
                  </a:lnTo>
                  <a:lnTo>
                    <a:pt x="4289162" y="1223861"/>
                  </a:lnTo>
                  <a:lnTo>
                    <a:pt x="4287422" y="1280445"/>
                  </a:lnTo>
                  <a:lnTo>
                    <a:pt x="4285068" y="1337374"/>
                  </a:lnTo>
                  <a:lnTo>
                    <a:pt x="4282519" y="1393920"/>
                  </a:lnTo>
                  <a:lnTo>
                    <a:pt x="4280191" y="1449351"/>
                  </a:lnTo>
                  <a:lnTo>
                    <a:pt x="4278504" y="1502939"/>
                  </a:lnTo>
                  <a:lnTo>
                    <a:pt x="4277875" y="1553954"/>
                  </a:lnTo>
                  <a:lnTo>
                    <a:pt x="4278723" y="1601665"/>
                  </a:lnTo>
                  <a:lnTo>
                    <a:pt x="4281465" y="1645343"/>
                  </a:lnTo>
                  <a:lnTo>
                    <a:pt x="4286519" y="1684258"/>
                  </a:lnTo>
                  <a:lnTo>
                    <a:pt x="4220572" y="1695749"/>
                  </a:lnTo>
                  <a:lnTo>
                    <a:pt x="4161587" y="1699652"/>
                  </a:lnTo>
                  <a:lnTo>
                    <a:pt x="4108251" y="1698121"/>
                  </a:lnTo>
                  <a:lnTo>
                    <a:pt x="4059253" y="1693306"/>
                  </a:lnTo>
                  <a:lnTo>
                    <a:pt x="4013278" y="1687361"/>
                  </a:lnTo>
                  <a:lnTo>
                    <a:pt x="3969015" y="1682436"/>
                  </a:lnTo>
                  <a:lnTo>
                    <a:pt x="3925151" y="1680684"/>
                  </a:lnTo>
                  <a:lnTo>
                    <a:pt x="3880373" y="1684258"/>
                  </a:lnTo>
                  <a:lnTo>
                    <a:pt x="3840083" y="1688556"/>
                  </a:lnTo>
                  <a:lnTo>
                    <a:pt x="3799740" y="1689687"/>
                  </a:lnTo>
                  <a:lnTo>
                    <a:pt x="3758340" y="1688547"/>
                  </a:lnTo>
                  <a:lnTo>
                    <a:pt x="3714880" y="1686035"/>
                  </a:lnTo>
                  <a:lnTo>
                    <a:pt x="3668356" y="1683045"/>
                  </a:lnTo>
                  <a:lnTo>
                    <a:pt x="3617765" y="1680476"/>
                  </a:lnTo>
                  <a:lnTo>
                    <a:pt x="3562104" y="1679224"/>
                  </a:lnTo>
                  <a:lnTo>
                    <a:pt x="3500368" y="1680185"/>
                  </a:lnTo>
                  <a:lnTo>
                    <a:pt x="3431555" y="1684258"/>
                  </a:lnTo>
                  <a:lnTo>
                    <a:pt x="3371241" y="1688263"/>
                  </a:lnTo>
                  <a:lnTo>
                    <a:pt x="3319589" y="1689964"/>
                  </a:lnTo>
                  <a:lnTo>
                    <a:pt x="3274280" y="1689890"/>
                  </a:lnTo>
                  <a:lnTo>
                    <a:pt x="3232994" y="1688574"/>
                  </a:lnTo>
                  <a:lnTo>
                    <a:pt x="3193414" y="1686544"/>
                  </a:lnTo>
                  <a:lnTo>
                    <a:pt x="3153221" y="1684331"/>
                  </a:lnTo>
                  <a:lnTo>
                    <a:pt x="3110095" y="1682465"/>
                  </a:lnTo>
                  <a:lnTo>
                    <a:pt x="3061719" y="1681478"/>
                  </a:lnTo>
                  <a:lnTo>
                    <a:pt x="3005773" y="1681898"/>
                  </a:lnTo>
                  <a:lnTo>
                    <a:pt x="2939938" y="1684258"/>
                  </a:lnTo>
                  <a:lnTo>
                    <a:pt x="2883008" y="1686397"/>
                  </a:lnTo>
                  <a:lnTo>
                    <a:pt x="2830732" y="1687168"/>
                  </a:lnTo>
                  <a:lnTo>
                    <a:pt x="2782002" y="1686865"/>
                  </a:lnTo>
                  <a:lnTo>
                    <a:pt x="2735708" y="1685782"/>
                  </a:lnTo>
                  <a:lnTo>
                    <a:pt x="2690743" y="1684211"/>
                  </a:lnTo>
                  <a:lnTo>
                    <a:pt x="2645997" y="1682448"/>
                  </a:lnTo>
                  <a:lnTo>
                    <a:pt x="2600362" y="1680785"/>
                  </a:lnTo>
                  <a:lnTo>
                    <a:pt x="2552729" y="1679516"/>
                  </a:lnTo>
                  <a:lnTo>
                    <a:pt x="2501991" y="1678936"/>
                  </a:lnTo>
                  <a:lnTo>
                    <a:pt x="2447037" y="1679336"/>
                  </a:lnTo>
                  <a:lnTo>
                    <a:pt x="2386760" y="1681013"/>
                  </a:lnTo>
                  <a:lnTo>
                    <a:pt x="2320051" y="1684258"/>
                  </a:lnTo>
                  <a:lnTo>
                    <a:pt x="2233653" y="1687469"/>
                  </a:lnTo>
                  <a:lnTo>
                    <a:pt x="2160615" y="1686936"/>
                  </a:lnTo>
                  <a:lnTo>
                    <a:pt x="2099128" y="1683919"/>
                  </a:lnTo>
                  <a:lnTo>
                    <a:pt x="2047376" y="1679679"/>
                  </a:lnTo>
                  <a:lnTo>
                    <a:pt x="2003549" y="1675477"/>
                  </a:lnTo>
                  <a:lnTo>
                    <a:pt x="1965834" y="1672574"/>
                  </a:lnTo>
                  <a:lnTo>
                    <a:pt x="1932418" y="1672229"/>
                  </a:lnTo>
                  <a:lnTo>
                    <a:pt x="1901488" y="1675703"/>
                  </a:lnTo>
                  <a:lnTo>
                    <a:pt x="1871233" y="1684258"/>
                  </a:lnTo>
                  <a:lnTo>
                    <a:pt x="1843912" y="1690845"/>
                  </a:lnTo>
                  <a:lnTo>
                    <a:pt x="1808580" y="1693818"/>
                  </a:lnTo>
                  <a:lnTo>
                    <a:pt x="1766508" y="1693902"/>
                  </a:lnTo>
                  <a:lnTo>
                    <a:pt x="1718965" y="1691821"/>
                  </a:lnTo>
                  <a:lnTo>
                    <a:pt x="1667222" y="1688301"/>
                  </a:lnTo>
                  <a:lnTo>
                    <a:pt x="1612550" y="1684067"/>
                  </a:lnTo>
                  <a:lnTo>
                    <a:pt x="1556219" y="1679844"/>
                  </a:lnTo>
                  <a:lnTo>
                    <a:pt x="1499499" y="1676355"/>
                  </a:lnTo>
                  <a:lnTo>
                    <a:pt x="1443662" y="1674328"/>
                  </a:lnTo>
                  <a:lnTo>
                    <a:pt x="1389977" y="1674486"/>
                  </a:lnTo>
                  <a:lnTo>
                    <a:pt x="1339714" y="1677554"/>
                  </a:lnTo>
                  <a:lnTo>
                    <a:pt x="1294145" y="1684258"/>
                  </a:lnTo>
                  <a:lnTo>
                    <a:pt x="1253429" y="1690445"/>
                  </a:lnTo>
                  <a:lnTo>
                    <a:pt x="1210487" y="1693254"/>
                  </a:lnTo>
                  <a:lnTo>
                    <a:pt x="1165609" y="1693326"/>
                  </a:lnTo>
                  <a:lnTo>
                    <a:pt x="1119087" y="1691300"/>
                  </a:lnTo>
                  <a:lnTo>
                    <a:pt x="1071210" y="1687816"/>
                  </a:lnTo>
                  <a:lnTo>
                    <a:pt x="1022268" y="1683515"/>
                  </a:lnTo>
                  <a:lnTo>
                    <a:pt x="972553" y="1679035"/>
                  </a:lnTo>
                  <a:lnTo>
                    <a:pt x="922353" y="1675018"/>
                  </a:lnTo>
                  <a:lnTo>
                    <a:pt x="871960" y="1672102"/>
                  </a:lnTo>
                  <a:lnTo>
                    <a:pt x="821664" y="1670929"/>
                  </a:lnTo>
                  <a:lnTo>
                    <a:pt x="771754" y="1672137"/>
                  </a:lnTo>
                  <a:lnTo>
                    <a:pt x="722522" y="1676366"/>
                  </a:lnTo>
                  <a:lnTo>
                    <a:pt x="674258" y="1684258"/>
                  </a:lnTo>
                  <a:lnTo>
                    <a:pt x="625173" y="1692465"/>
                  </a:lnTo>
                  <a:lnTo>
                    <a:pt x="573619" y="1697538"/>
                  </a:lnTo>
                  <a:lnTo>
                    <a:pt x="520184" y="1699959"/>
                  </a:lnTo>
                  <a:lnTo>
                    <a:pt x="465456" y="1700209"/>
                  </a:lnTo>
                  <a:lnTo>
                    <a:pt x="410022" y="1698769"/>
                  </a:lnTo>
                  <a:lnTo>
                    <a:pt x="354470" y="1696123"/>
                  </a:lnTo>
                  <a:lnTo>
                    <a:pt x="299389" y="1692750"/>
                  </a:lnTo>
                  <a:lnTo>
                    <a:pt x="245366" y="1689134"/>
                  </a:lnTo>
                  <a:lnTo>
                    <a:pt x="192989" y="1685756"/>
                  </a:lnTo>
                  <a:lnTo>
                    <a:pt x="142846" y="1683097"/>
                  </a:lnTo>
                  <a:lnTo>
                    <a:pt x="95524" y="1681640"/>
                  </a:lnTo>
                  <a:lnTo>
                    <a:pt x="51613" y="1681867"/>
                  </a:lnTo>
                  <a:lnTo>
                    <a:pt x="11699" y="1684258"/>
                  </a:lnTo>
                  <a:lnTo>
                    <a:pt x="4889" y="1627553"/>
                  </a:lnTo>
                  <a:lnTo>
                    <a:pt x="1183" y="1576001"/>
                  </a:lnTo>
                  <a:lnTo>
                    <a:pt x="0" y="1528305"/>
                  </a:lnTo>
                  <a:lnTo>
                    <a:pt x="759" y="1483169"/>
                  </a:lnTo>
                  <a:lnTo>
                    <a:pt x="2880" y="1439297"/>
                  </a:lnTo>
                  <a:lnTo>
                    <a:pt x="5782" y="1395394"/>
                  </a:lnTo>
                  <a:lnTo>
                    <a:pt x="8886" y="1350162"/>
                  </a:lnTo>
                  <a:lnTo>
                    <a:pt x="11610" y="1302306"/>
                  </a:lnTo>
                  <a:lnTo>
                    <a:pt x="13374" y="1250529"/>
                  </a:lnTo>
                  <a:lnTo>
                    <a:pt x="13597" y="1193536"/>
                  </a:lnTo>
                  <a:lnTo>
                    <a:pt x="11699" y="1130030"/>
                  </a:lnTo>
                  <a:lnTo>
                    <a:pt x="9752" y="1072439"/>
                  </a:lnTo>
                  <a:lnTo>
                    <a:pt x="9433" y="1021827"/>
                  </a:lnTo>
                  <a:lnTo>
                    <a:pt x="10360" y="976645"/>
                  </a:lnTo>
                  <a:lnTo>
                    <a:pt x="12151" y="935348"/>
                  </a:lnTo>
                  <a:lnTo>
                    <a:pt x="14423" y="896388"/>
                  </a:lnTo>
                  <a:lnTo>
                    <a:pt x="16795" y="858218"/>
                  </a:lnTo>
                  <a:lnTo>
                    <a:pt x="18884" y="819291"/>
                  </a:lnTo>
                  <a:lnTo>
                    <a:pt x="20307" y="778061"/>
                  </a:lnTo>
                  <a:lnTo>
                    <a:pt x="20682" y="732980"/>
                  </a:lnTo>
                  <a:lnTo>
                    <a:pt x="19628" y="682502"/>
                  </a:lnTo>
                  <a:lnTo>
                    <a:pt x="16761" y="625079"/>
                  </a:lnTo>
                  <a:lnTo>
                    <a:pt x="11699" y="559165"/>
                  </a:lnTo>
                  <a:lnTo>
                    <a:pt x="7321" y="493350"/>
                  </a:lnTo>
                  <a:lnTo>
                    <a:pt x="6258" y="436220"/>
                  </a:lnTo>
                  <a:lnTo>
                    <a:pt x="7752" y="386316"/>
                  </a:lnTo>
                  <a:lnTo>
                    <a:pt x="11050" y="342178"/>
                  </a:lnTo>
                  <a:lnTo>
                    <a:pt x="15396" y="302348"/>
                  </a:lnTo>
                  <a:lnTo>
                    <a:pt x="20034" y="265366"/>
                  </a:lnTo>
                  <a:lnTo>
                    <a:pt x="24208" y="229773"/>
                  </a:lnTo>
                  <a:lnTo>
                    <a:pt x="27165" y="194110"/>
                  </a:lnTo>
                  <a:lnTo>
                    <a:pt x="28148" y="156918"/>
                  </a:lnTo>
                  <a:lnTo>
                    <a:pt x="26401" y="116737"/>
                  </a:lnTo>
                  <a:lnTo>
                    <a:pt x="21170" y="72109"/>
                  </a:lnTo>
                  <a:lnTo>
                    <a:pt x="11699" y="21574"/>
                  </a:lnTo>
                  <a:close/>
                </a:path>
              </a:pathLst>
            </a:custGeom>
            <a:ln w="76200">
              <a:solidFill>
                <a:srgbClr val="C00000"/>
              </a:solidFill>
              <a:prstDash val="lgDash"/>
            </a:ln>
          </p:spPr>
          <p:txBody>
            <a:bodyPr wrap="square" lIns="0" tIns="0" rIns="0" bIns="0" rtlCol="0"/>
            <a:lstStyle/>
            <a:p>
              <a:endParaRPr/>
            </a:p>
          </p:txBody>
        </p:sp>
      </p:grpSp>
      <p:sp>
        <p:nvSpPr>
          <p:cNvPr id="5" name="object 5"/>
          <p:cNvSpPr txBox="1"/>
          <p:nvPr/>
        </p:nvSpPr>
        <p:spPr>
          <a:xfrm>
            <a:off x="6640447" y="1480769"/>
            <a:ext cx="4003675" cy="1307465"/>
          </a:xfrm>
          <a:prstGeom prst="rect">
            <a:avLst/>
          </a:prstGeom>
        </p:spPr>
        <p:txBody>
          <a:bodyPr vert="horz" wrap="square" lIns="0" tIns="12700" rIns="0" bIns="0" rtlCol="0">
            <a:spAutoFit/>
          </a:bodyPr>
          <a:lstStyle/>
          <a:p>
            <a:pPr marL="798830">
              <a:lnSpc>
                <a:spcPct val="100000"/>
              </a:lnSpc>
              <a:spcBef>
                <a:spcPts val="100"/>
              </a:spcBef>
            </a:pPr>
            <a:r>
              <a:rPr sz="2400" b="1" dirty="0">
                <a:latin typeface="Arial"/>
                <a:cs typeface="Arial"/>
              </a:rPr>
              <a:t>LINK</a:t>
            </a:r>
            <a:r>
              <a:rPr sz="2400" b="1" spc="-35" dirty="0">
                <a:latin typeface="Arial"/>
                <a:cs typeface="Arial"/>
              </a:rPr>
              <a:t> </a:t>
            </a:r>
            <a:r>
              <a:rPr sz="2400" b="1" spc="-5" dirty="0">
                <a:latin typeface="Arial"/>
                <a:cs typeface="Arial"/>
              </a:rPr>
              <a:t>DEL</a:t>
            </a:r>
            <a:r>
              <a:rPr sz="2400" b="1" spc="-75" dirty="0">
                <a:latin typeface="Arial"/>
                <a:cs typeface="Arial"/>
              </a:rPr>
              <a:t> </a:t>
            </a:r>
            <a:r>
              <a:rPr sz="2400" b="1" spc="-5" dirty="0">
                <a:latin typeface="Arial"/>
                <a:cs typeface="Arial"/>
              </a:rPr>
              <a:t>VIDEO.</a:t>
            </a:r>
            <a:endParaRPr sz="2400">
              <a:latin typeface="Arial"/>
              <a:cs typeface="Arial"/>
            </a:endParaRPr>
          </a:p>
          <a:p>
            <a:pPr marL="12700" marR="5080">
              <a:lnSpc>
                <a:spcPct val="100000"/>
              </a:lnSpc>
              <a:spcBef>
                <a:spcPts val="10"/>
              </a:spcBef>
            </a:pPr>
            <a:r>
              <a:rPr sz="2000" u="heavy" spc="-5" dirty="0">
                <a:solidFill>
                  <a:srgbClr val="0462C1"/>
                </a:solidFill>
                <a:uFill>
                  <a:solidFill>
                    <a:srgbClr val="0462C1"/>
                  </a:solidFill>
                </a:uFill>
                <a:latin typeface="Arial"/>
                <a:cs typeface="Arial"/>
                <a:hlinkClick r:id="rId3"/>
              </a:rPr>
              <a:t>https://drive.google.com/file/d/1l7x7 </a:t>
            </a:r>
            <a:r>
              <a:rPr sz="2000" spc="-545" dirty="0">
                <a:solidFill>
                  <a:srgbClr val="0462C1"/>
                </a:solidFill>
                <a:latin typeface="Arial"/>
                <a:cs typeface="Arial"/>
                <a:hlinkClick r:id="rId3"/>
              </a:rPr>
              <a:t> </a:t>
            </a:r>
            <a:r>
              <a:rPr sz="2000" u="heavy" dirty="0">
                <a:solidFill>
                  <a:srgbClr val="0462C1"/>
                </a:solidFill>
                <a:uFill>
                  <a:solidFill>
                    <a:srgbClr val="0462C1"/>
                  </a:solidFill>
                </a:uFill>
                <a:latin typeface="Arial"/>
                <a:cs typeface="Arial"/>
                <a:hlinkClick r:id="rId3"/>
              </a:rPr>
              <a:t>csO_5Xyk-cLPLIivi9yANs- </a:t>
            </a:r>
            <a:r>
              <a:rPr sz="2000" spc="5" dirty="0">
                <a:solidFill>
                  <a:srgbClr val="0462C1"/>
                </a:solidFill>
                <a:latin typeface="Arial"/>
                <a:cs typeface="Arial"/>
                <a:hlinkClick r:id="rId3"/>
              </a:rPr>
              <a:t> </a:t>
            </a:r>
            <a:r>
              <a:rPr sz="2000" u="heavy" spc="-5" dirty="0">
                <a:solidFill>
                  <a:srgbClr val="0462C1"/>
                </a:solidFill>
                <a:uFill>
                  <a:solidFill>
                    <a:srgbClr val="0462C1"/>
                  </a:solidFill>
                </a:uFill>
                <a:latin typeface="Arial"/>
                <a:cs typeface="Arial"/>
                <a:hlinkClick r:id="rId3"/>
              </a:rPr>
              <a:t>JWAvo/view?usp=sharing</a:t>
            </a:r>
            <a:endParaRPr sz="2000">
              <a:latin typeface="Arial"/>
              <a:cs typeface="Arial"/>
            </a:endParaRPr>
          </a:p>
        </p:txBody>
      </p:sp>
      <p:sp>
        <p:nvSpPr>
          <p:cNvPr id="6" name="object 6"/>
          <p:cNvSpPr txBox="1">
            <a:spLocks noGrp="1"/>
          </p:cNvSpPr>
          <p:nvPr>
            <p:ph type="title"/>
          </p:nvPr>
        </p:nvSpPr>
        <p:spPr>
          <a:xfrm>
            <a:off x="5177154" y="586562"/>
            <a:ext cx="5875020" cy="514350"/>
          </a:xfrm>
          <a:prstGeom prst="rect">
            <a:avLst/>
          </a:prstGeom>
        </p:spPr>
        <p:txBody>
          <a:bodyPr vert="horz" wrap="square" lIns="0" tIns="13335" rIns="0" bIns="0" rtlCol="0">
            <a:spAutoFit/>
          </a:bodyPr>
          <a:lstStyle/>
          <a:p>
            <a:pPr marL="12700">
              <a:lnSpc>
                <a:spcPct val="100000"/>
              </a:lnSpc>
              <a:spcBef>
                <a:spcPts val="105"/>
              </a:spcBef>
            </a:pPr>
            <a:r>
              <a:rPr sz="2800" spc="-5" dirty="0"/>
              <a:t>Miércoles</a:t>
            </a:r>
            <a:r>
              <a:rPr sz="2800" spc="125" dirty="0"/>
              <a:t> </a:t>
            </a:r>
            <a:r>
              <a:rPr spc="-5" dirty="0"/>
              <a:t>12</a:t>
            </a:r>
            <a:r>
              <a:rPr spc="-10" dirty="0"/>
              <a:t> </a:t>
            </a:r>
            <a:r>
              <a:rPr dirty="0"/>
              <a:t>de</a:t>
            </a:r>
            <a:r>
              <a:rPr spc="-20" dirty="0"/>
              <a:t> </a:t>
            </a:r>
            <a:r>
              <a:rPr spc="-5" dirty="0"/>
              <a:t>mayo </a:t>
            </a:r>
            <a:r>
              <a:rPr dirty="0"/>
              <a:t>del</a:t>
            </a:r>
            <a:r>
              <a:rPr spc="-25" dirty="0"/>
              <a:t> </a:t>
            </a:r>
            <a:r>
              <a:rPr spc="-10" dirty="0"/>
              <a:t>2021.</a:t>
            </a:r>
            <a:r>
              <a:rPr sz="1800" b="0" spc="-10" dirty="0">
                <a:latin typeface="Calibri"/>
                <a:cs typeface="Calibri"/>
              </a:rPr>
              <a:t>.</a:t>
            </a:r>
            <a:endParaRPr sz="1800">
              <a:latin typeface="Calibri"/>
              <a:cs typeface="Calibri"/>
            </a:endParaRPr>
          </a:p>
        </p:txBody>
      </p:sp>
      <p:sp>
        <p:nvSpPr>
          <p:cNvPr id="7" name="object 7"/>
          <p:cNvSpPr/>
          <p:nvPr/>
        </p:nvSpPr>
        <p:spPr>
          <a:xfrm>
            <a:off x="678394" y="1131300"/>
            <a:ext cx="4975225" cy="4325620"/>
          </a:xfrm>
          <a:custGeom>
            <a:avLst/>
            <a:gdLst/>
            <a:ahLst/>
            <a:cxnLst/>
            <a:rect l="l" t="t" r="r" b="b"/>
            <a:pathLst>
              <a:path w="4975225" h="4325620">
                <a:moveTo>
                  <a:pt x="31030" y="20081"/>
                </a:moveTo>
                <a:lnTo>
                  <a:pt x="85603" y="10085"/>
                </a:lnTo>
                <a:lnTo>
                  <a:pt x="131658" y="6143"/>
                </a:lnTo>
                <a:lnTo>
                  <a:pt x="171114" y="6904"/>
                </a:lnTo>
                <a:lnTo>
                  <a:pt x="205890" y="11016"/>
                </a:lnTo>
                <a:lnTo>
                  <a:pt x="237905" y="17126"/>
                </a:lnTo>
                <a:lnTo>
                  <a:pt x="269080" y="23885"/>
                </a:lnTo>
                <a:lnTo>
                  <a:pt x="301334" y="29939"/>
                </a:lnTo>
                <a:lnTo>
                  <a:pt x="336586" y="33937"/>
                </a:lnTo>
                <a:lnTo>
                  <a:pt x="376756" y="34528"/>
                </a:lnTo>
                <a:lnTo>
                  <a:pt x="423763" y="30360"/>
                </a:lnTo>
                <a:lnTo>
                  <a:pt x="479527" y="20081"/>
                </a:lnTo>
                <a:lnTo>
                  <a:pt x="543615" y="9118"/>
                </a:lnTo>
                <a:lnTo>
                  <a:pt x="602432" y="5365"/>
                </a:lnTo>
                <a:lnTo>
                  <a:pt x="656354" y="7031"/>
                </a:lnTo>
                <a:lnTo>
                  <a:pt x="705751" y="12326"/>
                </a:lnTo>
                <a:lnTo>
                  <a:pt x="750998" y="19461"/>
                </a:lnTo>
                <a:lnTo>
                  <a:pt x="792467" y="26646"/>
                </a:lnTo>
                <a:lnTo>
                  <a:pt x="830532" y="32090"/>
                </a:lnTo>
                <a:lnTo>
                  <a:pt x="865565" y="34004"/>
                </a:lnTo>
                <a:lnTo>
                  <a:pt x="897939" y="30597"/>
                </a:lnTo>
                <a:lnTo>
                  <a:pt x="928028" y="20081"/>
                </a:lnTo>
                <a:lnTo>
                  <a:pt x="959212" y="8487"/>
                </a:lnTo>
                <a:lnTo>
                  <a:pt x="994603" y="2329"/>
                </a:lnTo>
                <a:lnTo>
                  <a:pt x="1034174" y="534"/>
                </a:lnTo>
                <a:lnTo>
                  <a:pt x="1077894" y="2030"/>
                </a:lnTo>
                <a:lnTo>
                  <a:pt x="1125735" y="5745"/>
                </a:lnTo>
                <a:lnTo>
                  <a:pt x="1177668" y="10607"/>
                </a:lnTo>
                <a:lnTo>
                  <a:pt x="1233664" y="15544"/>
                </a:lnTo>
                <a:lnTo>
                  <a:pt x="1293695" y="19483"/>
                </a:lnTo>
                <a:lnTo>
                  <a:pt x="1357730" y="21353"/>
                </a:lnTo>
                <a:lnTo>
                  <a:pt x="1425741" y="20081"/>
                </a:lnTo>
                <a:lnTo>
                  <a:pt x="1487853" y="18566"/>
                </a:lnTo>
                <a:lnTo>
                  <a:pt x="1547037" y="19390"/>
                </a:lnTo>
                <a:lnTo>
                  <a:pt x="1603442" y="21874"/>
                </a:lnTo>
                <a:lnTo>
                  <a:pt x="1657219" y="25338"/>
                </a:lnTo>
                <a:lnTo>
                  <a:pt x="1708519" y="29106"/>
                </a:lnTo>
                <a:lnTo>
                  <a:pt x="1757493" y="32498"/>
                </a:lnTo>
                <a:lnTo>
                  <a:pt x="1804290" y="34836"/>
                </a:lnTo>
                <a:lnTo>
                  <a:pt x="1849062" y="35442"/>
                </a:lnTo>
                <a:lnTo>
                  <a:pt x="1891959" y="33637"/>
                </a:lnTo>
                <a:lnTo>
                  <a:pt x="1933131" y="28743"/>
                </a:lnTo>
                <a:lnTo>
                  <a:pt x="1972730" y="20081"/>
                </a:lnTo>
                <a:lnTo>
                  <a:pt x="2015287" y="11796"/>
                </a:lnTo>
                <a:lnTo>
                  <a:pt x="2057699" y="9583"/>
                </a:lnTo>
                <a:lnTo>
                  <a:pt x="2100212" y="11856"/>
                </a:lnTo>
                <a:lnTo>
                  <a:pt x="2143071" y="17026"/>
                </a:lnTo>
                <a:lnTo>
                  <a:pt x="2186519" y="23510"/>
                </a:lnTo>
                <a:lnTo>
                  <a:pt x="2230801" y="29718"/>
                </a:lnTo>
                <a:lnTo>
                  <a:pt x="2276163" y="34066"/>
                </a:lnTo>
                <a:lnTo>
                  <a:pt x="2322848" y="34967"/>
                </a:lnTo>
                <a:lnTo>
                  <a:pt x="2371101" y="30834"/>
                </a:lnTo>
                <a:lnTo>
                  <a:pt x="2421167" y="20081"/>
                </a:lnTo>
                <a:lnTo>
                  <a:pt x="2467805" y="9252"/>
                </a:lnTo>
                <a:lnTo>
                  <a:pt x="2514923" y="2804"/>
                </a:lnTo>
                <a:lnTo>
                  <a:pt x="2562567" y="0"/>
                </a:lnTo>
                <a:lnTo>
                  <a:pt x="2610783" y="99"/>
                </a:lnTo>
                <a:lnTo>
                  <a:pt x="2659616" y="2365"/>
                </a:lnTo>
                <a:lnTo>
                  <a:pt x="2709114" y="6057"/>
                </a:lnTo>
                <a:lnTo>
                  <a:pt x="2759320" y="10438"/>
                </a:lnTo>
                <a:lnTo>
                  <a:pt x="2810282" y="14770"/>
                </a:lnTo>
                <a:lnTo>
                  <a:pt x="2862045" y="18313"/>
                </a:lnTo>
                <a:lnTo>
                  <a:pt x="2914654" y="20330"/>
                </a:lnTo>
                <a:lnTo>
                  <a:pt x="2968156" y="20081"/>
                </a:lnTo>
                <a:lnTo>
                  <a:pt x="3030417" y="19173"/>
                </a:lnTo>
                <a:lnTo>
                  <a:pt x="3086306" y="20000"/>
                </a:lnTo>
                <a:lnTo>
                  <a:pt x="3137221" y="21915"/>
                </a:lnTo>
                <a:lnTo>
                  <a:pt x="3184562" y="24272"/>
                </a:lnTo>
                <a:lnTo>
                  <a:pt x="3229726" y="26425"/>
                </a:lnTo>
                <a:lnTo>
                  <a:pt x="3274113" y="27729"/>
                </a:lnTo>
                <a:lnTo>
                  <a:pt x="3319121" y="27536"/>
                </a:lnTo>
                <a:lnTo>
                  <a:pt x="3366148" y="25202"/>
                </a:lnTo>
                <a:lnTo>
                  <a:pt x="3416593" y="20081"/>
                </a:lnTo>
                <a:lnTo>
                  <a:pt x="3461407" y="16067"/>
                </a:lnTo>
                <a:lnTo>
                  <a:pt x="3509282" y="14645"/>
                </a:lnTo>
                <a:lnTo>
                  <a:pt x="3559525" y="15217"/>
                </a:lnTo>
                <a:lnTo>
                  <a:pt x="3611443" y="17187"/>
                </a:lnTo>
                <a:lnTo>
                  <a:pt x="3664343" y="19960"/>
                </a:lnTo>
                <a:lnTo>
                  <a:pt x="3717533" y="22940"/>
                </a:lnTo>
                <a:lnTo>
                  <a:pt x="3770320" y="25531"/>
                </a:lnTo>
                <a:lnTo>
                  <a:pt x="3822011" y="27136"/>
                </a:lnTo>
                <a:lnTo>
                  <a:pt x="3871913" y="27160"/>
                </a:lnTo>
                <a:lnTo>
                  <a:pt x="3919335" y="25007"/>
                </a:lnTo>
                <a:lnTo>
                  <a:pt x="3963582" y="20081"/>
                </a:lnTo>
                <a:lnTo>
                  <a:pt x="4011390" y="15822"/>
                </a:lnTo>
                <a:lnTo>
                  <a:pt x="4061101" y="16399"/>
                </a:lnTo>
                <a:lnTo>
                  <a:pt x="4112165" y="20353"/>
                </a:lnTo>
                <a:lnTo>
                  <a:pt x="4164033" y="26225"/>
                </a:lnTo>
                <a:lnTo>
                  <a:pt x="4216153" y="32558"/>
                </a:lnTo>
                <a:lnTo>
                  <a:pt x="4267977" y="37893"/>
                </a:lnTo>
                <a:lnTo>
                  <a:pt x="4318953" y="40771"/>
                </a:lnTo>
                <a:lnTo>
                  <a:pt x="4368531" y="39734"/>
                </a:lnTo>
                <a:lnTo>
                  <a:pt x="4416162" y="33323"/>
                </a:lnTo>
                <a:lnTo>
                  <a:pt x="4461295" y="20081"/>
                </a:lnTo>
                <a:lnTo>
                  <a:pt x="4500377" y="7952"/>
                </a:lnTo>
                <a:lnTo>
                  <a:pt x="4538610" y="1923"/>
                </a:lnTo>
                <a:lnTo>
                  <a:pt x="4576653" y="769"/>
                </a:lnTo>
                <a:lnTo>
                  <a:pt x="4615169" y="3265"/>
                </a:lnTo>
                <a:lnTo>
                  <a:pt x="4654818" y="8187"/>
                </a:lnTo>
                <a:lnTo>
                  <a:pt x="4696262" y="14310"/>
                </a:lnTo>
                <a:lnTo>
                  <a:pt x="4740162" y="20409"/>
                </a:lnTo>
                <a:lnTo>
                  <a:pt x="4787179" y="25261"/>
                </a:lnTo>
                <a:lnTo>
                  <a:pt x="4837975" y="27639"/>
                </a:lnTo>
                <a:lnTo>
                  <a:pt x="4893211" y="26321"/>
                </a:lnTo>
                <a:lnTo>
                  <a:pt x="4953547" y="20081"/>
                </a:lnTo>
                <a:lnTo>
                  <a:pt x="4956266" y="65682"/>
                </a:lnTo>
                <a:lnTo>
                  <a:pt x="4957348" y="111588"/>
                </a:lnTo>
                <a:lnTo>
                  <a:pt x="4957137" y="158038"/>
                </a:lnTo>
                <a:lnTo>
                  <a:pt x="4955974" y="205275"/>
                </a:lnTo>
                <a:lnTo>
                  <a:pt x="4954203" y="253538"/>
                </a:lnTo>
                <a:lnTo>
                  <a:pt x="4952166" y="303068"/>
                </a:lnTo>
                <a:lnTo>
                  <a:pt x="4950206" y="354107"/>
                </a:lnTo>
                <a:lnTo>
                  <a:pt x="4948665" y="406894"/>
                </a:lnTo>
                <a:lnTo>
                  <a:pt x="4947886" y="461671"/>
                </a:lnTo>
                <a:lnTo>
                  <a:pt x="4948211" y="518679"/>
                </a:lnTo>
                <a:lnTo>
                  <a:pt x="4949984" y="578158"/>
                </a:lnTo>
                <a:lnTo>
                  <a:pt x="4953547" y="640349"/>
                </a:lnTo>
                <a:lnTo>
                  <a:pt x="4957850" y="709338"/>
                </a:lnTo>
                <a:lnTo>
                  <a:pt x="4960070" y="765668"/>
                </a:lnTo>
                <a:lnTo>
                  <a:pt x="4960628" y="812436"/>
                </a:lnTo>
                <a:lnTo>
                  <a:pt x="4959948" y="852741"/>
                </a:lnTo>
                <a:lnTo>
                  <a:pt x="4958452" y="889681"/>
                </a:lnTo>
                <a:lnTo>
                  <a:pt x="4956565" y="926355"/>
                </a:lnTo>
                <a:lnTo>
                  <a:pt x="4954707" y="965859"/>
                </a:lnTo>
                <a:lnTo>
                  <a:pt x="4953303" y="1011294"/>
                </a:lnTo>
                <a:lnTo>
                  <a:pt x="4952776" y="1065757"/>
                </a:lnTo>
                <a:lnTo>
                  <a:pt x="4953547" y="1132347"/>
                </a:lnTo>
                <a:lnTo>
                  <a:pt x="4953749" y="1188735"/>
                </a:lnTo>
                <a:lnTo>
                  <a:pt x="4952254" y="1244407"/>
                </a:lnTo>
                <a:lnTo>
                  <a:pt x="4949515" y="1299162"/>
                </a:lnTo>
                <a:lnTo>
                  <a:pt x="4945987" y="1352803"/>
                </a:lnTo>
                <a:lnTo>
                  <a:pt x="4942122" y="1405130"/>
                </a:lnTo>
                <a:lnTo>
                  <a:pt x="4938375" y="1455945"/>
                </a:lnTo>
                <a:lnTo>
                  <a:pt x="4935200" y="1505049"/>
                </a:lnTo>
                <a:lnTo>
                  <a:pt x="4933049" y="1552244"/>
                </a:lnTo>
                <a:lnTo>
                  <a:pt x="4932377" y="1597330"/>
                </a:lnTo>
                <a:lnTo>
                  <a:pt x="4933637" y="1640108"/>
                </a:lnTo>
                <a:lnTo>
                  <a:pt x="4937283" y="1680381"/>
                </a:lnTo>
                <a:lnTo>
                  <a:pt x="4943768" y="1717950"/>
                </a:lnTo>
                <a:lnTo>
                  <a:pt x="4953547" y="1752615"/>
                </a:lnTo>
                <a:lnTo>
                  <a:pt x="4964050" y="1792553"/>
                </a:lnTo>
                <a:lnTo>
                  <a:pt x="4968969" y="1834060"/>
                </a:lnTo>
                <a:lnTo>
                  <a:pt x="4969465" y="1877190"/>
                </a:lnTo>
                <a:lnTo>
                  <a:pt x="4966700" y="1921999"/>
                </a:lnTo>
                <a:lnTo>
                  <a:pt x="4961834" y="1968545"/>
                </a:lnTo>
                <a:lnTo>
                  <a:pt x="4956029" y="2016882"/>
                </a:lnTo>
                <a:lnTo>
                  <a:pt x="4950445" y="2067067"/>
                </a:lnTo>
                <a:lnTo>
                  <a:pt x="4946244" y="2119157"/>
                </a:lnTo>
                <a:lnTo>
                  <a:pt x="4944587" y="2173207"/>
                </a:lnTo>
                <a:lnTo>
                  <a:pt x="4946634" y="2229273"/>
                </a:lnTo>
                <a:lnTo>
                  <a:pt x="4953547" y="2287412"/>
                </a:lnTo>
                <a:lnTo>
                  <a:pt x="4959509" y="2336223"/>
                </a:lnTo>
                <a:lnTo>
                  <a:pt x="4961471" y="2382899"/>
                </a:lnTo>
                <a:lnTo>
                  <a:pt x="4960253" y="2427970"/>
                </a:lnTo>
                <a:lnTo>
                  <a:pt x="4956675" y="2471970"/>
                </a:lnTo>
                <a:lnTo>
                  <a:pt x="4951556" y="2515432"/>
                </a:lnTo>
                <a:lnTo>
                  <a:pt x="4945717" y="2558889"/>
                </a:lnTo>
                <a:lnTo>
                  <a:pt x="4939978" y="2602873"/>
                </a:lnTo>
                <a:lnTo>
                  <a:pt x="4935158" y="2647916"/>
                </a:lnTo>
                <a:lnTo>
                  <a:pt x="4932077" y="2694553"/>
                </a:lnTo>
                <a:lnTo>
                  <a:pt x="4931556" y="2743314"/>
                </a:lnTo>
                <a:lnTo>
                  <a:pt x="4934414" y="2794734"/>
                </a:lnTo>
                <a:lnTo>
                  <a:pt x="4941471" y="2849345"/>
                </a:lnTo>
                <a:lnTo>
                  <a:pt x="4953547" y="2907680"/>
                </a:lnTo>
                <a:lnTo>
                  <a:pt x="4966309" y="2969755"/>
                </a:lnTo>
                <a:lnTo>
                  <a:pt x="4973126" y="3025751"/>
                </a:lnTo>
                <a:lnTo>
                  <a:pt x="4975085" y="3076536"/>
                </a:lnTo>
                <a:lnTo>
                  <a:pt x="4973274" y="3122978"/>
                </a:lnTo>
                <a:lnTo>
                  <a:pt x="4968780" y="3165944"/>
                </a:lnTo>
                <a:lnTo>
                  <a:pt x="4962691" y="3206304"/>
                </a:lnTo>
                <a:lnTo>
                  <a:pt x="4956094" y="3244926"/>
                </a:lnTo>
                <a:lnTo>
                  <a:pt x="4950076" y="3282678"/>
                </a:lnTo>
                <a:lnTo>
                  <a:pt x="4945725" y="3320428"/>
                </a:lnTo>
                <a:lnTo>
                  <a:pt x="4944128" y="3359044"/>
                </a:lnTo>
                <a:lnTo>
                  <a:pt x="4946373" y="3399395"/>
                </a:lnTo>
                <a:lnTo>
                  <a:pt x="4953547" y="3442350"/>
                </a:lnTo>
                <a:lnTo>
                  <a:pt x="4959533" y="3476100"/>
                </a:lnTo>
                <a:lnTo>
                  <a:pt x="4963535" y="3514124"/>
                </a:lnTo>
                <a:lnTo>
                  <a:pt x="4965800" y="3555981"/>
                </a:lnTo>
                <a:lnTo>
                  <a:pt x="4966576" y="3601232"/>
                </a:lnTo>
                <a:lnTo>
                  <a:pt x="4966110" y="3649437"/>
                </a:lnTo>
                <a:lnTo>
                  <a:pt x="4964649" y="3700153"/>
                </a:lnTo>
                <a:lnTo>
                  <a:pt x="4962439" y="3752943"/>
                </a:lnTo>
                <a:lnTo>
                  <a:pt x="4959728" y="3807364"/>
                </a:lnTo>
                <a:lnTo>
                  <a:pt x="4956763" y="3862978"/>
                </a:lnTo>
                <a:lnTo>
                  <a:pt x="4953791" y="3919342"/>
                </a:lnTo>
                <a:lnTo>
                  <a:pt x="4951060" y="3976018"/>
                </a:lnTo>
                <a:lnTo>
                  <a:pt x="4948815" y="4032565"/>
                </a:lnTo>
                <a:lnTo>
                  <a:pt x="4947305" y="4088542"/>
                </a:lnTo>
                <a:lnTo>
                  <a:pt x="4946776" y="4143509"/>
                </a:lnTo>
                <a:lnTo>
                  <a:pt x="4947475" y="4197026"/>
                </a:lnTo>
                <a:lnTo>
                  <a:pt x="4949650" y="4248653"/>
                </a:lnTo>
                <a:lnTo>
                  <a:pt x="4953547" y="4297949"/>
                </a:lnTo>
                <a:lnTo>
                  <a:pt x="4893765" y="4309566"/>
                </a:lnTo>
                <a:lnTo>
                  <a:pt x="4841313" y="4316090"/>
                </a:lnTo>
                <a:lnTo>
                  <a:pt x="4794275" y="4318463"/>
                </a:lnTo>
                <a:lnTo>
                  <a:pt x="4750737" y="4317627"/>
                </a:lnTo>
                <a:lnTo>
                  <a:pt x="4708786" y="4314522"/>
                </a:lnTo>
                <a:lnTo>
                  <a:pt x="4666508" y="4310092"/>
                </a:lnTo>
                <a:lnTo>
                  <a:pt x="4621987" y="4305278"/>
                </a:lnTo>
                <a:lnTo>
                  <a:pt x="4573311" y="4301021"/>
                </a:lnTo>
                <a:lnTo>
                  <a:pt x="4518565" y="4298264"/>
                </a:lnTo>
                <a:lnTo>
                  <a:pt x="4455834" y="4297949"/>
                </a:lnTo>
                <a:lnTo>
                  <a:pt x="4404632" y="4297499"/>
                </a:lnTo>
                <a:lnTo>
                  <a:pt x="4354510" y="4294713"/>
                </a:lnTo>
                <a:lnTo>
                  <a:pt x="4305243" y="4290249"/>
                </a:lnTo>
                <a:lnTo>
                  <a:pt x="4256608" y="4284763"/>
                </a:lnTo>
                <a:lnTo>
                  <a:pt x="4208382" y="4278914"/>
                </a:lnTo>
                <a:lnTo>
                  <a:pt x="4160340" y="4273359"/>
                </a:lnTo>
                <a:lnTo>
                  <a:pt x="4112258" y="4268756"/>
                </a:lnTo>
                <a:lnTo>
                  <a:pt x="4063914" y="4265762"/>
                </a:lnTo>
                <a:lnTo>
                  <a:pt x="4015083" y="4265035"/>
                </a:lnTo>
                <a:lnTo>
                  <a:pt x="3965542" y="4267233"/>
                </a:lnTo>
                <a:lnTo>
                  <a:pt x="3915067" y="4273012"/>
                </a:lnTo>
                <a:lnTo>
                  <a:pt x="3863434" y="4283032"/>
                </a:lnTo>
                <a:lnTo>
                  <a:pt x="3810420" y="4297949"/>
                </a:lnTo>
                <a:lnTo>
                  <a:pt x="3752867" y="4314365"/>
                </a:lnTo>
                <a:lnTo>
                  <a:pt x="3705913" y="4323041"/>
                </a:lnTo>
                <a:lnTo>
                  <a:pt x="3667441" y="4325463"/>
                </a:lnTo>
                <a:lnTo>
                  <a:pt x="3635336" y="4323116"/>
                </a:lnTo>
                <a:lnTo>
                  <a:pt x="3607482" y="4317485"/>
                </a:lnTo>
                <a:lnTo>
                  <a:pt x="3581763" y="4310057"/>
                </a:lnTo>
                <a:lnTo>
                  <a:pt x="3556063" y="4302317"/>
                </a:lnTo>
                <a:lnTo>
                  <a:pt x="3528266" y="4295750"/>
                </a:lnTo>
                <a:lnTo>
                  <a:pt x="3496256" y="4291843"/>
                </a:lnTo>
                <a:lnTo>
                  <a:pt x="3457916" y="4292080"/>
                </a:lnTo>
                <a:lnTo>
                  <a:pt x="3411132" y="4297949"/>
                </a:lnTo>
                <a:lnTo>
                  <a:pt x="3367825" y="4303480"/>
                </a:lnTo>
                <a:lnTo>
                  <a:pt x="3325164" y="4305087"/>
                </a:lnTo>
                <a:lnTo>
                  <a:pt x="3282857" y="4303588"/>
                </a:lnTo>
                <a:lnTo>
                  <a:pt x="3240611" y="4299803"/>
                </a:lnTo>
                <a:lnTo>
                  <a:pt x="3198136" y="4294550"/>
                </a:lnTo>
                <a:lnTo>
                  <a:pt x="3155137" y="4288648"/>
                </a:lnTo>
                <a:lnTo>
                  <a:pt x="3111325" y="4282915"/>
                </a:lnTo>
                <a:lnTo>
                  <a:pt x="3066406" y="4278172"/>
                </a:lnTo>
                <a:lnTo>
                  <a:pt x="3020089" y="4275236"/>
                </a:lnTo>
                <a:lnTo>
                  <a:pt x="2972081" y="4274927"/>
                </a:lnTo>
                <a:lnTo>
                  <a:pt x="2922090" y="4278064"/>
                </a:lnTo>
                <a:lnTo>
                  <a:pt x="2869826" y="4285465"/>
                </a:lnTo>
                <a:lnTo>
                  <a:pt x="2814994" y="4297949"/>
                </a:lnTo>
                <a:lnTo>
                  <a:pt x="2748316" y="4312923"/>
                </a:lnTo>
                <a:lnTo>
                  <a:pt x="2693062" y="4319370"/>
                </a:lnTo>
                <a:lnTo>
                  <a:pt x="2647178" y="4319239"/>
                </a:lnTo>
                <a:lnTo>
                  <a:pt x="2608608" y="4314481"/>
                </a:lnTo>
                <a:lnTo>
                  <a:pt x="2575297" y="4307045"/>
                </a:lnTo>
                <a:lnTo>
                  <a:pt x="2545191" y="4298881"/>
                </a:lnTo>
                <a:lnTo>
                  <a:pt x="2516234" y="4291940"/>
                </a:lnTo>
                <a:lnTo>
                  <a:pt x="2486371" y="4288171"/>
                </a:lnTo>
                <a:lnTo>
                  <a:pt x="2453547" y="4289524"/>
                </a:lnTo>
                <a:lnTo>
                  <a:pt x="2415706" y="4297949"/>
                </a:lnTo>
                <a:lnTo>
                  <a:pt x="2380007" y="4305960"/>
                </a:lnTo>
                <a:lnTo>
                  <a:pt x="2341376" y="4309564"/>
                </a:lnTo>
                <a:lnTo>
                  <a:pt x="2299932" y="4309647"/>
                </a:lnTo>
                <a:lnTo>
                  <a:pt x="2255789" y="4307093"/>
                </a:lnTo>
                <a:lnTo>
                  <a:pt x="2209067" y="4302787"/>
                </a:lnTo>
                <a:lnTo>
                  <a:pt x="2159880" y="4297615"/>
                </a:lnTo>
                <a:lnTo>
                  <a:pt x="2108347" y="4292462"/>
                </a:lnTo>
                <a:lnTo>
                  <a:pt x="2054584" y="4288212"/>
                </a:lnTo>
                <a:lnTo>
                  <a:pt x="1998707" y="4285751"/>
                </a:lnTo>
                <a:lnTo>
                  <a:pt x="1940835" y="4285963"/>
                </a:lnTo>
                <a:lnTo>
                  <a:pt x="1881083" y="4289734"/>
                </a:lnTo>
                <a:lnTo>
                  <a:pt x="1819568" y="4297949"/>
                </a:lnTo>
                <a:lnTo>
                  <a:pt x="1752324" y="4307978"/>
                </a:lnTo>
                <a:lnTo>
                  <a:pt x="1698489" y="4313006"/>
                </a:lnTo>
                <a:lnTo>
                  <a:pt x="1655312" y="4314071"/>
                </a:lnTo>
                <a:lnTo>
                  <a:pt x="1620040" y="4312213"/>
                </a:lnTo>
                <a:lnTo>
                  <a:pt x="1589920" y="4308474"/>
                </a:lnTo>
                <a:lnTo>
                  <a:pt x="1562201" y="4303892"/>
                </a:lnTo>
                <a:lnTo>
                  <a:pt x="1534130" y="4299509"/>
                </a:lnTo>
                <a:lnTo>
                  <a:pt x="1502954" y="4296364"/>
                </a:lnTo>
                <a:lnTo>
                  <a:pt x="1465922" y="4295497"/>
                </a:lnTo>
                <a:lnTo>
                  <a:pt x="1420280" y="4297949"/>
                </a:lnTo>
                <a:lnTo>
                  <a:pt x="1360571" y="4301131"/>
                </a:lnTo>
                <a:lnTo>
                  <a:pt x="1307367" y="4300503"/>
                </a:lnTo>
                <a:lnTo>
                  <a:pt x="1258816" y="4297513"/>
                </a:lnTo>
                <a:lnTo>
                  <a:pt x="1213064" y="4293615"/>
                </a:lnTo>
                <a:lnTo>
                  <a:pt x="1168258" y="4290258"/>
                </a:lnTo>
                <a:lnTo>
                  <a:pt x="1122546" y="4288894"/>
                </a:lnTo>
                <a:lnTo>
                  <a:pt x="1074075" y="4290974"/>
                </a:lnTo>
                <a:lnTo>
                  <a:pt x="1020992" y="4297949"/>
                </a:lnTo>
                <a:lnTo>
                  <a:pt x="970635" y="4303994"/>
                </a:lnTo>
                <a:lnTo>
                  <a:pt x="919414" y="4305412"/>
                </a:lnTo>
                <a:lnTo>
                  <a:pt x="867758" y="4303537"/>
                </a:lnTo>
                <a:lnTo>
                  <a:pt x="816090" y="4299705"/>
                </a:lnTo>
                <a:lnTo>
                  <a:pt x="764838" y="4295252"/>
                </a:lnTo>
                <a:lnTo>
                  <a:pt x="714428" y="4291514"/>
                </a:lnTo>
                <a:lnTo>
                  <a:pt x="665285" y="4289827"/>
                </a:lnTo>
                <a:lnTo>
                  <a:pt x="617835" y="4291527"/>
                </a:lnTo>
                <a:lnTo>
                  <a:pt x="572505" y="4297949"/>
                </a:lnTo>
                <a:lnTo>
                  <a:pt x="535196" y="4302904"/>
                </a:lnTo>
                <a:lnTo>
                  <a:pt x="495478" y="4303431"/>
                </a:lnTo>
                <a:lnTo>
                  <a:pt x="453359" y="4300676"/>
                </a:lnTo>
                <a:lnTo>
                  <a:pt x="408849" y="4295785"/>
                </a:lnTo>
                <a:lnTo>
                  <a:pt x="361955" y="4289902"/>
                </a:lnTo>
                <a:lnTo>
                  <a:pt x="312687" y="4284174"/>
                </a:lnTo>
                <a:lnTo>
                  <a:pt x="261053" y="4279747"/>
                </a:lnTo>
                <a:lnTo>
                  <a:pt x="207062" y="4277765"/>
                </a:lnTo>
                <a:lnTo>
                  <a:pt x="150722" y="4279374"/>
                </a:lnTo>
                <a:lnTo>
                  <a:pt x="92041" y="4285720"/>
                </a:lnTo>
                <a:lnTo>
                  <a:pt x="31030" y="4297949"/>
                </a:lnTo>
                <a:lnTo>
                  <a:pt x="29262" y="4241370"/>
                </a:lnTo>
                <a:lnTo>
                  <a:pt x="30727" y="4193478"/>
                </a:lnTo>
                <a:lnTo>
                  <a:pt x="34359" y="4151988"/>
                </a:lnTo>
                <a:lnTo>
                  <a:pt x="39094" y="4114611"/>
                </a:lnTo>
                <a:lnTo>
                  <a:pt x="43867" y="4079064"/>
                </a:lnTo>
                <a:lnTo>
                  <a:pt x="47613" y="4043060"/>
                </a:lnTo>
                <a:lnTo>
                  <a:pt x="49267" y="4004312"/>
                </a:lnTo>
                <a:lnTo>
                  <a:pt x="47765" y="3960535"/>
                </a:lnTo>
                <a:lnTo>
                  <a:pt x="42040" y="3909443"/>
                </a:lnTo>
                <a:lnTo>
                  <a:pt x="31030" y="3848750"/>
                </a:lnTo>
                <a:lnTo>
                  <a:pt x="23060" y="3798592"/>
                </a:lnTo>
                <a:lnTo>
                  <a:pt x="20048" y="3749814"/>
                </a:lnTo>
                <a:lnTo>
                  <a:pt x="21003" y="3702151"/>
                </a:lnTo>
                <a:lnTo>
                  <a:pt x="24936" y="3655338"/>
                </a:lnTo>
                <a:lnTo>
                  <a:pt x="30856" y="3609110"/>
                </a:lnTo>
                <a:lnTo>
                  <a:pt x="37775" y="3563200"/>
                </a:lnTo>
                <a:lnTo>
                  <a:pt x="44703" y="3517345"/>
                </a:lnTo>
                <a:lnTo>
                  <a:pt x="50650" y="3471278"/>
                </a:lnTo>
                <a:lnTo>
                  <a:pt x="54625" y="3424734"/>
                </a:lnTo>
                <a:lnTo>
                  <a:pt x="55641" y="3377447"/>
                </a:lnTo>
                <a:lnTo>
                  <a:pt x="52707" y="3329153"/>
                </a:lnTo>
                <a:lnTo>
                  <a:pt x="44833" y="3279587"/>
                </a:lnTo>
                <a:lnTo>
                  <a:pt x="31030" y="3228482"/>
                </a:lnTo>
                <a:lnTo>
                  <a:pt x="14482" y="3171394"/>
                </a:lnTo>
                <a:lnTo>
                  <a:pt x="4523" y="3121830"/>
                </a:lnTo>
                <a:lnTo>
                  <a:pt x="60" y="3078105"/>
                </a:lnTo>
                <a:lnTo>
                  <a:pt x="0" y="3038537"/>
                </a:lnTo>
                <a:lnTo>
                  <a:pt x="3249" y="3001440"/>
                </a:lnTo>
                <a:lnTo>
                  <a:pt x="8715" y="2965131"/>
                </a:lnTo>
                <a:lnTo>
                  <a:pt x="15304" y="2927927"/>
                </a:lnTo>
                <a:lnTo>
                  <a:pt x="21923" y="2888145"/>
                </a:lnTo>
                <a:lnTo>
                  <a:pt x="27479" y="2844099"/>
                </a:lnTo>
                <a:lnTo>
                  <a:pt x="30879" y="2794106"/>
                </a:lnTo>
                <a:lnTo>
                  <a:pt x="31030" y="2736484"/>
                </a:lnTo>
                <a:lnTo>
                  <a:pt x="29633" y="2676075"/>
                </a:lnTo>
                <a:lnTo>
                  <a:pt x="29015" y="2618699"/>
                </a:lnTo>
                <a:lnTo>
                  <a:pt x="29008" y="2564130"/>
                </a:lnTo>
                <a:lnTo>
                  <a:pt x="29446" y="2512146"/>
                </a:lnTo>
                <a:lnTo>
                  <a:pt x="30164" y="2462522"/>
                </a:lnTo>
                <a:lnTo>
                  <a:pt x="30994" y="2415035"/>
                </a:lnTo>
                <a:lnTo>
                  <a:pt x="31772" y="2369461"/>
                </a:lnTo>
                <a:lnTo>
                  <a:pt x="32330" y="2325575"/>
                </a:lnTo>
                <a:lnTo>
                  <a:pt x="32503" y="2283155"/>
                </a:lnTo>
                <a:lnTo>
                  <a:pt x="32125" y="2241976"/>
                </a:lnTo>
                <a:lnTo>
                  <a:pt x="31030" y="2201814"/>
                </a:lnTo>
                <a:lnTo>
                  <a:pt x="30425" y="2160051"/>
                </a:lnTo>
                <a:lnTo>
                  <a:pt x="31328" y="2114768"/>
                </a:lnTo>
                <a:lnTo>
                  <a:pt x="33276" y="2066679"/>
                </a:lnTo>
                <a:lnTo>
                  <a:pt x="35807" y="2016503"/>
                </a:lnTo>
                <a:lnTo>
                  <a:pt x="38459" y="1964956"/>
                </a:lnTo>
                <a:lnTo>
                  <a:pt x="40769" y="1912754"/>
                </a:lnTo>
                <a:lnTo>
                  <a:pt x="42276" y="1860615"/>
                </a:lnTo>
                <a:lnTo>
                  <a:pt x="42518" y="1809254"/>
                </a:lnTo>
                <a:lnTo>
                  <a:pt x="41032" y="1759390"/>
                </a:lnTo>
                <a:lnTo>
                  <a:pt x="37356" y="1711739"/>
                </a:lnTo>
                <a:lnTo>
                  <a:pt x="31030" y="1667017"/>
                </a:lnTo>
                <a:lnTo>
                  <a:pt x="24717" y="1623765"/>
                </a:lnTo>
                <a:lnTo>
                  <a:pt x="21082" y="1579740"/>
                </a:lnTo>
                <a:lnTo>
                  <a:pt x="19652" y="1534582"/>
                </a:lnTo>
                <a:lnTo>
                  <a:pt x="19956" y="1487934"/>
                </a:lnTo>
                <a:lnTo>
                  <a:pt x="21522" y="1439436"/>
                </a:lnTo>
                <a:lnTo>
                  <a:pt x="23880" y="1388731"/>
                </a:lnTo>
                <a:lnTo>
                  <a:pt x="26557" y="1335460"/>
                </a:lnTo>
                <a:lnTo>
                  <a:pt x="29082" y="1279264"/>
                </a:lnTo>
                <a:lnTo>
                  <a:pt x="30983" y="1219786"/>
                </a:lnTo>
                <a:lnTo>
                  <a:pt x="31790" y="1156666"/>
                </a:lnTo>
                <a:lnTo>
                  <a:pt x="31030" y="1089548"/>
                </a:lnTo>
                <a:lnTo>
                  <a:pt x="30777" y="1051307"/>
                </a:lnTo>
                <a:lnTo>
                  <a:pt x="31682" y="1009374"/>
                </a:lnTo>
                <a:lnTo>
                  <a:pt x="33566" y="964132"/>
                </a:lnTo>
                <a:lnTo>
                  <a:pt x="36250" y="915963"/>
                </a:lnTo>
                <a:lnTo>
                  <a:pt x="39556" y="865251"/>
                </a:lnTo>
                <a:lnTo>
                  <a:pt x="43304" y="812377"/>
                </a:lnTo>
                <a:lnTo>
                  <a:pt x="47315" y="757725"/>
                </a:lnTo>
                <a:lnTo>
                  <a:pt x="51412" y="701676"/>
                </a:lnTo>
                <a:lnTo>
                  <a:pt x="55414" y="644614"/>
                </a:lnTo>
                <a:lnTo>
                  <a:pt x="59144" y="586921"/>
                </a:lnTo>
                <a:lnTo>
                  <a:pt x="62422" y="528979"/>
                </a:lnTo>
                <a:lnTo>
                  <a:pt x="65070" y="471172"/>
                </a:lnTo>
                <a:lnTo>
                  <a:pt x="66908" y="413882"/>
                </a:lnTo>
                <a:lnTo>
                  <a:pt x="67759" y="357491"/>
                </a:lnTo>
                <a:lnTo>
                  <a:pt x="67443" y="302383"/>
                </a:lnTo>
                <a:lnTo>
                  <a:pt x="65781" y="248939"/>
                </a:lnTo>
                <a:lnTo>
                  <a:pt x="62595" y="197542"/>
                </a:lnTo>
                <a:lnTo>
                  <a:pt x="57705" y="148575"/>
                </a:lnTo>
                <a:lnTo>
                  <a:pt x="50934" y="102421"/>
                </a:lnTo>
                <a:lnTo>
                  <a:pt x="42101" y="59462"/>
                </a:lnTo>
                <a:lnTo>
                  <a:pt x="31030" y="20081"/>
                </a:lnTo>
                <a:close/>
              </a:path>
            </a:pathLst>
          </a:custGeom>
          <a:ln w="38100">
            <a:solidFill>
              <a:srgbClr val="65FF65"/>
            </a:solidFill>
            <a:prstDash val="lgDash"/>
          </a:ln>
        </p:spPr>
        <p:txBody>
          <a:bodyPr wrap="square" lIns="0" tIns="0" rIns="0" bIns="0" rtlCol="0"/>
          <a:lstStyle/>
          <a:p>
            <a:endParaRPr/>
          </a:p>
        </p:txBody>
      </p:sp>
      <p:sp>
        <p:nvSpPr>
          <p:cNvPr id="8" name="object 8"/>
          <p:cNvSpPr txBox="1"/>
          <p:nvPr/>
        </p:nvSpPr>
        <p:spPr>
          <a:xfrm>
            <a:off x="787400" y="1177797"/>
            <a:ext cx="4762500" cy="417195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50" dirty="0">
                <a:latin typeface="Arial"/>
                <a:cs typeface="Arial"/>
              </a:rPr>
              <a:t> </a:t>
            </a:r>
            <a:r>
              <a:rPr sz="1800" spc="-5" dirty="0">
                <a:latin typeface="Arial"/>
                <a:cs typeface="Arial"/>
              </a:rPr>
              <a:t>¿Cuéntame</a:t>
            </a:r>
            <a:r>
              <a:rPr sz="1800"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cuento?.</a:t>
            </a:r>
            <a:endParaRPr sz="1800">
              <a:latin typeface="Arial"/>
              <a:cs typeface="Arial"/>
            </a:endParaRPr>
          </a:p>
          <a:p>
            <a:pPr marL="299085" indent="-287020">
              <a:lnSpc>
                <a:spcPts val="2160"/>
              </a:lnSpc>
              <a:buFont typeface="Wingdings"/>
              <a:buChar char=""/>
              <a:tabLst>
                <a:tab pos="299720" algn="l"/>
              </a:tabLst>
            </a:pPr>
            <a:r>
              <a:rPr sz="1800" b="1" u="heavy" dirty="0">
                <a:uFill>
                  <a:solidFill>
                    <a:srgbClr val="000000"/>
                  </a:solidFill>
                </a:uFill>
                <a:latin typeface="Arial"/>
                <a:cs typeface="Arial"/>
              </a:rPr>
              <a:t>Lenguaje</a:t>
            </a:r>
            <a:r>
              <a:rPr sz="1800" b="1" u="heavy" spc="-4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comunicación.</a:t>
            </a:r>
            <a:endParaRPr sz="1800">
              <a:latin typeface="Arial"/>
              <a:cs typeface="Arial"/>
            </a:endParaRPr>
          </a:p>
          <a:p>
            <a:pPr marL="299085" indent="-287020">
              <a:lnSpc>
                <a:spcPts val="2400"/>
              </a:lnSpc>
              <a:buFont typeface="Wingdings"/>
              <a:buChar char=""/>
              <a:tabLst>
                <a:tab pos="299720" algn="l"/>
              </a:tabLst>
            </a:pPr>
            <a:r>
              <a:rPr sz="2000" b="1" dirty="0">
                <a:latin typeface="Arial"/>
                <a:cs typeface="Arial"/>
              </a:rPr>
              <a:t>Aprendizaje</a:t>
            </a:r>
            <a:r>
              <a:rPr sz="2000" b="1" spc="-40" dirty="0">
                <a:latin typeface="Arial"/>
                <a:cs typeface="Arial"/>
              </a:rPr>
              <a:t> </a:t>
            </a:r>
            <a:r>
              <a:rPr sz="2000" b="1" dirty="0">
                <a:latin typeface="Arial"/>
                <a:cs typeface="Arial"/>
              </a:rPr>
              <a:t>E:</a:t>
            </a:r>
            <a:r>
              <a:rPr sz="2000" b="1" spc="-20" dirty="0">
                <a:latin typeface="Arial"/>
                <a:cs typeface="Arial"/>
              </a:rPr>
              <a:t> </a:t>
            </a:r>
            <a:r>
              <a:rPr sz="1800" spc="-5" dirty="0">
                <a:solidFill>
                  <a:srgbClr val="006FC0"/>
                </a:solidFill>
                <a:latin typeface="Arial"/>
                <a:cs typeface="Arial"/>
              </a:rPr>
              <a:t>Cuenta</a:t>
            </a:r>
            <a:r>
              <a:rPr sz="1800" spc="5" dirty="0">
                <a:solidFill>
                  <a:srgbClr val="006FC0"/>
                </a:solidFill>
                <a:latin typeface="Arial"/>
                <a:cs typeface="Arial"/>
              </a:rPr>
              <a:t> </a:t>
            </a:r>
            <a:r>
              <a:rPr sz="1800" spc="-5" dirty="0">
                <a:solidFill>
                  <a:srgbClr val="006FC0"/>
                </a:solidFill>
                <a:latin typeface="Arial"/>
                <a:cs typeface="Arial"/>
              </a:rPr>
              <a:t>historias</a:t>
            </a:r>
            <a:r>
              <a:rPr sz="1800" spc="5" dirty="0">
                <a:solidFill>
                  <a:srgbClr val="006FC0"/>
                </a:solidFill>
                <a:latin typeface="Arial"/>
                <a:cs typeface="Arial"/>
              </a:rPr>
              <a:t> </a:t>
            </a:r>
            <a:r>
              <a:rPr sz="1800" spc="-5" dirty="0">
                <a:solidFill>
                  <a:srgbClr val="006FC0"/>
                </a:solidFill>
                <a:latin typeface="Arial"/>
                <a:cs typeface="Arial"/>
              </a:rPr>
              <a:t>de</a:t>
            </a:r>
            <a:endParaRPr sz="1800">
              <a:latin typeface="Arial"/>
              <a:cs typeface="Arial"/>
            </a:endParaRPr>
          </a:p>
          <a:p>
            <a:pPr marL="299085" marR="240029">
              <a:lnSpc>
                <a:spcPct val="100000"/>
              </a:lnSpc>
              <a:spcBef>
                <a:spcPts val="5"/>
              </a:spcBef>
            </a:pPr>
            <a:r>
              <a:rPr sz="1800" spc="-5" dirty="0">
                <a:solidFill>
                  <a:srgbClr val="006FC0"/>
                </a:solidFill>
                <a:latin typeface="Arial"/>
                <a:cs typeface="Arial"/>
              </a:rPr>
              <a:t>invención</a:t>
            </a:r>
            <a:r>
              <a:rPr sz="1800" spc="5" dirty="0">
                <a:solidFill>
                  <a:srgbClr val="006FC0"/>
                </a:solidFill>
                <a:latin typeface="Arial"/>
                <a:cs typeface="Arial"/>
              </a:rPr>
              <a:t> </a:t>
            </a:r>
            <a:r>
              <a:rPr sz="1800" spc="-5" dirty="0">
                <a:solidFill>
                  <a:srgbClr val="006FC0"/>
                </a:solidFill>
                <a:latin typeface="Arial"/>
                <a:cs typeface="Arial"/>
              </a:rPr>
              <a:t>propia</a:t>
            </a:r>
            <a:r>
              <a:rPr sz="1800" spc="-10" dirty="0">
                <a:solidFill>
                  <a:srgbClr val="006FC0"/>
                </a:solidFill>
                <a:latin typeface="Arial"/>
                <a:cs typeface="Arial"/>
              </a:rPr>
              <a:t> </a:t>
            </a:r>
            <a:r>
              <a:rPr sz="1800" spc="-5" dirty="0">
                <a:solidFill>
                  <a:srgbClr val="006FC0"/>
                </a:solidFill>
                <a:latin typeface="Arial"/>
                <a:cs typeface="Arial"/>
              </a:rPr>
              <a:t>expresa</a:t>
            </a:r>
            <a:r>
              <a:rPr sz="1800" spc="5" dirty="0">
                <a:solidFill>
                  <a:srgbClr val="006FC0"/>
                </a:solidFill>
                <a:latin typeface="Arial"/>
                <a:cs typeface="Arial"/>
              </a:rPr>
              <a:t> </a:t>
            </a:r>
            <a:r>
              <a:rPr sz="1800" spc="-5" dirty="0">
                <a:solidFill>
                  <a:srgbClr val="006FC0"/>
                </a:solidFill>
                <a:latin typeface="Arial"/>
                <a:cs typeface="Arial"/>
              </a:rPr>
              <a:t>opiniones</a:t>
            </a:r>
            <a:r>
              <a:rPr sz="1800" spc="20" dirty="0">
                <a:solidFill>
                  <a:srgbClr val="006FC0"/>
                </a:solidFill>
                <a:latin typeface="Arial"/>
                <a:cs typeface="Arial"/>
              </a:rPr>
              <a:t> </a:t>
            </a:r>
            <a:r>
              <a:rPr sz="1800" spc="-5" dirty="0">
                <a:solidFill>
                  <a:srgbClr val="006FC0"/>
                </a:solidFill>
                <a:latin typeface="Arial"/>
                <a:cs typeface="Arial"/>
              </a:rPr>
              <a:t>sobre </a:t>
            </a:r>
            <a:r>
              <a:rPr sz="1800" spc="-484" dirty="0">
                <a:solidFill>
                  <a:srgbClr val="006FC0"/>
                </a:solidFill>
                <a:latin typeface="Arial"/>
                <a:cs typeface="Arial"/>
              </a:rPr>
              <a:t> </a:t>
            </a:r>
            <a:r>
              <a:rPr sz="1800" spc="-5" dirty="0">
                <a:solidFill>
                  <a:srgbClr val="006FC0"/>
                </a:solidFill>
                <a:latin typeface="Arial"/>
                <a:cs typeface="Arial"/>
              </a:rPr>
              <a:t>las de</a:t>
            </a:r>
            <a:r>
              <a:rPr sz="1800" spc="5" dirty="0">
                <a:solidFill>
                  <a:srgbClr val="006FC0"/>
                </a:solidFill>
                <a:latin typeface="Arial"/>
                <a:cs typeface="Arial"/>
              </a:rPr>
              <a:t> </a:t>
            </a:r>
            <a:r>
              <a:rPr sz="1800" spc="-5" dirty="0">
                <a:solidFill>
                  <a:srgbClr val="006FC0"/>
                </a:solidFill>
                <a:latin typeface="Arial"/>
                <a:cs typeface="Arial"/>
              </a:rPr>
              <a:t>otros Compañeros.</a:t>
            </a:r>
            <a:endParaRPr sz="1800">
              <a:latin typeface="Arial"/>
              <a:cs typeface="Arial"/>
            </a:endParaRPr>
          </a:p>
          <a:p>
            <a:pPr marL="12700" marR="5080">
              <a:lnSpc>
                <a:spcPct val="100000"/>
              </a:lnSpc>
            </a:pPr>
            <a:r>
              <a:rPr sz="1800" spc="-5" dirty="0">
                <a:latin typeface="Arial"/>
                <a:cs typeface="Arial"/>
              </a:rPr>
              <a:t>El</a:t>
            </a:r>
            <a:r>
              <a:rPr sz="1800" dirty="0">
                <a:latin typeface="Arial"/>
                <a:cs typeface="Arial"/>
              </a:rPr>
              <a:t> </a:t>
            </a:r>
            <a:r>
              <a:rPr sz="1800" spc="-5" dirty="0">
                <a:latin typeface="Arial"/>
                <a:cs typeface="Arial"/>
              </a:rPr>
              <a:t>alumno</a:t>
            </a:r>
            <a:r>
              <a:rPr sz="1800" spc="10" dirty="0">
                <a:latin typeface="Arial"/>
                <a:cs typeface="Arial"/>
              </a:rPr>
              <a:t> </a:t>
            </a:r>
            <a:r>
              <a:rPr sz="1800" spc="-5" dirty="0">
                <a:latin typeface="Arial"/>
                <a:cs typeface="Arial"/>
              </a:rPr>
              <a:t>se</a:t>
            </a:r>
            <a:r>
              <a:rPr sz="1800" spc="5" dirty="0">
                <a:latin typeface="Arial"/>
                <a:cs typeface="Arial"/>
              </a:rPr>
              <a:t> </a:t>
            </a:r>
            <a:r>
              <a:rPr sz="1800" spc="-5" dirty="0">
                <a:latin typeface="Arial"/>
                <a:cs typeface="Arial"/>
              </a:rPr>
              <a:t>muestra</a:t>
            </a:r>
            <a:r>
              <a:rPr sz="1800" spc="10" dirty="0">
                <a:latin typeface="Arial"/>
                <a:cs typeface="Arial"/>
              </a:rPr>
              <a:t> </a:t>
            </a:r>
            <a:r>
              <a:rPr sz="1800" spc="-5" dirty="0">
                <a:latin typeface="Arial"/>
                <a:cs typeface="Arial"/>
              </a:rPr>
              <a:t>en un nivel</a:t>
            </a:r>
            <a:r>
              <a:rPr sz="1800" spc="15" dirty="0">
                <a:latin typeface="Arial"/>
                <a:cs typeface="Arial"/>
              </a:rPr>
              <a:t> </a:t>
            </a:r>
            <a:r>
              <a:rPr sz="1800" spc="-5" dirty="0">
                <a:latin typeface="Arial"/>
                <a:cs typeface="Arial"/>
              </a:rPr>
              <a:t>satisfactorio, </a:t>
            </a:r>
            <a:r>
              <a:rPr sz="1800" spc="-484" dirty="0">
                <a:latin typeface="Arial"/>
                <a:cs typeface="Arial"/>
              </a:rPr>
              <a:t> </a:t>
            </a:r>
            <a:r>
              <a:rPr sz="1800" spc="-10" dirty="0">
                <a:latin typeface="Arial"/>
                <a:cs typeface="Arial"/>
              </a:rPr>
              <a:t>debido</a:t>
            </a:r>
            <a:r>
              <a:rPr sz="1800" spc="15" dirty="0">
                <a:latin typeface="Arial"/>
                <a:cs typeface="Arial"/>
              </a:rPr>
              <a:t> </a:t>
            </a:r>
            <a:r>
              <a:rPr sz="1800" dirty="0">
                <a:latin typeface="Arial"/>
                <a:cs typeface="Arial"/>
              </a:rPr>
              <a:t>a</a:t>
            </a:r>
            <a:r>
              <a:rPr sz="1800" spc="-5" dirty="0">
                <a:latin typeface="Arial"/>
                <a:cs typeface="Arial"/>
              </a:rPr>
              <a:t> que </a:t>
            </a:r>
            <a:r>
              <a:rPr sz="1800" dirty="0">
                <a:latin typeface="Arial"/>
                <a:cs typeface="Arial"/>
              </a:rPr>
              <a:t>crea</a:t>
            </a:r>
            <a:r>
              <a:rPr sz="1800" spc="-5" dirty="0">
                <a:latin typeface="Arial"/>
                <a:cs typeface="Arial"/>
              </a:rPr>
              <a:t> historias</a:t>
            </a:r>
            <a:r>
              <a:rPr sz="1800" spc="10" dirty="0">
                <a:latin typeface="Arial"/>
                <a:cs typeface="Arial"/>
              </a:rPr>
              <a:t> </a:t>
            </a:r>
            <a:r>
              <a:rPr sz="1800" dirty="0">
                <a:latin typeface="Arial"/>
                <a:cs typeface="Arial"/>
              </a:rPr>
              <a:t>a</a:t>
            </a:r>
            <a:r>
              <a:rPr sz="1800" spc="-5" dirty="0">
                <a:latin typeface="Arial"/>
                <a:cs typeface="Arial"/>
              </a:rPr>
              <a:t> treves </a:t>
            </a:r>
            <a:r>
              <a:rPr sz="1800" dirty="0">
                <a:latin typeface="Arial"/>
                <a:cs typeface="Arial"/>
              </a:rPr>
              <a:t>de</a:t>
            </a:r>
            <a:r>
              <a:rPr sz="1800" spc="-10" dirty="0">
                <a:latin typeface="Arial"/>
                <a:cs typeface="Arial"/>
              </a:rPr>
              <a:t> </a:t>
            </a:r>
            <a:r>
              <a:rPr sz="1800" dirty="0">
                <a:latin typeface="Arial"/>
                <a:cs typeface="Arial"/>
              </a:rPr>
              <a:t>la </a:t>
            </a:r>
            <a:r>
              <a:rPr sz="1800" spc="5" dirty="0">
                <a:latin typeface="Arial"/>
                <a:cs typeface="Arial"/>
              </a:rPr>
              <a:t> </a:t>
            </a:r>
            <a:r>
              <a:rPr sz="1800" spc="-5" dirty="0">
                <a:latin typeface="Arial"/>
                <a:cs typeface="Arial"/>
              </a:rPr>
              <a:t>intervención</a:t>
            </a:r>
            <a:r>
              <a:rPr sz="1800" spc="10"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personajes</a:t>
            </a:r>
            <a:r>
              <a:rPr sz="1800" spc="15" dirty="0">
                <a:latin typeface="Arial"/>
                <a:cs typeface="Arial"/>
              </a:rPr>
              <a:t> </a:t>
            </a:r>
            <a:r>
              <a:rPr sz="1800" spc="-15" dirty="0">
                <a:latin typeface="Arial"/>
                <a:cs typeface="Arial"/>
              </a:rPr>
              <a:t>ya</a:t>
            </a:r>
            <a:r>
              <a:rPr sz="1800" spc="20" dirty="0">
                <a:latin typeface="Arial"/>
                <a:cs typeface="Arial"/>
              </a:rPr>
              <a:t> </a:t>
            </a:r>
            <a:r>
              <a:rPr sz="1800" spc="-5" dirty="0">
                <a:latin typeface="Arial"/>
                <a:cs typeface="Arial"/>
              </a:rPr>
              <a:t>observados,</a:t>
            </a:r>
            <a:r>
              <a:rPr sz="1800" spc="20" dirty="0">
                <a:latin typeface="Arial"/>
                <a:cs typeface="Arial"/>
              </a:rPr>
              <a:t> </a:t>
            </a:r>
            <a:r>
              <a:rPr sz="1800" spc="-5" dirty="0">
                <a:latin typeface="Arial"/>
                <a:cs typeface="Arial"/>
              </a:rPr>
              <a:t>por </a:t>
            </a:r>
            <a:r>
              <a:rPr sz="1800" spc="-484" dirty="0">
                <a:latin typeface="Arial"/>
                <a:cs typeface="Arial"/>
              </a:rPr>
              <a:t> </a:t>
            </a:r>
            <a:r>
              <a:rPr sz="1800" dirty="0">
                <a:latin typeface="Arial"/>
                <a:cs typeface="Arial"/>
              </a:rPr>
              <a:t>otra</a:t>
            </a:r>
            <a:r>
              <a:rPr sz="1800" spc="-15" dirty="0">
                <a:latin typeface="Arial"/>
                <a:cs typeface="Arial"/>
              </a:rPr>
              <a:t> </a:t>
            </a:r>
            <a:r>
              <a:rPr sz="1800" spc="-5" dirty="0">
                <a:latin typeface="Arial"/>
                <a:cs typeface="Arial"/>
              </a:rPr>
              <a:t>parte integra</a:t>
            </a:r>
            <a:r>
              <a:rPr sz="1800" spc="5" dirty="0">
                <a:latin typeface="Arial"/>
                <a:cs typeface="Arial"/>
              </a:rPr>
              <a:t> </a:t>
            </a:r>
            <a:r>
              <a:rPr sz="1800" spc="-5" dirty="0">
                <a:latin typeface="Arial"/>
                <a:cs typeface="Arial"/>
              </a:rPr>
              <a:t>los</a:t>
            </a:r>
            <a:r>
              <a:rPr sz="1800" spc="5" dirty="0">
                <a:latin typeface="Arial"/>
                <a:cs typeface="Arial"/>
              </a:rPr>
              <a:t> </a:t>
            </a:r>
            <a:r>
              <a:rPr sz="1800" dirty="0">
                <a:latin typeface="Arial"/>
                <a:cs typeface="Arial"/>
              </a:rPr>
              <a:t>tres</a:t>
            </a:r>
            <a:r>
              <a:rPr sz="1800" spc="-10" dirty="0">
                <a:latin typeface="Arial"/>
                <a:cs typeface="Arial"/>
              </a:rPr>
              <a:t> </a:t>
            </a:r>
            <a:r>
              <a:rPr sz="1800" spc="-5" dirty="0">
                <a:latin typeface="Arial"/>
                <a:cs typeface="Arial"/>
              </a:rPr>
              <a:t>momentos</a:t>
            </a:r>
            <a:r>
              <a:rPr sz="1800" spc="5" dirty="0">
                <a:latin typeface="Arial"/>
                <a:cs typeface="Arial"/>
              </a:rPr>
              <a:t> </a:t>
            </a:r>
            <a:r>
              <a:rPr sz="1800" spc="-5" dirty="0">
                <a:latin typeface="Arial"/>
                <a:cs typeface="Arial"/>
              </a:rPr>
              <a:t>que </a:t>
            </a:r>
            <a:r>
              <a:rPr sz="1800" dirty="0">
                <a:latin typeface="Arial"/>
                <a:cs typeface="Arial"/>
              </a:rPr>
              <a:t> </a:t>
            </a:r>
            <a:r>
              <a:rPr sz="1800" spc="-5" dirty="0">
                <a:latin typeface="Arial"/>
                <a:cs typeface="Arial"/>
              </a:rPr>
              <a:t>caracterizan</a:t>
            </a:r>
            <a:r>
              <a:rPr sz="1800" spc="5" dirty="0">
                <a:latin typeface="Arial"/>
                <a:cs typeface="Arial"/>
              </a:rPr>
              <a:t> </a:t>
            </a:r>
            <a:r>
              <a:rPr sz="1800" spc="-5" dirty="0">
                <a:latin typeface="Arial"/>
                <a:cs typeface="Arial"/>
              </a:rPr>
              <a:t>el</a:t>
            </a:r>
            <a:r>
              <a:rPr sz="1800" spc="5" dirty="0">
                <a:latin typeface="Arial"/>
                <a:cs typeface="Arial"/>
              </a:rPr>
              <a:t> </a:t>
            </a:r>
            <a:r>
              <a:rPr sz="1800" spc="-5" dirty="0">
                <a:latin typeface="Arial"/>
                <a:cs typeface="Arial"/>
              </a:rPr>
              <a:t>cuento</a:t>
            </a:r>
            <a:r>
              <a:rPr sz="1800" spc="-10" dirty="0">
                <a:latin typeface="Arial"/>
                <a:cs typeface="Arial"/>
              </a:rPr>
              <a:t> </a:t>
            </a:r>
            <a:r>
              <a:rPr sz="1800" spc="-5" dirty="0">
                <a:latin typeface="Arial"/>
                <a:cs typeface="Arial"/>
              </a:rPr>
              <a:t>permitiendo</a:t>
            </a:r>
            <a:r>
              <a:rPr sz="1800" spc="20" dirty="0">
                <a:latin typeface="Arial"/>
                <a:cs typeface="Arial"/>
              </a:rPr>
              <a:t> </a:t>
            </a:r>
            <a:r>
              <a:rPr sz="1800" spc="-5" dirty="0">
                <a:latin typeface="Arial"/>
                <a:cs typeface="Arial"/>
              </a:rPr>
              <a:t>una</a:t>
            </a:r>
            <a:r>
              <a:rPr sz="1800" spc="10" dirty="0">
                <a:latin typeface="Arial"/>
                <a:cs typeface="Arial"/>
              </a:rPr>
              <a:t> </a:t>
            </a:r>
            <a:r>
              <a:rPr sz="1800" spc="-5" dirty="0">
                <a:latin typeface="Arial"/>
                <a:cs typeface="Arial"/>
              </a:rPr>
              <a:t>mejor </a:t>
            </a:r>
            <a:r>
              <a:rPr sz="1800" dirty="0">
                <a:latin typeface="Arial"/>
                <a:cs typeface="Arial"/>
              </a:rPr>
              <a:t> </a:t>
            </a:r>
            <a:r>
              <a:rPr sz="1800" spc="-5" dirty="0">
                <a:latin typeface="Arial"/>
                <a:cs typeface="Arial"/>
              </a:rPr>
              <a:t>organización</a:t>
            </a:r>
            <a:r>
              <a:rPr sz="1800" spc="25"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ideas,</a:t>
            </a:r>
            <a:r>
              <a:rPr sz="1800" spc="10" dirty="0">
                <a:latin typeface="Arial"/>
                <a:cs typeface="Arial"/>
              </a:rPr>
              <a:t> </a:t>
            </a:r>
            <a:r>
              <a:rPr sz="1800" spc="-5" dirty="0">
                <a:latin typeface="Arial"/>
                <a:cs typeface="Arial"/>
              </a:rPr>
              <a:t>cabe destacar</a:t>
            </a:r>
            <a:r>
              <a:rPr sz="1800" spc="5" dirty="0">
                <a:latin typeface="Arial"/>
                <a:cs typeface="Arial"/>
              </a:rPr>
              <a:t> </a:t>
            </a:r>
            <a:r>
              <a:rPr sz="1800" spc="-5" dirty="0">
                <a:latin typeface="Arial"/>
                <a:cs typeface="Arial"/>
              </a:rPr>
              <a:t>que </a:t>
            </a:r>
            <a:r>
              <a:rPr sz="1800" dirty="0">
                <a:latin typeface="Arial"/>
                <a:cs typeface="Arial"/>
              </a:rPr>
              <a:t> </a:t>
            </a:r>
            <a:r>
              <a:rPr sz="1800" spc="-5" dirty="0">
                <a:latin typeface="Arial"/>
                <a:cs typeface="Arial"/>
              </a:rPr>
              <a:t>involucra</a:t>
            </a:r>
            <a:r>
              <a:rPr sz="1800" spc="10" dirty="0">
                <a:latin typeface="Arial"/>
                <a:cs typeface="Arial"/>
              </a:rPr>
              <a:t> </a:t>
            </a:r>
            <a:r>
              <a:rPr sz="1800" spc="-5" dirty="0">
                <a:latin typeface="Arial"/>
                <a:cs typeface="Arial"/>
              </a:rPr>
              <a:t>el</a:t>
            </a:r>
            <a:r>
              <a:rPr sz="1800" dirty="0">
                <a:latin typeface="Arial"/>
                <a:cs typeface="Arial"/>
              </a:rPr>
              <a:t> </a:t>
            </a:r>
            <a:r>
              <a:rPr sz="1800" spc="-5" dirty="0">
                <a:latin typeface="Arial"/>
                <a:cs typeface="Arial"/>
              </a:rPr>
              <a:t>uso</a:t>
            </a:r>
            <a:r>
              <a:rPr sz="1800" spc="-15" dirty="0">
                <a:latin typeface="Arial"/>
                <a:cs typeface="Arial"/>
              </a:rPr>
              <a:t> </a:t>
            </a:r>
            <a:r>
              <a:rPr sz="1800" spc="-5" dirty="0">
                <a:latin typeface="Arial"/>
                <a:cs typeface="Arial"/>
              </a:rPr>
              <a:t>del</a:t>
            </a:r>
            <a:r>
              <a:rPr sz="1800" spc="10" dirty="0">
                <a:latin typeface="Arial"/>
                <a:cs typeface="Arial"/>
              </a:rPr>
              <a:t> </a:t>
            </a:r>
            <a:r>
              <a:rPr sz="1800" spc="-5" dirty="0">
                <a:latin typeface="Arial"/>
                <a:cs typeface="Arial"/>
              </a:rPr>
              <a:t>dibujo</a:t>
            </a:r>
            <a:r>
              <a:rPr sz="1800" spc="10" dirty="0">
                <a:latin typeface="Arial"/>
                <a:cs typeface="Arial"/>
              </a:rPr>
              <a:t> </a:t>
            </a:r>
            <a:r>
              <a:rPr sz="1800" spc="-5" dirty="0">
                <a:latin typeface="Arial"/>
                <a:cs typeface="Arial"/>
              </a:rPr>
              <a:t>como</a:t>
            </a:r>
            <a:r>
              <a:rPr sz="1800" spc="-10" dirty="0">
                <a:latin typeface="Arial"/>
                <a:cs typeface="Arial"/>
              </a:rPr>
              <a:t> </a:t>
            </a:r>
            <a:r>
              <a:rPr sz="1800" spc="-5" dirty="0">
                <a:latin typeface="Arial"/>
                <a:cs typeface="Arial"/>
              </a:rPr>
              <a:t>recurso</a:t>
            </a:r>
            <a:r>
              <a:rPr sz="1800" spc="5" dirty="0">
                <a:latin typeface="Arial"/>
                <a:cs typeface="Arial"/>
              </a:rPr>
              <a:t> </a:t>
            </a:r>
            <a:r>
              <a:rPr sz="1800" spc="-5" dirty="0">
                <a:latin typeface="Arial"/>
                <a:cs typeface="Arial"/>
              </a:rPr>
              <a:t>de </a:t>
            </a:r>
            <a:r>
              <a:rPr sz="1800" dirty="0">
                <a:latin typeface="Arial"/>
                <a:cs typeface="Arial"/>
              </a:rPr>
              <a:t> </a:t>
            </a:r>
            <a:r>
              <a:rPr sz="1800" spc="-5" dirty="0">
                <a:latin typeface="Arial"/>
                <a:cs typeface="Arial"/>
              </a:rPr>
              <a:t>escritura.</a:t>
            </a:r>
            <a:r>
              <a:rPr sz="1800" dirty="0">
                <a:latin typeface="Arial"/>
                <a:cs typeface="Arial"/>
              </a:rPr>
              <a:t> </a:t>
            </a:r>
            <a:r>
              <a:rPr sz="1800" spc="-5" dirty="0">
                <a:latin typeface="Arial"/>
                <a:cs typeface="Arial"/>
              </a:rPr>
              <a:t>En</a:t>
            </a:r>
            <a:r>
              <a:rPr sz="1800" spc="-10" dirty="0">
                <a:latin typeface="Arial"/>
                <a:cs typeface="Arial"/>
              </a:rPr>
              <a:t> </a:t>
            </a:r>
            <a:r>
              <a:rPr sz="1800" spc="-5" dirty="0">
                <a:latin typeface="Arial"/>
                <a:cs typeface="Arial"/>
              </a:rPr>
              <a:t>general</a:t>
            </a:r>
            <a:r>
              <a:rPr sz="1800" spc="15" dirty="0">
                <a:latin typeface="Arial"/>
                <a:cs typeface="Arial"/>
              </a:rPr>
              <a:t> </a:t>
            </a:r>
            <a:r>
              <a:rPr sz="1800" spc="-5" dirty="0">
                <a:latin typeface="Arial"/>
                <a:cs typeface="Arial"/>
              </a:rPr>
              <a:t>el</a:t>
            </a:r>
            <a:r>
              <a:rPr sz="1800" spc="-15" dirty="0">
                <a:latin typeface="Arial"/>
                <a:cs typeface="Arial"/>
              </a:rPr>
              <a:t> </a:t>
            </a:r>
            <a:r>
              <a:rPr sz="1800" spc="-5" dirty="0">
                <a:latin typeface="Arial"/>
                <a:cs typeface="Arial"/>
              </a:rPr>
              <a:t>aprendizaje</a:t>
            </a:r>
            <a:r>
              <a:rPr sz="1800" spc="30" dirty="0">
                <a:latin typeface="Arial"/>
                <a:cs typeface="Arial"/>
              </a:rPr>
              <a:t> </a:t>
            </a:r>
            <a:r>
              <a:rPr sz="1800" dirty="0">
                <a:latin typeface="Arial"/>
                <a:cs typeface="Arial"/>
              </a:rPr>
              <a:t>fue </a:t>
            </a:r>
            <a:r>
              <a:rPr sz="1800" spc="5" dirty="0">
                <a:latin typeface="Arial"/>
                <a:cs typeface="Arial"/>
              </a:rPr>
              <a:t> </a:t>
            </a:r>
            <a:r>
              <a:rPr sz="1800" spc="-5" dirty="0">
                <a:latin typeface="Arial"/>
                <a:cs typeface="Arial"/>
              </a:rPr>
              <a:t>adquirido</a:t>
            </a:r>
            <a:r>
              <a:rPr sz="1800" spc="10" dirty="0">
                <a:latin typeface="Arial"/>
                <a:cs typeface="Arial"/>
              </a:rPr>
              <a:t> </a:t>
            </a:r>
            <a:r>
              <a:rPr sz="1800" dirty="0">
                <a:latin typeface="Arial"/>
                <a:cs typeface="Arial"/>
              </a:rPr>
              <a:t>y </a:t>
            </a:r>
            <a:r>
              <a:rPr sz="1800" spc="-5" dirty="0">
                <a:latin typeface="Arial"/>
                <a:cs typeface="Arial"/>
              </a:rPr>
              <a:t>muestra</a:t>
            </a:r>
            <a:r>
              <a:rPr sz="1800" dirty="0">
                <a:latin typeface="Arial"/>
                <a:cs typeface="Arial"/>
              </a:rPr>
              <a:t> </a:t>
            </a:r>
            <a:r>
              <a:rPr sz="1800" spc="-5" dirty="0">
                <a:latin typeface="Arial"/>
                <a:cs typeface="Arial"/>
              </a:rPr>
              <a:t>mucho</a:t>
            </a:r>
            <a:r>
              <a:rPr sz="1800" dirty="0">
                <a:latin typeface="Arial"/>
                <a:cs typeface="Arial"/>
              </a:rPr>
              <a:t> </a:t>
            </a:r>
            <a:r>
              <a:rPr sz="1800" spc="-10" dirty="0">
                <a:latin typeface="Arial"/>
                <a:cs typeface="Arial"/>
              </a:rPr>
              <a:t>apoyo</a:t>
            </a:r>
            <a:r>
              <a:rPr sz="1800" spc="30" dirty="0">
                <a:latin typeface="Arial"/>
                <a:cs typeface="Arial"/>
              </a:rPr>
              <a:t> </a:t>
            </a:r>
            <a:r>
              <a:rPr sz="1800" spc="-5" dirty="0">
                <a:latin typeface="Arial"/>
                <a:cs typeface="Arial"/>
              </a:rPr>
              <a:t>por</a:t>
            </a:r>
            <a:r>
              <a:rPr sz="1800" dirty="0">
                <a:latin typeface="Arial"/>
                <a:cs typeface="Arial"/>
              </a:rPr>
              <a:t> </a:t>
            </a:r>
            <a:r>
              <a:rPr sz="1800" spc="-5" dirty="0">
                <a:latin typeface="Arial"/>
                <a:cs typeface="Arial"/>
              </a:rPr>
              <a:t>parte</a:t>
            </a:r>
            <a:r>
              <a:rPr sz="1800" spc="5" dirty="0">
                <a:latin typeface="Arial"/>
                <a:cs typeface="Arial"/>
              </a:rPr>
              <a:t> </a:t>
            </a:r>
            <a:r>
              <a:rPr sz="1800" spc="-5" dirty="0">
                <a:latin typeface="Arial"/>
                <a:cs typeface="Arial"/>
              </a:rPr>
              <a:t>de </a:t>
            </a:r>
            <a:r>
              <a:rPr sz="1800" spc="-484" dirty="0">
                <a:latin typeface="Arial"/>
                <a:cs typeface="Arial"/>
              </a:rPr>
              <a:t> </a:t>
            </a:r>
            <a:r>
              <a:rPr sz="1800" spc="-5" dirty="0">
                <a:latin typeface="Arial"/>
                <a:cs typeface="Arial"/>
              </a:rPr>
              <a:t>los padres</a:t>
            </a:r>
            <a:r>
              <a:rPr sz="1800" spc="10" dirty="0">
                <a:latin typeface="Arial"/>
                <a:cs typeface="Arial"/>
              </a:rPr>
              <a:t> </a:t>
            </a:r>
            <a:r>
              <a:rPr sz="1800" spc="-5" dirty="0">
                <a:latin typeface="Arial"/>
                <a:cs typeface="Arial"/>
              </a:rPr>
              <a:t>de</a:t>
            </a:r>
            <a:r>
              <a:rPr sz="1800" spc="5" dirty="0">
                <a:latin typeface="Arial"/>
                <a:cs typeface="Arial"/>
              </a:rPr>
              <a:t> </a:t>
            </a:r>
            <a:r>
              <a:rPr sz="1800" spc="-5" dirty="0">
                <a:latin typeface="Arial"/>
                <a:cs typeface="Arial"/>
              </a:rPr>
              <a:t>familia.</a:t>
            </a:r>
            <a:endParaRPr sz="1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5289930" y="586562"/>
            <a:ext cx="5607050" cy="514350"/>
          </a:xfrm>
          <a:prstGeom prst="rect">
            <a:avLst/>
          </a:prstGeom>
        </p:spPr>
        <p:txBody>
          <a:bodyPr vert="horz" wrap="square" lIns="0" tIns="13335" rIns="0" bIns="0" rtlCol="0">
            <a:spAutoFit/>
          </a:bodyPr>
          <a:lstStyle/>
          <a:p>
            <a:pPr marL="12700">
              <a:lnSpc>
                <a:spcPct val="100000"/>
              </a:lnSpc>
              <a:spcBef>
                <a:spcPts val="105"/>
              </a:spcBef>
            </a:pPr>
            <a:r>
              <a:rPr spc="-5" dirty="0"/>
              <a:t>Jueves</a:t>
            </a:r>
            <a:r>
              <a:rPr spc="-35" dirty="0"/>
              <a:t> </a:t>
            </a:r>
            <a:r>
              <a:rPr spc="-5" dirty="0"/>
              <a:t>13</a:t>
            </a:r>
            <a:r>
              <a:rPr spc="-15" dirty="0"/>
              <a:t> </a:t>
            </a:r>
            <a:r>
              <a:rPr dirty="0"/>
              <a:t>de</a:t>
            </a:r>
            <a:r>
              <a:rPr spc="-20" dirty="0"/>
              <a:t> </a:t>
            </a:r>
            <a:r>
              <a:rPr spc="-5" dirty="0"/>
              <a:t>mayo</a:t>
            </a:r>
            <a:r>
              <a:rPr spc="-10" dirty="0"/>
              <a:t> </a:t>
            </a:r>
            <a:r>
              <a:rPr spc="-5" dirty="0"/>
              <a:t>del</a:t>
            </a:r>
            <a:r>
              <a:rPr spc="-20" dirty="0"/>
              <a:t> </a:t>
            </a:r>
            <a:r>
              <a:rPr spc="-10" dirty="0"/>
              <a:t>2021.</a:t>
            </a:r>
            <a:r>
              <a:rPr sz="1800" b="0" spc="-10" dirty="0">
                <a:latin typeface="Calibri"/>
                <a:cs typeface="Calibri"/>
              </a:rPr>
              <a:t>.</a:t>
            </a:r>
            <a:endParaRPr sz="1800">
              <a:latin typeface="Calibri"/>
              <a:cs typeface="Calibri"/>
            </a:endParaRPr>
          </a:p>
        </p:txBody>
      </p:sp>
      <p:sp>
        <p:nvSpPr>
          <p:cNvPr id="4" name="object 4"/>
          <p:cNvSpPr/>
          <p:nvPr/>
        </p:nvSpPr>
        <p:spPr>
          <a:xfrm>
            <a:off x="664026" y="1266936"/>
            <a:ext cx="4979670" cy="4050029"/>
          </a:xfrm>
          <a:custGeom>
            <a:avLst/>
            <a:gdLst/>
            <a:ahLst/>
            <a:cxnLst/>
            <a:rect l="l" t="t" r="r" b="b"/>
            <a:pathLst>
              <a:path w="4979670" h="4050029">
                <a:moveTo>
                  <a:pt x="25583" y="20081"/>
                </a:moveTo>
                <a:lnTo>
                  <a:pt x="80158" y="10085"/>
                </a:lnTo>
                <a:lnTo>
                  <a:pt x="126214" y="6143"/>
                </a:lnTo>
                <a:lnTo>
                  <a:pt x="165670" y="6904"/>
                </a:lnTo>
                <a:lnTo>
                  <a:pt x="200445" y="11016"/>
                </a:lnTo>
                <a:lnTo>
                  <a:pt x="232461" y="17126"/>
                </a:lnTo>
                <a:lnTo>
                  <a:pt x="263635" y="23885"/>
                </a:lnTo>
                <a:lnTo>
                  <a:pt x="295889" y="29939"/>
                </a:lnTo>
                <a:lnTo>
                  <a:pt x="331140" y="33937"/>
                </a:lnTo>
                <a:lnTo>
                  <a:pt x="371310" y="34528"/>
                </a:lnTo>
                <a:lnTo>
                  <a:pt x="418317" y="30360"/>
                </a:lnTo>
                <a:lnTo>
                  <a:pt x="474081" y="20081"/>
                </a:lnTo>
                <a:lnTo>
                  <a:pt x="538169" y="9118"/>
                </a:lnTo>
                <a:lnTo>
                  <a:pt x="596987" y="5365"/>
                </a:lnTo>
                <a:lnTo>
                  <a:pt x="650909" y="7031"/>
                </a:lnTo>
                <a:lnTo>
                  <a:pt x="700307" y="12326"/>
                </a:lnTo>
                <a:lnTo>
                  <a:pt x="745554" y="19461"/>
                </a:lnTo>
                <a:lnTo>
                  <a:pt x="787023" y="26646"/>
                </a:lnTo>
                <a:lnTo>
                  <a:pt x="825088" y="32090"/>
                </a:lnTo>
                <a:lnTo>
                  <a:pt x="860121" y="34004"/>
                </a:lnTo>
                <a:lnTo>
                  <a:pt x="892495" y="30597"/>
                </a:lnTo>
                <a:lnTo>
                  <a:pt x="922584" y="20081"/>
                </a:lnTo>
                <a:lnTo>
                  <a:pt x="953768" y="8487"/>
                </a:lnTo>
                <a:lnTo>
                  <a:pt x="989160" y="2329"/>
                </a:lnTo>
                <a:lnTo>
                  <a:pt x="1028730" y="534"/>
                </a:lnTo>
                <a:lnTo>
                  <a:pt x="1072450" y="2030"/>
                </a:lnTo>
                <a:lnTo>
                  <a:pt x="1120291" y="5745"/>
                </a:lnTo>
                <a:lnTo>
                  <a:pt x="1172224" y="10607"/>
                </a:lnTo>
                <a:lnTo>
                  <a:pt x="1228220" y="15544"/>
                </a:lnTo>
                <a:lnTo>
                  <a:pt x="1288251" y="19483"/>
                </a:lnTo>
                <a:lnTo>
                  <a:pt x="1352286" y="21353"/>
                </a:lnTo>
                <a:lnTo>
                  <a:pt x="1420297" y="20081"/>
                </a:lnTo>
                <a:lnTo>
                  <a:pt x="1482409" y="18566"/>
                </a:lnTo>
                <a:lnTo>
                  <a:pt x="1541593" y="19390"/>
                </a:lnTo>
                <a:lnTo>
                  <a:pt x="1597998" y="21874"/>
                </a:lnTo>
                <a:lnTo>
                  <a:pt x="1651775" y="25338"/>
                </a:lnTo>
                <a:lnTo>
                  <a:pt x="1703075" y="29106"/>
                </a:lnTo>
                <a:lnTo>
                  <a:pt x="1752049" y="32498"/>
                </a:lnTo>
                <a:lnTo>
                  <a:pt x="1798846" y="34836"/>
                </a:lnTo>
                <a:lnTo>
                  <a:pt x="1843618" y="35442"/>
                </a:lnTo>
                <a:lnTo>
                  <a:pt x="1886515" y="33637"/>
                </a:lnTo>
                <a:lnTo>
                  <a:pt x="1927687" y="28743"/>
                </a:lnTo>
                <a:lnTo>
                  <a:pt x="1967286" y="20081"/>
                </a:lnTo>
                <a:lnTo>
                  <a:pt x="2009843" y="11796"/>
                </a:lnTo>
                <a:lnTo>
                  <a:pt x="2052255" y="9583"/>
                </a:lnTo>
                <a:lnTo>
                  <a:pt x="2094768" y="11856"/>
                </a:lnTo>
                <a:lnTo>
                  <a:pt x="2137627" y="17026"/>
                </a:lnTo>
                <a:lnTo>
                  <a:pt x="2181075" y="23510"/>
                </a:lnTo>
                <a:lnTo>
                  <a:pt x="2225357" y="29718"/>
                </a:lnTo>
                <a:lnTo>
                  <a:pt x="2270719" y="34066"/>
                </a:lnTo>
                <a:lnTo>
                  <a:pt x="2317404" y="34967"/>
                </a:lnTo>
                <a:lnTo>
                  <a:pt x="2365657" y="30834"/>
                </a:lnTo>
                <a:lnTo>
                  <a:pt x="2415723" y="20081"/>
                </a:lnTo>
                <a:lnTo>
                  <a:pt x="2462361" y="9252"/>
                </a:lnTo>
                <a:lnTo>
                  <a:pt x="2509479" y="2804"/>
                </a:lnTo>
                <a:lnTo>
                  <a:pt x="2557123" y="0"/>
                </a:lnTo>
                <a:lnTo>
                  <a:pt x="2605339" y="99"/>
                </a:lnTo>
                <a:lnTo>
                  <a:pt x="2654173" y="2365"/>
                </a:lnTo>
                <a:lnTo>
                  <a:pt x="2703670" y="6057"/>
                </a:lnTo>
                <a:lnTo>
                  <a:pt x="2753876" y="10438"/>
                </a:lnTo>
                <a:lnTo>
                  <a:pt x="2804838" y="14770"/>
                </a:lnTo>
                <a:lnTo>
                  <a:pt x="2856601" y="18313"/>
                </a:lnTo>
                <a:lnTo>
                  <a:pt x="2909210" y="20330"/>
                </a:lnTo>
                <a:lnTo>
                  <a:pt x="2962712" y="20081"/>
                </a:lnTo>
                <a:lnTo>
                  <a:pt x="3024973" y="19173"/>
                </a:lnTo>
                <a:lnTo>
                  <a:pt x="3080862" y="20000"/>
                </a:lnTo>
                <a:lnTo>
                  <a:pt x="3131777" y="21915"/>
                </a:lnTo>
                <a:lnTo>
                  <a:pt x="3179118" y="24272"/>
                </a:lnTo>
                <a:lnTo>
                  <a:pt x="3224282" y="26425"/>
                </a:lnTo>
                <a:lnTo>
                  <a:pt x="3268669" y="27729"/>
                </a:lnTo>
                <a:lnTo>
                  <a:pt x="3313677" y="27536"/>
                </a:lnTo>
                <a:lnTo>
                  <a:pt x="3360704" y="25202"/>
                </a:lnTo>
                <a:lnTo>
                  <a:pt x="3411149" y="20081"/>
                </a:lnTo>
                <a:lnTo>
                  <a:pt x="3455963" y="16067"/>
                </a:lnTo>
                <a:lnTo>
                  <a:pt x="3503838" y="14645"/>
                </a:lnTo>
                <a:lnTo>
                  <a:pt x="3554081" y="15217"/>
                </a:lnTo>
                <a:lnTo>
                  <a:pt x="3605999" y="17187"/>
                </a:lnTo>
                <a:lnTo>
                  <a:pt x="3658899" y="19960"/>
                </a:lnTo>
                <a:lnTo>
                  <a:pt x="3712089" y="22940"/>
                </a:lnTo>
                <a:lnTo>
                  <a:pt x="3764876" y="25531"/>
                </a:lnTo>
                <a:lnTo>
                  <a:pt x="3816567" y="27136"/>
                </a:lnTo>
                <a:lnTo>
                  <a:pt x="3866469" y="27160"/>
                </a:lnTo>
                <a:lnTo>
                  <a:pt x="3913891" y="25007"/>
                </a:lnTo>
                <a:lnTo>
                  <a:pt x="3958138" y="20081"/>
                </a:lnTo>
                <a:lnTo>
                  <a:pt x="4005946" y="15822"/>
                </a:lnTo>
                <a:lnTo>
                  <a:pt x="4055657" y="16399"/>
                </a:lnTo>
                <a:lnTo>
                  <a:pt x="4106721" y="20353"/>
                </a:lnTo>
                <a:lnTo>
                  <a:pt x="4158589" y="26225"/>
                </a:lnTo>
                <a:lnTo>
                  <a:pt x="4210709" y="32558"/>
                </a:lnTo>
                <a:lnTo>
                  <a:pt x="4262533" y="37893"/>
                </a:lnTo>
                <a:lnTo>
                  <a:pt x="4313509" y="40771"/>
                </a:lnTo>
                <a:lnTo>
                  <a:pt x="4363087" y="39734"/>
                </a:lnTo>
                <a:lnTo>
                  <a:pt x="4410718" y="33323"/>
                </a:lnTo>
                <a:lnTo>
                  <a:pt x="4455851" y="20081"/>
                </a:lnTo>
                <a:lnTo>
                  <a:pt x="4494934" y="7955"/>
                </a:lnTo>
                <a:lnTo>
                  <a:pt x="4533166" y="1933"/>
                </a:lnTo>
                <a:lnTo>
                  <a:pt x="4571209" y="790"/>
                </a:lnTo>
                <a:lnTo>
                  <a:pt x="4609725" y="3297"/>
                </a:lnTo>
                <a:lnTo>
                  <a:pt x="4649374" y="8230"/>
                </a:lnTo>
                <a:lnTo>
                  <a:pt x="4690818" y="14361"/>
                </a:lnTo>
                <a:lnTo>
                  <a:pt x="4734718" y="20465"/>
                </a:lnTo>
                <a:lnTo>
                  <a:pt x="4781735" y="25316"/>
                </a:lnTo>
                <a:lnTo>
                  <a:pt x="4832531" y="27686"/>
                </a:lnTo>
                <a:lnTo>
                  <a:pt x="4887767" y="26349"/>
                </a:lnTo>
                <a:lnTo>
                  <a:pt x="4948103" y="20081"/>
                </a:lnTo>
                <a:lnTo>
                  <a:pt x="4960377" y="72660"/>
                </a:lnTo>
                <a:lnTo>
                  <a:pt x="4968137" y="121425"/>
                </a:lnTo>
                <a:lnTo>
                  <a:pt x="4972039" y="167097"/>
                </a:lnTo>
                <a:lnTo>
                  <a:pt x="4972740" y="210398"/>
                </a:lnTo>
                <a:lnTo>
                  <a:pt x="4970896" y="252050"/>
                </a:lnTo>
                <a:lnTo>
                  <a:pt x="4967164" y="292774"/>
                </a:lnTo>
                <a:lnTo>
                  <a:pt x="4962200" y="333294"/>
                </a:lnTo>
                <a:lnTo>
                  <a:pt x="4956661" y="374331"/>
                </a:lnTo>
                <a:lnTo>
                  <a:pt x="4951202" y="416607"/>
                </a:lnTo>
                <a:lnTo>
                  <a:pt x="4946481" y="460845"/>
                </a:lnTo>
                <a:lnTo>
                  <a:pt x="4943155" y="507765"/>
                </a:lnTo>
                <a:lnTo>
                  <a:pt x="4941878" y="558090"/>
                </a:lnTo>
                <a:lnTo>
                  <a:pt x="4943309" y="612543"/>
                </a:lnTo>
                <a:lnTo>
                  <a:pt x="4948103" y="671845"/>
                </a:lnTo>
                <a:lnTo>
                  <a:pt x="4954481" y="745527"/>
                </a:lnTo>
                <a:lnTo>
                  <a:pt x="4957120" y="809805"/>
                </a:lnTo>
                <a:lnTo>
                  <a:pt x="4956842" y="866123"/>
                </a:lnTo>
                <a:lnTo>
                  <a:pt x="4954467" y="915927"/>
                </a:lnTo>
                <a:lnTo>
                  <a:pt x="4950817" y="960663"/>
                </a:lnTo>
                <a:lnTo>
                  <a:pt x="4946712" y="1001776"/>
                </a:lnTo>
                <a:lnTo>
                  <a:pt x="4942974" y="1040711"/>
                </a:lnTo>
                <a:lnTo>
                  <a:pt x="4940422" y="1078916"/>
                </a:lnTo>
                <a:lnTo>
                  <a:pt x="4939880" y="1117834"/>
                </a:lnTo>
                <a:lnTo>
                  <a:pt x="4942166" y="1158911"/>
                </a:lnTo>
                <a:lnTo>
                  <a:pt x="4948103" y="1203594"/>
                </a:lnTo>
                <a:lnTo>
                  <a:pt x="4953304" y="1246100"/>
                </a:lnTo>
                <a:lnTo>
                  <a:pt x="4955665" y="1293530"/>
                </a:lnTo>
                <a:lnTo>
                  <a:pt x="4955725" y="1344888"/>
                </a:lnTo>
                <a:lnTo>
                  <a:pt x="4954022" y="1399177"/>
                </a:lnTo>
                <a:lnTo>
                  <a:pt x="4951093" y="1455403"/>
                </a:lnTo>
                <a:lnTo>
                  <a:pt x="4947477" y="1512568"/>
                </a:lnTo>
                <a:lnTo>
                  <a:pt x="4943711" y="1569676"/>
                </a:lnTo>
                <a:lnTo>
                  <a:pt x="4940334" y="1625732"/>
                </a:lnTo>
                <a:lnTo>
                  <a:pt x="4937883" y="1679739"/>
                </a:lnTo>
                <a:lnTo>
                  <a:pt x="4936897" y="1730701"/>
                </a:lnTo>
                <a:lnTo>
                  <a:pt x="4937913" y="1777623"/>
                </a:lnTo>
                <a:lnTo>
                  <a:pt x="4941469" y="1819507"/>
                </a:lnTo>
                <a:lnTo>
                  <a:pt x="4948103" y="1855358"/>
                </a:lnTo>
                <a:lnTo>
                  <a:pt x="4954562" y="1893517"/>
                </a:lnTo>
                <a:lnTo>
                  <a:pt x="4956508" y="1936929"/>
                </a:lnTo>
                <a:lnTo>
                  <a:pt x="4954943" y="1984536"/>
                </a:lnTo>
                <a:lnTo>
                  <a:pt x="4950869" y="2035279"/>
                </a:lnTo>
                <a:lnTo>
                  <a:pt x="4945286" y="2088098"/>
                </a:lnTo>
                <a:lnTo>
                  <a:pt x="4939197" y="2141933"/>
                </a:lnTo>
                <a:lnTo>
                  <a:pt x="4933603" y="2195726"/>
                </a:lnTo>
                <a:lnTo>
                  <a:pt x="4929505" y="2248418"/>
                </a:lnTo>
                <a:lnTo>
                  <a:pt x="4927904" y="2298949"/>
                </a:lnTo>
                <a:lnTo>
                  <a:pt x="4929803" y="2346260"/>
                </a:lnTo>
                <a:lnTo>
                  <a:pt x="4936202" y="2389291"/>
                </a:lnTo>
                <a:lnTo>
                  <a:pt x="4948103" y="2426985"/>
                </a:lnTo>
                <a:lnTo>
                  <a:pt x="4958101" y="2457585"/>
                </a:lnTo>
                <a:lnTo>
                  <a:pt x="4962999" y="2490047"/>
                </a:lnTo>
                <a:lnTo>
                  <a:pt x="4961055" y="2561151"/>
                </a:lnTo>
                <a:lnTo>
                  <a:pt x="4955995" y="2600089"/>
                </a:lnTo>
                <a:lnTo>
                  <a:pt x="4949396" y="2641482"/>
                </a:lnTo>
                <a:lnTo>
                  <a:pt x="4942150" y="2685477"/>
                </a:lnTo>
                <a:lnTo>
                  <a:pt x="4935147" y="2732223"/>
                </a:lnTo>
                <a:lnTo>
                  <a:pt x="4929277" y="2781867"/>
                </a:lnTo>
                <a:lnTo>
                  <a:pt x="4925432" y="2834558"/>
                </a:lnTo>
                <a:lnTo>
                  <a:pt x="4924501" y="2890444"/>
                </a:lnTo>
                <a:lnTo>
                  <a:pt x="4927376" y="2949672"/>
                </a:lnTo>
                <a:lnTo>
                  <a:pt x="4934946" y="3012391"/>
                </a:lnTo>
                <a:lnTo>
                  <a:pt x="4948103" y="3078749"/>
                </a:lnTo>
                <a:lnTo>
                  <a:pt x="4958752" y="3129865"/>
                </a:lnTo>
                <a:lnTo>
                  <a:pt x="4966908" y="3182474"/>
                </a:lnTo>
                <a:lnTo>
                  <a:pt x="4972804" y="3236285"/>
                </a:lnTo>
                <a:lnTo>
                  <a:pt x="4976669" y="3291005"/>
                </a:lnTo>
                <a:lnTo>
                  <a:pt x="4978735" y="3346341"/>
                </a:lnTo>
                <a:lnTo>
                  <a:pt x="4979234" y="3402001"/>
                </a:lnTo>
                <a:lnTo>
                  <a:pt x="4978395" y="3457694"/>
                </a:lnTo>
                <a:lnTo>
                  <a:pt x="4976450" y="3513126"/>
                </a:lnTo>
                <a:lnTo>
                  <a:pt x="4973629" y="3568005"/>
                </a:lnTo>
                <a:lnTo>
                  <a:pt x="4970165" y="3622040"/>
                </a:lnTo>
                <a:lnTo>
                  <a:pt x="4966287" y="3674937"/>
                </a:lnTo>
                <a:lnTo>
                  <a:pt x="4962227" y="3726406"/>
                </a:lnTo>
                <a:lnTo>
                  <a:pt x="4958216" y="3776152"/>
                </a:lnTo>
                <a:lnTo>
                  <a:pt x="4954484" y="3823884"/>
                </a:lnTo>
                <a:lnTo>
                  <a:pt x="4951263" y="3869310"/>
                </a:lnTo>
                <a:lnTo>
                  <a:pt x="4948783" y="3912137"/>
                </a:lnTo>
                <a:lnTo>
                  <a:pt x="4947276" y="3952074"/>
                </a:lnTo>
                <a:lnTo>
                  <a:pt x="4946972" y="3988827"/>
                </a:lnTo>
                <a:lnTo>
                  <a:pt x="4948103" y="4022105"/>
                </a:lnTo>
                <a:lnTo>
                  <a:pt x="4910952" y="4032749"/>
                </a:lnTo>
                <a:lnTo>
                  <a:pt x="4871315" y="4037922"/>
                </a:lnTo>
                <a:lnTo>
                  <a:pt x="4829474" y="4038633"/>
                </a:lnTo>
                <a:lnTo>
                  <a:pt x="4785711" y="4035889"/>
                </a:lnTo>
                <a:lnTo>
                  <a:pt x="4740309" y="4030699"/>
                </a:lnTo>
                <a:lnTo>
                  <a:pt x="4693551" y="4024071"/>
                </a:lnTo>
                <a:lnTo>
                  <a:pt x="4645718" y="4017013"/>
                </a:lnTo>
                <a:lnTo>
                  <a:pt x="4597092" y="4010534"/>
                </a:lnTo>
                <a:lnTo>
                  <a:pt x="4547957" y="4005642"/>
                </a:lnTo>
                <a:lnTo>
                  <a:pt x="4498595" y="4003344"/>
                </a:lnTo>
                <a:lnTo>
                  <a:pt x="4449287" y="4004650"/>
                </a:lnTo>
                <a:lnTo>
                  <a:pt x="4400316" y="4010567"/>
                </a:lnTo>
                <a:lnTo>
                  <a:pt x="4351965" y="4022105"/>
                </a:lnTo>
                <a:lnTo>
                  <a:pt x="4286636" y="4038202"/>
                </a:lnTo>
                <a:lnTo>
                  <a:pt x="4228582" y="4045453"/>
                </a:lnTo>
                <a:lnTo>
                  <a:pt x="4176931" y="4045924"/>
                </a:lnTo>
                <a:lnTo>
                  <a:pt x="4130812" y="4041682"/>
                </a:lnTo>
                <a:lnTo>
                  <a:pt x="4089352" y="4034794"/>
                </a:lnTo>
                <a:lnTo>
                  <a:pt x="4051681" y="4027326"/>
                </a:lnTo>
                <a:lnTo>
                  <a:pt x="4016926" y="4021344"/>
                </a:lnTo>
                <a:lnTo>
                  <a:pt x="3984215" y="4018914"/>
                </a:lnTo>
                <a:lnTo>
                  <a:pt x="3952677" y="4022105"/>
                </a:lnTo>
                <a:lnTo>
                  <a:pt x="3927197" y="4024800"/>
                </a:lnTo>
                <a:lnTo>
                  <a:pt x="3894579" y="4024150"/>
                </a:lnTo>
                <a:lnTo>
                  <a:pt x="3855672" y="4020944"/>
                </a:lnTo>
                <a:lnTo>
                  <a:pt x="3811325" y="4015974"/>
                </a:lnTo>
                <a:lnTo>
                  <a:pt x="3762383" y="4010028"/>
                </a:lnTo>
                <a:lnTo>
                  <a:pt x="3709697" y="4003896"/>
                </a:lnTo>
                <a:lnTo>
                  <a:pt x="3654114" y="3998367"/>
                </a:lnTo>
                <a:lnTo>
                  <a:pt x="3596481" y="3994233"/>
                </a:lnTo>
                <a:lnTo>
                  <a:pt x="3537648" y="3992282"/>
                </a:lnTo>
                <a:lnTo>
                  <a:pt x="3478461" y="3993303"/>
                </a:lnTo>
                <a:lnTo>
                  <a:pt x="3419770" y="3998088"/>
                </a:lnTo>
                <a:lnTo>
                  <a:pt x="3362421" y="4007425"/>
                </a:lnTo>
                <a:lnTo>
                  <a:pt x="3307263" y="4022105"/>
                </a:lnTo>
                <a:lnTo>
                  <a:pt x="3249710" y="4038550"/>
                </a:lnTo>
                <a:lnTo>
                  <a:pt x="3202756" y="4047244"/>
                </a:lnTo>
                <a:lnTo>
                  <a:pt x="3164284" y="4049674"/>
                </a:lnTo>
                <a:lnTo>
                  <a:pt x="3132179" y="4047328"/>
                </a:lnTo>
                <a:lnTo>
                  <a:pt x="3104325" y="4041693"/>
                </a:lnTo>
                <a:lnTo>
                  <a:pt x="3078606" y="4034256"/>
                </a:lnTo>
                <a:lnTo>
                  <a:pt x="3052906" y="4026505"/>
                </a:lnTo>
                <a:lnTo>
                  <a:pt x="3025109" y="4019927"/>
                </a:lnTo>
                <a:lnTo>
                  <a:pt x="2993099" y="4016009"/>
                </a:lnTo>
                <a:lnTo>
                  <a:pt x="2954759" y="4016239"/>
                </a:lnTo>
                <a:lnTo>
                  <a:pt x="2907975" y="4022105"/>
                </a:lnTo>
                <a:lnTo>
                  <a:pt x="2864668" y="4027636"/>
                </a:lnTo>
                <a:lnTo>
                  <a:pt x="2822007" y="4029243"/>
                </a:lnTo>
                <a:lnTo>
                  <a:pt x="2779700" y="4027744"/>
                </a:lnTo>
                <a:lnTo>
                  <a:pt x="2737455" y="4023959"/>
                </a:lnTo>
                <a:lnTo>
                  <a:pt x="2694979" y="4018706"/>
                </a:lnTo>
                <a:lnTo>
                  <a:pt x="2651981" y="4012804"/>
                </a:lnTo>
                <a:lnTo>
                  <a:pt x="2608168" y="4007071"/>
                </a:lnTo>
                <a:lnTo>
                  <a:pt x="2563249" y="4002328"/>
                </a:lnTo>
                <a:lnTo>
                  <a:pt x="2516932" y="3999392"/>
                </a:lnTo>
                <a:lnTo>
                  <a:pt x="2468924" y="3999083"/>
                </a:lnTo>
                <a:lnTo>
                  <a:pt x="2418934" y="4002220"/>
                </a:lnTo>
                <a:lnTo>
                  <a:pt x="2366669" y="4009621"/>
                </a:lnTo>
                <a:lnTo>
                  <a:pt x="2311837" y="4022105"/>
                </a:lnTo>
                <a:lnTo>
                  <a:pt x="2245323" y="4037213"/>
                </a:lnTo>
                <a:lnTo>
                  <a:pt x="2190490" y="4044001"/>
                </a:lnTo>
                <a:lnTo>
                  <a:pt x="2145173" y="4044331"/>
                </a:lnTo>
                <a:lnTo>
                  <a:pt x="2107207" y="4040063"/>
                </a:lnTo>
                <a:lnTo>
                  <a:pt x="2074426" y="4033058"/>
                </a:lnTo>
                <a:lnTo>
                  <a:pt x="2044668" y="4025177"/>
                </a:lnTo>
                <a:lnTo>
                  <a:pt x="2015765" y="4018280"/>
                </a:lnTo>
                <a:lnTo>
                  <a:pt x="1985555" y="4014229"/>
                </a:lnTo>
                <a:lnTo>
                  <a:pt x="1951871" y="4014883"/>
                </a:lnTo>
                <a:lnTo>
                  <a:pt x="1912549" y="4022105"/>
                </a:lnTo>
                <a:lnTo>
                  <a:pt x="1875569" y="4029075"/>
                </a:lnTo>
                <a:lnTo>
                  <a:pt x="1836103" y="4032000"/>
                </a:lnTo>
                <a:lnTo>
                  <a:pt x="1794203" y="4031713"/>
                </a:lnTo>
                <a:lnTo>
                  <a:pt x="1749923" y="4029047"/>
                </a:lnTo>
                <a:lnTo>
                  <a:pt x="1703317" y="4024836"/>
                </a:lnTo>
                <a:lnTo>
                  <a:pt x="1654437" y="4019914"/>
                </a:lnTo>
                <a:lnTo>
                  <a:pt x="1603338" y="4015113"/>
                </a:lnTo>
                <a:lnTo>
                  <a:pt x="1550072" y="4011267"/>
                </a:lnTo>
                <a:lnTo>
                  <a:pt x="1494693" y="4009210"/>
                </a:lnTo>
                <a:lnTo>
                  <a:pt x="1437255" y="4009775"/>
                </a:lnTo>
                <a:lnTo>
                  <a:pt x="1377809" y="4013795"/>
                </a:lnTo>
                <a:lnTo>
                  <a:pt x="1316411" y="4022105"/>
                </a:lnTo>
                <a:lnTo>
                  <a:pt x="1249167" y="4032134"/>
                </a:lnTo>
                <a:lnTo>
                  <a:pt x="1195332" y="4037162"/>
                </a:lnTo>
                <a:lnTo>
                  <a:pt x="1152155" y="4038227"/>
                </a:lnTo>
                <a:lnTo>
                  <a:pt x="1116883" y="4036369"/>
                </a:lnTo>
                <a:lnTo>
                  <a:pt x="1086763" y="4032630"/>
                </a:lnTo>
                <a:lnTo>
                  <a:pt x="1059044" y="4028048"/>
                </a:lnTo>
                <a:lnTo>
                  <a:pt x="1030973" y="4023665"/>
                </a:lnTo>
                <a:lnTo>
                  <a:pt x="999797" y="4020520"/>
                </a:lnTo>
                <a:lnTo>
                  <a:pt x="962765" y="4019653"/>
                </a:lnTo>
                <a:lnTo>
                  <a:pt x="917123" y="4022105"/>
                </a:lnTo>
                <a:lnTo>
                  <a:pt x="857414" y="4025287"/>
                </a:lnTo>
                <a:lnTo>
                  <a:pt x="804210" y="4024659"/>
                </a:lnTo>
                <a:lnTo>
                  <a:pt x="755659" y="4021669"/>
                </a:lnTo>
                <a:lnTo>
                  <a:pt x="709907" y="4017771"/>
                </a:lnTo>
                <a:lnTo>
                  <a:pt x="665102" y="4014414"/>
                </a:lnTo>
                <a:lnTo>
                  <a:pt x="619390" y="4013050"/>
                </a:lnTo>
                <a:lnTo>
                  <a:pt x="570920" y="4015130"/>
                </a:lnTo>
                <a:lnTo>
                  <a:pt x="517838" y="4022105"/>
                </a:lnTo>
                <a:lnTo>
                  <a:pt x="472090" y="4027238"/>
                </a:lnTo>
                <a:lnTo>
                  <a:pt x="424681" y="4027676"/>
                </a:lnTo>
                <a:lnTo>
                  <a:pt x="375944" y="4024753"/>
                </a:lnTo>
                <a:lnTo>
                  <a:pt x="326213" y="4019800"/>
                </a:lnTo>
                <a:lnTo>
                  <a:pt x="275819" y="4014151"/>
                </a:lnTo>
                <a:lnTo>
                  <a:pt x="225097" y="4009138"/>
                </a:lnTo>
                <a:lnTo>
                  <a:pt x="174380" y="4006095"/>
                </a:lnTo>
                <a:lnTo>
                  <a:pt x="123999" y="4006353"/>
                </a:lnTo>
                <a:lnTo>
                  <a:pt x="74289" y="4011245"/>
                </a:lnTo>
                <a:lnTo>
                  <a:pt x="25583" y="4022105"/>
                </a:lnTo>
                <a:lnTo>
                  <a:pt x="24314" y="3951384"/>
                </a:lnTo>
                <a:lnTo>
                  <a:pt x="25242" y="3888277"/>
                </a:lnTo>
                <a:lnTo>
                  <a:pt x="27777" y="3831577"/>
                </a:lnTo>
                <a:lnTo>
                  <a:pt x="31330" y="3780076"/>
                </a:lnTo>
                <a:lnTo>
                  <a:pt x="35311" y="3732566"/>
                </a:lnTo>
                <a:lnTo>
                  <a:pt x="39129" y="3687841"/>
                </a:lnTo>
                <a:lnTo>
                  <a:pt x="42194" y="3644692"/>
                </a:lnTo>
                <a:lnTo>
                  <a:pt x="43917" y="3601913"/>
                </a:lnTo>
                <a:lnTo>
                  <a:pt x="43707" y="3558297"/>
                </a:lnTo>
                <a:lnTo>
                  <a:pt x="40975" y="3512635"/>
                </a:lnTo>
                <a:lnTo>
                  <a:pt x="35130" y="3463720"/>
                </a:lnTo>
                <a:lnTo>
                  <a:pt x="25583" y="3410346"/>
                </a:lnTo>
                <a:lnTo>
                  <a:pt x="16470" y="3350426"/>
                </a:lnTo>
                <a:lnTo>
                  <a:pt x="13476" y="3292857"/>
                </a:lnTo>
                <a:lnTo>
                  <a:pt x="15168" y="3237628"/>
                </a:lnTo>
                <a:lnTo>
                  <a:pt x="20114" y="3184728"/>
                </a:lnTo>
                <a:lnTo>
                  <a:pt x="26883" y="3134146"/>
                </a:lnTo>
                <a:lnTo>
                  <a:pt x="34043" y="3085871"/>
                </a:lnTo>
                <a:lnTo>
                  <a:pt x="40161" y="3039892"/>
                </a:lnTo>
                <a:lnTo>
                  <a:pt x="43806" y="2996199"/>
                </a:lnTo>
                <a:lnTo>
                  <a:pt x="43546" y="2954781"/>
                </a:lnTo>
                <a:lnTo>
                  <a:pt x="37949" y="2915626"/>
                </a:lnTo>
                <a:lnTo>
                  <a:pt x="25583" y="2878724"/>
                </a:lnTo>
                <a:lnTo>
                  <a:pt x="13945" y="2844987"/>
                </a:lnTo>
                <a:lnTo>
                  <a:pt x="6147" y="2805021"/>
                </a:lnTo>
                <a:lnTo>
                  <a:pt x="1671" y="2759780"/>
                </a:lnTo>
                <a:lnTo>
                  <a:pt x="0" y="2710216"/>
                </a:lnTo>
                <a:lnTo>
                  <a:pt x="613" y="2657283"/>
                </a:lnTo>
                <a:lnTo>
                  <a:pt x="2993" y="2601936"/>
                </a:lnTo>
                <a:lnTo>
                  <a:pt x="6622" y="2545126"/>
                </a:lnTo>
                <a:lnTo>
                  <a:pt x="10981" y="2487807"/>
                </a:lnTo>
                <a:lnTo>
                  <a:pt x="15551" y="2430934"/>
                </a:lnTo>
                <a:lnTo>
                  <a:pt x="19815" y="2375459"/>
                </a:lnTo>
                <a:lnTo>
                  <a:pt x="23254" y="2322336"/>
                </a:lnTo>
                <a:lnTo>
                  <a:pt x="25349" y="2272518"/>
                </a:lnTo>
                <a:lnTo>
                  <a:pt x="25583" y="2226960"/>
                </a:lnTo>
                <a:lnTo>
                  <a:pt x="25217" y="2178104"/>
                </a:lnTo>
                <a:lnTo>
                  <a:pt x="25948" y="2132749"/>
                </a:lnTo>
                <a:lnTo>
                  <a:pt x="27434" y="2089764"/>
                </a:lnTo>
                <a:lnTo>
                  <a:pt x="29335" y="2048015"/>
                </a:lnTo>
                <a:lnTo>
                  <a:pt x="31309" y="2006369"/>
                </a:lnTo>
                <a:lnTo>
                  <a:pt x="33015" y="1963693"/>
                </a:lnTo>
                <a:lnTo>
                  <a:pt x="34112" y="1918855"/>
                </a:lnTo>
                <a:lnTo>
                  <a:pt x="34258" y="1870720"/>
                </a:lnTo>
                <a:lnTo>
                  <a:pt x="33113" y="1818156"/>
                </a:lnTo>
                <a:lnTo>
                  <a:pt x="30335" y="1760031"/>
                </a:lnTo>
                <a:lnTo>
                  <a:pt x="25583" y="1695211"/>
                </a:lnTo>
                <a:lnTo>
                  <a:pt x="20987" y="1628162"/>
                </a:lnTo>
                <a:lnTo>
                  <a:pt x="18615" y="1564110"/>
                </a:lnTo>
                <a:lnTo>
                  <a:pt x="18032" y="1503061"/>
                </a:lnTo>
                <a:lnTo>
                  <a:pt x="18803" y="1445021"/>
                </a:lnTo>
                <a:lnTo>
                  <a:pt x="20493" y="1389995"/>
                </a:lnTo>
                <a:lnTo>
                  <a:pt x="22667" y="1337988"/>
                </a:lnTo>
                <a:lnTo>
                  <a:pt x="24891" y="1289008"/>
                </a:lnTo>
                <a:lnTo>
                  <a:pt x="26729" y="1243059"/>
                </a:lnTo>
                <a:lnTo>
                  <a:pt x="27747" y="1200146"/>
                </a:lnTo>
                <a:lnTo>
                  <a:pt x="27510" y="1160277"/>
                </a:lnTo>
                <a:lnTo>
                  <a:pt x="25583" y="1123457"/>
                </a:lnTo>
                <a:lnTo>
                  <a:pt x="24252" y="1090391"/>
                </a:lnTo>
                <a:lnTo>
                  <a:pt x="25199" y="1055643"/>
                </a:lnTo>
                <a:lnTo>
                  <a:pt x="27813" y="1018924"/>
                </a:lnTo>
                <a:lnTo>
                  <a:pt x="31483" y="979942"/>
                </a:lnTo>
                <a:lnTo>
                  <a:pt x="35599" y="938408"/>
                </a:lnTo>
                <a:lnTo>
                  <a:pt x="39551" y="894031"/>
                </a:lnTo>
                <a:lnTo>
                  <a:pt x="42726" y="846522"/>
                </a:lnTo>
                <a:lnTo>
                  <a:pt x="44514" y="795590"/>
                </a:lnTo>
                <a:lnTo>
                  <a:pt x="44305" y="740944"/>
                </a:lnTo>
                <a:lnTo>
                  <a:pt x="41487" y="682296"/>
                </a:lnTo>
                <a:lnTo>
                  <a:pt x="35450" y="619355"/>
                </a:lnTo>
                <a:lnTo>
                  <a:pt x="25583" y="551830"/>
                </a:lnTo>
                <a:lnTo>
                  <a:pt x="15000" y="479183"/>
                </a:lnTo>
                <a:lnTo>
                  <a:pt x="8880" y="413406"/>
                </a:lnTo>
                <a:lnTo>
                  <a:pt x="6441" y="353828"/>
                </a:lnTo>
                <a:lnTo>
                  <a:pt x="6901" y="299780"/>
                </a:lnTo>
                <a:lnTo>
                  <a:pt x="9477" y="250594"/>
                </a:lnTo>
                <a:lnTo>
                  <a:pt x="13387" y="205599"/>
                </a:lnTo>
                <a:lnTo>
                  <a:pt x="17850" y="164127"/>
                </a:lnTo>
                <a:lnTo>
                  <a:pt x="22084" y="125509"/>
                </a:lnTo>
                <a:lnTo>
                  <a:pt x="25305" y="89074"/>
                </a:lnTo>
                <a:lnTo>
                  <a:pt x="26732" y="54155"/>
                </a:lnTo>
                <a:lnTo>
                  <a:pt x="25583" y="20081"/>
                </a:lnTo>
                <a:close/>
              </a:path>
            </a:pathLst>
          </a:custGeom>
          <a:ln w="38100">
            <a:solidFill>
              <a:srgbClr val="385622"/>
            </a:solidFill>
            <a:prstDash val="lgDash"/>
          </a:ln>
        </p:spPr>
        <p:txBody>
          <a:bodyPr wrap="square" lIns="0" tIns="0" rIns="0" bIns="0" rtlCol="0"/>
          <a:lstStyle/>
          <a:p>
            <a:endParaRPr/>
          </a:p>
        </p:txBody>
      </p:sp>
      <p:sp>
        <p:nvSpPr>
          <p:cNvPr id="5" name="object 5"/>
          <p:cNvSpPr txBox="1"/>
          <p:nvPr/>
        </p:nvSpPr>
        <p:spPr>
          <a:xfrm>
            <a:off x="767891" y="1314069"/>
            <a:ext cx="4614545" cy="3897629"/>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Escritores.</a:t>
            </a:r>
            <a:endParaRPr sz="1800">
              <a:latin typeface="Arial"/>
              <a:cs typeface="Arial"/>
            </a:endParaRPr>
          </a:p>
          <a:p>
            <a:pPr marL="299085" indent="-287020">
              <a:lnSpc>
                <a:spcPts val="2155"/>
              </a:lnSpc>
              <a:buFont typeface="Wingdings"/>
              <a:buChar char=""/>
              <a:tabLst>
                <a:tab pos="299720" algn="l"/>
              </a:tabLst>
            </a:pPr>
            <a:r>
              <a:rPr sz="1800" b="1" u="heavy" dirty="0">
                <a:uFill>
                  <a:solidFill>
                    <a:srgbClr val="000000"/>
                  </a:solidFill>
                </a:uFill>
                <a:latin typeface="Arial"/>
                <a:cs typeface="Arial"/>
              </a:rPr>
              <a:t>Lenguaje</a:t>
            </a:r>
            <a:r>
              <a:rPr sz="1800" b="1" u="heavy" spc="-45"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35" dirty="0">
                <a:uFill>
                  <a:solidFill>
                    <a:srgbClr val="000000"/>
                  </a:solidFill>
                </a:uFill>
                <a:latin typeface="Arial"/>
                <a:cs typeface="Arial"/>
              </a:rPr>
              <a:t> </a:t>
            </a:r>
            <a:r>
              <a:rPr sz="1800" b="1" u="heavy" dirty="0">
                <a:uFill>
                  <a:solidFill>
                    <a:srgbClr val="000000"/>
                  </a:solidFill>
                </a:uFill>
                <a:latin typeface="Arial"/>
                <a:cs typeface="Arial"/>
              </a:rPr>
              <a:t>comunicación.</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35" dirty="0">
                <a:latin typeface="Arial"/>
                <a:cs typeface="Arial"/>
              </a:rPr>
              <a:t> </a:t>
            </a:r>
            <a:r>
              <a:rPr sz="2000" b="1" dirty="0">
                <a:latin typeface="Arial"/>
                <a:cs typeface="Arial"/>
              </a:rPr>
              <a:t>E:</a:t>
            </a:r>
            <a:r>
              <a:rPr sz="2000" b="1" spc="-65" dirty="0">
                <a:latin typeface="Arial"/>
                <a:cs typeface="Arial"/>
              </a:rPr>
              <a:t> </a:t>
            </a:r>
            <a:r>
              <a:rPr sz="1800" spc="-5" dirty="0">
                <a:solidFill>
                  <a:srgbClr val="006FC0"/>
                </a:solidFill>
                <a:latin typeface="Arial"/>
                <a:cs typeface="Arial"/>
              </a:rPr>
              <a:t>Escribe</a:t>
            </a:r>
            <a:r>
              <a:rPr sz="1800" spc="5" dirty="0">
                <a:solidFill>
                  <a:srgbClr val="006FC0"/>
                </a:solidFill>
                <a:latin typeface="Arial"/>
                <a:cs typeface="Arial"/>
              </a:rPr>
              <a:t> </a:t>
            </a:r>
            <a:r>
              <a:rPr sz="1800" spc="-5" dirty="0">
                <a:solidFill>
                  <a:srgbClr val="006FC0"/>
                </a:solidFill>
                <a:latin typeface="Arial"/>
                <a:cs typeface="Arial"/>
              </a:rPr>
              <a:t>instructivos,</a:t>
            </a:r>
            <a:endParaRPr sz="1800">
              <a:latin typeface="Arial"/>
              <a:cs typeface="Arial"/>
            </a:endParaRPr>
          </a:p>
          <a:p>
            <a:pPr marL="299085" marR="5080">
              <a:lnSpc>
                <a:spcPct val="100000"/>
              </a:lnSpc>
              <a:spcBef>
                <a:spcPts val="5"/>
              </a:spcBef>
            </a:pPr>
            <a:r>
              <a:rPr sz="1800" spc="-5" dirty="0">
                <a:solidFill>
                  <a:srgbClr val="006FC0"/>
                </a:solidFill>
                <a:latin typeface="Arial"/>
                <a:cs typeface="Arial"/>
              </a:rPr>
              <a:t>cartas,</a:t>
            </a:r>
            <a:r>
              <a:rPr sz="1800" dirty="0">
                <a:solidFill>
                  <a:srgbClr val="006FC0"/>
                </a:solidFill>
                <a:latin typeface="Arial"/>
                <a:cs typeface="Arial"/>
              </a:rPr>
              <a:t> </a:t>
            </a:r>
            <a:r>
              <a:rPr sz="1800" spc="-5" dirty="0">
                <a:solidFill>
                  <a:srgbClr val="006FC0"/>
                </a:solidFill>
                <a:latin typeface="Arial"/>
                <a:cs typeface="Arial"/>
              </a:rPr>
              <a:t>recados</a:t>
            </a:r>
            <a:r>
              <a:rPr sz="1800" spc="5" dirty="0">
                <a:solidFill>
                  <a:srgbClr val="006FC0"/>
                </a:solidFill>
                <a:latin typeface="Arial"/>
                <a:cs typeface="Arial"/>
              </a:rPr>
              <a:t> </a:t>
            </a:r>
            <a:r>
              <a:rPr sz="1800" dirty="0">
                <a:solidFill>
                  <a:srgbClr val="006FC0"/>
                </a:solidFill>
                <a:latin typeface="Arial"/>
                <a:cs typeface="Arial"/>
              </a:rPr>
              <a:t>y</a:t>
            </a:r>
            <a:r>
              <a:rPr sz="1800" spc="-15" dirty="0">
                <a:solidFill>
                  <a:srgbClr val="006FC0"/>
                </a:solidFill>
                <a:latin typeface="Arial"/>
                <a:cs typeface="Arial"/>
              </a:rPr>
              <a:t> </a:t>
            </a:r>
            <a:r>
              <a:rPr sz="1800" spc="-5" dirty="0">
                <a:solidFill>
                  <a:srgbClr val="006FC0"/>
                </a:solidFill>
                <a:latin typeface="Arial"/>
                <a:cs typeface="Arial"/>
              </a:rPr>
              <a:t>señalamientos</a:t>
            </a:r>
            <a:r>
              <a:rPr sz="1800" spc="30" dirty="0">
                <a:solidFill>
                  <a:srgbClr val="006FC0"/>
                </a:solidFill>
                <a:latin typeface="Arial"/>
                <a:cs typeface="Arial"/>
              </a:rPr>
              <a:t> </a:t>
            </a:r>
            <a:r>
              <a:rPr sz="1800" spc="-5" dirty="0">
                <a:solidFill>
                  <a:srgbClr val="006FC0"/>
                </a:solidFill>
                <a:latin typeface="Arial"/>
                <a:cs typeface="Arial"/>
              </a:rPr>
              <a:t>utilizando </a:t>
            </a:r>
            <a:r>
              <a:rPr sz="1800" spc="-484" dirty="0">
                <a:solidFill>
                  <a:srgbClr val="006FC0"/>
                </a:solidFill>
                <a:latin typeface="Arial"/>
                <a:cs typeface="Arial"/>
              </a:rPr>
              <a:t> </a:t>
            </a:r>
            <a:r>
              <a:rPr sz="1800" spc="-5" dirty="0">
                <a:solidFill>
                  <a:srgbClr val="006FC0"/>
                </a:solidFill>
                <a:latin typeface="Arial"/>
                <a:cs typeface="Arial"/>
              </a:rPr>
              <a:t>recursos</a:t>
            </a:r>
            <a:r>
              <a:rPr sz="1800" dirty="0">
                <a:solidFill>
                  <a:srgbClr val="006FC0"/>
                </a:solidFill>
                <a:latin typeface="Arial"/>
                <a:cs typeface="Arial"/>
              </a:rPr>
              <a:t> </a:t>
            </a:r>
            <a:r>
              <a:rPr sz="1800" spc="-5" dirty="0">
                <a:solidFill>
                  <a:srgbClr val="006FC0"/>
                </a:solidFill>
                <a:latin typeface="Arial"/>
                <a:cs typeface="Arial"/>
              </a:rPr>
              <a:t>propios.</a:t>
            </a:r>
            <a:endParaRPr sz="1800">
              <a:latin typeface="Arial"/>
              <a:cs typeface="Arial"/>
            </a:endParaRPr>
          </a:p>
          <a:p>
            <a:pPr marL="299085" marR="104139" indent="-287020">
              <a:lnSpc>
                <a:spcPct val="100000"/>
              </a:lnSpc>
              <a:buFont typeface="Wingdings"/>
              <a:buChar char=""/>
              <a:tabLst>
                <a:tab pos="299720" algn="l"/>
                <a:tab pos="2343785" algn="l"/>
              </a:tabLst>
            </a:pPr>
            <a:r>
              <a:rPr sz="1800" spc="-5" dirty="0">
                <a:latin typeface="Arial"/>
                <a:cs typeface="Arial"/>
              </a:rPr>
              <a:t>El alumno</a:t>
            </a:r>
            <a:r>
              <a:rPr sz="1800" spc="5"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muestra</a:t>
            </a:r>
            <a:r>
              <a:rPr sz="1800" spc="5" dirty="0">
                <a:latin typeface="Arial"/>
                <a:cs typeface="Arial"/>
              </a:rPr>
              <a:t> </a:t>
            </a:r>
            <a:r>
              <a:rPr sz="1800" spc="-5" dirty="0">
                <a:latin typeface="Arial"/>
                <a:cs typeface="Arial"/>
              </a:rPr>
              <a:t>en</a:t>
            </a:r>
            <a:r>
              <a:rPr sz="1800" spc="-10" dirty="0">
                <a:latin typeface="Arial"/>
                <a:cs typeface="Arial"/>
              </a:rPr>
              <a:t> </a:t>
            </a:r>
            <a:r>
              <a:rPr sz="1800" spc="-5" dirty="0">
                <a:latin typeface="Arial"/>
                <a:cs typeface="Arial"/>
              </a:rPr>
              <a:t>un</a:t>
            </a:r>
            <a:r>
              <a:rPr sz="1800" spc="-10" dirty="0">
                <a:latin typeface="Arial"/>
                <a:cs typeface="Arial"/>
              </a:rPr>
              <a:t> </a:t>
            </a:r>
            <a:r>
              <a:rPr sz="1800" spc="-5" dirty="0">
                <a:latin typeface="Arial"/>
                <a:cs typeface="Arial"/>
              </a:rPr>
              <a:t>nivel </a:t>
            </a:r>
            <a:r>
              <a:rPr sz="1800" dirty="0">
                <a:latin typeface="Arial"/>
                <a:cs typeface="Arial"/>
              </a:rPr>
              <a:t> </a:t>
            </a:r>
            <a:r>
              <a:rPr sz="1800" spc="-5" dirty="0">
                <a:latin typeface="Arial"/>
                <a:cs typeface="Arial"/>
              </a:rPr>
              <a:t>sobresaliente</a:t>
            </a:r>
            <a:r>
              <a:rPr sz="1800" spc="20" dirty="0">
                <a:latin typeface="Arial"/>
                <a:cs typeface="Arial"/>
              </a:rPr>
              <a:t> </a:t>
            </a:r>
            <a:r>
              <a:rPr sz="1800" spc="-5" dirty="0">
                <a:latin typeface="Arial"/>
                <a:cs typeface="Arial"/>
              </a:rPr>
              <a:t>al</a:t>
            </a:r>
            <a:r>
              <a:rPr sz="1800" dirty="0">
                <a:latin typeface="Arial"/>
                <a:cs typeface="Arial"/>
              </a:rPr>
              <a:t> mostrar</a:t>
            </a:r>
            <a:r>
              <a:rPr sz="1800" spc="-5" dirty="0">
                <a:latin typeface="Arial"/>
                <a:cs typeface="Arial"/>
              </a:rPr>
              <a:t> </a:t>
            </a:r>
            <a:r>
              <a:rPr sz="1800" spc="-10" dirty="0">
                <a:latin typeface="Arial"/>
                <a:cs typeface="Arial"/>
              </a:rPr>
              <a:t>que</a:t>
            </a:r>
            <a:r>
              <a:rPr sz="1800" spc="-5" dirty="0">
                <a:latin typeface="Arial"/>
                <a:cs typeface="Arial"/>
              </a:rPr>
              <a:t> identifica</a:t>
            </a:r>
            <a:r>
              <a:rPr sz="1800" spc="15" dirty="0">
                <a:latin typeface="Arial"/>
                <a:cs typeface="Arial"/>
              </a:rPr>
              <a:t> </a:t>
            </a:r>
            <a:r>
              <a:rPr sz="1800" spc="-5" dirty="0">
                <a:latin typeface="Arial"/>
                <a:cs typeface="Arial"/>
              </a:rPr>
              <a:t>las </a:t>
            </a:r>
            <a:r>
              <a:rPr sz="1800" spc="-484" dirty="0">
                <a:latin typeface="Arial"/>
                <a:cs typeface="Arial"/>
              </a:rPr>
              <a:t> </a:t>
            </a:r>
            <a:r>
              <a:rPr sz="1800" spc="-5" dirty="0">
                <a:latin typeface="Arial"/>
                <a:cs typeface="Arial"/>
              </a:rPr>
              <a:t>partes de</a:t>
            </a:r>
            <a:r>
              <a:rPr sz="1800" spc="5" dirty="0">
                <a:latin typeface="Arial"/>
                <a:cs typeface="Arial"/>
              </a:rPr>
              <a:t> </a:t>
            </a:r>
            <a:r>
              <a:rPr sz="1800" spc="-5" dirty="0">
                <a:latin typeface="Arial"/>
                <a:cs typeface="Arial"/>
              </a:rPr>
              <a:t>la</a:t>
            </a:r>
            <a:r>
              <a:rPr sz="1800" spc="-15" dirty="0">
                <a:latin typeface="Arial"/>
                <a:cs typeface="Arial"/>
              </a:rPr>
              <a:t> </a:t>
            </a:r>
            <a:r>
              <a:rPr sz="1800" dirty="0">
                <a:latin typeface="Arial"/>
                <a:cs typeface="Arial"/>
              </a:rPr>
              <a:t>carta, así</a:t>
            </a:r>
            <a:r>
              <a:rPr sz="1800" spc="-10" dirty="0">
                <a:latin typeface="Arial"/>
                <a:cs typeface="Arial"/>
              </a:rPr>
              <a:t> </a:t>
            </a:r>
            <a:r>
              <a:rPr sz="1800" spc="-5" dirty="0">
                <a:latin typeface="Arial"/>
                <a:cs typeface="Arial"/>
              </a:rPr>
              <a:t>como</a:t>
            </a:r>
            <a:r>
              <a:rPr sz="1800" dirty="0">
                <a:latin typeface="Arial"/>
                <a:cs typeface="Arial"/>
              </a:rPr>
              <a:t> </a:t>
            </a:r>
            <a:r>
              <a:rPr sz="1800" spc="-5" dirty="0">
                <a:latin typeface="Arial"/>
                <a:cs typeface="Arial"/>
              </a:rPr>
              <a:t>su</a:t>
            </a:r>
            <a:r>
              <a:rPr sz="1800" dirty="0">
                <a:latin typeface="Arial"/>
                <a:cs typeface="Arial"/>
              </a:rPr>
              <a:t> </a:t>
            </a:r>
            <a:r>
              <a:rPr sz="1800" spc="-5" dirty="0">
                <a:latin typeface="Arial"/>
                <a:cs typeface="Arial"/>
              </a:rPr>
              <a:t>principal </a:t>
            </a:r>
            <a:r>
              <a:rPr sz="1800" dirty="0">
                <a:latin typeface="Arial"/>
                <a:cs typeface="Arial"/>
              </a:rPr>
              <a:t> </a:t>
            </a:r>
            <a:r>
              <a:rPr sz="1800" spc="-5" dirty="0">
                <a:latin typeface="Arial"/>
                <a:cs typeface="Arial"/>
              </a:rPr>
              <a:t>función,</a:t>
            </a:r>
            <a:r>
              <a:rPr sz="1800" spc="5" dirty="0">
                <a:latin typeface="Arial"/>
                <a:cs typeface="Arial"/>
              </a:rPr>
              <a:t> </a:t>
            </a:r>
            <a:r>
              <a:rPr sz="1800" spc="-5" dirty="0">
                <a:latin typeface="Arial"/>
                <a:cs typeface="Arial"/>
              </a:rPr>
              <a:t>cabe</a:t>
            </a:r>
            <a:r>
              <a:rPr sz="1800" dirty="0">
                <a:latin typeface="Arial"/>
                <a:cs typeface="Arial"/>
              </a:rPr>
              <a:t> </a:t>
            </a:r>
            <a:r>
              <a:rPr sz="1800" spc="-5" dirty="0">
                <a:latin typeface="Arial"/>
                <a:cs typeface="Arial"/>
              </a:rPr>
              <a:t>destacar</a:t>
            </a:r>
            <a:r>
              <a:rPr sz="1800" spc="5" dirty="0">
                <a:latin typeface="Arial"/>
                <a:cs typeface="Arial"/>
              </a:rPr>
              <a:t> </a:t>
            </a:r>
            <a:r>
              <a:rPr sz="1800" spc="-5" dirty="0">
                <a:latin typeface="Arial"/>
                <a:cs typeface="Arial"/>
              </a:rPr>
              <a:t>que</a:t>
            </a:r>
            <a:r>
              <a:rPr sz="1800" spc="5" dirty="0">
                <a:latin typeface="Arial"/>
                <a:cs typeface="Arial"/>
              </a:rPr>
              <a:t> </a:t>
            </a:r>
            <a:r>
              <a:rPr sz="1800" spc="-5" dirty="0">
                <a:latin typeface="Arial"/>
                <a:cs typeface="Arial"/>
              </a:rPr>
              <a:t>el</a:t>
            </a:r>
            <a:r>
              <a:rPr sz="1800" spc="-15" dirty="0">
                <a:latin typeface="Arial"/>
                <a:cs typeface="Arial"/>
              </a:rPr>
              <a:t> </a:t>
            </a:r>
            <a:r>
              <a:rPr sz="1800" spc="-5" dirty="0">
                <a:latin typeface="Arial"/>
                <a:cs typeface="Arial"/>
              </a:rPr>
              <a:t>infante </a:t>
            </a:r>
            <a:r>
              <a:rPr sz="1800" dirty="0">
                <a:latin typeface="Arial"/>
                <a:cs typeface="Arial"/>
              </a:rPr>
              <a:t> </a:t>
            </a:r>
            <a:r>
              <a:rPr sz="1800" spc="-5" dirty="0">
                <a:latin typeface="Arial"/>
                <a:cs typeface="Arial"/>
              </a:rPr>
              <a:t>recuerda</a:t>
            </a:r>
            <a:r>
              <a:rPr sz="1800" spc="5" dirty="0">
                <a:latin typeface="Arial"/>
                <a:cs typeface="Arial"/>
              </a:rPr>
              <a:t> </a:t>
            </a:r>
            <a:r>
              <a:rPr sz="1800" spc="-5" dirty="0">
                <a:latin typeface="Arial"/>
                <a:cs typeface="Arial"/>
              </a:rPr>
              <a:t>e interviene</a:t>
            </a:r>
            <a:r>
              <a:rPr sz="1800" spc="15" dirty="0">
                <a:latin typeface="Arial"/>
                <a:cs typeface="Arial"/>
              </a:rPr>
              <a:t> </a:t>
            </a:r>
            <a:r>
              <a:rPr sz="1800" spc="-5" dirty="0">
                <a:latin typeface="Arial"/>
                <a:cs typeface="Arial"/>
              </a:rPr>
              <a:t>con</a:t>
            </a:r>
            <a:r>
              <a:rPr sz="1800" spc="-10" dirty="0">
                <a:latin typeface="Arial"/>
                <a:cs typeface="Arial"/>
              </a:rPr>
              <a:t> </a:t>
            </a:r>
            <a:r>
              <a:rPr sz="1800" spc="-5" dirty="0">
                <a:latin typeface="Arial"/>
                <a:cs typeface="Arial"/>
              </a:rPr>
              <a:t>el</a:t>
            </a:r>
            <a:r>
              <a:rPr sz="1800" spc="5" dirty="0">
                <a:latin typeface="Arial"/>
                <a:cs typeface="Arial"/>
              </a:rPr>
              <a:t> </a:t>
            </a:r>
            <a:r>
              <a:rPr sz="1800" spc="-5" dirty="0">
                <a:latin typeface="Arial"/>
                <a:cs typeface="Arial"/>
              </a:rPr>
              <a:t>uso</a:t>
            </a:r>
            <a:r>
              <a:rPr sz="1800" spc="-10" dirty="0">
                <a:latin typeface="Arial"/>
                <a:cs typeface="Arial"/>
              </a:rPr>
              <a:t> </a:t>
            </a:r>
            <a:r>
              <a:rPr sz="1800" spc="-5" dirty="0">
                <a:latin typeface="Arial"/>
                <a:cs typeface="Arial"/>
              </a:rPr>
              <a:t>de </a:t>
            </a:r>
            <a:r>
              <a:rPr sz="1800" dirty="0">
                <a:latin typeface="Arial"/>
                <a:cs typeface="Arial"/>
              </a:rPr>
              <a:t> </a:t>
            </a:r>
            <a:r>
              <a:rPr sz="1800" spc="-5" dirty="0">
                <a:latin typeface="Arial"/>
                <a:cs typeface="Arial"/>
              </a:rPr>
              <a:t>profesiones</a:t>
            </a:r>
            <a:r>
              <a:rPr sz="1800" spc="20" dirty="0">
                <a:latin typeface="Arial"/>
                <a:cs typeface="Arial"/>
              </a:rPr>
              <a:t> </a:t>
            </a:r>
            <a:r>
              <a:rPr sz="1800" spc="-5" dirty="0">
                <a:latin typeface="Arial"/>
                <a:cs typeface="Arial"/>
              </a:rPr>
              <a:t>en</a:t>
            </a:r>
            <a:r>
              <a:rPr sz="1800" spc="-10" dirty="0">
                <a:latin typeface="Arial"/>
                <a:cs typeface="Arial"/>
              </a:rPr>
              <a:t> </a:t>
            </a:r>
            <a:r>
              <a:rPr sz="1800" spc="-5" dirty="0">
                <a:latin typeface="Arial"/>
                <a:cs typeface="Arial"/>
              </a:rPr>
              <a:t>su </a:t>
            </a:r>
            <a:r>
              <a:rPr sz="1800" dirty="0">
                <a:latin typeface="Arial"/>
                <a:cs typeface="Arial"/>
              </a:rPr>
              <a:t>carta, </a:t>
            </a:r>
            <a:r>
              <a:rPr sz="1800" spc="-5" dirty="0">
                <a:latin typeface="Arial"/>
                <a:cs typeface="Arial"/>
              </a:rPr>
              <a:t>el alumno</a:t>
            </a:r>
            <a:r>
              <a:rPr sz="1800" spc="5" dirty="0">
                <a:latin typeface="Arial"/>
                <a:cs typeface="Arial"/>
              </a:rPr>
              <a:t> </a:t>
            </a:r>
            <a:r>
              <a:rPr sz="1800" spc="-5" dirty="0">
                <a:latin typeface="Arial"/>
                <a:cs typeface="Arial"/>
              </a:rPr>
              <a:t>se </a:t>
            </a:r>
            <a:r>
              <a:rPr sz="1800" dirty="0">
                <a:latin typeface="Arial"/>
                <a:cs typeface="Arial"/>
              </a:rPr>
              <a:t> </a:t>
            </a:r>
            <a:r>
              <a:rPr sz="1800" spc="-5" dirty="0">
                <a:latin typeface="Arial"/>
                <a:cs typeface="Arial"/>
              </a:rPr>
              <a:t>muestra</a:t>
            </a:r>
            <a:r>
              <a:rPr sz="1800" spc="5" dirty="0">
                <a:latin typeface="Arial"/>
                <a:cs typeface="Arial"/>
              </a:rPr>
              <a:t> </a:t>
            </a:r>
            <a:r>
              <a:rPr sz="1800" spc="-5" dirty="0">
                <a:latin typeface="Arial"/>
                <a:cs typeface="Arial"/>
              </a:rPr>
              <a:t>en</a:t>
            </a:r>
            <a:r>
              <a:rPr sz="1800" spc="15" dirty="0">
                <a:latin typeface="Arial"/>
                <a:cs typeface="Arial"/>
              </a:rPr>
              <a:t> </a:t>
            </a:r>
            <a:r>
              <a:rPr sz="1800" spc="-5" dirty="0">
                <a:latin typeface="Arial"/>
                <a:cs typeface="Arial"/>
              </a:rPr>
              <a:t>el</a:t>
            </a:r>
            <a:r>
              <a:rPr sz="1800" spc="5" dirty="0">
                <a:latin typeface="Arial"/>
                <a:cs typeface="Arial"/>
              </a:rPr>
              <a:t> </a:t>
            </a:r>
            <a:r>
              <a:rPr sz="1800" spc="-5" dirty="0">
                <a:latin typeface="Arial"/>
                <a:cs typeface="Arial"/>
              </a:rPr>
              <a:t>nivel	alfabético según </a:t>
            </a:r>
            <a:r>
              <a:rPr sz="1800" dirty="0">
                <a:latin typeface="Arial"/>
                <a:cs typeface="Arial"/>
              </a:rPr>
              <a:t>la </a:t>
            </a:r>
            <a:r>
              <a:rPr sz="1800" spc="5" dirty="0">
                <a:latin typeface="Arial"/>
                <a:cs typeface="Arial"/>
              </a:rPr>
              <a:t> </a:t>
            </a:r>
            <a:r>
              <a:rPr sz="1800" spc="-5" dirty="0">
                <a:latin typeface="Arial"/>
                <a:cs typeface="Arial"/>
              </a:rPr>
              <a:t>autora</a:t>
            </a:r>
            <a:r>
              <a:rPr sz="1800" dirty="0">
                <a:latin typeface="Arial"/>
                <a:cs typeface="Arial"/>
              </a:rPr>
              <a:t> </a:t>
            </a:r>
            <a:r>
              <a:rPr sz="1800" spc="-5" dirty="0">
                <a:latin typeface="Arial"/>
                <a:cs typeface="Arial"/>
              </a:rPr>
              <a:t>Emilia</a:t>
            </a:r>
            <a:r>
              <a:rPr sz="1800" spc="5" dirty="0">
                <a:latin typeface="Arial"/>
                <a:cs typeface="Arial"/>
              </a:rPr>
              <a:t> </a:t>
            </a:r>
            <a:r>
              <a:rPr sz="1800" spc="-5" dirty="0">
                <a:latin typeface="Arial"/>
                <a:cs typeface="Arial"/>
              </a:rPr>
              <a:t>Ferreiro.</a:t>
            </a:r>
            <a:endParaRPr sz="1800">
              <a:latin typeface="Arial"/>
              <a:cs typeface="Arial"/>
            </a:endParaRPr>
          </a:p>
          <a:p>
            <a:pPr marL="299085" indent="-287020">
              <a:lnSpc>
                <a:spcPct val="100000"/>
              </a:lnSpc>
              <a:spcBef>
                <a:spcPts val="5"/>
              </a:spcBef>
              <a:buFont typeface="Wingdings"/>
              <a:buChar char=""/>
              <a:tabLst>
                <a:tab pos="299720" algn="l"/>
              </a:tabLst>
            </a:pPr>
            <a:r>
              <a:rPr sz="1800" spc="-5" dirty="0">
                <a:latin typeface="Arial"/>
                <a:cs typeface="Arial"/>
              </a:rPr>
              <a:t>Se</a:t>
            </a:r>
            <a:r>
              <a:rPr sz="1800" spc="-15" dirty="0">
                <a:latin typeface="Arial"/>
                <a:cs typeface="Arial"/>
              </a:rPr>
              <a:t> </a:t>
            </a:r>
            <a:r>
              <a:rPr sz="1800" spc="-5" dirty="0">
                <a:latin typeface="Arial"/>
                <a:cs typeface="Arial"/>
              </a:rPr>
              <a:t>aprecia</a:t>
            </a:r>
            <a:r>
              <a:rPr sz="1800" dirty="0">
                <a:latin typeface="Arial"/>
                <a:cs typeface="Arial"/>
              </a:rPr>
              <a:t> </a:t>
            </a:r>
            <a:r>
              <a:rPr sz="1800" spc="-5" dirty="0">
                <a:latin typeface="Arial"/>
                <a:cs typeface="Arial"/>
              </a:rPr>
              <a:t>un</a:t>
            </a:r>
            <a:r>
              <a:rPr sz="1800" dirty="0">
                <a:latin typeface="Arial"/>
                <a:cs typeface="Arial"/>
              </a:rPr>
              <a:t> </a:t>
            </a:r>
            <a:r>
              <a:rPr sz="1800" spc="-5" dirty="0">
                <a:latin typeface="Arial"/>
                <a:cs typeface="Arial"/>
              </a:rPr>
              <a:t>gran </a:t>
            </a:r>
            <a:r>
              <a:rPr sz="1800" spc="-10" dirty="0">
                <a:latin typeface="Arial"/>
                <a:cs typeface="Arial"/>
              </a:rPr>
              <a:t>apoyo</a:t>
            </a:r>
            <a:r>
              <a:rPr sz="1800" spc="25" dirty="0">
                <a:latin typeface="Arial"/>
                <a:cs typeface="Arial"/>
              </a:rPr>
              <a:t> </a:t>
            </a:r>
            <a:r>
              <a:rPr sz="1800" spc="-5" dirty="0">
                <a:latin typeface="Arial"/>
                <a:cs typeface="Arial"/>
              </a:rPr>
              <a:t>en</a:t>
            </a:r>
            <a:r>
              <a:rPr sz="1800" dirty="0">
                <a:latin typeface="Arial"/>
                <a:cs typeface="Arial"/>
              </a:rPr>
              <a:t> </a:t>
            </a:r>
            <a:r>
              <a:rPr sz="1800" spc="-5" dirty="0">
                <a:latin typeface="Arial"/>
                <a:cs typeface="Arial"/>
              </a:rPr>
              <a:t>casa.</a:t>
            </a:r>
            <a:endParaRPr sz="1800">
              <a:latin typeface="Arial"/>
              <a:cs typeface="Arial"/>
            </a:endParaRPr>
          </a:p>
        </p:txBody>
      </p:sp>
      <p:pic>
        <p:nvPicPr>
          <p:cNvPr id="6" name="object 6"/>
          <p:cNvPicPr/>
          <p:nvPr/>
        </p:nvPicPr>
        <p:blipFill>
          <a:blip r:embed="rId3" cstate="print"/>
          <a:stretch>
            <a:fillRect/>
          </a:stretch>
        </p:blipFill>
        <p:spPr>
          <a:xfrm>
            <a:off x="6841235" y="1286255"/>
            <a:ext cx="3784092" cy="50688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5289930" y="586562"/>
            <a:ext cx="5692140" cy="514350"/>
          </a:xfrm>
          <a:prstGeom prst="rect">
            <a:avLst/>
          </a:prstGeom>
        </p:spPr>
        <p:txBody>
          <a:bodyPr vert="horz" wrap="square" lIns="0" tIns="13335" rIns="0" bIns="0" rtlCol="0">
            <a:spAutoFit/>
          </a:bodyPr>
          <a:lstStyle/>
          <a:p>
            <a:pPr marL="12700">
              <a:lnSpc>
                <a:spcPct val="100000"/>
              </a:lnSpc>
              <a:spcBef>
                <a:spcPts val="105"/>
              </a:spcBef>
            </a:pPr>
            <a:r>
              <a:rPr spc="-10" dirty="0"/>
              <a:t>Viernes</a:t>
            </a:r>
            <a:r>
              <a:rPr spc="-25" dirty="0"/>
              <a:t> </a:t>
            </a:r>
            <a:r>
              <a:rPr spc="-5" dirty="0"/>
              <a:t>14</a:t>
            </a:r>
            <a:r>
              <a:rPr spc="-25" dirty="0"/>
              <a:t> </a:t>
            </a:r>
            <a:r>
              <a:rPr dirty="0"/>
              <a:t>de</a:t>
            </a:r>
            <a:r>
              <a:rPr spc="-15" dirty="0"/>
              <a:t> </a:t>
            </a:r>
            <a:r>
              <a:rPr spc="-5" dirty="0"/>
              <a:t>mayo</a:t>
            </a:r>
            <a:r>
              <a:rPr spc="-10" dirty="0"/>
              <a:t> </a:t>
            </a:r>
            <a:r>
              <a:rPr dirty="0"/>
              <a:t>del</a:t>
            </a:r>
            <a:r>
              <a:rPr spc="-30" dirty="0"/>
              <a:t> </a:t>
            </a:r>
            <a:r>
              <a:rPr spc="-10" dirty="0"/>
              <a:t>2021.</a:t>
            </a:r>
            <a:r>
              <a:rPr sz="1800" b="0" spc="-10" dirty="0">
                <a:latin typeface="Calibri"/>
                <a:cs typeface="Calibri"/>
              </a:rPr>
              <a:t>.</a:t>
            </a:r>
            <a:endParaRPr sz="1800">
              <a:latin typeface="Calibri"/>
              <a:cs typeface="Calibri"/>
            </a:endParaRPr>
          </a:p>
        </p:txBody>
      </p:sp>
      <p:sp>
        <p:nvSpPr>
          <p:cNvPr id="4" name="object 4"/>
          <p:cNvSpPr/>
          <p:nvPr/>
        </p:nvSpPr>
        <p:spPr>
          <a:xfrm>
            <a:off x="700930" y="1323324"/>
            <a:ext cx="4971415" cy="3987165"/>
          </a:xfrm>
          <a:custGeom>
            <a:avLst/>
            <a:gdLst/>
            <a:ahLst/>
            <a:cxnLst/>
            <a:rect l="l" t="t" r="r" b="b"/>
            <a:pathLst>
              <a:path w="4971415" h="3987165">
                <a:moveTo>
                  <a:pt x="25256" y="20081"/>
                </a:moveTo>
                <a:lnTo>
                  <a:pt x="79831" y="10085"/>
                </a:lnTo>
                <a:lnTo>
                  <a:pt x="125886" y="6143"/>
                </a:lnTo>
                <a:lnTo>
                  <a:pt x="165342" y="6904"/>
                </a:lnTo>
                <a:lnTo>
                  <a:pt x="200118" y="11016"/>
                </a:lnTo>
                <a:lnTo>
                  <a:pt x="232134" y="17126"/>
                </a:lnTo>
                <a:lnTo>
                  <a:pt x="263308" y="23885"/>
                </a:lnTo>
                <a:lnTo>
                  <a:pt x="295561" y="29939"/>
                </a:lnTo>
                <a:lnTo>
                  <a:pt x="330813" y="33937"/>
                </a:lnTo>
                <a:lnTo>
                  <a:pt x="370983" y="34528"/>
                </a:lnTo>
                <a:lnTo>
                  <a:pt x="417990" y="30360"/>
                </a:lnTo>
                <a:lnTo>
                  <a:pt x="473754" y="20081"/>
                </a:lnTo>
                <a:lnTo>
                  <a:pt x="537842" y="9118"/>
                </a:lnTo>
                <a:lnTo>
                  <a:pt x="596659" y="5365"/>
                </a:lnTo>
                <a:lnTo>
                  <a:pt x="650581" y="7031"/>
                </a:lnTo>
                <a:lnTo>
                  <a:pt x="699978" y="12326"/>
                </a:lnTo>
                <a:lnTo>
                  <a:pt x="745225" y="19461"/>
                </a:lnTo>
                <a:lnTo>
                  <a:pt x="786695" y="26646"/>
                </a:lnTo>
                <a:lnTo>
                  <a:pt x="824759" y="32090"/>
                </a:lnTo>
                <a:lnTo>
                  <a:pt x="859792" y="34004"/>
                </a:lnTo>
                <a:lnTo>
                  <a:pt x="892167" y="30597"/>
                </a:lnTo>
                <a:lnTo>
                  <a:pt x="922256" y="20081"/>
                </a:lnTo>
                <a:lnTo>
                  <a:pt x="953439" y="8487"/>
                </a:lnTo>
                <a:lnTo>
                  <a:pt x="988831" y="2329"/>
                </a:lnTo>
                <a:lnTo>
                  <a:pt x="1028401" y="534"/>
                </a:lnTo>
                <a:lnTo>
                  <a:pt x="1072122" y="2030"/>
                </a:lnTo>
                <a:lnTo>
                  <a:pt x="1119963" y="5745"/>
                </a:lnTo>
                <a:lnTo>
                  <a:pt x="1171896" y="10607"/>
                </a:lnTo>
                <a:lnTo>
                  <a:pt x="1227892" y="15544"/>
                </a:lnTo>
                <a:lnTo>
                  <a:pt x="1287922" y="19483"/>
                </a:lnTo>
                <a:lnTo>
                  <a:pt x="1351957" y="21353"/>
                </a:lnTo>
                <a:lnTo>
                  <a:pt x="1419969" y="20081"/>
                </a:lnTo>
                <a:lnTo>
                  <a:pt x="1482081" y="18566"/>
                </a:lnTo>
                <a:lnTo>
                  <a:pt x="1541264" y="19390"/>
                </a:lnTo>
                <a:lnTo>
                  <a:pt x="1597670" y="21874"/>
                </a:lnTo>
                <a:lnTo>
                  <a:pt x="1651447" y="25338"/>
                </a:lnTo>
                <a:lnTo>
                  <a:pt x="1702747" y="29106"/>
                </a:lnTo>
                <a:lnTo>
                  <a:pt x="1751720" y="32498"/>
                </a:lnTo>
                <a:lnTo>
                  <a:pt x="1798518" y="34836"/>
                </a:lnTo>
                <a:lnTo>
                  <a:pt x="1843290" y="35442"/>
                </a:lnTo>
                <a:lnTo>
                  <a:pt x="1886186" y="33637"/>
                </a:lnTo>
                <a:lnTo>
                  <a:pt x="1927359" y="28743"/>
                </a:lnTo>
                <a:lnTo>
                  <a:pt x="1966958" y="20081"/>
                </a:lnTo>
                <a:lnTo>
                  <a:pt x="2009514" y="11796"/>
                </a:lnTo>
                <a:lnTo>
                  <a:pt x="2051927" y="9583"/>
                </a:lnTo>
                <a:lnTo>
                  <a:pt x="2094440" y="11856"/>
                </a:lnTo>
                <a:lnTo>
                  <a:pt x="2137298" y="17026"/>
                </a:lnTo>
                <a:lnTo>
                  <a:pt x="2180746" y="23510"/>
                </a:lnTo>
                <a:lnTo>
                  <a:pt x="2225029" y="29718"/>
                </a:lnTo>
                <a:lnTo>
                  <a:pt x="2270390" y="34066"/>
                </a:lnTo>
                <a:lnTo>
                  <a:pt x="2317075" y="34967"/>
                </a:lnTo>
                <a:lnTo>
                  <a:pt x="2365329" y="30834"/>
                </a:lnTo>
                <a:lnTo>
                  <a:pt x="2415395" y="20081"/>
                </a:lnTo>
                <a:lnTo>
                  <a:pt x="2462032" y="9252"/>
                </a:lnTo>
                <a:lnTo>
                  <a:pt x="2509150" y="2804"/>
                </a:lnTo>
                <a:lnTo>
                  <a:pt x="2556794" y="0"/>
                </a:lnTo>
                <a:lnTo>
                  <a:pt x="2605010" y="99"/>
                </a:lnTo>
                <a:lnTo>
                  <a:pt x="2653844" y="2365"/>
                </a:lnTo>
                <a:lnTo>
                  <a:pt x="2703341" y="6057"/>
                </a:lnTo>
                <a:lnTo>
                  <a:pt x="2753548" y="10438"/>
                </a:lnTo>
                <a:lnTo>
                  <a:pt x="2804510" y="14770"/>
                </a:lnTo>
                <a:lnTo>
                  <a:pt x="2856272" y="18313"/>
                </a:lnTo>
                <a:lnTo>
                  <a:pt x="2908882" y="20330"/>
                </a:lnTo>
                <a:lnTo>
                  <a:pt x="2962384" y="20081"/>
                </a:lnTo>
                <a:lnTo>
                  <a:pt x="3024645" y="19173"/>
                </a:lnTo>
                <a:lnTo>
                  <a:pt x="3080533" y="20000"/>
                </a:lnTo>
                <a:lnTo>
                  <a:pt x="3131449" y="21915"/>
                </a:lnTo>
                <a:lnTo>
                  <a:pt x="3178790" y="24272"/>
                </a:lnTo>
                <a:lnTo>
                  <a:pt x="3223954" y="26425"/>
                </a:lnTo>
                <a:lnTo>
                  <a:pt x="3268341" y="27729"/>
                </a:lnTo>
                <a:lnTo>
                  <a:pt x="3313348" y="27536"/>
                </a:lnTo>
                <a:lnTo>
                  <a:pt x="3360376" y="25202"/>
                </a:lnTo>
                <a:lnTo>
                  <a:pt x="3410821" y="20081"/>
                </a:lnTo>
                <a:lnTo>
                  <a:pt x="3455635" y="16067"/>
                </a:lnTo>
                <a:lnTo>
                  <a:pt x="3503510" y="14645"/>
                </a:lnTo>
                <a:lnTo>
                  <a:pt x="3553752" y="15217"/>
                </a:lnTo>
                <a:lnTo>
                  <a:pt x="3605670" y="17187"/>
                </a:lnTo>
                <a:lnTo>
                  <a:pt x="3658570" y="19960"/>
                </a:lnTo>
                <a:lnTo>
                  <a:pt x="3711760" y="22940"/>
                </a:lnTo>
                <a:lnTo>
                  <a:pt x="3764547" y="25531"/>
                </a:lnTo>
                <a:lnTo>
                  <a:pt x="3816238" y="27136"/>
                </a:lnTo>
                <a:lnTo>
                  <a:pt x="3866141" y="27160"/>
                </a:lnTo>
                <a:lnTo>
                  <a:pt x="3913562" y="25007"/>
                </a:lnTo>
                <a:lnTo>
                  <a:pt x="3957810" y="20081"/>
                </a:lnTo>
                <a:lnTo>
                  <a:pt x="4005617" y="15822"/>
                </a:lnTo>
                <a:lnTo>
                  <a:pt x="4055328" y="16399"/>
                </a:lnTo>
                <a:lnTo>
                  <a:pt x="4106393" y="20353"/>
                </a:lnTo>
                <a:lnTo>
                  <a:pt x="4158260" y="26225"/>
                </a:lnTo>
                <a:lnTo>
                  <a:pt x="4210381" y="32558"/>
                </a:lnTo>
                <a:lnTo>
                  <a:pt x="4262204" y="37893"/>
                </a:lnTo>
                <a:lnTo>
                  <a:pt x="4313180" y="40771"/>
                </a:lnTo>
                <a:lnTo>
                  <a:pt x="4362759" y="39734"/>
                </a:lnTo>
                <a:lnTo>
                  <a:pt x="4410390" y="33323"/>
                </a:lnTo>
                <a:lnTo>
                  <a:pt x="4455523" y="20081"/>
                </a:lnTo>
                <a:lnTo>
                  <a:pt x="4494605" y="7952"/>
                </a:lnTo>
                <a:lnTo>
                  <a:pt x="4532837" y="1923"/>
                </a:lnTo>
                <a:lnTo>
                  <a:pt x="4570881" y="769"/>
                </a:lnTo>
                <a:lnTo>
                  <a:pt x="4609396" y="3265"/>
                </a:lnTo>
                <a:lnTo>
                  <a:pt x="4649045" y="8187"/>
                </a:lnTo>
                <a:lnTo>
                  <a:pt x="4690489" y="14310"/>
                </a:lnTo>
                <a:lnTo>
                  <a:pt x="4734390" y="20409"/>
                </a:lnTo>
                <a:lnTo>
                  <a:pt x="4781407" y="25261"/>
                </a:lnTo>
                <a:lnTo>
                  <a:pt x="4832203" y="27639"/>
                </a:lnTo>
                <a:lnTo>
                  <a:pt x="4887438" y="26321"/>
                </a:lnTo>
                <a:lnTo>
                  <a:pt x="4947775" y="20081"/>
                </a:lnTo>
                <a:lnTo>
                  <a:pt x="4960148" y="51166"/>
                </a:lnTo>
                <a:lnTo>
                  <a:pt x="4967616" y="85479"/>
                </a:lnTo>
                <a:lnTo>
                  <a:pt x="4970928" y="122781"/>
                </a:lnTo>
                <a:lnTo>
                  <a:pt x="4970835" y="162830"/>
                </a:lnTo>
                <a:lnTo>
                  <a:pt x="4968088" y="205388"/>
                </a:lnTo>
                <a:lnTo>
                  <a:pt x="4963437" y="250213"/>
                </a:lnTo>
                <a:lnTo>
                  <a:pt x="4957633" y="297068"/>
                </a:lnTo>
                <a:lnTo>
                  <a:pt x="4951427" y="345710"/>
                </a:lnTo>
                <a:lnTo>
                  <a:pt x="4945569" y="395901"/>
                </a:lnTo>
                <a:lnTo>
                  <a:pt x="4940810" y="447400"/>
                </a:lnTo>
                <a:lnTo>
                  <a:pt x="4937900" y="499968"/>
                </a:lnTo>
                <a:lnTo>
                  <a:pt x="4937591" y="553365"/>
                </a:lnTo>
                <a:lnTo>
                  <a:pt x="4940632" y="607350"/>
                </a:lnTo>
                <a:lnTo>
                  <a:pt x="4947775" y="661685"/>
                </a:lnTo>
                <a:lnTo>
                  <a:pt x="4956285" y="720875"/>
                </a:lnTo>
                <a:lnTo>
                  <a:pt x="4960360" y="772463"/>
                </a:lnTo>
                <a:lnTo>
                  <a:pt x="4960866" y="817881"/>
                </a:lnTo>
                <a:lnTo>
                  <a:pt x="4958668" y="858558"/>
                </a:lnTo>
                <a:lnTo>
                  <a:pt x="4949632" y="931417"/>
                </a:lnTo>
                <a:lnTo>
                  <a:pt x="4944526" y="966460"/>
                </a:lnTo>
                <a:lnTo>
                  <a:pt x="4940183" y="1002487"/>
                </a:lnTo>
                <a:lnTo>
                  <a:pt x="4937470" y="1040928"/>
                </a:lnTo>
                <a:lnTo>
                  <a:pt x="4937253" y="1083216"/>
                </a:lnTo>
                <a:lnTo>
                  <a:pt x="4940399" y="1130780"/>
                </a:lnTo>
                <a:lnTo>
                  <a:pt x="4947775" y="1185052"/>
                </a:lnTo>
                <a:lnTo>
                  <a:pt x="4955379" y="1238901"/>
                </a:lnTo>
                <a:lnTo>
                  <a:pt x="4960380" y="1293000"/>
                </a:lnTo>
                <a:lnTo>
                  <a:pt x="4963143" y="1347078"/>
                </a:lnTo>
                <a:lnTo>
                  <a:pt x="4964032" y="1400860"/>
                </a:lnTo>
                <a:lnTo>
                  <a:pt x="4963410" y="1454075"/>
                </a:lnTo>
                <a:lnTo>
                  <a:pt x="4961643" y="1506451"/>
                </a:lnTo>
                <a:lnTo>
                  <a:pt x="4959093" y="1557713"/>
                </a:lnTo>
                <a:lnTo>
                  <a:pt x="4956127" y="1607590"/>
                </a:lnTo>
                <a:lnTo>
                  <a:pt x="4953106" y="1655809"/>
                </a:lnTo>
                <a:lnTo>
                  <a:pt x="4950397" y="1702098"/>
                </a:lnTo>
                <a:lnTo>
                  <a:pt x="4948362" y="1746184"/>
                </a:lnTo>
                <a:lnTo>
                  <a:pt x="4947367" y="1787794"/>
                </a:lnTo>
                <a:lnTo>
                  <a:pt x="4947775" y="1826656"/>
                </a:lnTo>
                <a:lnTo>
                  <a:pt x="4948390" y="1871462"/>
                </a:lnTo>
                <a:lnTo>
                  <a:pt x="4947610" y="1917497"/>
                </a:lnTo>
                <a:lnTo>
                  <a:pt x="4945858" y="1964775"/>
                </a:lnTo>
                <a:lnTo>
                  <a:pt x="4943559" y="2013310"/>
                </a:lnTo>
                <a:lnTo>
                  <a:pt x="4941137" y="2063115"/>
                </a:lnTo>
                <a:lnTo>
                  <a:pt x="4939015" y="2114204"/>
                </a:lnTo>
                <a:lnTo>
                  <a:pt x="4937620" y="2166591"/>
                </a:lnTo>
                <a:lnTo>
                  <a:pt x="4937373" y="2220290"/>
                </a:lnTo>
                <a:lnTo>
                  <a:pt x="4938701" y="2275314"/>
                </a:lnTo>
                <a:lnTo>
                  <a:pt x="4942027" y="2331677"/>
                </a:lnTo>
                <a:lnTo>
                  <a:pt x="4947775" y="2389393"/>
                </a:lnTo>
                <a:lnTo>
                  <a:pt x="4952124" y="2439354"/>
                </a:lnTo>
                <a:lnTo>
                  <a:pt x="4953555" y="2490230"/>
                </a:lnTo>
                <a:lnTo>
                  <a:pt x="4952665" y="2541742"/>
                </a:lnTo>
                <a:lnTo>
                  <a:pt x="4950053" y="2593614"/>
                </a:lnTo>
                <a:lnTo>
                  <a:pt x="4946318" y="2645570"/>
                </a:lnTo>
                <a:lnTo>
                  <a:pt x="4942057" y="2697331"/>
                </a:lnTo>
                <a:lnTo>
                  <a:pt x="4937869" y="2748623"/>
                </a:lnTo>
                <a:lnTo>
                  <a:pt x="4934352" y="2799168"/>
                </a:lnTo>
                <a:lnTo>
                  <a:pt x="4932105" y="2848688"/>
                </a:lnTo>
                <a:lnTo>
                  <a:pt x="4931725" y="2896908"/>
                </a:lnTo>
                <a:lnTo>
                  <a:pt x="4933811" y="2943551"/>
                </a:lnTo>
                <a:lnTo>
                  <a:pt x="4938962" y="2988339"/>
                </a:lnTo>
                <a:lnTo>
                  <a:pt x="4947775" y="3030997"/>
                </a:lnTo>
                <a:lnTo>
                  <a:pt x="4954690" y="3062460"/>
                </a:lnTo>
                <a:lnTo>
                  <a:pt x="4959887" y="3096839"/>
                </a:lnTo>
                <a:lnTo>
                  <a:pt x="4963535" y="3134029"/>
                </a:lnTo>
                <a:lnTo>
                  <a:pt x="4965803" y="3173930"/>
                </a:lnTo>
                <a:lnTo>
                  <a:pt x="4966862" y="3216438"/>
                </a:lnTo>
                <a:lnTo>
                  <a:pt x="4966881" y="3261450"/>
                </a:lnTo>
                <a:lnTo>
                  <a:pt x="4966030" y="3308864"/>
                </a:lnTo>
                <a:lnTo>
                  <a:pt x="4964478" y="3358578"/>
                </a:lnTo>
                <a:lnTo>
                  <a:pt x="4962396" y="3410489"/>
                </a:lnTo>
                <a:lnTo>
                  <a:pt x="4959952" y="3464493"/>
                </a:lnTo>
                <a:lnTo>
                  <a:pt x="4957317" y="3520490"/>
                </a:lnTo>
                <a:lnTo>
                  <a:pt x="4954661" y="3578376"/>
                </a:lnTo>
                <a:lnTo>
                  <a:pt x="4952153" y="3638049"/>
                </a:lnTo>
                <a:lnTo>
                  <a:pt x="4949962" y="3699405"/>
                </a:lnTo>
                <a:lnTo>
                  <a:pt x="4948260" y="3762343"/>
                </a:lnTo>
                <a:lnTo>
                  <a:pt x="4947214" y="3826760"/>
                </a:lnTo>
                <a:lnTo>
                  <a:pt x="4946996" y="3892554"/>
                </a:lnTo>
                <a:lnTo>
                  <a:pt x="4947775" y="3959621"/>
                </a:lnTo>
                <a:lnTo>
                  <a:pt x="4910624" y="3970240"/>
                </a:lnTo>
                <a:lnTo>
                  <a:pt x="4870986" y="3975396"/>
                </a:lnTo>
                <a:lnTo>
                  <a:pt x="4829145" y="3976097"/>
                </a:lnTo>
                <a:lnTo>
                  <a:pt x="4785383" y="3973349"/>
                </a:lnTo>
                <a:lnTo>
                  <a:pt x="4739981" y="3968160"/>
                </a:lnTo>
                <a:lnTo>
                  <a:pt x="4693222" y="3961536"/>
                </a:lnTo>
                <a:lnTo>
                  <a:pt x="4645389" y="3954486"/>
                </a:lnTo>
                <a:lnTo>
                  <a:pt x="4596764" y="3948015"/>
                </a:lnTo>
                <a:lnTo>
                  <a:pt x="4547629" y="3943133"/>
                </a:lnTo>
                <a:lnTo>
                  <a:pt x="4498266" y="3940845"/>
                </a:lnTo>
                <a:lnTo>
                  <a:pt x="4448959" y="3942158"/>
                </a:lnTo>
                <a:lnTo>
                  <a:pt x="4399988" y="3948081"/>
                </a:lnTo>
                <a:lnTo>
                  <a:pt x="4351637" y="3959621"/>
                </a:lnTo>
                <a:lnTo>
                  <a:pt x="4286307" y="3975718"/>
                </a:lnTo>
                <a:lnTo>
                  <a:pt x="4228253" y="3982969"/>
                </a:lnTo>
                <a:lnTo>
                  <a:pt x="4176602" y="3983440"/>
                </a:lnTo>
                <a:lnTo>
                  <a:pt x="4130483" y="3979198"/>
                </a:lnTo>
                <a:lnTo>
                  <a:pt x="4089024" y="3972310"/>
                </a:lnTo>
                <a:lnTo>
                  <a:pt x="4051352" y="3964842"/>
                </a:lnTo>
                <a:lnTo>
                  <a:pt x="4016597" y="3958860"/>
                </a:lnTo>
                <a:lnTo>
                  <a:pt x="3983886" y="3956430"/>
                </a:lnTo>
                <a:lnTo>
                  <a:pt x="3952349" y="3959621"/>
                </a:lnTo>
                <a:lnTo>
                  <a:pt x="3926868" y="3962318"/>
                </a:lnTo>
                <a:lnTo>
                  <a:pt x="3894251" y="3961673"/>
                </a:lnTo>
                <a:lnTo>
                  <a:pt x="3855344" y="3958476"/>
                </a:lnTo>
                <a:lnTo>
                  <a:pt x="3810996" y="3953515"/>
                </a:lnTo>
                <a:lnTo>
                  <a:pt x="3762055" y="3947578"/>
                </a:lnTo>
                <a:lnTo>
                  <a:pt x="3709369" y="3941455"/>
                </a:lnTo>
                <a:lnTo>
                  <a:pt x="3653785" y="3935934"/>
                </a:lnTo>
                <a:lnTo>
                  <a:pt x="3596153" y="3931804"/>
                </a:lnTo>
                <a:lnTo>
                  <a:pt x="3537319" y="3929854"/>
                </a:lnTo>
                <a:lnTo>
                  <a:pt x="3478133" y="3930871"/>
                </a:lnTo>
                <a:lnTo>
                  <a:pt x="3419441" y="3935646"/>
                </a:lnTo>
                <a:lnTo>
                  <a:pt x="3362092" y="3944966"/>
                </a:lnTo>
                <a:lnTo>
                  <a:pt x="3306935" y="3959621"/>
                </a:lnTo>
                <a:lnTo>
                  <a:pt x="3249382" y="3976037"/>
                </a:lnTo>
                <a:lnTo>
                  <a:pt x="3202427" y="3984713"/>
                </a:lnTo>
                <a:lnTo>
                  <a:pt x="3163956" y="3987135"/>
                </a:lnTo>
                <a:lnTo>
                  <a:pt x="3131851" y="3984788"/>
                </a:lnTo>
                <a:lnTo>
                  <a:pt x="3103997" y="3979157"/>
                </a:lnTo>
                <a:lnTo>
                  <a:pt x="3078278" y="3971729"/>
                </a:lnTo>
                <a:lnTo>
                  <a:pt x="3052578" y="3963989"/>
                </a:lnTo>
                <a:lnTo>
                  <a:pt x="3024781" y="3957422"/>
                </a:lnTo>
                <a:lnTo>
                  <a:pt x="2992770" y="3953515"/>
                </a:lnTo>
                <a:lnTo>
                  <a:pt x="2954431" y="3953752"/>
                </a:lnTo>
                <a:lnTo>
                  <a:pt x="2907647" y="3959621"/>
                </a:lnTo>
                <a:lnTo>
                  <a:pt x="2864340" y="3965152"/>
                </a:lnTo>
                <a:lnTo>
                  <a:pt x="2821679" y="3966759"/>
                </a:lnTo>
                <a:lnTo>
                  <a:pt x="2779372" y="3965260"/>
                </a:lnTo>
                <a:lnTo>
                  <a:pt x="2737126" y="3961475"/>
                </a:lnTo>
                <a:lnTo>
                  <a:pt x="2694650" y="3956222"/>
                </a:lnTo>
                <a:lnTo>
                  <a:pt x="2651652" y="3950320"/>
                </a:lnTo>
                <a:lnTo>
                  <a:pt x="2607840" y="3944587"/>
                </a:lnTo>
                <a:lnTo>
                  <a:pt x="2562921" y="3939844"/>
                </a:lnTo>
                <a:lnTo>
                  <a:pt x="2516603" y="3936908"/>
                </a:lnTo>
                <a:lnTo>
                  <a:pt x="2468595" y="3936599"/>
                </a:lnTo>
                <a:lnTo>
                  <a:pt x="2418605" y="3939736"/>
                </a:lnTo>
                <a:lnTo>
                  <a:pt x="2366340" y="3947137"/>
                </a:lnTo>
                <a:lnTo>
                  <a:pt x="2311509" y="3959621"/>
                </a:lnTo>
                <a:lnTo>
                  <a:pt x="2244995" y="3974729"/>
                </a:lnTo>
                <a:lnTo>
                  <a:pt x="2190162" y="3981517"/>
                </a:lnTo>
                <a:lnTo>
                  <a:pt x="2144844" y="3981847"/>
                </a:lnTo>
                <a:lnTo>
                  <a:pt x="2106878" y="3977579"/>
                </a:lnTo>
                <a:lnTo>
                  <a:pt x="2074098" y="3970574"/>
                </a:lnTo>
                <a:lnTo>
                  <a:pt x="2044339" y="3962693"/>
                </a:lnTo>
                <a:lnTo>
                  <a:pt x="2015437" y="3955796"/>
                </a:lnTo>
                <a:lnTo>
                  <a:pt x="1985226" y="3951745"/>
                </a:lnTo>
                <a:lnTo>
                  <a:pt x="1951543" y="3952399"/>
                </a:lnTo>
                <a:lnTo>
                  <a:pt x="1912221" y="3959621"/>
                </a:lnTo>
                <a:lnTo>
                  <a:pt x="1875241" y="3966591"/>
                </a:lnTo>
                <a:lnTo>
                  <a:pt x="1835774" y="3969516"/>
                </a:lnTo>
                <a:lnTo>
                  <a:pt x="1793875" y="3969229"/>
                </a:lnTo>
                <a:lnTo>
                  <a:pt x="1749595" y="3966563"/>
                </a:lnTo>
                <a:lnTo>
                  <a:pt x="1702989" y="3962352"/>
                </a:lnTo>
                <a:lnTo>
                  <a:pt x="1654109" y="3957430"/>
                </a:lnTo>
                <a:lnTo>
                  <a:pt x="1603010" y="3952629"/>
                </a:lnTo>
                <a:lnTo>
                  <a:pt x="1549744" y="3948783"/>
                </a:lnTo>
                <a:lnTo>
                  <a:pt x="1494365" y="3946726"/>
                </a:lnTo>
                <a:lnTo>
                  <a:pt x="1436926" y="3947291"/>
                </a:lnTo>
                <a:lnTo>
                  <a:pt x="1377481" y="3951311"/>
                </a:lnTo>
                <a:lnTo>
                  <a:pt x="1316083" y="3959621"/>
                </a:lnTo>
                <a:lnTo>
                  <a:pt x="1248838" y="3969650"/>
                </a:lnTo>
                <a:lnTo>
                  <a:pt x="1195004" y="3974678"/>
                </a:lnTo>
                <a:lnTo>
                  <a:pt x="1151827" y="3975743"/>
                </a:lnTo>
                <a:lnTo>
                  <a:pt x="1116554" y="3973885"/>
                </a:lnTo>
                <a:lnTo>
                  <a:pt x="1086435" y="3970146"/>
                </a:lnTo>
                <a:lnTo>
                  <a:pt x="1058716" y="3965564"/>
                </a:lnTo>
                <a:lnTo>
                  <a:pt x="1030644" y="3961181"/>
                </a:lnTo>
                <a:lnTo>
                  <a:pt x="999469" y="3958036"/>
                </a:lnTo>
                <a:lnTo>
                  <a:pt x="962436" y="3957169"/>
                </a:lnTo>
                <a:lnTo>
                  <a:pt x="916795" y="3959621"/>
                </a:lnTo>
                <a:lnTo>
                  <a:pt x="857086" y="3962803"/>
                </a:lnTo>
                <a:lnTo>
                  <a:pt x="803882" y="3962175"/>
                </a:lnTo>
                <a:lnTo>
                  <a:pt x="755330" y="3959185"/>
                </a:lnTo>
                <a:lnTo>
                  <a:pt x="709578" y="3955287"/>
                </a:lnTo>
                <a:lnTo>
                  <a:pt x="664772" y="3951930"/>
                </a:lnTo>
                <a:lnTo>
                  <a:pt x="619060" y="3950566"/>
                </a:lnTo>
                <a:lnTo>
                  <a:pt x="570588" y="3952646"/>
                </a:lnTo>
                <a:lnTo>
                  <a:pt x="517504" y="3959621"/>
                </a:lnTo>
                <a:lnTo>
                  <a:pt x="471758" y="3964754"/>
                </a:lnTo>
                <a:lnTo>
                  <a:pt x="424351" y="3965192"/>
                </a:lnTo>
                <a:lnTo>
                  <a:pt x="375615" y="3962269"/>
                </a:lnTo>
                <a:lnTo>
                  <a:pt x="325884" y="3957316"/>
                </a:lnTo>
                <a:lnTo>
                  <a:pt x="275491" y="3951667"/>
                </a:lnTo>
                <a:lnTo>
                  <a:pt x="224770" y="3946654"/>
                </a:lnTo>
                <a:lnTo>
                  <a:pt x="174052" y="3943611"/>
                </a:lnTo>
                <a:lnTo>
                  <a:pt x="123672" y="3943869"/>
                </a:lnTo>
                <a:lnTo>
                  <a:pt x="73962" y="3948761"/>
                </a:lnTo>
                <a:lnTo>
                  <a:pt x="25256" y="3959621"/>
                </a:lnTo>
                <a:lnTo>
                  <a:pt x="21268" y="3887889"/>
                </a:lnTo>
                <a:lnTo>
                  <a:pt x="19591" y="3822354"/>
                </a:lnTo>
                <a:lnTo>
                  <a:pt x="19748" y="3762330"/>
                </a:lnTo>
                <a:lnTo>
                  <a:pt x="21265" y="3707135"/>
                </a:lnTo>
                <a:lnTo>
                  <a:pt x="23666" y="3656085"/>
                </a:lnTo>
                <a:lnTo>
                  <a:pt x="26475" y="3608497"/>
                </a:lnTo>
                <a:lnTo>
                  <a:pt x="29216" y="3563687"/>
                </a:lnTo>
                <a:lnTo>
                  <a:pt x="31413" y="3520972"/>
                </a:lnTo>
                <a:lnTo>
                  <a:pt x="32592" y="3479668"/>
                </a:lnTo>
                <a:lnTo>
                  <a:pt x="32275" y="3439091"/>
                </a:lnTo>
                <a:lnTo>
                  <a:pt x="29989" y="3398559"/>
                </a:lnTo>
                <a:lnTo>
                  <a:pt x="25256" y="3357387"/>
                </a:lnTo>
                <a:lnTo>
                  <a:pt x="19642" y="3307441"/>
                </a:lnTo>
                <a:lnTo>
                  <a:pt x="17038" y="3257517"/>
                </a:lnTo>
                <a:lnTo>
                  <a:pt x="16784" y="3207407"/>
                </a:lnTo>
                <a:lnTo>
                  <a:pt x="18217" y="3156903"/>
                </a:lnTo>
                <a:lnTo>
                  <a:pt x="20677" y="3105800"/>
                </a:lnTo>
                <a:lnTo>
                  <a:pt x="23504" y="3053888"/>
                </a:lnTo>
                <a:lnTo>
                  <a:pt x="26036" y="3000962"/>
                </a:lnTo>
                <a:lnTo>
                  <a:pt x="27613" y="2946813"/>
                </a:lnTo>
                <a:lnTo>
                  <a:pt x="27573" y="2891235"/>
                </a:lnTo>
                <a:lnTo>
                  <a:pt x="25256" y="2834020"/>
                </a:lnTo>
                <a:lnTo>
                  <a:pt x="23307" y="2788120"/>
                </a:lnTo>
                <a:lnTo>
                  <a:pt x="22898" y="2740042"/>
                </a:lnTo>
                <a:lnTo>
                  <a:pt x="23697" y="2690223"/>
                </a:lnTo>
                <a:lnTo>
                  <a:pt x="25373" y="2639100"/>
                </a:lnTo>
                <a:lnTo>
                  <a:pt x="27594" y="2587110"/>
                </a:lnTo>
                <a:lnTo>
                  <a:pt x="30030" y="2534690"/>
                </a:lnTo>
                <a:lnTo>
                  <a:pt x="32349" y="2482277"/>
                </a:lnTo>
                <a:lnTo>
                  <a:pt x="34220" y="2430307"/>
                </a:lnTo>
                <a:lnTo>
                  <a:pt x="35312" y="2379219"/>
                </a:lnTo>
                <a:lnTo>
                  <a:pt x="35292" y="2329449"/>
                </a:lnTo>
                <a:lnTo>
                  <a:pt x="33831" y="2281433"/>
                </a:lnTo>
                <a:lnTo>
                  <a:pt x="30596" y="2235610"/>
                </a:lnTo>
                <a:lnTo>
                  <a:pt x="25256" y="2192416"/>
                </a:lnTo>
                <a:lnTo>
                  <a:pt x="18788" y="2139442"/>
                </a:lnTo>
                <a:lnTo>
                  <a:pt x="15788" y="2088547"/>
                </a:lnTo>
                <a:lnTo>
                  <a:pt x="15493" y="2039003"/>
                </a:lnTo>
                <a:lnTo>
                  <a:pt x="17144" y="1990085"/>
                </a:lnTo>
                <a:lnTo>
                  <a:pt x="19978" y="1941067"/>
                </a:lnTo>
                <a:lnTo>
                  <a:pt x="23234" y="1891221"/>
                </a:lnTo>
                <a:lnTo>
                  <a:pt x="26151" y="1839823"/>
                </a:lnTo>
                <a:lnTo>
                  <a:pt x="27968" y="1786146"/>
                </a:lnTo>
                <a:lnTo>
                  <a:pt x="27923" y="1729463"/>
                </a:lnTo>
                <a:lnTo>
                  <a:pt x="25256" y="1669049"/>
                </a:lnTo>
                <a:lnTo>
                  <a:pt x="22265" y="1613022"/>
                </a:lnTo>
                <a:lnTo>
                  <a:pt x="20786" y="1558442"/>
                </a:lnTo>
                <a:lnTo>
                  <a:pt x="20514" y="1505153"/>
                </a:lnTo>
                <a:lnTo>
                  <a:pt x="21145" y="1452996"/>
                </a:lnTo>
                <a:lnTo>
                  <a:pt x="22374" y="1401812"/>
                </a:lnTo>
                <a:lnTo>
                  <a:pt x="23897" y="1351444"/>
                </a:lnTo>
                <a:lnTo>
                  <a:pt x="25409" y="1301734"/>
                </a:lnTo>
                <a:lnTo>
                  <a:pt x="26605" y="1252524"/>
                </a:lnTo>
                <a:lnTo>
                  <a:pt x="27181" y="1203655"/>
                </a:lnTo>
                <a:lnTo>
                  <a:pt x="26833" y="1154971"/>
                </a:lnTo>
                <a:lnTo>
                  <a:pt x="25256" y="1106312"/>
                </a:lnTo>
                <a:lnTo>
                  <a:pt x="24683" y="1055967"/>
                </a:lnTo>
                <a:lnTo>
                  <a:pt x="26946" y="1002954"/>
                </a:lnTo>
                <a:lnTo>
                  <a:pt x="31139" y="948109"/>
                </a:lnTo>
                <a:lnTo>
                  <a:pt x="36353" y="892264"/>
                </a:lnTo>
                <a:lnTo>
                  <a:pt x="41681" y="836255"/>
                </a:lnTo>
                <a:lnTo>
                  <a:pt x="46217" y="780915"/>
                </a:lnTo>
                <a:lnTo>
                  <a:pt x="49053" y="727078"/>
                </a:lnTo>
                <a:lnTo>
                  <a:pt x="49282" y="675579"/>
                </a:lnTo>
                <a:lnTo>
                  <a:pt x="45997" y="627251"/>
                </a:lnTo>
                <a:lnTo>
                  <a:pt x="38291" y="582929"/>
                </a:lnTo>
                <a:lnTo>
                  <a:pt x="25256" y="543448"/>
                </a:lnTo>
                <a:lnTo>
                  <a:pt x="12091" y="506171"/>
                </a:lnTo>
                <a:lnTo>
                  <a:pt x="4046" y="467713"/>
                </a:lnTo>
                <a:lnTo>
                  <a:pt x="291" y="427781"/>
                </a:lnTo>
                <a:lnTo>
                  <a:pt x="0" y="386082"/>
                </a:lnTo>
                <a:lnTo>
                  <a:pt x="2341" y="342322"/>
                </a:lnTo>
                <a:lnTo>
                  <a:pt x="6486" y="296209"/>
                </a:lnTo>
                <a:lnTo>
                  <a:pt x="11606" y="247449"/>
                </a:lnTo>
                <a:lnTo>
                  <a:pt x="16872" y="195750"/>
                </a:lnTo>
                <a:lnTo>
                  <a:pt x="21455" y="140817"/>
                </a:lnTo>
                <a:lnTo>
                  <a:pt x="24526" y="82358"/>
                </a:lnTo>
                <a:lnTo>
                  <a:pt x="25256" y="20081"/>
                </a:lnTo>
                <a:close/>
              </a:path>
            </a:pathLst>
          </a:custGeom>
          <a:ln w="38100">
            <a:solidFill>
              <a:srgbClr val="00AFF0"/>
            </a:solidFill>
            <a:prstDash val="lgDash"/>
          </a:ln>
        </p:spPr>
        <p:txBody>
          <a:bodyPr wrap="square" lIns="0" tIns="0" rIns="0" bIns="0" rtlCol="0"/>
          <a:lstStyle/>
          <a:p>
            <a:endParaRPr/>
          </a:p>
        </p:txBody>
      </p:sp>
      <p:sp>
        <p:nvSpPr>
          <p:cNvPr id="5" name="object 5"/>
          <p:cNvSpPr txBox="1"/>
          <p:nvPr/>
        </p:nvSpPr>
        <p:spPr>
          <a:xfrm>
            <a:off x="804769" y="1370203"/>
            <a:ext cx="4765675" cy="353123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0" dirty="0">
                <a:latin typeface="Arial"/>
                <a:cs typeface="Arial"/>
              </a:rPr>
              <a:t> </a:t>
            </a:r>
            <a:r>
              <a:rPr sz="1800" spc="-5" dirty="0">
                <a:latin typeface="Arial"/>
                <a:cs typeface="Arial"/>
              </a:rPr>
              <a:t>Lado a</a:t>
            </a:r>
            <a:r>
              <a:rPr sz="1800" spc="-10" dirty="0">
                <a:latin typeface="Arial"/>
                <a:cs typeface="Arial"/>
              </a:rPr>
              <a:t> </a:t>
            </a:r>
            <a:r>
              <a:rPr sz="1800" spc="-5" dirty="0">
                <a:latin typeface="Arial"/>
                <a:cs typeface="Arial"/>
              </a:rPr>
              <a:t>lado.</a:t>
            </a:r>
            <a:endParaRPr sz="1800">
              <a:latin typeface="Arial"/>
              <a:cs typeface="Arial"/>
            </a:endParaRPr>
          </a:p>
          <a:p>
            <a:pPr marL="299085" indent="-287020">
              <a:lnSpc>
                <a:spcPts val="2155"/>
              </a:lnSpc>
              <a:buFont typeface="Wingdings"/>
              <a:buChar char=""/>
              <a:tabLst>
                <a:tab pos="299720" algn="l"/>
              </a:tabLst>
            </a:pPr>
            <a:r>
              <a:rPr sz="1800" b="1" u="heavy" spc="-5" dirty="0">
                <a:uFill>
                  <a:solidFill>
                    <a:srgbClr val="000000"/>
                  </a:solidFill>
                </a:uFill>
                <a:latin typeface="Arial"/>
                <a:cs typeface="Arial"/>
              </a:rPr>
              <a:t>Pensamiento</a:t>
            </a:r>
            <a:r>
              <a:rPr sz="1800" b="1" u="heavy" spc="-15" dirty="0">
                <a:uFill>
                  <a:solidFill>
                    <a:srgbClr val="000000"/>
                  </a:solidFill>
                </a:uFill>
                <a:latin typeface="Arial"/>
                <a:cs typeface="Arial"/>
              </a:rPr>
              <a:t> </a:t>
            </a:r>
            <a:r>
              <a:rPr sz="1800" b="1" u="heavy" spc="-5" dirty="0">
                <a:uFill>
                  <a:solidFill>
                    <a:srgbClr val="000000"/>
                  </a:solidFill>
                </a:uFill>
                <a:latin typeface="Arial"/>
                <a:cs typeface="Arial"/>
              </a:rPr>
              <a:t>Matemático.</a:t>
            </a:r>
            <a:endParaRPr sz="1800">
              <a:latin typeface="Arial"/>
              <a:cs typeface="Arial"/>
            </a:endParaRPr>
          </a:p>
          <a:p>
            <a:pPr marL="299085" marR="102235" indent="-287020">
              <a:lnSpc>
                <a:spcPts val="2020"/>
              </a:lnSpc>
              <a:spcBef>
                <a:spcPts val="380"/>
              </a:spcBef>
              <a:buFont typeface="Wingdings"/>
              <a:buChar char=""/>
              <a:tabLst>
                <a:tab pos="299720" algn="l"/>
              </a:tabLst>
            </a:pPr>
            <a:r>
              <a:rPr sz="2000" b="1" dirty="0">
                <a:latin typeface="Arial"/>
                <a:cs typeface="Arial"/>
              </a:rPr>
              <a:t>Aprendizaje </a:t>
            </a:r>
            <a:r>
              <a:rPr sz="2000" b="1" spc="-5" dirty="0">
                <a:latin typeface="Arial"/>
                <a:cs typeface="Arial"/>
              </a:rPr>
              <a:t>E:</a:t>
            </a:r>
            <a:r>
              <a:rPr sz="1600" spc="-5" dirty="0">
                <a:solidFill>
                  <a:srgbClr val="FF0000"/>
                </a:solidFill>
                <a:latin typeface="Arial"/>
                <a:cs typeface="Arial"/>
              </a:rPr>
              <a:t>Ubica objetos y lugares </a:t>
            </a:r>
            <a:r>
              <a:rPr sz="1600" spc="-10" dirty="0">
                <a:solidFill>
                  <a:srgbClr val="FF0000"/>
                </a:solidFill>
                <a:latin typeface="Arial"/>
                <a:cs typeface="Arial"/>
              </a:rPr>
              <a:t>cuya </a:t>
            </a:r>
            <a:r>
              <a:rPr sz="1600" spc="-430" dirty="0">
                <a:solidFill>
                  <a:srgbClr val="FF0000"/>
                </a:solidFill>
                <a:latin typeface="Arial"/>
                <a:cs typeface="Arial"/>
              </a:rPr>
              <a:t> </a:t>
            </a:r>
            <a:r>
              <a:rPr sz="1600" spc="-5" dirty="0">
                <a:solidFill>
                  <a:srgbClr val="FF0000"/>
                </a:solidFill>
                <a:latin typeface="Arial"/>
                <a:cs typeface="Arial"/>
              </a:rPr>
              <a:t>ubicación</a:t>
            </a:r>
            <a:r>
              <a:rPr sz="1600" spc="-30" dirty="0">
                <a:solidFill>
                  <a:srgbClr val="FF0000"/>
                </a:solidFill>
                <a:latin typeface="Arial"/>
                <a:cs typeface="Arial"/>
              </a:rPr>
              <a:t> </a:t>
            </a:r>
            <a:r>
              <a:rPr sz="1600" spc="-5" dirty="0">
                <a:solidFill>
                  <a:srgbClr val="FF0000"/>
                </a:solidFill>
                <a:latin typeface="Arial"/>
                <a:cs typeface="Arial"/>
              </a:rPr>
              <a:t>desconoce, a través</a:t>
            </a:r>
            <a:r>
              <a:rPr sz="1600" spc="15" dirty="0">
                <a:solidFill>
                  <a:srgbClr val="FF0000"/>
                </a:solidFill>
                <a:latin typeface="Arial"/>
                <a:cs typeface="Arial"/>
              </a:rPr>
              <a:t> </a:t>
            </a:r>
            <a:r>
              <a:rPr sz="1600" spc="-5" dirty="0">
                <a:solidFill>
                  <a:srgbClr val="FF0000"/>
                </a:solidFill>
                <a:latin typeface="Arial"/>
                <a:cs typeface="Arial"/>
              </a:rPr>
              <a:t>de</a:t>
            </a:r>
            <a:r>
              <a:rPr sz="1600" spc="10" dirty="0">
                <a:solidFill>
                  <a:srgbClr val="FF0000"/>
                </a:solidFill>
                <a:latin typeface="Arial"/>
                <a:cs typeface="Arial"/>
              </a:rPr>
              <a:t> </a:t>
            </a:r>
            <a:r>
              <a:rPr sz="1600" spc="-5" dirty="0">
                <a:solidFill>
                  <a:srgbClr val="FF0000"/>
                </a:solidFill>
                <a:latin typeface="Arial"/>
                <a:cs typeface="Arial"/>
              </a:rPr>
              <a:t>la</a:t>
            </a:r>
            <a:endParaRPr sz="1600">
              <a:latin typeface="Arial"/>
              <a:cs typeface="Arial"/>
            </a:endParaRPr>
          </a:p>
          <a:p>
            <a:pPr marL="299085" algn="just">
              <a:lnSpc>
                <a:spcPts val="1830"/>
              </a:lnSpc>
            </a:pPr>
            <a:r>
              <a:rPr sz="1600" spc="-5" dirty="0">
                <a:solidFill>
                  <a:srgbClr val="FF0000"/>
                </a:solidFill>
                <a:latin typeface="Arial"/>
                <a:cs typeface="Arial"/>
              </a:rPr>
              <a:t>interpretación</a:t>
            </a:r>
            <a:r>
              <a:rPr sz="1600" spc="15" dirty="0">
                <a:solidFill>
                  <a:srgbClr val="FF0000"/>
                </a:solidFill>
                <a:latin typeface="Arial"/>
                <a:cs typeface="Arial"/>
              </a:rPr>
              <a:t> </a:t>
            </a:r>
            <a:r>
              <a:rPr sz="1600" spc="-5" dirty="0">
                <a:solidFill>
                  <a:srgbClr val="FF0000"/>
                </a:solidFill>
                <a:latin typeface="Arial"/>
                <a:cs typeface="Arial"/>
              </a:rPr>
              <a:t>de</a:t>
            </a:r>
            <a:r>
              <a:rPr sz="1600" spc="5" dirty="0">
                <a:solidFill>
                  <a:srgbClr val="FF0000"/>
                </a:solidFill>
                <a:latin typeface="Arial"/>
                <a:cs typeface="Arial"/>
              </a:rPr>
              <a:t> </a:t>
            </a:r>
            <a:r>
              <a:rPr sz="1600" spc="-5" dirty="0">
                <a:solidFill>
                  <a:srgbClr val="FF0000"/>
                </a:solidFill>
                <a:latin typeface="Arial"/>
                <a:cs typeface="Arial"/>
              </a:rPr>
              <a:t>relaciones</a:t>
            </a:r>
            <a:r>
              <a:rPr sz="1600" dirty="0">
                <a:solidFill>
                  <a:srgbClr val="FF0000"/>
                </a:solidFill>
                <a:latin typeface="Arial"/>
                <a:cs typeface="Arial"/>
              </a:rPr>
              <a:t> </a:t>
            </a:r>
            <a:r>
              <a:rPr sz="1600" spc="-5" dirty="0">
                <a:solidFill>
                  <a:srgbClr val="FF0000"/>
                </a:solidFill>
                <a:latin typeface="Arial"/>
                <a:cs typeface="Arial"/>
              </a:rPr>
              <a:t>espaciales</a:t>
            </a:r>
            <a:r>
              <a:rPr sz="1600" spc="-10" dirty="0">
                <a:solidFill>
                  <a:srgbClr val="FF0000"/>
                </a:solidFill>
                <a:latin typeface="Arial"/>
                <a:cs typeface="Arial"/>
              </a:rPr>
              <a:t> </a:t>
            </a:r>
            <a:r>
              <a:rPr sz="1600" spc="-5" dirty="0">
                <a:solidFill>
                  <a:srgbClr val="FF0000"/>
                </a:solidFill>
                <a:latin typeface="Arial"/>
                <a:cs typeface="Arial"/>
              </a:rPr>
              <a:t>y</a:t>
            </a:r>
            <a:r>
              <a:rPr sz="1600" spc="10" dirty="0">
                <a:solidFill>
                  <a:srgbClr val="FF0000"/>
                </a:solidFill>
                <a:latin typeface="Arial"/>
                <a:cs typeface="Arial"/>
              </a:rPr>
              <a:t> </a:t>
            </a:r>
            <a:r>
              <a:rPr sz="1600" spc="-5" dirty="0">
                <a:solidFill>
                  <a:srgbClr val="FF0000"/>
                </a:solidFill>
                <a:latin typeface="Arial"/>
                <a:cs typeface="Arial"/>
              </a:rPr>
              <a:t>puntos</a:t>
            </a:r>
            <a:endParaRPr sz="1600">
              <a:latin typeface="Arial"/>
              <a:cs typeface="Arial"/>
            </a:endParaRPr>
          </a:p>
          <a:p>
            <a:pPr marL="299085" algn="just">
              <a:lnSpc>
                <a:spcPts val="1914"/>
              </a:lnSpc>
            </a:pPr>
            <a:r>
              <a:rPr sz="1600" spc="-5" dirty="0">
                <a:solidFill>
                  <a:srgbClr val="FF0000"/>
                </a:solidFill>
                <a:latin typeface="Arial"/>
                <a:cs typeface="Arial"/>
              </a:rPr>
              <a:t>de</a:t>
            </a:r>
            <a:r>
              <a:rPr sz="1600" spc="-60" dirty="0">
                <a:solidFill>
                  <a:srgbClr val="FF0000"/>
                </a:solidFill>
                <a:latin typeface="Arial"/>
                <a:cs typeface="Arial"/>
              </a:rPr>
              <a:t> </a:t>
            </a:r>
            <a:r>
              <a:rPr sz="1600" spc="-5" dirty="0">
                <a:solidFill>
                  <a:srgbClr val="FF0000"/>
                </a:solidFill>
                <a:latin typeface="Arial"/>
                <a:cs typeface="Arial"/>
              </a:rPr>
              <a:t>referencia.</a:t>
            </a:r>
            <a:endParaRPr sz="1600">
              <a:latin typeface="Arial"/>
              <a:cs typeface="Arial"/>
            </a:endParaRPr>
          </a:p>
          <a:p>
            <a:pPr marL="299085" marR="5080" indent="-287020" algn="just">
              <a:lnSpc>
                <a:spcPts val="2160"/>
              </a:lnSpc>
              <a:spcBef>
                <a:spcPts val="70"/>
              </a:spcBef>
              <a:buFont typeface="Wingdings"/>
              <a:buChar char=""/>
              <a:tabLst>
                <a:tab pos="299720" algn="l"/>
              </a:tabLst>
            </a:pPr>
            <a:r>
              <a:rPr sz="1800" spc="-5" dirty="0">
                <a:latin typeface="Arial"/>
                <a:cs typeface="Arial"/>
              </a:rPr>
              <a:t>El</a:t>
            </a:r>
            <a:r>
              <a:rPr sz="1800" dirty="0">
                <a:latin typeface="Arial"/>
                <a:cs typeface="Arial"/>
              </a:rPr>
              <a:t> </a:t>
            </a:r>
            <a:r>
              <a:rPr sz="1800" spc="-5" dirty="0">
                <a:latin typeface="Arial"/>
                <a:cs typeface="Arial"/>
              </a:rPr>
              <a:t>alumno</a:t>
            </a:r>
            <a:r>
              <a:rPr sz="1800" dirty="0">
                <a:latin typeface="Arial"/>
                <a:cs typeface="Arial"/>
              </a:rPr>
              <a:t> </a:t>
            </a:r>
            <a:r>
              <a:rPr sz="1800" spc="-5" dirty="0">
                <a:latin typeface="Arial"/>
                <a:cs typeface="Arial"/>
              </a:rPr>
              <a:t>se</a:t>
            </a:r>
            <a:r>
              <a:rPr sz="1800" dirty="0">
                <a:latin typeface="Arial"/>
                <a:cs typeface="Arial"/>
              </a:rPr>
              <a:t> </a:t>
            </a:r>
            <a:r>
              <a:rPr sz="1800" spc="-5" dirty="0">
                <a:latin typeface="Arial"/>
                <a:cs typeface="Arial"/>
              </a:rPr>
              <a:t>muestra</a:t>
            </a:r>
            <a:r>
              <a:rPr sz="1800" dirty="0">
                <a:latin typeface="Arial"/>
                <a:cs typeface="Arial"/>
              </a:rPr>
              <a:t> </a:t>
            </a:r>
            <a:r>
              <a:rPr sz="1800" spc="-5" dirty="0">
                <a:latin typeface="Arial"/>
                <a:cs typeface="Arial"/>
              </a:rPr>
              <a:t>en</a:t>
            </a:r>
            <a:r>
              <a:rPr sz="1800" dirty="0">
                <a:latin typeface="Arial"/>
                <a:cs typeface="Arial"/>
              </a:rPr>
              <a:t> </a:t>
            </a:r>
            <a:r>
              <a:rPr sz="1800" spc="-5" dirty="0">
                <a:latin typeface="Arial"/>
                <a:cs typeface="Arial"/>
              </a:rPr>
              <a:t>un</a:t>
            </a:r>
            <a:r>
              <a:rPr sz="1800" dirty="0">
                <a:latin typeface="Arial"/>
                <a:cs typeface="Arial"/>
              </a:rPr>
              <a:t> </a:t>
            </a:r>
            <a:r>
              <a:rPr sz="1800" spc="-5" dirty="0">
                <a:latin typeface="Arial"/>
                <a:cs typeface="Arial"/>
              </a:rPr>
              <a:t>nivel </a:t>
            </a:r>
            <a:r>
              <a:rPr sz="1800" dirty="0">
                <a:latin typeface="Arial"/>
                <a:cs typeface="Arial"/>
              </a:rPr>
              <a:t> </a:t>
            </a:r>
            <a:r>
              <a:rPr sz="1800" spc="-5" dirty="0">
                <a:latin typeface="Arial"/>
                <a:cs typeface="Arial"/>
              </a:rPr>
              <a:t>satisfactorio al establecer las indicaciones </a:t>
            </a:r>
            <a:r>
              <a:rPr sz="1800" dirty="0">
                <a:latin typeface="Arial"/>
                <a:cs typeface="Arial"/>
              </a:rPr>
              <a:t> </a:t>
            </a:r>
            <a:r>
              <a:rPr sz="1800" spc="-5" dirty="0">
                <a:latin typeface="Arial"/>
                <a:cs typeface="Arial"/>
              </a:rPr>
              <a:t>correctamente</a:t>
            </a:r>
            <a:r>
              <a:rPr sz="1800" dirty="0">
                <a:latin typeface="Arial"/>
                <a:cs typeface="Arial"/>
              </a:rPr>
              <a:t> </a:t>
            </a:r>
            <a:r>
              <a:rPr sz="1800" spc="-5" dirty="0">
                <a:latin typeface="Arial"/>
                <a:cs typeface="Arial"/>
              </a:rPr>
              <a:t>mediante</a:t>
            </a:r>
            <a:r>
              <a:rPr sz="1800" dirty="0">
                <a:latin typeface="Arial"/>
                <a:cs typeface="Arial"/>
              </a:rPr>
              <a:t> </a:t>
            </a:r>
            <a:r>
              <a:rPr sz="1800" spc="-5" dirty="0">
                <a:latin typeface="Arial"/>
                <a:cs typeface="Arial"/>
              </a:rPr>
              <a:t>la</a:t>
            </a:r>
            <a:r>
              <a:rPr sz="1800" dirty="0">
                <a:latin typeface="Arial"/>
                <a:cs typeface="Arial"/>
              </a:rPr>
              <a:t> </a:t>
            </a:r>
            <a:r>
              <a:rPr sz="1800" spc="-5" dirty="0">
                <a:latin typeface="Arial"/>
                <a:cs typeface="Arial"/>
              </a:rPr>
              <a:t>ubicación </a:t>
            </a:r>
            <a:r>
              <a:rPr sz="1800" dirty="0">
                <a:latin typeface="Arial"/>
                <a:cs typeface="Arial"/>
              </a:rPr>
              <a:t> </a:t>
            </a:r>
            <a:r>
              <a:rPr sz="1800" spc="-5" dirty="0">
                <a:latin typeface="Arial"/>
                <a:cs typeface="Arial"/>
              </a:rPr>
              <a:t>espacial,</a:t>
            </a:r>
            <a:r>
              <a:rPr sz="1800" spc="5" dirty="0">
                <a:latin typeface="Arial"/>
                <a:cs typeface="Arial"/>
              </a:rPr>
              <a:t> </a:t>
            </a:r>
            <a:r>
              <a:rPr sz="1800" spc="-10" dirty="0">
                <a:latin typeface="Arial"/>
                <a:cs typeface="Arial"/>
              </a:rPr>
              <a:t>siguiendo</a:t>
            </a:r>
            <a:r>
              <a:rPr sz="1800" spc="30" dirty="0">
                <a:latin typeface="Arial"/>
                <a:cs typeface="Arial"/>
              </a:rPr>
              <a:t> </a:t>
            </a:r>
            <a:r>
              <a:rPr sz="1800" spc="-5" dirty="0">
                <a:latin typeface="Arial"/>
                <a:cs typeface="Arial"/>
              </a:rPr>
              <a:t>la</a:t>
            </a:r>
            <a:r>
              <a:rPr sz="1800" spc="-10" dirty="0">
                <a:latin typeface="Arial"/>
                <a:cs typeface="Arial"/>
              </a:rPr>
              <a:t> </a:t>
            </a:r>
            <a:r>
              <a:rPr sz="1800" spc="-5" dirty="0">
                <a:latin typeface="Arial"/>
                <a:cs typeface="Arial"/>
              </a:rPr>
              <a:t>voz</a:t>
            </a:r>
            <a:r>
              <a:rPr sz="1800" dirty="0">
                <a:latin typeface="Arial"/>
                <a:cs typeface="Arial"/>
              </a:rPr>
              <a:t> </a:t>
            </a:r>
            <a:r>
              <a:rPr sz="1800" spc="-10" dirty="0">
                <a:latin typeface="Arial"/>
                <a:cs typeface="Arial"/>
              </a:rPr>
              <a:t>del</a:t>
            </a:r>
            <a:r>
              <a:rPr sz="1800" spc="10" dirty="0">
                <a:latin typeface="Arial"/>
                <a:cs typeface="Arial"/>
              </a:rPr>
              <a:t> </a:t>
            </a:r>
            <a:r>
              <a:rPr sz="1800" spc="-5" dirty="0">
                <a:latin typeface="Arial"/>
                <a:cs typeface="Arial"/>
              </a:rPr>
              <a:t>docente.</a:t>
            </a:r>
            <a:endParaRPr sz="1800">
              <a:latin typeface="Arial"/>
              <a:cs typeface="Arial"/>
            </a:endParaRPr>
          </a:p>
          <a:p>
            <a:pPr marL="299085" marR="5080" indent="-287020" algn="just">
              <a:lnSpc>
                <a:spcPts val="2160"/>
              </a:lnSpc>
              <a:buFont typeface="Wingdings"/>
              <a:buChar char=""/>
              <a:tabLst>
                <a:tab pos="299720" algn="l"/>
              </a:tabLst>
            </a:pPr>
            <a:r>
              <a:rPr sz="1800" spc="-5" dirty="0">
                <a:latin typeface="Arial"/>
                <a:cs typeface="Arial"/>
              </a:rPr>
              <a:t>Se</a:t>
            </a:r>
            <a:r>
              <a:rPr sz="1800" spc="480" dirty="0">
                <a:latin typeface="Arial"/>
                <a:cs typeface="Arial"/>
              </a:rPr>
              <a:t> </a:t>
            </a:r>
            <a:r>
              <a:rPr sz="1800" spc="-5" dirty="0">
                <a:latin typeface="Arial"/>
                <a:cs typeface="Arial"/>
              </a:rPr>
              <a:t>muestra</a:t>
            </a:r>
            <a:r>
              <a:rPr sz="1800" spc="480" dirty="0">
                <a:latin typeface="Arial"/>
                <a:cs typeface="Arial"/>
              </a:rPr>
              <a:t> </a:t>
            </a:r>
            <a:r>
              <a:rPr sz="1800" spc="-5" dirty="0">
                <a:latin typeface="Arial"/>
                <a:cs typeface="Arial"/>
              </a:rPr>
              <a:t>animado</a:t>
            </a:r>
            <a:r>
              <a:rPr sz="1800" spc="484" dirty="0">
                <a:latin typeface="Arial"/>
                <a:cs typeface="Arial"/>
              </a:rPr>
              <a:t> </a:t>
            </a:r>
            <a:r>
              <a:rPr sz="1800" dirty="0">
                <a:latin typeface="Arial"/>
                <a:cs typeface="Arial"/>
              </a:rPr>
              <a:t>y</a:t>
            </a:r>
            <a:r>
              <a:rPr sz="1800" spc="475" dirty="0">
                <a:latin typeface="Arial"/>
                <a:cs typeface="Arial"/>
              </a:rPr>
              <a:t> </a:t>
            </a:r>
            <a:r>
              <a:rPr sz="1800" spc="-5" dirty="0">
                <a:latin typeface="Arial"/>
                <a:cs typeface="Arial"/>
              </a:rPr>
              <a:t>dispuesto</a:t>
            </a:r>
            <a:r>
              <a:rPr sz="1800" spc="475" dirty="0">
                <a:latin typeface="Arial"/>
                <a:cs typeface="Arial"/>
              </a:rPr>
              <a:t> </a:t>
            </a:r>
            <a:r>
              <a:rPr sz="1800" spc="-5" dirty="0">
                <a:latin typeface="Arial"/>
                <a:cs typeface="Arial"/>
              </a:rPr>
              <a:t>a </a:t>
            </a:r>
            <a:r>
              <a:rPr sz="1800" spc="-490" dirty="0">
                <a:latin typeface="Arial"/>
                <a:cs typeface="Arial"/>
              </a:rPr>
              <a:t> </a:t>
            </a:r>
            <a:r>
              <a:rPr sz="1800" spc="-5" dirty="0">
                <a:latin typeface="Arial"/>
                <a:cs typeface="Arial"/>
              </a:rPr>
              <a:t>aprender con un excelente apoyo </a:t>
            </a:r>
            <a:r>
              <a:rPr sz="1800" dirty="0">
                <a:latin typeface="Arial"/>
                <a:cs typeface="Arial"/>
              </a:rPr>
              <a:t>por </a:t>
            </a:r>
            <a:r>
              <a:rPr sz="1800" spc="-5" dirty="0">
                <a:latin typeface="Arial"/>
                <a:cs typeface="Arial"/>
              </a:rPr>
              <a:t>parte </a:t>
            </a:r>
            <a:r>
              <a:rPr sz="1800" dirty="0">
                <a:latin typeface="Arial"/>
                <a:cs typeface="Arial"/>
              </a:rPr>
              <a:t> </a:t>
            </a:r>
            <a:r>
              <a:rPr sz="1800" spc="-5" dirty="0">
                <a:latin typeface="Arial"/>
                <a:cs typeface="Arial"/>
              </a:rPr>
              <a:t>de</a:t>
            </a:r>
            <a:r>
              <a:rPr sz="1800" spc="-10" dirty="0">
                <a:latin typeface="Arial"/>
                <a:cs typeface="Arial"/>
              </a:rPr>
              <a:t> </a:t>
            </a:r>
            <a:r>
              <a:rPr sz="1800" spc="-5" dirty="0">
                <a:latin typeface="Arial"/>
                <a:cs typeface="Arial"/>
              </a:rPr>
              <a:t>la</a:t>
            </a:r>
            <a:r>
              <a:rPr sz="1800" spc="10" dirty="0">
                <a:latin typeface="Arial"/>
                <a:cs typeface="Arial"/>
              </a:rPr>
              <a:t> </a:t>
            </a:r>
            <a:r>
              <a:rPr sz="1800" spc="-5" dirty="0">
                <a:latin typeface="Arial"/>
                <a:cs typeface="Arial"/>
              </a:rPr>
              <a:t>familia.</a:t>
            </a:r>
            <a:endParaRPr sz="1800">
              <a:latin typeface="Arial"/>
              <a:cs typeface="Arial"/>
            </a:endParaRPr>
          </a:p>
        </p:txBody>
      </p:sp>
      <p:pic>
        <p:nvPicPr>
          <p:cNvPr id="6" name="object 6"/>
          <p:cNvPicPr/>
          <p:nvPr/>
        </p:nvPicPr>
        <p:blipFill>
          <a:blip r:embed="rId3" cstate="print"/>
          <a:stretch>
            <a:fillRect/>
          </a:stretch>
        </p:blipFill>
        <p:spPr>
          <a:xfrm>
            <a:off x="8638031" y="1342643"/>
            <a:ext cx="2121407" cy="40827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5420614" y="412750"/>
            <a:ext cx="5427345" cy="513715"/>
          </a:xfrm>
          <a:prstGeom prst="rect">
            <a:avLst/>
          </a:prstGeom>
        </p:spPr>
        <p:txBody>
          <a:bodyPr vert="horz" wrap="square" lIns="0" tIns="13335" rIns="0" bIns="0" rtlCol="0">
            <a:spAutoFit/>
          </a:bodyPr>
          <a:lstStyle/>
          <a:p>
            <a:pPr marL="12700">
              <a:lnSpc>
                <a:spcPct val="100000"/>
              </a:lnSpc>
              <a:spcBef>
                <a:spcPts val="105"/>
              </a:spcBef>
            </a:pPr>
            <a:r>
              <a:rPr dirty="0"/>
              <a:t>Lunes</a:t>
            </a:r>
            <a:r>
              <a:rPr spc="-45" dirty="0"/>
              <a:t> </a:t>
            </a:r>
            <a:r>
              <a:rPr spc="-5" dirty="0"/>
              <a:t>17</a:t>
            </a:r>
            <a:r>
              <a:rPr spc="-15" dirty="0"/>
              <a:t> </a:t>
            </a:r>
            <a:r>
              <a:rPr spc="-5" dirty="0"/>
              <a:t>de</a:t>
            </a:r>
            <a:r>
              <a:rPr spc="-25" dirty="0"/>
              <a:t> </a:t>
            </a:r>
            <a:r>
              <a:rPr spc="-5" dirty="0"/>
              <a:t>mayo</a:t>
            </a:r>
            <a:r>
              <a:rPr spc="-15" dirty="0"/>
              <a:t> </a:t>
            </a:r>
            <a:r>
              <a:rPr dirty="0"/>
              <a:t>del</a:t>
            </a:r>
            <a:r>
              <a:rPr spc="-20" dirty="0"/>
              <a:t> </a:t>
            </a:r>
            <a:r>
              <a:rPr spc="-10" dirty="0"/>
              <a:t>2021.</a:t>
            </a:r>
            <a:r>
              <a:rPr sz="1800" b="0" spc="-10" dirty="0">
                <a:latin typeface="Calibri"/>
                <a:cs typeface="Calibri"/>
              </a:rPr>
              <a:t>.</a:t>
            </a:r>
            <a:endParaRPr sz="1800">
              <a:latin typeface="Calibri"/>
              <a:cs typeface="Calibri"/>
            </a:endParaRPr>
          </a:p>
        </p:txBody>
      </p:sp>
      <p:sp>
        <p:nvSpPr>
          <p:cNvPr id="4" name="object 4"/>
          <p:cNvSpPr/>
          <p:nvPr/>
        </p:nvSpPr>
        <p:spPr>
          <a:xfrm>
            <a:off x="647263" y="1039860"/>
            <a:ext cx="4979670" cy="4048125"/>
          </a:xfrm>
          <a:custGeom>
            <a:avLst/>
            <a:gdLst/>
            <a:ahLst/>
            <a:cxnLst/>
            <a:rect l="l" t="t" r="r" b="b"/>
            <a:pathLst>
              <a:path w="4979670" h="4048125">
                <a:moveTo>
                  <a:pt x="25583" y="20081"/>
                </a:moveTo>
                <a:lnTo>
                  <a:pt x="80158" y="10085"/>
                </a:lnTo>
                <a:lnTo>
                  <a:pt x="126214" y="6143"/>
                </a:lnTo>
                <a:lnTo>
                  <a:pt x="165670" y="6904"/>
                </a:lnTo>
                <a:lnTo>
                  <a:pt x="200445" y="11016"/>
                </a:lnTo>
                <a:lnTo>
                  <a:pt x="232461" y="17126"/>
                </a:lnTo>
                <a:lnTo>
                  <a:pt x="263635" y="23885"/>
                </a:lnTo>
                <a:lnTo>
                  <a:pt x="295889" y="29939"/>
                </a:lnTo>
                <a:lnTo>
                  <a:pt x="331140" y="33937"/>
                </a:lnTo>
                <a:lnTo>
                  <a:pt x="371310" y="34528"/>
                </a:lnTo>
                <a:lnTo>
                  <a:pt x="418317" y="30360"/>
                </a:lnTo>
                <a:lnTo>
                  <a:pt x="474081" y="20081"/>
                </a:lnTo>
                <a:lnTo>
                  <a:pt x="538169" y="9118"/>
                </a:lnTo>
                <a:lnTo>
                  <a:pt x="596987" y="5365"/>
                </a:lnTo>
                <a:lnTo>
                  <a:pt x="650908" y="7031"/>
                </a:lnTo>
                <a:lnTo>
                  <a:pt x="700306" y="12326"/>
                </a:lnTo>
                <a:lnTo>
                  <a:pt x="745553" y="19461"/>
                </a:lnTo>
                <a:lnTo>
                  <a:pt x="787022" y="26646"/>
                </a:lnTo>
                <a:lnTo>
                  <a:pt x="825087" y="32090"/>
                </a:lnTo>
                <a:lnTo>
                  <a:pt x="860120" y="34004"/>
                </a:lnTo>
                <a:lnTo>
                  <a:pt x="892494" y="30597"/>
                </a:lnTo>
                <a:lnTo>
                  <a:pt x="922583" y="20081"/>
                </a:lnTo>
                <a:lnTo>
                  <a:pt x="953767" y="8487"/>
                </a:lnTo>
                <a:lnTo>
                  <a:pt x="989158" y="2329"/>
                </a:lnTo>
                <a:lnTo>
                  <a:pt x="1028729" y="534"/>
                </a:lnTo>
                <a:lnTo>
                  <a:pt x="1072449" y="2030"/>
                </a:lnTo>
                <a:lnTo>
                  <a:pt x="1120290" y="5745"/>
                </a:lnTo>
                <a:lnTo>
                  <a:pt x="1172223" y="10607"/>
                </a:lnTo>
                <a:lnTo>
                  <a:pt x="1228219" y="15544"/>
                </a:lnTo>
                <a:lnTo>
                  <a:pt x="1288249" y="19483"/>
                </a:lnTo>
                <a:lnTo>
                  <a:pt x="1352285" y="21353"/>
                </a:lnTo>
                <a:lnTo>
                  <a:pt x="1420296" y="20081"/>
                </a:lnTo>
                <a:lnTo>
                  <a:pt x="1482408" y="18566"/>
                </a:lnTo>
                <a:lnTo>
                  <a:pt x="1541592" y="19390"/>
                </a:lnTo>
                <a:lnTo>
                  <a:pt x="1597997" y="21874"/>
                </a:lnTo>
                <a:lnTo>
                  <a:pt x="1651774" y="25338"/>
                </a:lnTo>
                <a:lnTo>
                  <a:pt x="1703074" y="29106"/>
                </a:lnTo>
                <a:lnTo>
                  <a:pt x="1752047" y="32498"/>
                </a:lnTo>
                <a:lnTo>
                  <a:pt x="1798845" y="34836"/>
                </a:lnTo>
                <a:lnTo>
                  <a:pt x="1843617" y="35442"/>
                </a:lnTo>
                <a:lnTo>
                  <a:pt x="1886514" y="33637"/>
                </a:lnTo>
                <a:lnTo>
                  <a:pt x="1927686" y="28743"/>
                </a:lnTo>
                <a:lnTo>
                  <a:pt x="1967285" y="20081"/>
                </a:lnTo>
                <a:lnTo>
                  <a:pt x="2009841" y="11796"/>
                </a:lnTo>
                <a:lnTo>
                  <a:pt x="2052254" y="9583"/>
                </a:lnTo>
                <a:lnTo>
                  <a:pt x="2094767" y="11856"/>
                </a:lnTo>
                <a:lnTo>
                  <a:pt x="2137625" y="17026"/>
                </a:lnTo>
                <a:lnTo>
                  <a:pt x="2181073" y="23510"/>
                </a:lnTo>
                <a:lnTo>
                  <a:pt x="2225356" y="29718"/>
                </a:lnTo>
                <a:lnTo>
                  <a:pt x="2270717" y="34066"/>
                </a:lnTo>
                <a:lnTo>
                  <a:pt x="2317402" y="34967"/>
                </a:lnTo>
                <a:lnTo>
                  <a:pt x="2365656" y="30834"/>
                </a:lnTo>
                <a:lnTo>
                  <a:pt x="2415722" y="20081"/>
                </a:lnTo>
                <a:lnTo>
                  <a:pt x="2462359" y="9252"/>
                </a:lnTo>
                <a:lnTo>
                  <a:pt x="2509477" y="2804"/>
                </a:lnTo>
                <a:lnTo>
                  <a:pt x="2557121" y="0"/>
                </a:lnTo>
                <a:lnTo>
                  <a:pt x="2605337" y="99"/>
                </a:lnTo>
                <a:lnTo>
                  <a:pt x="2654171" y="2365"/>
                </a:lnTo>
                <a:lnTo>
                  <a:pt x="2703669" y="6057"/>
                </a:lnTo>
                <a:lnTo>
                  <a:pt x="2753875" y="10438"/>
                </a:lnTo>
                <a:lnTo>
                  <a:pt x="2804837" y="14770"/>
                </a:lnTo>
                <a:lnTo>
                  <a:pt x="2856600" y="18313"/>
                </a:lnTo>
                <a:lnTo>
                  <a:pt x="2909209" y="20330"/>
                </a:lnTo>
                <a:lnTo>
                  <a:pt x="2962711" y="20081"/>
                </a:lnTo>
                <a:lnTo>
                  <a:pt x="3024972" y="19173"/>
                </a:lnTo>
                <a:lnTo>
                  <a:pt x="3080861" y="20000"/>
                </a:lnTo>
                <a:lnTo>
                  <a:pt x="3131776" y="21915"/>
                </a:lnTo>
                <a:lnTo>
                  <a:pt x="3179117" y="24272"/>
                </a:lnTo>
                <a:lnTo>
                  <a:pt x="3224281" y="26425"/>
                </a:lnTo>
                <a:lnTo>
                  <a:pt x="3268668" y="27729"/>
                </a:lnTo>
                <a:lnTo>
                  <a:pt x="3313676" y="27536"/>
                </a:lnTo>
                <a:lnTo>
                  <a:pt x="3360703" y="25202"/>
                </a:lnTo>
                <a:lnTo>
                  <a:pt x="3411148" y="20081"/>
                </a:lnTo>
                <a:lnTo>
                  <a:pt x="3455962" y="16067"/>
                </a:lnTo>
                <a:lnTo>
                  <a:pt x="3503837" y="14645"/>
                </a:lnTo>
                <a:lnTo>
                  <a:pt x="3554080" y="15217"/>
                </a:lnTo>
                <a:lnTo>
                  <a:pt x="3605997" y="17187"/>
                </a:lnTo>
                <a:lnTo>
                  <a:pt x="3658898" y="19960"/>
                </a:lnTo>
                <a:lnTo>
                  <a:pt x="3712087" y="22940"/>
                </a:lnTo>
                <a:lnTo>
                  <a:pt x="3764874" y="25531"/>
                </a:lnTo>
                <a:lnTo>
                  <a:pt x="3816565" y="27136"/>
                </a:lnTo>
                <a:lnTo>
                  <a:pt x="3866468" y="27160"/>
                </a:lnTo>
                <a:lnTo>
                  <a:pt x="3913889" y="25007"/>
                </a:lnTo>
                <a:lnTo>
                  <a:pt x="3958137" y="20081"/>
                </a:lnTo>
                <a:lnTo>
                  <a:pt x="4005944" y="15822"/>
                </a:lnTo>
                <a:lnTo>
                  <a:pt x="4055656" y="16399"/>
                </a:lnTo>
                <a:lnTo>
                  <a:pt x="4106720" y="20353"/>
                </a:lnTo>
                <a:lnTo>
                  <a:pt x="4158588" y="26225"/>
                </a:lnTo>
                <a:lnTo>
                  <a:pt x="4210708" y="32558"/>
                </a:lnTo>
                <a:lnTo>
                  <a:pt x="4262531" y="37893"/>
                </a:lnTo>
                <a:lnTo>
                  <a:pt x="4313507" y="40771"/>
                </a:lnTo>
                <a:lnTo>
                  <a:pt x="4363086" y="39734"/>
                </a:lnTo>
                <a:lnTo>
                  <a:pt x="4410717" y="33323"/>
                </a:lnTo>
                <a:lnTo>
                  <a:pt x="4455850" y="20081"/>
                </a:lnTo>
                <a:lnTo>
                  <a:pt x="4494932" y="7952"/>
                </a:lnTo>
                <a:lnTo>
                  <a:pt x="4533165" y="1923"/>
                </a:lnTo>
                <a:lnTo>
                  <a:pt x="4571208" y="769"/>
                </a:lnTo>
                <a:lnTo>
                  <a:pt x="4609723" y="3265"/>
                </a:lnTo>
                <a:lnTo>
                  <a:pt x="4649373" y="8187"/>
                </a:lnTo>
                <a:lnTo>
                  <a:pt x="4690817" y="14310"/>
                </a:lnTo>
                <a:lnTo>
                  <a:pt x="4734717" y="20409"/>
                </a:lnTo>
                <a:lnTo>
                  <a:pt x="4781734" y="25261"/>
                </a:lnTo>
                <a:lnTo>
                  <a:pt x="4832530" y="27639"/>
                </a:lnTo>
                <a:lnTo>
                  <a:pt x="4887765" y="26321"/>
                </a:lnTo>
                <a:lnTo>
                  <a:pt x="4948102" y="20081"/>
                </a:lnTo>
                <a:lnTo>
                  <a:pt x="4960376" y="72635"/>
                </a:lnTo>
                <a:lnTo>
                  <a:pt x="4968136" y="121378"/>
                </a:lnTo>
                <a:lnTo>
                  <a:pt x="4972038" y="167030"/>
                </a:lnTo>
                <a:lnTo>
                  <a:pt x="4972739" y="210314"/>
                </a:lnTo>
                <a:lnTo>
                  <a:pt x="4970895" y="251950"/>
                </a:lnTo>
                <a:lnTo>
                  <a:pt x="4967163" y="292661"/>
                </a:lnTo>
                <a:lnTo>
                  <a:pt x="4962199" y="333167"/>
                </a:lnTo>
                <a:lnTo>
                  <a:pt x="4956659" y="374191"/>
                </a:lnTo>
                <a:lnTo>
                  <a:pt x="4951201" y="416452"/>
                </a:lnTo>
                <a:lnTo>
                  <a:pt x="4946480" y="460674"/>
                </a:lnTo>
                <a:lnTo>
                  <a:pt x="4943153" y="507578"/>
                </a:lnTo>
                <a:lnTo>
                  <a:pt x="4941877" y="557884"/>
                </a:lnTo>
                <a:lnTo>
                  <a:pt x="4943308" y="612314"/>
                </a:lnTo>
                <a:lnTo>
                  <a:pt x="4948102" y="671591"/>
                </a:lnTo>
                <a:lnTo>
                  <a:pt x="4954480" y="745242"/>
                </a:lnTo>
                <a:lnTo>
                  <a:pt x="4957119" y="809493"/>
                </a:lnTo>
                <a:lnTo>
                  <a:pt x="4956841" y="865788"/>
                </a:lnTo>
                <a:lnTo>
                  <a:pt x="4954466" y="915573"/>
                </a:lnTo>
                <a:lnTo>
                  <a:pt x="4950816" y="960290"/>
                </a:lnTo>
                <a:lnTo>
                  <a:pt x="4946711" y="1001386"/>
                </a:lnTo>
                <a:lnTo>
                  <a:pt x="4942972" y="1040304"/>
                </a:lnTo>
                <a:lnTo>
                  <a:pt x="4940421" y="1078488"/>
                </a:lnTo>
                <a:lnTo>
                  <a:pt x="4939878" y="1117384"/>
                </a:lnTo>
                <a:lnTo>
                  <a:pt x="4942165" y="1158435"/>
                </a:lnTo>
                <a:lnTo>
                  <a:pt x="4948102" y="1203086"/>
                </a:lnTo>
                <a:lnTo>
                  <a:pt x="4953302" y="1245589"/>
                </a:lnTo>
                <a:lnTo>
                  <a:pt x="4955664" y="1293013"/>
                </a:lnTo>
                <a:lnTo>
                  <a:pt x="4955724" y="1344361"/>
                </a:lnTo>
                <a:lnTo>
                  <a:pt x="4954020" y="1398637"/>
                </a:lnTo>
                <a:lnTo>
                  <a:pt x="4951092" y="1454846"/>
                </a:lnTo>
                <a:lnTo>
                  <a:pt x="4947475" y="1511991"/>
                </a:lnTo>
                <a:lnTo>
                  <a:pt x="4943710" y="1569078"/>
                </a:lnTo>
                <a:lnTo>
                  <a:pt x="4940333" y="1625109"/>
                </a:lnTo>
                <a:lnTo>
                  <a:pt x="4937882" y="1679091"/>
                </a:lnTo>
                <a:lnTo>
                  <a:pt x="4936896" y="1730026"/>
                </a:lnTo>
                <a:lnTo>
                  <a:pt x="4937911" y="1776919"/>
                </a:lnTo>
                <a:lnTo>
                  <a:pt x="4941468" y="1818774"/>
                </a:lnTo>
                <a:lnTo>
                  <a:pt x="4948102" y="1854596"/>
                </a:lnTo>
                <a:lnTo>
                  <a:pt x="4954561" y="1892752"/>
                </a:lnTo>
                <a:lnTo>
                  <a:pt x="4956507" y="1936158"/>
                </a:lnTo>
                <a:lnTo>
                  <a:pt x="4954942" y="1983755"/>
                </a:lnTo>
                <a:lnTo>
                  <a:pt x="4950868" y="2034484"/>
                </a:lnTo>
                <a:lnTo>
                  <a:pt x="4945285" y="2087288"/>
                </a:lnTo>
                <a:lnTo>
                  <a:pt x="4939196" y="2141108"/>
                </a:lnTo>
                <a:lnTo>
                  <a:pt x="4933602" y="2194885"/>
                </a:lnTo>
                <a:lnTo>
                  <a:pt x="4929503" y="2247562"/>
                </a:lnTo>
                <a:lnTo>
                  <a:pt x="4927903" y="2298080"/>
                </a:lnTo>
                <a:lnTo>
                  <a:pt x="4929802" y="2345380"/>
                </a:lnTo>
                <a:lnTo>
                  <a:pt x="4936201" y="2388405"/>
                </a:lnTo>
                <a:lnTo>
                  <a:pt x="4948102" y="2426096"/>
                </a:lnTo>
                <a:lnTo>
                  <a:pt x="4958100" y="2456694"/>
                </a:lnTo>
                <a:lnTo>
                  <a:pt x="4962998" y="2489151"/>
                </a:lnTo>
                <a:lnTo>
                  <a:pt x="4961054" y="2560234"/>
                </a:lnTo>
                <a:lnTo>
                  <a:pt x="4955993" y="2599158"/>
                </a:lnTo>
                <a:lnTo>
                  <a:pt x="4949395" y="2640533"/>
                </a:lnTo>
                <a:lnTo>
                  <a:pt x="4942149" y="2684509"/>
                </a:lnTo>
                <a:lnTo>
                  <a:pt x="4935146" y="2731233"/>
                </a:lnTo>
                <a:lnTo>
                  <a:pt x="4929276" y="2780855"/>
                </a:lnTo>
                <a:lnTo>
                  <a:pt x="4925431" y="2833521"/>
                </a:lnTo>
                <a:lnTo>
                  <a:pt x="4924500" y="2889381"/>
                </a:lnTo>
                <a:lnTo>
                  <a:pt x="4927375" y="2948583"/>
                </a:lnTo>
                <a:lnTo>
                  <a:pt x="4934945" y="3011275"/>
                </a:lnTo>
                <a:lnTo>
                  <a:pt x="4948102" y="3077606"/>
                </a:lnTo>
                <a:lnTo>
                  <a:pt x="4958750" y="3128702"/>
                </a:lnTo>
                <a:lnTo>
                  <a:pt x="4966907" y="3181291"/>
                </a:lnTo>
                <a:lnTo>
                  <a:pt x="4972802" y="3235082"/>
                </a:lnTo>
                <a:lnTo>
                  <a:pt x="4976668" y="3289781"/>
                </a:lnTo>
                <a:lnTo>
                  <a:pt x="4978734" y="3345097"/>
                </a:lnTo>
                <a:lnTo>
                  <a:pt x="4979232" y="3400738"/>
                </a:lnTo>
                <a:lnTo>
                  <a:pt x="4978393" y="3456410"/>
                </a:lnTo>
                <a:lnTo>
                  <a:pt x="4976448" y="3511822"/>
                </a:lnTo>
                <a:lnTo>
                  <a:pt x="4973628" y="3566682"/>
                </a:lnTo>
                <a:lnTo>
                  <a:pt x="4970164" y="3620696"/>
                </a:lnTo>
                <a:lnTo>
                  <a:pt x="4966286" y="3673574"/>
                </a:lnTo>
                <a:lnTo>
                  <a:pt x="4962226" y="3725022"/>
                </a:lnTo>
                <a:lnTo>
                  <a:pt x="4958214" y="3774748"/>
                </a:lnTo>
                <a:lnTo>
                  <a:pt x="4954483" y="3822460"/>
                </a:lnTo>
                <a:lnTo>
                  <a:pt x="4951261" y="3867866"/>
                </a:lnTo>
                <a:lnTo>
                  <a:pt x="4948782" y="3910673"/>
                </a:lnTo>
                <a:lnTo>
                  <a:pt x="4947275" y="3950590"/>
                </a:lnTo>
                <a:lnTo>
                  <a:pt x="4946971" y="3987323"/>
                </a:lnTo>
                <a:lnTo>
                  <a:pt x="4948102" y="4020581"/>
                </a:lnTo>
                <a:lnTo>
                  <a:pt x="4910951" y="4031200"/>
                </a:lnTo>
                <a:lnTo>
                  <a:pt x="4871313" y="4036356"/>
                </a:lnTo>
                <a:lnTo>
                  <a:pt x="4829472" y="4037057"/>
                </a:lnTo>
                <a:lnTo>
                  <a:pt x="4785710" y="4034309"/>
                </a:lnTo>
                <a:lnTo>
                  <a:pt x="4740308" y="4029120"/>
                </a:lnTo>
                <a:lnTo>
                  <a:pt x="4693549" y="4022496"/>
                </a:lnTo>
                <a:lnTo>
                  <a:pt x="4645716" y="4015446"/>
                </a:lnTo>
                <a:lnTo>
                  <a:pt x="4597091" y="4008975"/>
                </a:lnTo>
                <a:lnTo>
                  <a:pt x="4547956" y="4004093"/>
                </a:lnTo>
                <a:lnTo>
                  <a:pt x="4498594" y="4001805"/>
                </a:lnTo>
                <a:lnTo>
                  <a:pt x="4449286" y="4003118"/>
                </a:lnTo>
                <a:lnTo>
                  <a:pt x="4400315" y="4009041"/>
                </a:lnTo>
                <a:lnTo>
                  <a:pt x="4351964" y="4020581"/>
                </a:lnTo>
                <a:lnTo>
                  <a:pt x="4286635" y="4036678"/>
                </a:lnTo>
                <a:lnTo>
                  <a:pt x="4228580" y="4043929"/>
                </a:lnTo>
                <a:lnTo>
                  <a:pt x="4176930" y="4044400"/>
                </a:lnTo>
                <a:lnTo>
                  <a:pt x="4130810" y="4040158"/>
                </a:lnTo>
                <a:lnTo>
                  <a:pt x="4089351" y="4033270"/>
                </a:lnTo>
                <a:lnTo>
                  <a:pt x="4051679" y="4025802"/>
                </a:lnTo>
                <a:lnTo>
                  <a:pt x="4016924" y="4019820"/>
                </a:lnTo>
                <a:lnTo>
                  <a:pt x="3984214" y="4017390"/>
                </a:lnTo>
                <a:lnTo>
                  <a:pt x="3952676" y="4020581"/>
                </a:lnTo>
                <a:lnTo>
                  <a:pt x="3927195" y="4023278"/>
                </a:lnTo>
                <a:lnTo>
                  <a:pt x="3894578" y="4022633"/>
                </a:lnTo>
                <a:lnTo>
                  <a:pt x="3855671" y="4019436"/>
                </a:lnTo>
                <a:lnTo>
                  <a:pt x="3811323" y="4014475"/>
                </a:lnTo>
                <a:lnTo>
                  <a:pt x="3762382" y="4008538"/>
                </a:lnTo>
                <a:lnTo>
                  <a:pt x="3709696" y="4002415"/>
                </a:lnTo>
                <a:lnTo>
                  <a:pt x="3654113" y="3996894"/>
                </a:lnTo>
                <a:lnTo>
                  <a:pt x="3596480" y="3992764"/>
                </a:lnTo>
                <a:lnTo>
                  <a:pt x="3537647" y="3990814"/>
                </a:lnTo>
                <a:lnTo>
                  <a:pt x="3478460" y="3991831"/>
                </a:lnTo>
                <a:lnTo>
                  <a:pt x="3419768" y="3996606"/>
                </a:lnTo>
                <a:lnTo>
                  <a:pt x="3362420" y="4005926"/>
                </a:lnTo>
                <a:lnTo>
                  <a:pt x="3307262" y="4020581"/>
                </a:lnTo>
                <a:lnTo>
                  <a:pt x="3249709" y="4036997"/>
                </a:lnTo>
                <a:lnTo>
                  <a:pt x="3202754" y="4045673"/>
                </a:lnTo>
                <a:lnTo>
                  <a:pt x="3164283" y="4048095"/>
                </a:lnTo>
                <a:lnTo>
                  <a:pt x="3132178" y="4045748"/>
                </a:lnTo>
                <a:lnTo>
                  <a:pt x="3104324" y="4040117"/>
                </a:lnTo>
                <a:lnTo>
                  <a:pt x="3078605" y="4032689"/>
                </a:lnTo>
                <a:lnTo>
                  <a:pt x="3052905" y="4024949"/>
                </a:lnTo>
                <a:lnTo>
                  <a:pt x="3025108" y="4018382"/>
                </a:lnTo>
                <a:lnTo>
                  <a:pt x="2993097" y="4014475"/>
                </a:lnTo>
                <a:lnTo>
                  <a:pt x="2954758" y="4014712"/>
                </a:lnTo>
                <a:lnTo>
                  <a:pt x="2907974" y="4020581"/>
                </a:lnTo>
                <a:lnTo>
                  <a:pt x="2864667" y="4026112"/>
                </a:lnTo>
                <a:lnTo>
                  <a:pt x="2822006" y="4027719"/>
                </a:lnTo>
                <a:lnTo>
                  <a:pt x="2779699" y="4026220"/>
                </a:lnTo>
                <a:lnTo>
                  <a:pt x="2737453" y="4022435"/>
                </a:lnTo>
                <a:lnTo>
                  <a:pt x="2694977" y="4017182"/>
                </a:lnTo>
                <a:lnTo>
                  <a:pt x="2651979" y="4011280"/>
                </a:lnTo>
                <a:lnTo>
                  <a:pt x="2608167" y="4005547"/>
                </a:lnTo>
                <a:lnTo>
                  <a:pt x="2563248" y="4000804"/>
                </a:lnTo>
                <a:lnTo>
                  <a:pt x="2516930" y="3997868"/>
                </a:lnTo>
                <a:lnTo>
                  <a:pt x="2468923" y="3997559"/>
                </a:lnTo>
                <a:lnTo>
                  <a:pt x="2418932" y="4000696"/>
                </a:lnTo>
                <a:lnTo>
                  <a:pt x="2366667" y="4008097"/>
                </a:lnTo>
                <a:lnTo>
                  <a:pt x="2311836" y="4020581"/>
                </a:lnTo>
                <a:lnTo>
                  <a:pt x="2245322" y="4035689"/>
                </a:lnTo>
                <a:lnTo>
                  <a:pt x="2190489" y="4042477"/>
                </a:lnTo>
                <a:lnTo>
                  <a:pt x="2145172" y="4042807"/>
                </a:lnTo>
                <a:lnTo>
                  <a:pt x="2107205" y="4038539"/>
                </a:lnTo>
                <a:lnTo>
                  <a:pt x="2074425" y="4031534"/>
                </a:lnTo>
                <a:lnTo>
                  <a:pt x="2044666" y="4023653"/>
                </a:lnTo>
                <a:lnTo>
                  <a:pt x="2015764" y="4016756"/>
                </a:lnTo>
                <a:lnTo>
                  <a:pt x="1985554" y="4012705"/>
                </a:lnTo>
                <a:lnTo>
                  <a:pt x="1951870" y="4013359"/>
                </a:lnTo>
                <a:lnTo>
                  <a:pt x="1912548" y="4020581"/>
                </a:lnTo>
                <a:lnTo>
                  <a:pt x="1875568" y="4027524"/>
                </a:lnTo>
                <a:lnTo>
                  <a:pt x="1836101" y="4030432"/>
                </a:lnTo>
                <a:lnTo>
                  <a:pt x="1794202" y="4030135"/>
                </a:lnTo>
                <a:lnTo>
                  <a:pt x="1749922" y="4027467"/>
                </a:lnTo>
                <a:lnTo>
                  <a:pt x="1703316" y="4023258"/>
                </a:lnTo>
                <a:lnTo>
                  <a:pt x="1654436" y="4018342"/>
                </a:lnTo>
                <a:lnTo>
                  <a:pt x="1603337" y="4013550"/>
                </a:lnTo>
                <a:lnTo>
                  <a:pt x="1550071" y="4009715"/>
                </a:lnTo>
                <a:lnTo>
                  <a:pt x="1494692" y="4007668"/>
                </a:lnTo>
                <a:lnTo>
                  <a:pt x="1437253" y="4008242"/>
                </a:lnTo>
                <a:lnTo>
                  <a:pt x="1377808" y="4012269"/>
                </a:lnTo>
                <a:lnTo>
                  <a:pt x="1316410" y="4020581"/>
                </a:lnTo>
                <a:lnTo>
                  <a:pt x="1249166" y="4030610"/>
                </a:lnTo>
                <a:lnTo>
                  <a:pt x="1195331" y="4035638"/>
                </a:lnTo>
                <a:lnTo>
                  <a:pt x="1152154" y="4036703"/>
                </a:lnTo>
                <a:lnTo>
                  <a:pt x="1116882" y="4034845"/>
                </a:lnTo>
                <a:lnTo>
                  <a:pt x="1086762" y="4031106"/>
                </a:lnTo>
                <a:lnTo>
                  <a:pt x="1059043" y="4026524"/>
                </a:lnTo>
                <a:lnTo>
                  <a:pt x="1030971" y="4022141"/>
                </a:lnTo>
                <a:lnTo>
                  <a:pt x="999796" y="4018996"/>
                </a:lnTo>
                <a:lnTo>
                  <a:pt x="962763" y="4018129"/>
                </a:lnTo>
                <a:lnTo>
                  <a:pt x="917122" y="4020581"/>
                </a:lnTo>
                <a:lnTo>
                  <a:pt x="857413" y="4023763"/>
                </a:lnTo>
                <a:lnTo>
                  <a:pt x="804209" y="4023135"/>
                </a:lnTo>
                <a:lnTo>
                  <a:pt x="755657" y="4020145"/>
                </a:lnTo>
                <a:lnTo>
                  <a:pt x="709905" y="4016247"/>
                </a:lnTo>
                <a:lnTo>
                  <a:pt x="665099" y="4012890"/>
                </a:lnTo>
                <a:lnTo>
                  <a:pt x="619387" y="4011526"/>
                </a:lnTo>
                <a:lnTo>
                  <a:pt x="570915" y="4013606"/>
                </a:lnTo>
                <a:lnTo>
                  <a:pt x="517831" y="4020581"/>
                </a:lnTo>
                <a:lnTo>
                  <a:pt x="472085" y="4025714"/>
                </a:lnTo>
                <a:lnTo>
                  <a:pt x="424678" y="4026152"/>
                </a:lnTo>
                <a:lnTo>
                  <a:pt x="375942" y="4023229"/>
                </a:lnTo>
                <a:lnTo>
                  <a:pt x="326211" y="4018276"/>
                </a:lnTo>
                <a:lnTo>
                  <a:pt x="275819" y="4012627"/>
                </a:lnTo>
                <a:lnTo>
                  <a:pt x="225097" y="4007614"/>
                </a:lnTo>
                <a:lnTo>
                  <a:pt x="174379" y="4004571"/>
                </a:lnTo>
                <a:lnTo>
                  <a:pt x="123999" y="4004829"/>
                </a:lnTo>
                <a:lnTo>
                  <a:pt x="74289" y="4009721"/>
                </a:lnTo>
                <a:lnTo>
                  <a:pt x="25583" y="4020581"/>
                </a:lnTo>
                <a:lnTo>
                  <a:pt x="24313" y="3949892"/>
                </a:lnTo>
                <a:lnTo>
                  <a:pt x="25240" y="3886816"/>
                </a:lnTo>
                <a:lnTo>
                  <a:pt x="27775" y="3830146"/>
                </a:lnTo>
                <a:lnTo>
                  <a:pt x="31328" y="3778674"/>
                </a:lnTo>
                <a:lnTo>
                  <a:pt x="35308" y="3731192"/>
                </a:lnTo>
                <a:lnTo>
                  <a:pt x="39126" y="3686491"/>
                </a:lnTo>
                <a:lnTo>
                  <a:pt x="42192" y="3643365"/>
                </a:lnTo>
                <a:lnTo>
                  <a:pt x="43915" y="3600606"/>
                </a:lnTo>
                <a:lnTo>
                  <a:pt x="43706" y="3557005"/>
                </a:lnTo>
                <a:lnTo>
                  <a:pt x="40974" y="3511355"/>
                </a:lnTo>
                <a:lnTo>
                  <a:pt x="35130" y="3462448"/>
                </a:lnTo>
                <a:lnTo>
                  <a:pt x="25583" y="3409076"/>
                </a:lnTo>
                <a:lnTo>
                  <a:pt x="16470" y="3349159"/>
                </a:lnTo>
                <a:lnTo>
                  <a:pt x="13475" y="3291598"/>
                </a:lnTo>
                <a:lnTo>
                  <a:pt x="15167" y="3236381"/>
                </a:lnTo>
                <a:lnTo>
                  <a:pt x="20113" y="3183496"/>
                </a:lnTo>
                <a:lnTo>
                  <a:pt x="26881" y="3132931"/>
                </a:lnTo>
                <a:lnTo>
                  <a:pt x="34040" y="3084673"/>
                </a:lnTo>
                <a:lnTo>
                  <a:pt x="40158" y="3038711"/>
                </a:lnTo>
                <a:lnTo>
                  <a:pt x="43803" y="2995033"/>
                </a:lnTo>
                <a:lnTo>
                  <a:pt x="43544" y="2953627"/>
                </a:lnTo>
                <a:lnTo>
                  <a:pt x="37948" y="2914480"/>
                </a:lnTo>
                <a:lnTo>
                  <a:pt x="25583" y="2877581"/>
                </a:lnTo>
                <a:lnTo>
                  <a:pt x="13945" y="2843873"/>
                </a:lnTo>
                <a:lnTo>
                  <a:pt x="6147" y="2803936"/>
                </a:lnTo>
                <a:lnTo>
                  <a:pt x="1671" y="2758723"/>
                </a:lnTo>
                <a:lnTo>
                  <a:pt x="0" y="2709187"/>
                </a:lnTo>
                <a:lnTo>
                  <a:pt x="613" y="2656280"/>
                </a:lnTo>
                <a:lnTo>
                  <a:pt x="2993" y="2600956"/>
                </a:lnTo>
                <a:lnTo>
                  <a:pt x="6622" y="2544168"/>
                </a:lnTo>
                <a:lnTo>
                  <a:pt x="10981" y="2486869"/>
                </a:lnTo>
                <a:lnTo>
                  <a:pt x="15551" y="2430013"/>
                </a:lnTo>
                <a:lnTo>
                  <a:pt x="19815" y="2374551"/>
                </a:lnTo>
                <a:lnTo>
                  <a:pt x="23254" y="2321439"/>
                </a:lnTo>
                <a:lnTo>
                  <a:pt x="25349" y="2271627"/>
                </a:lnTo>
                <a:lnTo>
                  <a:pt x="25583" y="2226071"/>
                </a:lnTo>
                <a:lnTo>
                  <a:pt x="25216" y="2177246"/>
                </a:lnTo>
                <a:lnTo>
                  <a:pt x="25946" y="2131919"/>
                </a:lnTo>
                <a:lnTo>
                  <a:pt x="27432" y="2088956"/>
                </a:lnTo>
                <a:lnTo>
                  <a:pt x="29333" y="2047227"/>
                </a:lnTo>
                <a:lnTo>
                  <a:pt x="31307" y="2005599"/>
                </a:lnTo>
                <a:lnTo>
                  <a:pt x="33013" y="1962940"/>
                </a:lnTo>
                <a:lnTo>
                  <a:pt x="34111" y="1918119"/>
                </a:lnTo>
                <a:lnTo>
                  <a:pt x="34257" y="1870004"/>
                </a:lnTo>
                <a:lnTo>
                  <a:pt x="33113" y="1817463"/>
                </a:lnTo>
                <a:lnTo>
                  <a:pt x="30335" y="1759364"/>
                </a:lnTo>
                <a:lnTo>
                  <a:pt x="25583" y="1694576"/>
                </a:lnTo>
                <a:lnTo>
                  <a:pt x="20986" y="1627559"/>
                </a:lnTo>
                <a:lnTo>
                  <a:pt x="18612" y="1563533"/>
                </a:lnTo>
                <a:lnTo>
                  <a:pt x="18028" y="1502507"/>
                </a:lnTo>
                <a:lnTo>
                  <a:pt x="18798" y="1444486"/>
                </a:lnTo>
                <a:lnTo>
                  <a:pt x="20488" y="1389478"/>
                </a:lnTo>
                <a:lnTo>
                  <a:pt x="22663" y="1337489"/>
                </a:lnTo>
                <a:lnTo>
                  <a:pt x="24887" y="1288526"/>
                </a:lnTo>
                <a:lnTo>
                  <a:pt x="26726" y="1242597"/>
                </a:lnTo>
                <a:lnTo>
                  <a:pt x="27745" y="1199707"/>
                </a:lnTo>
                <a:lnTo>
                  <a:pt x="27509" y="1159865"/>
                </a:lnTo>
                <a:lnTo>
                  <a:pt x="25583" y="1123076"/>
                </a:lnTo>
                <a:lnTo>
                  <a:pt x="24252" y="1090012"/>
                </a:lnTo>
                <a:lnTo>
                  <a:pt x="25199" y="1055272"/>
                </a:lnTo>
                <a:lnTo>
                  <a:pt x="27813" y="1018563"/>
                </a:lnTo>
                <a:lnTo>
                  <a:pt x="31483" y="979594"/>
                </a:lnTo>
                <a:lnTo>
                  <a:pt x="35599" y="938075"/>
                </a:lnTo>
                <a:lnTo>
                  <a:pt x="39551" y="893714"/>
                </a:lnTo>
                <a:lnTo>
                  <a:pt x="42726" y="846220"/>
                </a:lnTo>
                <a:lnTo>
                  <a:pt x="44514" y="795303"/>
                </a:lnTo>
                <a:lnTo>
                  <a:pt x="44305" y="740671"/>
                </a:lnTo>
                <a:lnTo>
                  <a:pt x="41487" y="682033"/>
                </a:lnTo>
                <a:lnTo>
                  <a:pt x="35450" y="619098"/>
                </a:lnTo>
                <a:lnTo>
                  <a:pt x="25583" y="551576"/>
                </a:lnTo>
                <a:lnTo>
                  <a:pt x="15000" y="478964"/>
                </a:lnTo>
                <a:lnTo>
                  <a:pt x="8880" y="413220"/>
                </a:lnTo>
                <a:lnTo>
                  <a:pt x="6441" y="353675"/>
                </a:lnTo>
                <a:lnTo>
                  <a:pt x="6901" y="299659"/>
                </a:lnTo>
                <a:lnTo>
                  <a:pt x="9477" y="250501"/>
                </a:lnTo>
                <a:lnTo>
                  <a:pt x="13387" y="205533"/>
                </a:lnTo>
                <a:lnTo>
                  <a:pt x="17850" y="164083"/>
                </a:lnTo>
                <a:lnTo>
                  <a:pt x="22084" y="125483"/>
                </a:lnTo>
                <a:lnTo>
                  <a:pt x="25305" y="89062"/>
                </a:lnTo>
                <a:lnTo>
                  <a:pt x="26732" y="54152"/>
                </a:lnTo>
                <a:lnTo>
                  <a:pt x="25583" y="20081"/>
                </a:lnTo>
                <a:close/>
              </a:path>
            </a:pathLst>
          </a:custGeom>
          <a:ln w="38100">
            <a:solidFill>
              <a:srgbClr val="001F5F"/>
            </a:solidFill>
            <a:prstDash val="lgDash"/>
          </a:ln>
        </p:spPr>
        <p:txBody>
          <a:bodyPr wrap="square" lIns="0" tIns="0" rIns="0" bIns="0" rtlCol="0"/>
          <a:lstStyle/>
          <a:p>
            <a:endParaRPr/>
          </a:p>
        </p:txBody>
      </p:sp>
      <p:sp>
        <p:nvSpPr>
          <p:cNvPr id="5" name="object 5"/>
          <p:cNvSpPr txBox="1"/>
          <p:nvPr/>
        </p:nvSpPr>
        <p:spPr>
          <a:xfrm>
            <a:off x="751433" y="1086358"/>
            <a:ext cx="4763135" cy="3592829"/>
          </a:xfrm>
          <a:prstGeom prst="rect">
            <a:avLst/>
          </a:prstGeom>
        </p:spPr>
        <p:txBody>
          <a:bodyPr vert="horz" wrap="square" lIns="0" tIns="12700" rIns="0" bIns="0" rtlCol="0">
            <a:spAutoFit/>
          </a:bodyPr>
          <a:lstStyle/>
          <a:p>
            <a:pPr marL="299085" marR="645795" indent="-287020">
              <a:lnSpc>
                <a:spcPct val="100000"/>
              </a:lnSpc>
              <a:spcBef>
                <a:spcPts val="100"/>
              </a:spcBef>
              <a:buFont typeface="Wingdings"/>
              <a:buChar char=""/>
              <a:tabLst>
                <a:tab pos="299720" algn="l"/>
              </a:tabLst>
            </a:pPr>
            <a:r>
              <a:rPr sz="1800" b="1" spc="-10" dirty="0">
                <a:latin typeface="Arial"/>
                <a:cs typeface="Arial"/>
              </a:rPr>
              <a:t>Actividad:</a:t>
            </a:r>
            <a:r>
              <a:rPr sz="1800" b="1" spc="50" dirty="0">
                <a:latin typeface="Arial"/>
                <a:cs typeface="Arial"/>
              </a:rPr>
              <a:t> </a:t>
            </a:r>
            <a:r>
              <a:rPr sz="1800" spc="-5" dirty="0">
                <a:latin typeface="Arial"/>
                <a:cs typeface="Arial"/>
              </a:rPr>
              <a:t>Cuidemos</a:t>
            </a:r>
            <a:r>
              <a:rPr sz="1800" spc="5" dirty="0">
                <a:latin typeface="Arial"/>
                <a:cs typeface="Arial"/>
              </a:rPr>
              <a:t> </a:t>
            </a:r>
            <a:r>
              <a:rPr sz="1800" spc="-5" dirty="0">
                <a:latin typeface="Arial"/>
                <a:cs typeface="Arial"/>
              </a:rPr>
              <a:t>nuestra</a:t>
            </a:r>
            <a:r>
              <a:rPr sz="1800" dirty="0">
                <a:latin typeface="Arial"/>
                <a:cs typeface="Arial"/>
              </a:rPr>
              <a:t> </a:t>
            </a:r>
            <a:r>
              <a:rPr sz="1800" spc="-5" dirty="0">
                <a:latin typeface="Arial"/>
                <a:cs typeface="Arial"/>
              </a:rPr>
              <a:t>salud</a:t>
            </a:r>
            <a:r>
              <a:rPr sz="1800" dirty="0">
                <a:latin typeface="Arial"/>
                <a:cs typeface="Arial"/>
              </a:rPr>
              <a:t> y </a:t>
            </a:r>
            <a:r>
              <a:rPr sz="1800" spc="-484" dirty="0">
                <a:latin typeface="Arial"/>
                <a:cs typeface="Arial"/>
              </a:rPr>
              <a:t> </a:t>
            </a:r>
            <a:r>
              <a:rPr sz="1800" spc="-5" dirty="0">
                <a:latin typeface="Arial"/>
                <a:cs typeface="Arial"/>
              </a:rPr>
              <a:t>cuerpo.</a:t>
            </a:r>
            <a:endParaRPr sz="1800">
              <a:latin typeface="Arial"/>
              <a:cs typeface="Arial"/>
            </a:endParaRPr>
          </a:p>
          <a:p>
            <a:pPr marL="299085" indent="-287020">
              <a:lnSpc>
                <a:spcPts val="2155"/>
              </a:lnSpc>
              <a:buFont typeface="Wingdings"/>
              <a:buChar char=""/>
              <a:tabLst>
                <a:tab pos="299720" algn="l"/>
              </a:tabLst>
            </a:pPr>
            <a:r>
              <a:rPr sz="1800" b="1" u="heavy" spc="-5" dirty="0">
                <a:uFill>
                  <a:solidFill>
                    <a:srgbClr val="000000"/>
                  </a:solidFill>
                </a:uFill>
                <a:latin typeface="Arial"/>
                <a:cs typeface="Arial"/>
              </a:rPr>
              <a:t>Educación socioemocional.</a:t>
            </a:r>
            <a:endParaRPr sz="1800">
              <a:latin typeface="Arial"/>
              <a:cs typeface="Arial"/>
            </a:endParaRPr>
          </a:p>
          <a:p>
            <a:pPr marL="299085" indent="-287020">
              <a:lnSpc>
                <a:spcPts val="2395"/>
              </a:lnSpc>
              <a:buFont typeface="Wingdings"/>
              <a:buChar char=""/>
              <a:tabLst>
                <a:tab pos="299720" algn="l"/>
              </a:tabLst>
            </a:pPr>
            <a:r>
              <a:rPr sz="2000" b="1" dirty="0">
                <a:latin typeface="Arial"/>
                <a:cs typeface="Arial"/>
              </a:rPr>
              <a:t>Aprendizaje</a:t>
            </a:r>
            <a:r>
              <a:rPr sz="2000" b="1" spc="-35" dirty="0">
                <a:latin typeface="Arial"/>
                <a:cs typeface="Arial"/>
              </a:rPr>
              <a:t> </a:t>
            </a:r>
            <a:r>
              <a:rPr sz="2000" b="1" spc="-5" dirty="0">
                <a:latin typeface="Arial"/>
                <a:cs typeface="Arial"/>
              </a:rPr>
              <a:t>E:</a:t>
            </a:r>
            <a:r>
              <a:rPr sz="1600" b="1" spc="-5" dirty="0">
                <a:solidFill>
                  <a:srgbClr val="FF6598"/>
                </a:solidFill>
                <a:latin typeface="Arial"/>
                <a:cs typeface="Arial"/>
              </a:rPr>
              <a:t>Realiza</a:t>
            </a:r>
            <a:r>
              <a:rPr sz="1600" b="1" spc="-10" dirty="0">
                <a:solidFill>
                  <a:srgbClr val="FF6598"/>
                </a:solidFill>
                <a:latin typeface="Arial"/>
                <a:cs typeface="Arial"/>
              </a:rPr>
              <a:t> </a:t>
            </a:r>
            <a:r>
              <a:rPr sz="1600" b="1" spc="-5" dirty="0">
                <a:solidFill>
                  <a:srgbClr val="FF6598"/>
                </a:solidFill>
                <a:latin typeface="Arial"/>
                <a:cs typeface="Arial"/>
              </a:rPr>
              <a:t>por</a:t>
            </a:r>
            <a:r>
              <a:rPr sz="1600" b="1" spc="5" dirty="0">
                <a:solidFill>
                  <a:srgbClr val="FF6598"/>
                </a:solidFill>
                <a:latin typeface="Arial"/>
                <a:cs typeface="Arial"/>
              </a:rPr>
              <a:t> </a:t>
            </a:r>
            <a:r>
              <a:rPr sz="1600" b="1" spc="-5" dirty="0">
                <a:solidFill>
                  <a:srgbClr val="FF6598"/>
                </a:solidFill>
                <a:latin typeface="Arial"/>
                <a:cs typeface="Arial"/>
              </a:rPr>
              <a:t>sí</a:t>
            </a:r>
            <a:r>
              <a:rPr sz="1600" b="1" dirty="0">
                <a:solidFill>
                  <a:srgbClr val="FF6598"/>
                </a:solidFill>
                <a:latin typeface="Arial"/>
                <a:cs typeface="Arial"/>
              </a:rPr>
              <a:t> </a:t>
            </a:r>
            <a:r>
              <a:rPr sz="1600" b="1" spc="-5" dirty="0">
                <a:solidFill>
                  <a:srgbClr val="FF6598"/>
                </a:solidFill>
                <a:latin typeface="Arial"/>
                <a:cs typeface="Arial"/>
              </a:rPr>
              <a:t>mismo</a:t>
            </a:r>
            <a:endParaRPr sz="1600">
              <a:latin typeface="Arial"/>
              <a:cs typeface="Arial"/>
            </a:endParaRPr>
          </a:p>
          <a:p>
            <a:pPr marL="299085" marR="88265">
              <a:lnSpc>
                <a:spcPct val="100000"/>
              </a:lnSpc>
              <a:spcBef>
                <a:spcPts val="15"/>
              </a:spcBef>
            </a:pPr>
            <a:r>
              <a:rPr sz="1600" b="1" spc="-5" dirty="0">
                <a:solidFill>
                  <a:srgbClr val="FF6598"/>
                </a:solidFill>
                <a:latin typeface="Arial"/>
                <a:cs typeface="Arial"/>
              </a:rPr>
              <a:t>acciones</a:t>
            </a:r>
            <a:r>
              <a:rPr sz="1600" b="1" dirty="0">
                <a:solidFill>
                  <a:srgbClr val="FF6598"/>
                </a:solidFill>
                <a:latin typeface="Arial"/>
                <a:cs typeface="Arial"/>
              </a:rPr>
              <a:t> </a:t>
            </a:r>
            <a:r>
              <a:rPr sz="1600" b="1" spc="-5" dirty="0">
                <a:solidFill>
                  <a:srgbClr val="FF6598"/>
                </a:solidFill>
                <a:latin typeface="Arial"/>
                <a:cs typeface="Arial"/>
              </a:rPr>
              <a:t>de</a:t>
            </a:r>
            <a:r>
              <a:rPr sz="1600" b="1" spc="5" dirty="0">
                <a:solidFill>
                  <a:srgbClr val="FF6598"/>
                </a:solidFill>
                <a:latin typeface="Arial"/>
                <a:cs typeface="Arial"/>
              </a:rPr>
              <a:t> </a:t>
            </a:r>
            <a:r>
              <a:rPr sz="1600" b="1" spc="-5" dirty="0">
                <a:solidFill>
                  <a:srgbClr val="FF6598"/>
                </a:solidFill>
                <a:latin typeface="Arial"/>
                <a:cs typeface="Arial"/>
              </a:rPr>
              <a:t>cuidado</a:t>
            </a:r>
            <a:r>
              <a:rPr sz="1600" b="1" spc="15" dirty="0">
                <a:solidFill>
                  <a:srgbClr val="FF6598"/>
                </a:solidFill>
                <a:latin typeface="Arial"/>
                <a:cs typeface="Arial"/>
              </a:rPr>
              <a:t> </a:t>
            </a:r>
            <a:r>
              <a:rPr sz="1600" b="1" spc="-5" dirty="0">
                <a:solidFill>
                  <a:srgbClr val="FF6598"/>
                </a:solidFill>
                <a:latin typeface="Arial"/>
                <a:cs typeface="Arial"/>
              </a:rPr>
              <a:t>personal,</a:t>
            </a:r>
            <a:r>
              <a:rPr sz="1600" b="1" spc="20" dirty="0">
                <a:solidFill>
                  <a:srgbClr val="FF6598"/>
                </a:solidFill>
                <a:latin typeface="Arial"/>
                <a:cs typeface="Arial"/>
              </a:rPr>
              <a:t> </a:t>
            </a:r>
            <a:r>
              <a:rPr sz="1600" b="1" spc="-5" dirty="0">
                <a:solidFill>
                  <a:srgbClr val="FF6598"/>
                </a:solidFill>
                <a:latin typeface="Arial"/>
                <a:cs typeface="Arial"/>
              </a:rPr>
              <a:t>se</a:t>
            </a:r>
            <a:r>
              <a:rPr sz="1600" b="1" spc="10" dirty="0">
                <a:solidFill>
                  <a:srgbClr val="FF6598"/>
                </a:solidFill>
                <a:latin typeface="Arial"/>
                <a:cs typeface="Arial"/>
              </a:rPr>
              <a:t> </a:t>
            </a:r>
            <a:r>
              <a:rPr sz="1600" b="1" spc="-5" dirty="0">
                <a:solidFill>
                  <a:srgbClr val="FF6598"/>
                </a:solidFill>
                <a:latin typeface="Arial"/>
                <a:cs typeface="Arial"/>
              </a:rPr>
              <a:t>hace cargo </a:t>
            </a:r>
            <a:r>
              <a:rPr sz="1600" b="1" spc="-430" dirty="0">
                <a:solidFill>
                  <a:srgbClr val="FF6598"/>
                </a:solidFill>
                <a:latin typeface="Arial"/>
                <a:cs typeface="Arial"/>
              </a:rPr>
              <a:t> </a:t>
            </a:r>
            <a:r>
              <a:rPr sz="1600" b="1" spc="-5" dirty="0">
                <a:solidFill>
                  <a:srgbClr val="FF6598"/>
                </a:solidFill>
                <a:latin typeface="Arial"/>
                <a:cs typeface="Arial"/>
              </a:rPr>
              <a:t>de</a:t>
            </a:r>
            <a:r>
              <a:rPr sz="1600" b="1" dirty="0">
                <a:solidFill>
                  <a:srgbClr val="FF6598"/>
                </a:solidFill>
                <a:latin typeface="Arial"/>
                <a:cs typeface="Arial"/>
              </a:rPr>
              <a:t> </a:t>
            </a:r>
            <a:r>
              <a:rPr sz="1600" b="1" spc="-5" dirty="0">
                <a:solidFill>
                  <a:srgbClr val="FF6598"/>
                </a:solidFill>
                <a:latin typeface="Arial"/>
                <a:cs typeface="Arial"/>
              </a:rPr>
              <a:t>sus pertenencias</a:t>
            </a:r>
            <a:r>
              <a:rPr sz="1600" b="1" spc="30" dirty="0">
                <a:solidFill>
                  <a:srgbClr val="FF6598"/>
                </a:solidFill>
                <a:latin typeface="Arial"/>
                <a:cs typeface="Arial"/>
              </a:rPr>
              <a:t> </a:t>
            </a:r>
            <a:r>
              <a:rPr sz="1600" b="1" spc="-5" dirty="0">
                <a:solidFill>
                  <a:srgbClr val="FF6598"/>
                </a:solidFill>
                <a:latin typeface="Arial"/>
                <a:cs typeface="Arial"/>
              </a:rPr>
              <a:t>y</a:t>
            </a:r>
            <a:r>
              <a:rPr sz="1600" b="1" spc="-10" dirty="0">
                <a:solidFill>
                  <a:srgbClr val="FF6598"/>
                </a:solidFill>
                <a:latin typeface="Arial"/>
                <a:cs typeface="Arial"/>
              </a:rPr>
              <a:t> </a:t>
            </a:r>
            <a:r>
              <a:rPr sz="1600" b="1" spc="-5" dirty="0">
                <a:solidFill>
                  <a:srgbClr val="FF6598"/>
                </a:solidFill>
                <a:latin typeface="Arial"/>
                <a:cs typeface="Arial"/>
              </a:rPr>
              <a:t>respeta</a:t>
            </a:r>
            <a:r>
              <a:rPr sz="1600" b="1" spc="20" dirty="0">
                <a:solidFill>
                  <a:srgbClr val="FF6598"/>
                </a:solidFill>
                <a:latin typeface="Arial"/>
                <a:cs typeface="Arial"/>
              </a:rPr>
              <a:t> </a:t>
            </a:r>
            <a:r>
              <a:rPr sz="1600" b="1" spc="-5" dirty="0">
                <a:solidFill>
                  <a:srgbClr val="FF6598"/>
                </a:solidFill>
                <a:latin typeface="Arial"/>
                <a:cs typeface="Arial"/>
              </a:rPr>
              <a:t>las</a:t>
            </a:r>
            <a:r>
              <a:rPr sz="1600" b="1" spc="10" dirty="0">
                <a:solidFill>
                  <a:srgbClr val="FF6598"/>
                </a:solidFill>
                <a:latin typeface="Arial"/>
                <a:cs typeface="Arial"/>
              </a:rPr>
              <a:t> </a:t>
            </a:r>
            <a:r>
              <a:rPr sz="1600" b="1" spc="-5" dirty="0">
                <a:solidFill>
                  <a:srgbClr val="FF6598"/>
                </a:solidFill>
                <a:latin typeface="Arial"/>
                <a:cs typeface="Arial"/>
              </a:rPr>
              <a:t>de los </a:t>
            </a:r>
            <a:r>
              <a:rPr sz="1600" b="1" dirty="0">
                <a:solidFill>
                  <a:srgbClr val="FF6598"/>
                </a:solidFill>
                <a:latin typeface="Arial"/>
                <a:cs typeface="Arial"/>
              </a:rPr>
              <a:t> </a:t>
            </a:r>
            <a:r>
              <a:rPr sz="1600" b="1" spc="-5" dirty="0">
                <a:solidFill>
                  <a:srgbClr val="FF6598"/>
                </a:solidFill>
                <a:latin typeface="Arial"/>
                <a:cs typeface="Arial"/>
              </a:rPr>
              <a:t>demás.</a:t>
            </a:r>
            <a:endParaRPr sz="1600">
              <a:latin typeface="Arial"/>
              <a:cs typeface="Arial"/>
            </a:endParaRPr>
          </a:p>
          <a:p>
            <a:pPr marL="299085" marR="88265" indent="-287020">
              <a:lnSpc>
                <a:spcPts val="1680"/>
              </a:lnSpc>
              <a:spcBef>
                <a:spcPts val="55"/>
              </a:spcBef>
              <a:buFont typeface="Wingdings"/>
              <a:buChar char=""/>
              <a:tabLst>
                <a:tab pos="299085" algn="l"/>
                <a:tab pos="299720" algn="l"/>
              </a:tabLst>
            </a:pPr>
            <a:r>
              <a:rPr sz="1400" dirty="0">
                <a:latin typeface="Arial"/>
                <a:cs typeface="Arial"/>
              </a:rPr>
              <a:t>El infante se muestra en un </a:t>
            </a:r>
            <a:r>
              <a:rPr sz="1400" spc="-5" dirty="0">
                <a:latin typeface="Arial"/>
                <a:cs typeface="Arial"/>
              </a:rPr>
              <a:t>nivel satisfactorio, </a:t>
            </a:r>
            <a:r>
              <a:rPr sz="1400" dirty="0">
                <a:latin typeface="Arial"/>
                <a:cs typeface="Arial"/>
              </a:rPr>
              <a:t>pues </a:t>
            </a:r>
            <a:r>
              <a:rPr sz="1400" spc="5" dirty="0">
                <a:latin typeface="Arial"/>
                <a:cs typeface="Arial"/>
              </a:rPr>
              <a:t> </a:t>
            </a:r>
            <a:r>
              <a:rPr sz="1400" dirty="0">
                <a:latin typeface="Arial"/>
                <a:cs typeface="Arial"/>
              </a:rPr>
              <a:t>logra</a:t>
            </a:r>
            <a:r>
              <a:rPr sz="1400" spc="-25" dirty="0">
                <a:latin typeface="Arial"/>
                <a:cs typeface="Arial"/>
              </a:rPr>
              <a:t> </a:t>
            </a:r>
            <a:r>
              <a:rPr sz="1400" dirty="0">
                <a:latin typeface="Arial"/>
                <a:cs typeface="Arial"/>
              </a:rPr>
              <a:t>identificar</a:t>
            </a:r>
            <a:r>
              <a:rPr sz="1400" spc="-45" dirty="0">
                <a:latin typeface="Arial"/>
                <a:cs typeface="Arial"/>
              </a:rPr>
              <a:t> </a:t>
            </a:r>
            <a:r>
              <a:rPr sz="1400" dirty="0">
                <a:latin typeface="Arial"/>
                <a:cs typeface="Arial"/>
              </a:rPr>
              <a:t>las</a:t>
            </a:r>
            <a:r>
              <a:rPr sz="1400" spc="-15" dirty="0">
                <a:latin typeface="Arial"/>
                <a:cs typeface="Arial"/>
              </a:rPr>
              <a:t> </a:t>
            </a:r>
            <a:r>
              <a:rPr sz="1400" dirty="0">
                <a:latin typeface="Arial"/>
                <a:cs typeface="Arial"/>
              </a:rPr>
              <a:t>acciones</a:t>
            </a:r>
            <a:r>
              <a:rPr sz="1400" spc="-45" dirty="0">
                <a:latin typeface="Arial"/>
                <a:cs typeface="Arial"/>
              </a:rPr>
              <a:t> </a:t>
            </a:r>
            <a:r>
              <a:rPr sz="1400" dirty="0">
                <a:latin typeface="Arial"/>
                <a:cs typeface="Arial"/>
              </a:rPr>
              <a:t>que</a:t>
            </a:r>
            <a:r>
              <a:rPr sz="1400" spc="-20" dirty="0">
                <a:latin typeface="Arial"/>
                <a:cs typeface="Arial"/>
              </a:rPr>
              <a:t> </a:t>
            </a:r>
            <a:r>
              <a:rPr sz="1400" spc="-5" dirty="0">
                <a:latin typeface="Arial"/>
                <a:cs typeface="Arial"/>
              </a:rPr>
              <a:t>promueven</a:t>
            </a:r>
            <a:r>
              <a:rPr sz="1400" spc="-30" dirty="0">
                <a:latin typeface="Arial"/>
                <a:cs typeface="Arial"/>
              </a:rPr>
              <a:t> </a:t>
            </a:r>
            <a:r>
              <a:rPr sz="1400" dirty="0">
                <a:latin typeface="Arial"/>
                <a:cs typeface="Arial"/>
              </a:rPr>
              <a:t>el</a:t>
            </a:r>
            <a:r>
              <a:rPr sz="1400" spc="-15" dirty="0">
                <a:latin typeface="Arial"/>
                <a:cs typeface="Arial"/>
              </a:rPr>
              <a:t> </a:t>
            </a:r>
            <a:r>
              <a:rPr sz="1400" dirty="0">
                <a:latin typeface="Arial"/>
                <a:cs typeface="Arial"/>
              </a:rPr>
              <a:t>cuidado </a:t>
            </a:r>
            <a:r>
              <a:rPr sz="1400" spc="-370" dirty="0">
                <a:latin typeface="Arial"/>
                <a:cs typeface="Arial"/>
              </a:rPr>
              <a:t> </a:t>
            </a:r>
            <a:r>
              <a:rPr sz="1400" dirty="0">
                <a:latin typeface="Arial"/>
                <a:cs typeface="Arial"/>
              </a:rPr>
              <a:t>de</a:t>
            </a:r>
            <a:r>
              <a:rPr sz="1400" spc="-30" dirty="0">
                <a:latin typeface="Arial"/>
                <a:cs typeface="Arial"/>
              </a:rPr>
              <a:t> </a:t>
            </a:r>
            <a:r>
              <a:rPr sz="1400" dirty="0">
                <a:latin typeface="Arial"/>
                <a:cs typeface="Arial"/>
              </a:rPr>
              <a:t>la</a:t>
            </a:r>
            <a:r>
              <a:rPr sz="1400" spc="-10" dirty="0">
                <a:latin typeface="Arial"/>
                <a:cs typeface="Arial"/>
              </a:rPr>
              <a:t> </a:t>
            </a:r>
            <a:r>
              <a:rPr sz="1400" dirty="0">
                <a:latin typeface="Arial"/>
                <a:cs typeface="Arial"/>
              </a:rPr>
              <a:t>salud,</a:t>
            </a:r>
            <a:r>
              <a:rPr sz="1400" spc="-25" dirty="0">
                <a:latin typeface="Arial"/>
                <a:cs typeface="Arial"/>
              </a:rPr>
              <a:t> </a:t>
            </a:r>
            <a:r>
              <a:rPr sz="1400" dirty="0">
                <a:latin typeface="Arial"/>
                <a:cs typeface="Arial"/>
              </a:rPr>
              <a:t>por</a:t>
            </a:r>
            <a:r>
              <a:rPr sz="1400" spc="-25" dirty="0">
                <a:latin typeface="Arial"/>
                <a:cs typeface="Arial"/>
              </a:rPr>
              <a:t> </a:t>
            </a:r>
            <a:r>
              <a:rPr sz="1400" dirty="0">
                <a:latin typeface="Arial"/>
                <a:cs typeface="Arial"/>
              </a:rPr>
              <a:t>otra</a:t>
            </a:r>
            <a:r>
              <a:rPr sz="1400" spc="-35" dirty="0">
                <a:latin typeface="Arial"/>
                <a:cs typeface="Arial"/>
              </a:rPr>
              <a:t> </a:t>
            </a:r>
            <a:r>
              <a:rPr sz="1400" dirty="0">
                <a:latin typeface="Arial"/>
                <a:cs typeface="Arial"/>
              </a:rPr>
              <a:t>parte</a:t>
            </a:r>
            <a:r>
              <a:rPr sz="1400" spc="-35" dirty="0">
                <a:latin typeface="Arial"/>
                <a:cs typeface="Arial"/>
              </a:rPr>
              <a:t> </a:t>
            </a:r>
            <a:r>
              <a:rPr sz="1400" dirty="0">
                <a:latin typeface="Arial"/>
                <a:cs typeface="Arial"/>
              </a:rPr>
              <a:t>identifica</a:t>
            </a:r>
            <a:r>
              <a:rPr sz="1400" spc="-45" dirty="0">
                <a:latin typeface="Arial"/>
                <a:cs typeface="Arial"/>
              </a:rPr>
              <a:t> </a:t>
            </a:r>
            <a:r>
              <a:rPr sz="1400" dirty="0">
                <a:latin typeface="Arial"/>
                <a:cs typeface="Arial"/>
              </a:rPr>
              <a:t>aquellas</a:t>
            </a:r>
            <a:r>
              <a:rPr sz="1400" spc="-30" dirty="0">
                <a:latin typeface="Arial"/>
                <a:cs typeface="Arial"/>
              </a:rPr>
              <a:t> </a:t>
            </a:r>
            <a:r>
              <a:rPr sz="1400" dirty="0">
                <a:latin typeface="Arial"/>
                <a:cs typeface="Arial"/>
              </a:rPr>
              <a:t>que</a:t>
            </a:r>
            <a:endParaRPr sz="1400">
              <a:latin typeface="Arial"/>
              <a:cs typeface="Arial"/>
            </a:endParaRPr>
          </a:p>
          <a:p>
            <a:pPr marL="299085" marR="5715">
              <a:lnSpc>
                <a:spcPts val="1680"/>
              </a:lnSpc>
            </a:pPr>
            <a:r>
              <a:rPr sz="1400" spc="-5" dirty="0">
                <a:latin typeface="Arial"/>
                <a:cs typeface="Arial"/>
              </a:rPr>
              <a:t>promueven</a:t>
            </a:r>
            <a:r>
              <a:rPr sz="1400" spc="-20" dirty="0">
                <a:latin typeface="Arial"/>
                <a:cs typeface="Arial"/>
              </a:rPr>
              <a:t> </a:t>
            </a:r>
            <a:r>
              <a:rPr sz="1400" dirty="0">
                <a:latin typeface="Arial"/>
                <a:cs typeface="Arial"/>
              </a:rPr>
              <a:t>el</a:t>
            </a:r>
            <a:r>
              <a:rPr sz="1400" spc="-15" dirty="0">
                <a:latin typeface="Arial"/>
                <a:cs typeface="Arial"/>
              </a:rPr>
              <a:t> </a:t>
            </a:r>
            <a:r>
              <a:rPr sz="1400" dirty="0">
                <a:latin typeface="Arial"/>
                <a:cs typeface="Arial"/>
              </a:rPr>
              <a:t>cuidado</a:t>
            </a:r>
            <a:r>
              <a:rPr sz="1400" spc="-30" dirty="0">
                <a:latin typeface="Arial"/>
                <a:cs typeface="Arial"/>
              </a:rPr>
              <a:t> </a:t>
            </a:r>
            <a:r>
              <a:rPr sz="1400" dirty="0">
                <a:latin typeface="Arial"/>
                <a:cs typeface="Arial"/>
              </a:rPr>
              <a:t>de</a:t>
            </a:r>
            <a:r>
              <a:rPr sz="1400" spc="-5" dirty="0">
                <a:latin typeface="Arial"/>
                <a:cs typeface="Arial"/>
              </a:rPr>
              <a:t> </a:t>
            </a:r>
            <a:r>
              <a:rPr sz="1400" dirty="0">
                <a:latin typeface="Arial"/>
                <a:cs typeface="Arial"/>
              </a:rPr>
              <a:t>sus</a:t>
            </a:r>
            <a:r>
              <a:rPr sz="1400" spc="-25" dirty="0">
                <a:latin typeface="Arial"/>
                <a:cs typeface="Arial"/>
              </a:rPr>
              <a:t> </a:t>
            </a:r>
            <a:r>
              <a:rPr sz="1400" spc="-5" dirty="0">
                <a:latin typeface="Arial"/>
                <a:cs typeface="Arial"/>
              </a:rPr>
              <a:t>pertenecías,</a:t>
            </a:r>
            <a:r>
              <a:rPr sz="1400" spc="-35" dirty="0">
                <a:latin typeface="Arial"/>
                <a:cs typeface="Arial"/>
              </a:rPr>
              <a:t> </a:t>
            </a:r>
            <a:r>
              <a:rPr sz="1400" dirty="0">
                <a:latin typeface="Arial"/>
                <a:cs typeface="Arial"/>
              </a:rPr>
              <a:t>clasifica</a:t>
            </a:r>
            <a:r>
              <a:rPr sz="1400" spc="-40" dirty="0">
                <a:latin typeface="Arial"/>
                <a:cs typeface="Arial"/>
              </a:rPr>
              <a:t> </a:t>
            </a:r>
            <a:r>
              <a:rPr sz="1400" spc="-10" dirty="0">
                <a:latin typeface="Arial"/>
                <a:cs typeface="Arial"/>
              </a:rPr>
              <a:t>cada </a:t>
            </a:r>
            <a:r>
              <a:rPr sz="1400" spc="-375" dirty="0">
                <a:latin typeface="Arial"/>
                <a:cs typeface="Arial"/>
              </a:rPr>
              <a:t> </a:t>
            </a:r>
            <a:r>
              <a:rPr sz="1400" dirty="0">
                <a:latin typeface="Arial"/>
                <a:cs typeface="Arial"/>
              </a:rPr>
              <a:t>una de ellas en el área </a:t>
            </a:r>
            <a:r>
              <a:rPr sz="1400" spc="-5" dirty="0">
                <a:latin typeface="Arial"/>
                <a:cs typeface="Arial"/>
              </a:rPr>
              <a:t>correspondiente </a:t>
            </a:r>
            <a:r>
              <a:rPr sz="1400" dirty="0">
                <a:latin typeface="Arial"/>
                <a:cs typeface="Arial"/>
              </a:rPr>
              <a:t>y muestra </a:t>
            </a:r>
            <a:r>
              <a:rPr sz="1400" spc="5" dirty="0">
                <a:latin typeface="Arial"/>
                <a:cs typeface="Arial"/>
              </a:rPr>
              <a:t> </a:t>
            </a:r>
            <a:r>
              <a:rPr sz="1400" dirty="0">
                <a:latin typeface="Arial"/>
                <a:cs typeface="Arial"/>
              </a:rPr>
              <a:t>principios</a:t>
            </a:r>
            <a:r>
              <a:rPr sz="1400" spc="-45" dirty="0">
                <a:latin typeface="Arial"/>
                <a:cs typeface="Arial"/>
              </a:rPr>
              <a:t> </a:t>
            </a:r>
            <a:r>
              <a:rPr sz="1400" dirty="0">
                <a:latin typeface="Arial"/>
                <a:cs typeface="Arial"/>
              </a:rPr>
              <a:t>de</a:t>
            </a:r>
            <a:r>
              <a:rPr sz="1400" spc="-20" dirty="0">
                <a:latin typeface="Arial"/>
                <a:cs typeface="Arial"/>
              </a:rPr>
              <a:t> </a:t>
            </a:r>
            <a:r>
              <a:rPr sz="1400" dirty="0">
                <a:latin typeface="Arial"/>
                <a:cs typeface="Arial"/>
              </a:rPr>
              <a:t>escritura.</a:t>
            </a:r>
            <a:endParaRPr sz="1400">
              <a:latin typeface="Arial"/>
              <a:cs typeface="Arial"/>
            </a:endParaRPr>
          </a:p>
          <a:p>
            <a:pPr marL="299085" marR="5080" indent="-287020">
              <a:lnSpc>
                <a:spcPts val="1680"/>
              </a:lnSpc>
              <a:buFont typeface="Wingdings"/>
              <a:buChar char=""/>
              <a:tabLst>
                <a:tab pos="299085" algn="l"/>
                <a:tab pos="299720" algn="l"/>
              </a:tabLst>
            </a:pPr>
            <a:r>
              <a:rPr sz="1400" dirty="0">
                <a:latin typeface="Arial"/>
                <a:cs typeface="Arial"/>
              </a:rPr>
              <a:t>En</a:t>
            </a:r>
            <a:r>
              <a:rPr sz="1400" spc="-15" dirty="0">
                <a:latin typeface="Arial"/>
                <a:cs typeface="Arial"/>
              </a:rPr>
              <a:t> </a:t>
            </a:r>
            <a:r>
              <a:rPr sz="1400" dirty="0">
                <a:latin typeface="Arial"/>
                <a:cs typeface="Arial"/>
              </a:rPr>
              <a:t>general</a:t>
            </a:r>
            <a:r>
              <a:rPr sz="1400" spc="-35" dirty="0">
                <a:latin typeface="Arial"/>
                <a:cs typeface="Arial"/>
              </a:rPr>
              <a:t> </a:t>
            </a:r>
            <a:r>
              <a:rPr sz="1400" dirty="0">
                <a:latin typeface="Arial"/>
                <a:cs typeface="Arial"/>
              </a:rPr>
              <a:t>el</a:t>
            </a:r>
            <a:r>
              <a:rPr sz="1400" spc="-10" dirty="0">
                <a:latin typeface="Arial"/>
                <a:cs typeface="Arial"/>
              </a:rPr>
              <a:t> </a:t>
            </a:r>
            <a:r>
              <a:rPr sz="1400" dirty="0">
                <a:latin typeface="Arial"/>
                <a:cs typeface="Arial"/>
              </a:rPr>
              <a:t>trabajo</a:t>
            </a:r>
            <a:r>
              <a:rPr sz="1400" spc="-45" dirty="0">
                <a:latin typeface="Arial"/>
                <a:cs typeface="Arial"/>
              </a:rPr>
              <a:t> </a:t>
            </a:r>
            <a:r>
              <a:rPr sz="1400" dirty="0">
                <a:latin typeface="Arial"/>
                <a:cs typeface="Arial"/>
              </a:rPr>
              <a:t>es</a:t>
            </a:r>
            <a:r>
              <a:rPr sz="1400" spc="-15" dirty="0">
                <a:latin typeface="Arial"/>
                <a:cs typeface="Arial"/>
              </a:rPr>
              <a:t> </a:t>
            </a:r>
            <a:r>
              <a:rPr sz="1400" spc="-5" dirty="0">
                <a:latin typeface="Arial"/>
                <a:cs typeface="Arial"/>
              </a:rPr>
              <a:t>muy </a:t>
            </a:r>
            <a:r>
              <a:rPr sz="1400" dirty="0">
                <a:latin typeface="Arial"/>
                <a:cs typeface="Arial"/>
              </a:rPr>
              <a:t>bueno</a:t>
            </a:r>
            <a:r>
              <a:rPr sz="1400" spc="-35" dirty="0">
                <a:latin typeface="Arial"/>
                <a:cs typeface="Arial"/>
              </a:rPr>
              <a:t> </a:t>
            </a:r>
            <a:r>
              <a:rPr sz="1400" dirty="0">
                <a:latin typeface="Arial"/>
                <a:cs typeface="Arial"/>
              </a:rPr>
              <a:t>y</a:t>
            </a:r>
            <a:r>
              <a:rPr sz="1400" spc="-15" dirty="0">
                <a:latin typeface="Arial"/>
                <a:cs typeface="Arial"/>
              </a:rPr>
              <a:t> </a:t>
            </a:r>
            <a:r>
              <a:rPr sz="1400" dirty="0">
                <a:latin typeface="Arial"/>
                <a:cs typeface="Arial"/>
              </a:rPr>
              <a:t>se</a:t>
            </a:r>
            <a:r>
              <a:rPr sz="1400" spc="-10" dirty="0">
                <a:latin typeface="Arial"/>
                <a:cs typeface="Arial"/>
              </a:rPr>
              <a:t> </a:t>
            </a:r>
            <a:r>
              <a:rPr sz="1400" dirty="0">
                <a:latin typeface="Arial"/>
                <a:cs typeface="Arial"/>
              </a:rPr>
              <a:t>aprecia</a:t>
            </a:r>
            <a:r>
              <a:rPr sz="1400" spc="-45" dirty="0">
                <a:latin typeface="Arial"/>
                <a:cs typeface="Arial"/>
              </a:rPr>
              <a:t> </a:t>
            </a:r>
            <a:r>
              <a:rPr sz="1400" dirty="0">
                <a:latin typeface="Arial"/>
                <a:cs typeface="Arial"/>
              </a:rPr>
              <a:t>un</a:t>
            </a:r>
            <a:r>
              <a:rPr sz="1400" spc="-10" dirty="0">
                <a:latin typeface="Arial"/>
                <a:cs typeface="Arial"/>
              </a:rPr>
              <a:t> gran </a:t>
            </a:r>
            <a:r>
              <a:rPr sz="1400" spc="-375" dirty="0">
                <a:latin typeface="Arial"/>
                <a:cs typeface="Arial"/>
              </a:rPr>
              <a:t> </a:t>
            </a:r>
            <a:r>
              <a:rPr sz="1400" spc="-5" dirty="0">
                <a:latin typeface="Arial"/>
                <a:cs typeface="Arial"/>
              </a:rPr>
              <a:t>apoyo</a:t>
            </a:r>
            <a:r>
              <a:rPr sz="1400" spc="-15" dirty="0">
                <a:latin typeface="Arial"/>
                <a:cs typeface="Arial"/>
              </a:rPr>
              <a:t> </a:t>
            </a:r>
            <a:r>
              <a:rPr sz="1400" dirty="0">
                <a:latin typeface="Arial"/>
                <a:cs typeface="Arial"/>
              </a:rPr>
              <a:t>en</a:t>
            </a:r>
            <a:r>
              <a:rPr sz="1400" spc="-20" dirty="0">
                <a:latin typeface="Arial"/>
                <a:cs typeface="Arial"/>
              </a:rPr>
              <a:t> </a:t>
            </a:r>
            <a:r>
              <a:rPr sz="1400" dirty="0">
                <a:latin typeface="Arial"/>
                <a:cs typeface="Arial"/>
              </a:rPr>
              <a:t>la</a:t>
            </a:r>
            <a:r>
              <a:rPr sz="1400" spc="-10" dirty="0">
                <a:latin typeface="Arial"/>
                <a:cs typeface="Arial"/>
              </a:rPr>
              <a:t> </a:t>
            </a:r>
            <a:r>
              <a:rPr sz="1400" dirty="0">
                <a:latin typeface="Arial"/>
                <a:cs typeface="Arial"/>
              </a:rPr>
              <a:t>entrega</a:t>
            </a:r>
            <a:r>
              <a:rPr sz="1400" spc="-45" dirty="0">
                <a:latin typeface="Arial"/>
                <a:cs typeface="Arial"/>
              </a:rPr>
              <a:t> </a:t>
            </a:r>
            <a:r>
              <a:rPr sz="1400" dirty="0">
                <a:latin typeface="Arial"/>
                <a:cs typeface="Arial"/>
              </a:rPr>
              <a:t>de</a:t>
            </a:r>
            <a:r>
              <a:rPr sz="1400" spc="-10" dirty="0">
                <a:latin typeface="Arial"/>
                <a:cs typeface="Arial"/>
              </a:rPr>
              <a:t> </a:t>
            </a:r>
            <a:r>
              <a:rPr sz="1400" spc="-5" dirty="0">
                <a:latin typeface="Arial"/>
                <a:cs typeface="Arial"/>
              </a:rPr>
              <a:t>evidencias.</a:t>
            </a:r>
            <a:endParaRPr sz="1400">
              <a:latin typeface="Arial"/>
              <a:cs typeface="Arial"/>
            </a:endParaRPr>
          </a:p>
        </p:txBody>
      </p:sp>
      <p:pic>
        <p:nvPicPr>
          <p:cNvPr id="6" name="object 6"/>
          <p:cNvPicPr/>
          <p:nvPr/>
        </p:nvPicPr>
        <p:blipFill>
          <a:blip r:embed="rId3" cstate="print"/>
          <a:stretch>
            <a:fillRect/>
          </a:stretch>
        </p:blipFill>
        <p:spPr>
          <a:xfrm>
            <a:off x="5897879" y="1219200"/>
            <a:ext cx="5140452" cy="38435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671676" y="1296816"/>
              <a:ext cx="5176520" cy="4260215"/>
            </a:xfrm>
            <a:custGeom>
              <a:avLst/>
              <a:gdLst/>
              <a:ahLst/>
              <a:cxnLst/>
              <a:rect l="l" t="t" r="r" b="b"/>
              <a:pathLst>
                <a:path w="5176520" h="4260215">
                  <a:moveTo>
                    <a:pt x="24030" y="14585"/>
                  </a:moveTo>
                  <a:lnTo>
                    <a:pt x="87078" y="14447"/>
                  </a:lnTo>
                  <a:lnTo>
                    <a:pt x="143563" y="15683"/>
                  </a:lnTo>
                  <a:lnTo>
                    <a:pt x="195106" y="17718"/>
                  </a:lnTo>
                  <a:lnTo>
                    <a:pt x="243330" y="19979"/>
                  </a:lnTo>
                  <a:lnTo>
                    <a:pt x="289856" y="21892"/>
                  </a:lnTo>
                  <a:lnTo>
                    <a:pt x="336306" y="22883"/>
                  </a:lnTo>
                  <a:lnTo>
                    <a:pt x="384301" y="22378"/>
                  </a:lnTo>
                  <a:lnTo>
                    <a:pt x="435463" y="19803"/>
                  </a:lnTo>
                  <a:lnTo>
                    <a:pt x="491414" y="14585"/>
                  </a:lnTo>
                  <a:lnTo>
                    <a:pt x="548969" y="10053"/>
                  </a:lnTo>
                  <a:lnTo>
                    <a:pt x="604153" y="9193"/>
                  </a:lnTo>
                  <a:lnTo>
                    <a:pt x="657380" y="10916"/>
                  </a:lnTo>
                  <a:lnTo>
                    <a:pt x="709063" y="14136"/>
                  </a:lnTo>
                  <a:lnTo>
                    <a:pt x="759613" y="17763"/>
                  </a:lnTo>
                  <a:lnTo>
                    <a:pt x="809445" y="20710"/>
                  </a:lnTo>
                  <a:lnTo>
                    <a:pt x="858969" y="21888"/>
                  </a:lnTo>
                  <a:lnTo>
                    <a:pt x="908599" y="20209"/>
                  </a:lnTo>
                  <a:lnTo>
                    <a:pt x="958749" y="14585"/>
                  </a:lnTo>
                  <a:lnTo>
                    <a:pt x="1006227" y="9229"/>
                  </a:lnTo>
                  <a:lnTo>
                    <a:pt x="1057081" y="7002"/>
                  </a:lnTo>
                  <a:lnTo>
                    <a:pt x="1110410" y="7176"/>
                  </a:lnTo>
                  <a:lnTo>
                    <a:pt x="1165314" y="9026"/>
                  </a:lnTo>
                  <a:lnTo>
                    <a:pt x="1220892" y="11823"/>
                  </a:lnTo>
                  <a:lnTo>
                    <a:pt x="1276247" y="14841"/>
                  </a:lnTo>
                  <a:lnTo>
                    <a:pt x="1330476" y="17354"/>
                  </a:lnTo>
                  <a:lnTo>
                    <a:pt x="1382681" y="18633"/>
                  </a:lnTo>
                  <a:lnTo>
                    <a:pt x="1431961" y="17953"/>
                  </a:lnTo>
                  <a:lnTo>
                    <a:pt x="1477417" y="14585"/>
                  </a:lnTo>
                  <a:lnTo>
                    <a:pt x="1518218" y="11668"/>
                  </a:lnTo>
                  <a:lnTo>
                    <a:pt x="1561799" y="11453"/>
                  </a:lnTo>
                  <a:lnTo>
                    <a:pt x="1607968" y="13232"/>
                  </a:lnTo>
                  <a:lnTo>
                    <a:pt x="1656532" y="16301"/>
                  </a:lnTo>
                  <a:lnTo>
                    <a:pt x="1707299" y="19953"/>
                  </a:lnTo>
                  <a:lnTo>
                    <a:pt x="1760077" y="23482"/>
                  </a:lnTo>
                  <a:lnTo>
                    <a:pt x="1814673" y="26183"/>
                  </a:lnTo>
                  <a:lnTo>
                    <a:pt x="1870895" y="27350"/>
                  </a:lnTo>
                  <a:lnTo>
                    <a:pt x="1928550" y="26276"/>
                  </a:lnTo>
                  <a:lnTo>
                    <a:pt x="1987447" y="22257"/>
                  </a:lnTo>
                  <a:lnTo>
                    <a:pt x="2047393" y="14585"/>
                  </a:lnTo>
                  <a:lnTo>
                    <a:pt x="2108564" y="6078"/>
                  </a:lnTo>
                  <a:lnTo>
                    <a:pt x="2160592" y="1467"/>
                  </a:lnTo>
                  <a:lnTo>
                    <a:pt x="2205705" y="0"/>
                  </a:lnTo>
                  <a:lnTo>
                    <a:pt x="2246128" y="924"/>
                  </a:lnTo>
                  <a:lnTo>
                    <a:pt x="2284089" y="3489"/>
                  </a:lnTo>
                  <a:lnTo>
                    <a:pt x="2321813" y="6941"/>
                  </a:lnTo>
                  <a:lnTo>
                    <a:pt x="2361528" y="10529"/>
                  </a:lnTo>
                  <a:lnTo>
                    <a:pt x="2405459" y="13500"/>
                  </a:lnTo>
                  <a:lnTo>
                    <a:pt x="2455834" y="15103"/>
                  </a:lnTo>
                  <a:lnTo>
                    <a:pt x="2514880" y="14585"/>
                  </a:lnTo>
                  <a:lnTo>
                    <a:pt x="2572332" y="13592"/>
                  </a:lnTo>
                  <a:lnTo>
                    <a:pt x="2628260" y="13730"/>
                  </a:lnTo>
                  <a:lnTo>
                    <a:pt x="2682797" y="14688"/>
                  </a:lnTo>
                  <a:lnTo>
                    <a:pt x="2736074" y="16156"/>
                  </a:lnTo>
                  <a:lnTo>
                    <a:pt x="2788223" y="17823"/>
                  </a:lnTo>
                  <a:lnTo>
                    <a:pt x="2839378" y="19377"/>
                  </a:lnTo>
                  <a:lnTo>
                    <a:pt x="2889670" y="20508"/>
                  </a:lnTo>
                  <a:lnTo>
                    <a:pt x="2939232" y="20906"/>
                  </a:lnTo>
                  <a:lnTo>
                    <a:pt x="2988195" y="20258"/>
                  </a:lnTo>
                  <a:lnTo>
                    <a:pt x="3036692" y="18255"/>
                  </a:lnTo>
                  <a:lnTo>
                    <a:pt x="3084856" y="14585"/>
                  </a:lnTo>
                  <a:lnTo>
                    <a:pt x="3139821" y="10981"/>
                  </a:lnTo>
                  <a:lnTo>
                    <a:pt x="3188850" y="10729"/>
                  </a:lnTo>
                  <a:lnTo>
                    <a:pt x="3234161" y="12779"/>
                  </a:lnTo>
                  <a:lnTo>
                    <a:pt x="3277972" y="16080"/>
                  </a:lnTo>
                  <a:lnTo>
                    <a:pt x="3322504" y="19582"/>
                  </a:lnTo>
                  <a:lnTo>
                    <a:pt x="3369975" y="22234"/>
                  </a:lnTo>
                  <a:lnTo>
                    <a:pt x="3422605" y="22985"/>
                  </a:lnTo>
                  <a:lnTo>
                    <a:pt x="3482612" y="20786"/>
                  </a:lnTo>
                  <a:lnTo>
                    <a:pt x="3552216" y="14585"/>
                  </a:lnTo>
                  <a:lnTo>
                    <a:pt x="3613644" y="9052"/>
                  </a:lnTo>
                  <a:lnTo>
                    <a:pt x="3674695" y="6115"/>
                  </a:lnTo>
                  <a:lnTo>
                    <a:pt x="3734855" y="5276"/>
                  </a:lnTo>
                  <a:lnTo>
                    <a:pt x="3793608" y="6041"/>
                  </a:lnTo>
                  <a:lnTo>
                    <a:pt x="3850438" y="7913"/>
                  </a:lnTo>
                  <a:lnTo>
                    <a:pt x="3904830" y="10395"/>
                  </a:lnTo>
                  <a:lnTo>
                    <a:pt x="3956269" y="12990"/>
                  </a:lnTo>
                  <a:lnTo>
                    <a:pt x="4004240" y="15204"/>
                  </a:lnTo>
                  <a:lnTo>
                    <a:pt x="4048228" y="16538"/>
                  </a:lnTo>
                  <a:lnTo>
                    <a:pt x="4087717" y="16497"/>
                  </a:lnTo>
                  <a:lnTo>
                    <a:pt x="4122192" y="14585"/>
                  </a:lnTo>
                  <a:lnTo>
                    <a:pt x="4160710" y="12878"/>
                  </a:lnTo>
                  <a:lnTo>
                    <a:pt x="4205491" y="13817"/>
                  </a:lnTo>
                  <a:lnTo>
                    <a:pt x="4255299" y="16554"/>
                  </a:lnTo>
                  <a:lnTo>
                    <a:pt x="4308896" y="20236"/>
                  </a:lnTo>
                  <a:lnTo>
                    <a:pt x="4365047" y="24015"/>
                  </a:lnTo>
                  <a:lnTo>
                    <a:pt x="4422517" y="27039"/>
                  </a:lnTo>
                  <a:lnTo>
                    <a:pt x="4480069" y="28459"/>
                  </a:lnTo>
                  <a:lnTo>
                    <a:pt x="4536468" y="27423"/>
                  </a:lnTo>
                  <a:lnTo>
                    <a:pt x="4590476" y="23082"/>
                  </a:lnTo>
                  <a:lnTo>
                    <a:pt x="4640860" y="14585"/>
                  </a:lnTo>
                  <a:lnTo>
                    <a:pt x="4687856" y="6297"/>
                  </a:lnTo>
                  <a:lnTo>
                    <a:pt x="4733246" y="2491"/>
                  </a:lnTo>
                  <a:lnTo>
                    <a:pt x="4777989" y="2176"/>
                  </a:lnTo>
                  <a:lnTo>
                    <a:pt x="4823047" y="4362"/>
                  </a:lnTo>
                  <a:lnTo>
                    <a:pt x="4869380" y="8061"/>
                  </a:lnTo>
                  <a:lnTo>
                    <a:pt x="4917950" y="12281"/>
                  </a:lnTo>
                  <a:lnTo>
                    <a:pt x="4969718" y="16034"/>
                  </a:lnTo>
                  <a:lnTo>
                    <a:pt x="5025643" y="18328"/>
                  </a:lnTo>
                  <a:lnTo>
                    <a:pt x="5086688" y="18175"/>
                  </a:lnTo>
                  <a:lnTo>
                    <a:pt x="5153813" y="14585"/>
                  </a:lnTo>
                  <a:lnTo>
                    <a:pt x="5164773" y="78021"/>
                  </a:lnTo>
                  <a:lnTo>
                    <a:pt x="5171137" y="138380"/>
                  </a:lnTo>
                  <a:lnTo>
                    <a:pt x="5173660" y="195756"/>
                  </a:lnTo>
                  <a:lnTo>
                    <a:pt x="5173097" y="250244"/>
                  </a:lnTo>
                  <a:lnTo>
                    <a:pt x="5170204" y="301937"/>
                  </a:lnTo>
                  <a:lnTo>
                    <a:pt x="5165736" y="350928"/>
                  </a:lnTo>
                  <a:lnTo>
                    <a:pt x="5160448" y="397311"/>
                  </a:lnTo>
                  <a:lnTo>
                    <a:pt x="5155096" y="441180"/>
                  </a:lnTo>
                  <a:lnTo>
                    <a:pt x="5150435" y="482629"/>
                  </a:lnTo>
                  <a:lnTo>
                    <a:pt x="5147221" y="521751"/>
                  </a:lnTo>
                  <a:lnTo>
                    <a:pt x="5146209" y="558639"/>
                  </a:lnTo>
                  <a:lnTo>
                    <a:pt x="5148154" y="593388"/>
                  </a:lnTo>
                  <a:lnTo>
                    <a:pt x="5153813" y="626090"/>
                  </a:lnTo>
                  <a:lnTo>
                    <a:pt x="5160551" y="666701"/>
                  </a:lnTo>
                  <a:lnTo>
                    <a:pt x="5161615" y="706742"/>
                  </a:lnTo>
                  <a:lnTo>
                    <a:pt x="5158573" y="747084"/>
                  </a:lnTo>
                  <a:lnTo>
                    <a:pt x="5152990" y="788595"/>
                  </a:lnTo>
                  <a:lnTo>
                    <a:pt x="5146431" y="832148"/>
                  </a:lnTo>
                  <a:lnTo>
                    <a:pt x="5140462" y="878611"/>
                  </a:lnTo>
                  <a:lnTo>
                    <a:pt x="5136650" y="928855"/>
                  </a:lnTo>
                  <a:lnTo>
                    <a:pt x="5136561" y="983751"/>
                  </a:lnTo>
                  <a:lnTo>
                    <a:pt x="5141760" y="1044168"/>
                  </a:lnTo>
                  <a:lnTo>
                    <a:pt x="5153813" y="1110976"/>
                  </a:lnTo>
                  <a:lnTo>
                    <a:pt x="5163450" y="1165263"/>
                  </a:lnTo>
                  <a:lnTo>
                    <a:pt x="5168318" y="1219727"/>
                  </a:lnTo>
                  <a:lnTo>
                    <a:pt x="5169280" y="1273990"/>
                  </a:lnTo>
                  <a:lnTo>
                    <a:pt x="5167198" y="1327675"/>
                  </a:lnTo>
                  <a:lnTo>
                    <a:pt x="5162934" y="1380403"/>
                  </a:lnTo>
                  <a:lnTo>
                    <a:pt x="5157352" y="1431798"/>
                  </a:lnTo>
                  <a:lnTo>
                    <a:pt x="5151314" y="1481481"/>
                  </a:lnTo>
                  <a:lnTo>
                    <a:pt x="5145683" y="1529074"/>
                  </a:lnTo>
                  <a:lnTo>
                    <a:pt x="5141320" y="1574200"/>
                  </a:lnTo>
                  <a:lnTo>
                    <a:pt x="5139089" y="1616482"/>
                  </a:lnTo>
                  <a:lnTo>
                    <a:pt x="5139853" y="1655541"/>
                  </a:lnTo>
                  <a:lnTo>
                    <a:pt x="5144473" y="1691000"/>
                  </a:lnTo>
                  <a:lnTo>
                    <a:pt x="5153813" y="1722481"/>
                  </a:lnTo>
                  <a:lnTo>
                    <a:pt x="5164321" y="1759280"/>
                  </a:lnTo>
                  <a:lnTo>
                    <a:pt x="5168461" y="1799964"/>
                  </a:lnTo>
                  <a:lnTo>
                    <a:pt x="5167656" y="1843979"/>
                  </a:lnTo>
                  <a:lnTo>
                    <a:pt x="5163326" y="1890772"/>
                  </a:lnTo>
                  <a:lnTo>
                    <a:pt x="5156896" y="1939788"/>
                  </a:lnTo>
                  <a:lnTo>
                    <a:pt x="5149785" y="1990472"/>
                  </a:lnTo>
                  <a:lnTo>
                    <a:pt x="5143417" y="2042272"/>
                  </a:lnTo>
                  <a:lnTo>
                    <a:pt x="5139214" y="2094631"/>
                  </a:lnTo>
                  <a:lnTo>
                    <a:pt x="5138597" y="2146997"/>
                  </a:lnTo>
                  <a:lnTo>
                    <a:pt x="5142989" y="2198815"/>
                  </a:lnTo>
                  <a:lnTo>
                    <a:pt x="5153813" y="2249531"/>
                  </a:lnTo>
                  <a:lnTo>
                    <a:pt x="5163154" y="2293684"/>
                  </a:lnTo>
                  <a:lnTo>
                    <a:pt x="5167284" y="2341060"/>
                  </a:lnTo>
                  <a:lnTo>
                    <a:pt x="5167199" y="2390913"/>
                  </a:lnTo>
                  <a:lnTo>
                    <a:pt x="5163895" y="2442494"/>
                  </a:lnTo>
                  <a:lnTo>
                    <a:pt x="5158370" y="2495054"/>
                  </a:lnTo>
                  <a:lnTo>
                    <a:pt x="5151620" y="2547847"/>
                  </a:lnTo>
                  <a:lnTo>
                    <a:pt x="5144643" y="2600122"/>
                  </a:lnTo>
                  <a:lnTo>
                    <a:pt x="5138434" y="2651133"/>
                  </a:lnTo>
                  <a:lnTo>
                    <a:pt x="5133991" y="2700132"/>
                  </a:lnTo>
                  <a:lnTo>
                    <a:pt x="5132310" y="2746370"/>
                  </a:lnTo>
                  <a:lnTo>
                    <a:pt x="5134389" y="2789098"/>
                  </a:lnTo>
                  <a:lnTo>
                    <a:pt x="5141225" y="2827570"/>
                  </a:lnTo>
                  <a:lnTo>
                    <a:pt x="5153813" y="2861036"/>
                  </a:lnTo>
                  <a:lnTo>
                    <a:pt x="5168202" y="2898350"/>
                  </a:lnTo>
                  <a:lnTo>
                    <a:pt x="5175067" y="2937710"/>
                  </a:lnTo>
                  <a:lnTo>
                    <a:pt x="5175955" y="2979141"/>
                  </a:lnTo>
                  <a:lnTo>
                    <a:pt x="5172415" y="3022667"/>
                  </a:lnTo>
                  <a:lnTo>
                    <a:pt x="5165998" y="3068313"/>
                  </a:lnTo>
                  <a:lnTo>
                    <a:pt x="5158252" y="3116103"/>
                  </a:lnTo>
                  <a:lnTo>
                    <a:pt x="5150727" y="3166063"/>
                  </a:lnTo>
                  <a:lnTo>
                    <a:pt x="5144971" y="3218216"/>
                  </a:lnTo>
                  <a:lnTo>
                    <a:pt x="5142534" y="3272589"/>
                  </a:lnTo>
                  <a:lnTo>
                    <a:pt x="5144965" y="3329204"/>
                  </a:lnTo>
                  <a:lnTo>
                    <a:pt x="5153813" y="3388086"/>
                  </a:lnTo>
                  <a:lnTo>
                    <a:pt x="5160579" y="3427058"/>
                  </a:lnTo>
                  <a:lnTo>
                    <a:pt x="5164829" y="3466417"/>
                  </a:lnTo>
                  <a:lnTo>
                    <a:pt x="5166896" y="3506354"/>
                  </a:lnTo>
                  <a:lnTo>
                    <a:pt x="5167116" y="3547056"/>
                  </a:lnTo>
                  <a:lnTo>
                    <a:pt x="5165822" y="3588712"/>
                  </a:lnTo>
                  <a:lnTo>
                    <a:pt x="5163348" y="3631509"/>
                  </a:lnTo>
                  <a:lnTo>
                    <a:pt x="5160028" y="3675637"/>
                  </a:lnTo>
                  <a:lnTo>
                    <a:pt x="5156197" y="3721283"/>
                  </a:lnTo>
                  <a:lnTo>
                    <a:pt x="5152188" y="3768636"/>
                  </a:lnTo>
                  <a:lnTo>
                    <a:pt x="5148335" y="3817883"/>
                  </a:lnTo>
                  <a:lnTo>
                    <a:pt x="5144973" y="3869214"/>
                  </a:lnTo>
                  <a:lnTo>
                    <a:pt x="5142436" y="3922817"/>
                  </a:lnTo>
                  <a:lnTo>
                    <a:pt x="5141058" y="3978879"/>
                  </a:lnTo>
                  <a:lnTo>
                    <a:pt x="5141172" y="4037590"/>
                  </a:lnTo>
                  <a:lnTo>
                    <a:pt x="5143113" y="4099137"/>
                  </a:lnTo>
                  <a:lnTo>
                    <a:pt x="5147215" y="4163709"/>
                  </a:lnTo>
                  <a:lnTo>
                    <a:pt x="5153813" y="4231493"/>
                  </a:lnTo>
                  <a:lnTo>
                    <a:pt x="5108112" y="4237948"/>
                  </a:lnTo>
                  <a:lnTo>
                    <a:pt x="5063071" y="4240618"/>
                  </a:lnTo>
                  <a:lnTo>
                    <a:pt x="5018374" y="4240335"/>
                  </a:lnTo>
                  <a:lnTo>
                    <a:pt x="4973702" y="4237929"/>
                  </a:lnTo>
                  <a:lnTo>
                    <a:pt x="4928740" y="4234233"/>
                  </a:lnTo>
                  <a:lnTo>
                    <a:pt x="4883172" y="4230076"/>
                  </a:lnTo>
                  <a:lnTo>
                    <a:pt x="4836679" y="4226292"/>
                  </a:lnTo>
                  <a:lnTo>
                    <a:pt x="4788947" y="4223710"/>
                  </a:lnTo>
                  <a:lnTo>
                    <a:pt x="4739658" y="4223162"/>
                  </a:lnTo>
                  <a:lnTo>
                    <a:pt x="4688496" y="4225479"/>
                  </a:lnTo>
                  <a:lnTo>
                    <a:pt x="4635145" y="4231493"/>
                  </a:lnTo>
                  <a:lnTo>
                    <a:pt x="4592364" y="4236466"/>
                  </a:lnTo>
                  <a:lnTo>
                    <a:pt x="4549608" y="4238891"/>
                  </a:lnTo>
                  <a:lnTo>
                    <a:pt x="4506668" y="4239214"/>
                  </a:lnTo>
                  <a:lnTo>
                    <a:pt x="4463336" y="4237880"/>
                  </a:lnTo>
                  <a:lnTo>
                    <a:pt x="4419403" y="4235336"/>
                  </a:lnTo>
                  <a:lnTo>
                    <a:pt x="4374661" y="4232027"/>
                  </a:lnTo>
                  <a:lnTo>
                    <a:pt x="4328900" y="4228398"/>
                  </a:lnTo>
                  <a:lnTo>
                    <a:pt x="4281913" y="4224895"/>
                  </a:lnTo>
                  <a:lnTo>
                    <a:pt x="4233490" y="4221965"/>
                  </a:lnTo>
                  <a:lnTo>
                    <a:pt x="4183424" y="4220052"/>
                  </a:lnTo>
                  <a:lnTo>
                    <a:pt x="4131506" y="4219603"/>
                  </a:lnTo>
                  <a:lnTo>
                    <a:pt x="4077527" y="4221063"/>
                  </a:lnTo>
                  <a:lnTo>
                    <a:pt x="4021279" y="4224878"/>
                  </a:lnTo>
                  <a:lnTo>
                    <a:pt x="3962553" y="4231493"/>
                  </a:lnTo>
                  <a:lnTo>
                    <a:pt x="3887069" y="4239661"/>
                  </a:lnTo>
                  <a:lnTo>
                    <a:pt x="3826795" y="4242247"/>
                  </a:lnTo>
                  <a:lnTo>
                    <a:pt x="3778850" y="4240663"/>
                  </a:lnTo>
                  <a:lnTo>
                    <a:pt x="3740353" y="4236321"/>
                  </a:lnTo>
                  <a:lnTo>
                    <a:pt x="3708426" y="4230636"/>
                  </a:lnTo>
                  <a:lnTo>
                    <a:pt x="3680186" y="4225019"/>
                  </a:lnTo>
                  <a:lnTo>
                    <a:pt x="3652754" y="4220884"/>
                  </a:lnTo>
                  <a:lnTo>
                    <a:pt x="3623249" y="4219643"/>
                  </a:lnTo>
                  <a:lnTo>
                    <a:pt x="3588792" y="4222708"/>
                  </a:lnTo>
                  <a:lnTo>
                    <a:pt x="3546501" y="4231493"/>
                  </a:lnTo>
                  <a:lnTo>
                    <a:pt x="3508060" y="4238629"/>
                  </a:lnTo>
                  <a:lnTo>
                    <a:pt x="3465729" y="4241886"/>
                  </a:lnTo>
                  <a:lnTo>
                    <a:pt x="3420143" y="4241997"/>
                  </a:lnTo>
                  <a:lnTo>
                    <a:pt x="3371939" y="4239697"/>
                  </a:lnTo>
                  <a:lnTo>
                    <a:pt x="3321752" y="4235718"/>
                  </a:lnTo>
                  <a:lnTo>
                    <a:pt x="3270218" y="4230794"/>
                  </a:lnTo>
                  <a:lnTo>
                    <a:pt x="3217974" y="4225659"/>
                  </a:lnTo>
                  <a:lnTo>
                    <a:pt x="3165656" y="4221047"/>
                  </a:lnTo>
                  <a:lnTo>
                    <a:pt x="3113900" y="4217690"/>
                  </a:lnTo>
                  <a:lnTo>
                    <a:pt x="3063342" y="4216323"/>
                  </a:lnTo>
                  <a:lnTo>
                    <a:pt x="3014618" y="4217679"/>
                  </a:lnTo>
                  <a:lnTo>
                    <a:pt x="2968364" y="4222491"/>
                  </a:lnTo>
                  <a:lnTo>
                    <a:pt x="2925217" y="4231493"/>
                  </a:lnTo>
                  <a:lnTo>
                    <a:pt x="2868135" y="4243167"/>
                  </a:lnTo>
                  <a:lnTo>
                    <a:pt x="2815844" y="4246866"/>
                  </a:lnTo>
                  <a:lnTo>
                    <a:pt x="2767454" y="4244758"/>
                  </a:lnTo>
                  <a:lnTo>
                    <a:pt x="2722075" y="4239009"/>
                  </a:lnTo>
                  <a:lnTo>
                    <a:pt x="2678816" y="4231786"/>
                  </a:lnTo>
                  <a:lnTo>
                    <a:pt x="2636785" y="4225256"/>
                  </a:lnTo>
                  <a:lnTo>
                    <a:pt x="2595094" y="4221586"/>
                  </a:lnTo>
                  <a:lnTo>
                    <a:pt x="2552850" y="4222943"/>
                  </a:lnTo>
                  <a:lnTo>
                    <a:pt x="2509165" y="4231493"/>
                  </a:lnTo>
                  <a:lnTo>
                    <a:pt x="2474582" y="4237967"/>
                  </a:lnTo>
                  <a:lnTo>
                    <a:pt x="2433563" y="4240154"/>
                  </a:lnTo>
                  <a:lnTo>
                    <a:pt x="2387261" y="4238928"/>
                  </a:lnTo>
                  <a:lnTo>
                    <a:pt x="2336831" y="4235164"/>
                  </a:lnTo>
                  <a:lnTo>
                    <a:pt x="2283431" y="4229738"/>
                  </a:lnTo>
                  <a:lnTo>
                    <a:pt x="2228213" y="4223525"/>
                  </a:lnTo>
                  <a:lnTo>
                    <a:pt x="2172335" y="4217400"/>
                  </a:lnTo>
                  <a:lnTo>
                    <a:pt x="2116951" y="4212237"/>
                  </a:lnTo>
                  <a:lnTo>
                    <a:pt x="2063217" y="4208912"/>
                  </a:lnTo>
                  <a:lnTo>
                    <a:pt x="2012287" y="4208300"/>
                  </a:lnTo>
                  <a:lnTo>
                    <a:pt x="1965318" y="4211277"/>
                  </a:lnTo>
                  <a:lnTo>
                    <a:pt x="1923464" y="4218716"/>
                  </a:lnTo>
                  <a:lnTo>
                    <a:pt x="1887881" y="4231493"/>
                  </a:lnTo>
                  <a:lnTo>
                    <a:pt x="1843375" y="4249204"/>
                  </a:lnTo>
                  <a:lnTo>
                    <a:pt x="1801651" y="4258143"/>
                  </a:lnTo>
                  <a:lnTo>
                    <a:pt x="1761332" y="4260173"/>
                  </a:lnTo>
                  <a:lnTo>
                    <a:pt x="1721041" y="4257155"/>
                  </a:lnTo>
                  <a:lnTo>
                    <a:pt x="1679402" y="4250950"/>
                  </a:lnTo>
                  <a:lnTo>
                    <a:pt x="1635038" y="4243420"/>
                  </a:lnTo>
                  <a:lnTo>
                    <a:pt x="1586572" y="4236426"/>
                  </a:lnTo>
                  <a:lnTo>
                    <a:pt x="1532628" y="4231830"/>
                  </a:lnTo>
                  <a:lnTo>
                    <a:pt x="1471829" y="4231493"/>
                  </a:lnTo>
                  <a:lnTo>
                    <a:pt x="1404929" y="4233348"/>
                  </a:lnTo>
                  <a:lnTo>
                    <a:pt x="1347972" y="4233779"/>
                  </a:lnTo>
                  <a:lnTo>
                    <a:pt x="1298110" y="4233235"/>
                  </a:lnTo>
                  <a:lnTo>
                    <a:pt x="1252500" y="4232160"/>
                  </a:lnTo>
                  <a:lnTo>
                    <a:pt x="1208294" y="4231002"/>
                  </a:lnTo>
                  <a:lnTo>
                    <a:pt x="1162647" y="4230208"/>
                  </a:lnTo>
                  <a:lnTo>
                    <a:pt x="1112714" y="4230222"/>
                  </a:lnTo>
                  <a:lnTo>
                    <a:pt x="1055650" y="4231493"/>
                  </a:lnTo>
                  <a:lnTo>
                    <a:pt x="1008946" y="4231713"/>
                  </a:lnTo>
                  <a:lnTo>
                    <a:pt x="966274" y="4229652"/>
                  </a:lnTo>
                  <a:lnTo>
                    <a:pt x="926121" y="4226149"/>
                  </a:lnTo>
                  <a:lnTo>
                    <a:pt x="886970" y="4222038"/>
                  </a:lnTo>
                  <a:lnTo>
                    <a:pt x="847307" y="4218158"/>
                  </a:lnTo>
                  <a:lnTo>
                    <a:pt x="805618" y="4215345"/>
                  </a:lnTo>
                  <a:lnTo>
                    <a:pt x="760388" y="4214435"/>
                  </a:lnTo>
                  <a:lnTo>
                    <a:pt x="710102" y="4216266"/>
                  </a:lnTo>
                  <a:lnTo>
                    <a:pt x="653244" y="4221673"/>
                  </a:lnTo>
                  <a:lnTo>
                    <a:pt x="588301" y="4231493"/>
                  </a:lnTo>
                  <a:lnTo>
                    <a:pt x="532988" y="4239660"/>
                  </a:lnTo>
                  <a:lnTo>
                    <a:pt x="482235" y="4244096"/>
                  </a:lnTo>
                  <a:lnTo>
                    <a:pt x="435128" y="4245477"/>
                  </a:lnTo>
                  <a:lnTo>
                    <a:pt x="390749" y="4244476"/>
                  </a:lnTo>
                  <a:lnTo>
                    <a:pt x="348183" y="4241765"/>
                  </a:lnTo>
                  <a:lnTo>
                    <a:pt x="306514" y="4238018"/>
                  </a:lnTo>
                  <a:lnTo>
                    <a:pt x="264825" y="4233909"/>
                  </a:lnTo>
                  <a:lnTo>
                    <a:pt x="222201" y="4230110"/>
                  </a:lnTo>
                  <a:lnTo>
                    <a:pt x="177725" y="4227296"/>
                  </a:lnTo>
                  <a:lnTo>
                    <a:pt x="130482" y="4226140"/>
                  </a:lnTo>
                  <a:lnTo>
                    <a:pt x="79556" y="4227315"/>
                  </a:lnTo>
                  <a:lnTo>
                    <a:pt x="24030" y="4231493"/>
                  </a:lnTo>
                  <a:lnTo>
                    <a:pt x="19946" y="4171088"/>
                  </a:lnTo>
                  <a:lnTo>
                    <a:pt x="18661" y="4119084"/>
                  </a:lnTo>
                  <a:lnTo>
                    <a:pt x="19412" y="4073082"/>
                  </a:lnTo>
                  <a:lnTo>
                    <a:pt x="21437" y="4030683"/>
                  </a:lnTo>
                  <a:lnTo>
                    <a:pt x="23976" y="3989488"/>
                  </a:lnTo>
                  <a:lnTo>
                    <a:pt x="26266" y="3947098"/>
                  </a:lnTo>
                  <a:lnTo>
                    <a:pt x="27547" y="3901115"/>
                  </a:lnTo>
                  <a:lnTo>
                    <a:pt x="27055" y="3849139"/>
                  </a:lnTo>
                  <a:lnTo>
                    <a:pt x="24030" y="3788771"/>
                  </a:lnTo>
                  <a:lnTo>
                    <a:pt x="22486" y="3743460"/>
                  </a:lnTo>
                  <a:lnTo>
                    <a:pt x="23696" y="3698051"/>
                  </a:lnTo>
                  <a:lnTo>
                    <a:pt x="26980" y="3652493"/>
                  </a:lnTo>
                  <a:lnTo>
                    <a:pt x="31657" y="3606734"/>
                  </a:lnTo>
                  <a:lnTo>
                    <a:pt x="37044" y="3560722"/>
                  </a:lnTo>
                  <a:lnTo>
                    <a:pt x="42462" y="3514405"/>
                  </a:lnTo>
                  <a:lnTo>
                    <a:pt x="47230" y="3467730"/>
                  </a:lnTo>
                  <a:lnTo>
                    <a:pt x="50665" y="3420646"/>
                  </a:lnTo>
                  <a:lnTo>
                    <a:pt x="52088" y="3373101"/>
                  </a:lnTo>
                  <a:lnTo>
                    <a:pt x="50817" y="3325042"/>
                  </a:lnTo>
                  <a:lnTo>
                    <a:pt x="46171" y="3276418"/>
                  </a:lnTo>
                  <a:lnTo>
                    <a:pt x="37469" y="3227177"/>
                  </a:lnTo>
                  <a:lnTo>
                    <a:pt x="24030" y="3177266"/>
                  </a:lnTo>
                  <a:lnTo>
                    <a:pt x="9207" y="3121701"/>
                  </a:lnTo>
                  <a:lnTo>
                    <a:pt x="1678" y="3072832"/>
                  </a:lnTo>
                  <a:lnTo>
                    <a:pt x="0" y="3029192"/>
                  </a:lnTo>
                  <a:lnTo>
                    <a:pt x="2728" y="2989314"/>
                  </a:lnTo>
                  <a:lnTo>
                    <a:pt x="8421" y="2951734"/>
                  </a:lnTo>
                  <a:lnTo>
                    <a:pt x="15636" y="2914984"/>
                  </a:lnTo>
                  <a:lnTo>
                    <a:pt x="22929" y="2877599"/>
                  </a:lnTo>
                  <a:lnTo>
                    <a:pt x="28858" y="2838112"/>
                  </a:lnTo>
                  <a:lnTo>
                    <a:pt x="31979" y="2795058"/>
                  </a:lnTo>
                  <a:lnTo>
                    <a:pt x="30851" y="2746969"/>
                  </a:lnTo>
                  <a:lnTo>
                    <a:pt x="24030" y="2692380"/>
                  </a:lnTo>
                  <a:lnTo>
                    <a:pt x="15657" y="2637365"/>
                  </a:lnTo>
                  <a:lnTo>
                    <a:pt x="10494" y="2588083"/>
                  </a:lnTo>
                  <a:lnTo>
                    <a:pt x="8029" y="2543097"/>
                  </a:lnTo>
                  <a:lnTo>
                    <a:pt x="7751" y="2500968"/>
                  </a:lnTo>
                  <a:lnTo>
                    <a:pt x="9147" y="2460257"/>
                  </a:lnTo>
                  <a:lnTo>
                    <a:pt x="11706" y="2419525"/>
                  </a:lnTo>
                  <a:lnTo>
                    <a:pt x="14916" y="2377334"/>
                  </a:lnTo>
                  <a:lnTo>
                    <a:pt x="18266" y="2332245"/>
                  </a:lnTo>
                  <a:lnTo>
                    <a:pt x="21242" y="2282820"/>
                  </a:lnTo>
                  <a:lnTo>
                    <a:pt x="23334" y="2227619"/>
                  </a:lnTo>
                  <a:lnTo>
                    <a:pt x="24030" y="2165203"/>
                  </a:lnTo>
                  <a:lnTo>
                    <a:pt x="24653" y="2102479"/>
                  </a:lnTo>
                  <a:lnTo>
                    <a:pt x="26555" y="2046475"/>
                  </a:lnTo>
                  <a:lnTo>
                    <a:pt x="29270" y="1995938"/>
                  </a:lnTo>
                  <a:lnTo>
                    <a:pt x="32328" y="1949616"/>
                  </a:lnTo>
                  <a:lnTo>
                    <a:pt x="35261" y="1906256"/>
                  </a:lnTo>
                  <a:lnTo>
                    <a:pt x="37602" y="1864606"/>
                  </a:lnTo>
                  <a:lnTo>
                    <a:pt x="38882" y="1823412"/>
                  </a:lnTo>
                  <a:lnTo>
                    <a:pt x="38633" y="1781423"/>
                  </a:lnTo>
                  <a:lnTo>
                    <a:pt x="36387" y="1737385"/>
                  </a:lnTo>
                  <a:lnTo>
                    <a:pt x="31675" y="1690046"/>
                  </a:lnTo>
                  <a:lnTo>
                    <a:pt x="24030" y="1638153"/>
                  </a:lnTo>
                  <a:lnTo>
                    <a:pt x="17785" y="1589962"/>
                  </a:lnTo>
                  <a:lnTo>
                    <a:pt x="15483" y="1544924"/>
                  </a:lnTo>
                  <a:lnTo>
                    <a:pt x="16281" y="1502134"/>
                  </a:lnTo>
                  <a:lnTo>
                    <a:pt x="19338" y="1460687"/>
                  </a:lnTo>
                  <a:lnTo>
                    <a:pt x="23810" y="1419678"/>
                  </a:lnTo>
                  <a:lnTo>
                    <a:pt x="28857" y="1378200"/>
                  </a:lnTo>
                  <a:lnTo>
                    <a:pt x="33636" y="1335350"/>
                  </a:lnTo>
                  <a:lnTo>
                    <a:pt x="37304" y="1290220"/>
                  </a:lnTo>
                  <a:lnTo>
                    <a:pt x="39020" y="1241907"/>
                  </a:lnTo>
                  <a:lnTo>
                    <a:pt x="37941" y="1189505"/>
                  </a:lnTo>
                  <a:lnTo>
                    <a:pt x="33225" y="1132109"/>
                  </a:lnTo>
                  <a:lnTo>
                    <a:pt x="24030" y="1068812"/>
                  </a:lnTo>
                  <a:lnTo>
                    <a:pt x="18906" y="1030688"/>
                  </a:lnTo>
                  <a:lnTo>
                    <a:pt x="16130" y="989161"/>
                  </a:lnTo>
                  <a:lnTo>
                    <a:pt x="15423" y="944601"/>
                  </a:lnTo>
                  <a:lnTo>
                    <a:pt x="16506" y="897379"/>
                  </a:lnTo>
                  <a:lnTo>
                    <a:pt x="19100" y="847865"/>
                  </a:lnTo>
                  <a:lnTo>
                    <a:pt x="22926" y="796431"/>
                  </a:lnTo>
                  <a:lnTo>
                    <a:pt x="27705" y="743445"/>
                  </a:lnTo>
                  <a:lnTo>
                    <a:pt x="33158" y="689280"/>
                  </a:lnTo>
                  <a:lnTo>
                    <a:pt x="39005" y="634306"/>
                  </a:lnTo>
                  <a:lnTo>
                    <a:pt x="44969" y="578892"/>
                  </a:lnTo>
                  <a:lnTo>
                    <a:pt x="50770" y="523411"/>
                  </a:lnTo>
                  <a:lnTo>
                    <a:pt x="56129" y="468232"/>
                  </a:lnTo>
                  <a:lnTo>
                    <a:pt x="60767" y="413725"/>
                  </a:lnTo>
                  <a:lnTo>
                    <a:pt x="64405" y="360262"/>
                  </a:lnTo>
                  <a:lnTo>
                    <a:pt x="66764" y="308213"/>
                  </a:lnTo>
                  <a:lnTo>
                    <a:pt x="67565" y="257948"/>
                  </a:lnTo>
                  <a:lnTo>
                    <a:pt x="66529" y="209839"/>
                  </a:lnTo>
                  <a:lnTo>
                    <a:pt x="63377" y="164254"/>
                  </a:lnTo>
                  <a:lnTo>
                    <a:pt x="57830" y="121567"/>
                  </a:lnTo>
                  <a:lnTo>
                    <a:pt x="49609" y="82145"/>
                  </a:lnTo>
                  <a:lnTo>
                    <a:pt x="38436" y="46361"/>
                  </a:lnTo>
                  <a:lnTo>
                    <a:pt x="24030" y="14585"/>
                  </a:lnTo>
                  <a:close/>
                </a:path>
              </a:pathLst>
            </a:custGeom>
            <a:ln w="38100">
              <a:solidFill>
                <a:srgbClr val="001F5F"/>
              </a:solidFill>
              <a:prstDash val="lgDash"/>
            </a:ln>
          </p:spPr>
          <p:txBody>
            <a:bodyPr wrap="square" lIns="0" tIns="0" rIns="0" bIns="0" rtlCol="0"/>
            <a:lstStyle/>
            <a:p>
              <a:endParaRPr/>
            </a:p>
          </p:txBody>
        </p:sp>
      </p:grpSp>
      <p:sp>
        <p:nvSpPr>
          <p:cNvPr id="5" name="object 5"/>
          <p:cNvSpPr txBox="1"/>
          <p:nvPr/>
        </p:nvSpPr>
        <p:spPr>
          <a:xfrm>
            <a:off x="774292" y="1338453"/>
            <a:ext cx="4976495" cy="4111625"/>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10" dirty="0">
                <a:latin typeface="Arial"/>
                <a:cs typeface="Arial"/>
              </a:rPr>
              <a:t>Actividad:</a:t>
            </a:r>
            <a:r>
              <a:rPr sz="1800" b="1" spc="45" dirty="0">
                <a:latin typeface="Arial"/>
                <a:cs typeface="Arial"/>
              </a:rPr>
              <a:t> </a:t>
            </a:r>
            <a:r>
              <a:rPr sz="1800" spc="-5" dirty="0">
                <a:latin typeface="Arial"/>
                <a:cs typeface="Arial"/>
              </a:rPr>
              <a:t>Guardemos silencio.</a:t>
            </a:r>
            <a:endParaRPr sz="1800">
              <a:latin typeface="Arial"/>
              <a:cs typeface="Arial"/>
            </a:endParaRPr>
          </a:p>
          <a:p>
            <a:pPr marL="299085" marR="452755" indent="-287020">
              <a:lnSpc>
                <a:spcPct val="100000"/>
              </a:lnSpc>
              <a:buFont typeface="Wingdings"/>
              <a:buChar char=""/>
              <a:tabLst>
                <a:tab pos="299720" algn="l"/>
              </a:tabLst>
            </a:pPr>
            <a:r>
              <a:rPr sz="1800" b="1" u="heavy" spc="-5" dirty="0">
                <a:uFill>
                  <a:solidFill>
                    <a:srgbClr val="000000"/>
                  </a:solidFill>
                </a:uFill>
                <a:latin typeface="Arial"/>
                <a:cs typeface="Arial"/>
              </a:rPr>
              <a:t>Exploración</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y</a:t>
            </a:r>
            <a:r>
              <a:rPr sz="1800" b="1" u="heavy" spc="-10" dirty="0">
                <a:uFill>
                  <a:solidFill>
                    <a:srgbClr val="000000"/>
                  </a:solidFill>
                </a:uFill>
                <a:latin typeface="Arial"/>
                <a:cs typeface="Arial"/>
              </a:rPr>
              <a:t> </a:t>
            </a:r>
            <a:r>
              <a:rPr sz="1800" b="1" u="heavy" spc="-5" dirty="0">
                <a:uFill>
                  <a:solidFill>
                    <a:srgbClr val="000000"/>
                  </a:solidFill>
                </a:uFill>
                <a:latin typeface="Arial"/>
                <a:cs typeface="Arial"/>
              </a:rPr>
              <a:t>comprensión</a:t>
            </a:r>
            <a:r>
              <a:rPr sz="1800" b="1" u="heavy" spc="5" dirty="0">
                <a:uFill>
                  <a:solidFill>
                    <a:srgbClr val="000000"/>
                  </a:solidFill>
                </a:uFill>
                <a:latin typeface="Arial"/>
                <a:cs typeface="Arial"/>
              </a:rPr>
              <a:t> </a:t>
            </a:r>
            <a:r>
              <a:rPr sz="1800" b="1" u="heavy" dirty="0">
                <a:uFill>
                  <a:solidFill>
                    <a:srgbClr val="000000"/>
                  </a:solidFill>
                </a:uFill>
                <a:latin typeface="Arial"/>
                <a:cs typeface="Arial"/>
              </a:rPr>
              <a:t>del mundo </a:t>
            </a:r>
            <a:r>
              <a:rPr sz="1800" b="1" spc="-484" dirty="0">
                <a:latin typeface="Arial"/>
                <a:cs typeface="Arial"/>
              </a:rPr>
              <a:t> </a:t>
            </a:r>
            <a:r>
              <a:rPr sz="1800" b="1" u="heavy" dirty="0">
                <a:uFill>
                  <a:solidFill>
                    <a:srgbClr val="000000"/>
                  </a:solidFill>
                </a:uFill>
                <a:latin typeface="Arial"/>
                <a:cs typeface="Arial"/>
              </a:rPr>
              <a:t>natural</a:t>
            </a:r>
            <a:r>
              <a:rPr sz="1800" b="1" u="heavy" spc="-5" dirty="0">
                <a:uFill>
                  <a:solidFill>
                    <a:srgbClr val="000000"/>
                  </a:solidFill>
                </a:uFill>
                <a:latin typeface="Arial"/>
                <a:cs typeface="Arial"/>
              </a:rPr>
              <a:t> y</a:t>
            </a:r>
            <a:r>
              <a:rPr sz="1800" b="1" u="heavy" dirty="0">
                <a:uFill>
                  <a:solidFill>
                    <a:srgbClr val="000000"/>
                  </a:solidFill>
                </a:uFill>
                <a:latin typeface="Arial"/>
                <a:cs typeface="Arial"/>
              </a:rPr>
              <a:t> </a:t>
            </a:r>
            <a:r>
              <a:rPr sz="1800" b="1" u="heavy" spc="-5" dirty="0">
                <a:uFill>
                  <a:solidFill>
                    <a:srgbClr val="000000"/>
                  </a:solidFill>
                </a:uFill>
                <a:latin typeface="Arial"/>
                <a:cs typeface="Arial"/>
              </a:rPr>
              <a:t>social.</a:t>
            </a:r>
            <a:endParaRPr sz="1800">
              <a:latin typeface="Arial"/>
              <a:cs typeface="Arial"/>
            </a:endParaRPr>
          </a:p>
          <a:p>
            <a:pPr marL="299085" indent="-287020">
              <a:lnSpc>
                <a:spcPts val="2390"/>
              </a:lnSpc>
              <a:buFont typeface="Wingdings"/>
              <a:buChar char=""/>
              <a:tabLst>
                <a:tab pos="299720" algn="l"/>
              </a:tabLst>
            </a:pPr>
            <a:r>
              <a:rPr sz="2000" b="1" dirty="0">
                <a:latin typeface="Arial"/>
                <a:cs typeface="Arial"/>
              </a:rPr>
              <a:t>Aprendizaje</a:t>
            </a:r>
            <a:r>
              <a:rPr sz="2000" b="1" spc="-45" dirty="0">
                <a:latin typeface="Arial"/>
                <a:cs typeface="Arial"/>
              </a:rPr>
              <a:t> </a:t>
            </a:r>
            <a:r>
              <a:rPr sz="2000" b="1" spc="-5" dirty="0">
                <a:latin typeface="Arial"/>
                <a:cs typeface="Arial"/>
              </a:rPr>
              <a:t>E:</a:t>
            </a:r>
            <a:r>
              <a:rPr sz="1800" spc="-5" dirty="0">
                <a:solidFill>
                  <a:srgbClr val="00AF50"/>
                </a:solidFill>
                <a:latin typeface="Arial"/>
                <a:cs typeface="Arial"/>
              </a:rPr>
              <a:t>Indaga</a:t>
            </a:r>
            <a:r>
              <a:rPr sz="1800" spc="-20" dirty="0">
                <a:solidFill>
                  <a:srgbClr val="00AF50"/>
                </a:solidFill>
                <a:latin typeface="Arial"/>
                <a:cs typeface="Arial"/>
              </a:rPr>
              <a:t> </a:t>
            </a:r>
            <a:r>
              <a:rPr sz="1800" spc="-5" dirty="0">
                <a:solidFill>
                  <a:srgbClr val="00AF50"/>
                </a:solidFill>
                <a:latin typeface="Arial"/>
                <a:cs typeface="Arial"/>
              </a:rPr>
              <a:t>acciones</a:t>
            </a:r>
            <a:r>
              <a:rPr sz="1800" spc="10" dirty="0">
                <a:solidFill>
                  <a:srgbClr val="00AF50"/>
                </a:solidFill>
                <a:latin typeface="Arial"/>
                <a:cs typeface="Arial"/>
              </a:rPr>
              <a:t> </a:t>
            </a:r>
            <a:r>
              <a:rPr sz="1800" spc="-10" dirty="0">
                <a:solidFill>
                  <a:srgbClr val="00AF50"/>
                </a:solidFill>
                <a:latin typeface="Arial"/>
                <a:cs typeface="Arial"/>
              </a:rPr>
              <a:t>que</a:t>
            </a:r>
            <a:endParaRPr sz="1800">
              <a:latin typeface="Arial"/>
              <a:cs typeface="Arial"/>
            </a:endParaRPr>
          </a:p>
          <a:p>
            <a:pPr marL="299085" algn="just">
              <a:lnSpc>
                <a:spcPct val="100000"/>
              </a:lnSpc>
              <a:spcBef>
                <a:spcPts val="10"/>
              </a:spcBef>
            </a:pPr>
            <a:r>
              <a:rPr sz="1800" spc="-5" dirty="0">
                <a:solidFill>
                  <a:srgbClr val="00AF50"/>
                </a:solidFill>
                <a:latin typeface="Arial"/>
                <a:cs typeface="Arial"/>
              </a:rPr>
              <a:t>favorecen el</a:t>
            </a:r>
            <a:r>
              <a:rPr sz="1800" spc="-20" dirty="0">
                <a:solidFill>
                  <a:srgbClr val="00AF50"/>
                </a:solidFill>
                <a:latin typeface="Arial"/>
                <a:cs typeface="Arial"/>
              </a:rPr>
              <a:t> </a:t>
            </a:r>
            <a:r>
              <a:rPr sz="1800" spc="-5" dirty="0">
                <a:solidFill>
                  <a:srgbClr val="00AF50"/>
                </a:solidFill>
                <a:latin typeface="Arial"/>
                <a:cs typeface="Arial"/>
              </a:rPr>
              <a:t>cuidado</a:t>
            </a:r>
            <a:r>
              <a:rPr sz="1800" spc="15" dirty="0">
                <a:solidFill>
                  <a:srgbClr val="00AF50"/>
                </a:solidFill>
                <a:latin typeface="Arial"/>
                <a:cs typeface="Arial"/>
              </a:rPr>
              <a:t> </a:t>
            </a:r>
            <a:r>
              <a:rPr sz="1800" spc="-5" dirty="0">
                <a:solidFill>
                  <a:srgbClr val="00AF50"/>
                </a:solidFill>
                <a:latin typeface="Arial"/>
                <a:cs typeface="Arial"/>
              </a:rPr>
              <a:t>del</a:t>
            </a:r>
            <a:r>
              <a:rPr sz="1800" dirty="0">
                <a:solidFill>
                  <a:srgbClr val="00AF50"/>
                </a:solidFill>
                <a:latin typeface="Arial"/>
                <a:cs typeface="Arial"/>
              </a:rPr>
              <a:t> </a:t>
            </a:r>
            <a:r>
              <a:rPr sz="1800" spc="-5" dirty="0">
                <a:solidFill>
                  <a:srgbClr val="00AF50"/>
                </a:solidFill>
                <a:latin typeface="Arial"/>
                <a:cs typeface="Arial"/>
              </a:rPr>
              <a:t>medioambiente.</a:t>
            </a:r>
            <a:endParaRPr sz="1800">
              <a:latin typeface="Arial"/>
              <a:cs typeface="Arial"/>
            </a:endParaRPr>
          </a:p>
          <a:p>
            <a:pPr marL="299085" marR="5080" indent="-287020" algn="just">
              <a:lnSpc>
                <a:spcPct val="100000"/>
              </a:lnSpc>
              <a:spcBef>
                <a:spcPts val="5"/>
              </a:spcBef>
              <a:buFont typeface="Wingdings"/>
              <a:buChar char=""/>
              <a:tabLst>
                <a:tab pos="299720" algn="l"/>
              </a:tabLst>
            </a:pPr>
            <a:r>
              <a:rPr sz="1600" b="1" spc="-5" dirty="0">
                <a:latin typeface="Arial"/>
                <a:cs typeface="Arial"/>
              </a:rPr>
              <a:t>El</a:t>
            </a:r>
            <a:r>
              <a:rPr sz="1600" b="1" dirty="0">
                <a:latin typeface="Arial"/>
                <a:cs typeface="Arial"/>
              </a:rPr>
              <a:t> </a:t>
            </a:r>
            <a:r>
              <a:rPr sz="1600" b="1" spc="-5" dirty="0">
                <a:latin typeface="Arial"/>
                <a:cs typeface="Arial"/>
              </a:rPr>
              <a:t>alumno</a:t>
            </a:r>
            <a:r>
              <a:rPr sz="1600" b="1" dirty="0">
                <a:latin typeface="Arial"/>
                <a:cs typeface="Arial"/>
              </a:rPr>
              <a:t> </a:t>
            </a:r>
            <a:r>
              <a:rPr sz="1600" b="1" spc="-5" dirty="0">
                <a:latin typeface="Arial"/>
                <a:cs typeface="Arial"/>
              </a:rPr>
              <a:t>muestra</a:t>
            </a:r>
            <a:r>
              <a:rPr sz="1600" b="1" dirty="0">
                <a:latin typeface="Arial"/>
                <a:cs typeface="Arial"/>
              </a:rPr>
              <a:t> </a:t>
            </a:r>
            <a:r>
              <a:rPr sz="1600" b="1" spc="-5" dirty="0">
                <a:latin typeface="Arial"/>
                <a:cs typeface="Arial"/>
              </a:rPr>
              <a:t>un</a:t>
            </a:r>
            <a:r>
              <a:rPr sz="1600" b="1" dirty="0">
                <a:latin typeface="Arial"/>
                <a:cs typeface="Arial"/>
              </a:rPr>
              <a:t> </a:t>
            </a:r>
            <a:r>
              <a:rPr sz="1600" b="1" spc="-5" dirty="0">
                <a:latin typeface="Arial"/>
                <a:cs typeface="Arial"/>
              </a:rPr>
              <a:t>nivel</a:t>
            </a:r>
            <a:r>
              <a:rPr sz="1600" b="1" dirty="0">
                <a:latin typeface="Arial"/>
                <a:cs typeface="Arial"/>
              </a:rPr>
              <a:t> </a:t>
            </a:r>
            <a:r>
              <a:rPr sz="1600" b="1" spc="-5" dirty="0">
                <a:latin typeface="Arial"/>
                <a:cs typeface="Arial"/>
              </a:rPr>
              <a:t>sobresaliente</a:t>
            </a:r>
            <a:r>
              <a:rPr sz="1600" b="1" dirty="0">
                <a:latin typeface="Arial"/>
                <a:cs typeface="Arial"/>
              </a:rPr>
              <a:t> </a:t>
            </a:r>
            <a:r>
              <a:rPr sz="1600" b="1" spc="-5" dirty="0">
                <a:latin typeface="Arial"/>
                <a:cs typeface="Arial"/>
              </a:rPr>
              <a:t>al </a:t>
            </a:r>
            <a:r>
              <a:rPr sz="1600" b="1" dirty="0">
                <a:latin typeface="Arial"/>
                <a:cs typeface="Arial"/>
              </a:rPr>
              <a:t> </a:t>
            </a:r>
            <a:r>
              <a:rPr sz="1600" b="1" spc="-5" dirty="0">
                <a:latin typeface="Arial"/>
                <a:cs typeface="Arial"/>
              </a:rPr>
              <a:t>identificar</a:t>
            </a:r>
            <a:r>
              <a:rPr sz="1600" b="1" dirty="0">
                <a:latin typeface="Arial"/>
                <a:cs typeface="Arial"/>
              </a:rPr>
              <a:t> </a:t>
            </a:r>
            <a:r>
              <a:rPr sz="1600" b="1" spc="-5" dirty="0">
                <a:latin typeface="Arial"/>
                <a:cs typeface="Arial"/>
              </a:rPr>
              <a:t>que</a:t>
            </a:r>
            <a:r>
              <a:rPr sz="1600" b="1" dirty="0">
                <a:latin typeface="Arial"/>
                <a:cs typeface="Arial"/>
              </a:rPr>
              <a:t> </a:t>
            </a:r>
            <a:r>
              <a:rPr sz="1600" b="1" spc="-5" dirty="0">
                <a:latin typeface="Arial"/>
                <a:cs typeface="Arial"/>
              </a:rPr>
              <a:t>es</a:t>
            </a:r>
            <a:r>
              <a:rPr sz="1600" b="1" dirty="0">
                <a:latin typeface="Arial"/>
                <a:cs typeface="Arial"/>
              </a:rPr>
              <a:t> </a:t>
            </a:r>
            <a:r>
              <a:rPr sz="1600" b="1" spc="-5" dirty="0">
                <a:latin typeface="Arial"/>
                <a:cs typeface="Arial"/>
              </a:rPr>
              <a:t>la</a:t>
            </a:r>
            <a:r>
              <a:rPr sz="1600" b="1" dirty="0">
                <a:latin typeface="Arial"/>
                <a:cs typeface="Arial"/>
              </a:rPr>
              <a:t> </a:t>
            </a:r>
            <a:r>
              <a:rPr sz="1600" b="1" spc="-5" dirty="0">
                <a:latin typeface="Arial"/>
                <a:cs typeface="Arial"/>
              </a:rPr>
              <a:t>contaminación</a:t>
            </a:r>
            <a:r>
              <a:rPr sz="1600" b="1" dirty="0">
                <a:latin typeface="Arial"/>
                <a:cs typeface="Arial"/>
              </a:rPr>
              <a:t> </a:t>
            </a:r>
            <a:r>
              <a:rPr sz="1600" b="1" spc="-5" dirty="0">
                <a:latin typeface="Arial"/>
                <a:cs typeface="Arial"/>
              </a:rPr>
              <a:t>acústica, </a:t>
            </a:r>
            <a:r>
              <a:rPr sz="1600" b="1" dirty="0">
                <a:latin typeface="Arial"/>
                <a:cs typeface="Arial"/>
              </a:rPr>
              <a:t> </a:t>
            </a:r>
            <a:r>
              <a:rPr sz="1600" b="1" spc="-5" dirty="0">
                <a:latin typeface="Arial"/>
                <a:cs typeface="Arial"/>
              </a:rPr>
              <a:t>algunos</a:t>
            </a:r>
            <a:r>
              <a:rPr sz="1600" b="1" dirty="0">
                <a:latin typeface="Arial"/>
                <a:cs typeface="Arial"/>
              </a:rPr>
              <a:t> </a:t>
            </a:r>
            <a:r>
              <a:rPr sz="1600" b="1" spc="-5" dirty="0">
                <a:latin typeface="Arial"/>
                <a:cs typeface="Arial"/>
              </a:rPr>
              <a:t>de</a:t>
            </a:r>
            <a:r>
              <a:rPr sz="1600" b="1" dirty="0">
                <a:latin typeface="Arial"/>
                <a:cs typeface="Arial"/>
              </a:rPr>
              <a:t> sus</a:t>
            </a:r>
            <a:r>
              <a:rPr sz="1600" b="1" spc="5" dirty="0">
                <a:latin typeface="Arial"/>
                <a:cs typeface="Arial"/>
              </a:rPr>
              <a:t> </a:t>
            </a:r>
            <a:r>
              <a:rPr sz="1600" b="1" spc="-5" dirty="0">
                <a:latin typeface="Arial"/>
                <a:cs typeface="Arial"/>
              </a:rPr>
              <a:t>elementos</a:t>
            </a:r>
            <a:r>
              <a:rPr sz="1600" b="1" dirty="0">
                <a:latin typeface="Arial"/>
                <a:cs typeface="Arial"/>
              </a:rPr>
              <a:t> </a:t>
            </a:r>
            <a:r>
              <a:rPr sz="1600" b="1" spc="-5" dirty="0">
                <a:latin typeface="Arial"/>
                <a:cs typeface="Arial"/>
              </a:rPr>
              <a:t>y</a:t>
            </a:r>
            <a:r>
              <a:rPr sz="1600" b="1" dirty="0">
                <a:latin typeface="Arial"/>
                <a:cs typeface="Arial"/>
              </a:rPr>
              <a:t> </a:t>
            </a:r>
            <a:r>
              <a:rPr sz="1600" b="1" spc="-5" dirty="0">
                <a:latin typeface="Arial"/>
                <a:cs typeface="Arial"/>
              </a:rPr>
              <a:t>las</a:t>
            </a:r>
            <a:r>
              <a:rPr sz="1600" b="1" dirty="0">
                <a:latin typeface="Arial"/>
                <a:cs typeface="Arial"/>
              </a:rPr>
              <a:t> </a:t>
            </a:r>
            <a:r>
              <a:rPr sz="1600" b="1" spc="-5" dirty="0">
                <a:latin typeface="Arial"/>
                <a:cs typeface="Arial"/>
              </a:rPr>
              <a:t>causas </a:t>
            </a:r>
            <a:r>
              <a:rPr sz="1600" b="1" dirty="0">
                <a:latin typeface="Arial"/>
                <a:cs typeface="Arial"/>
              </a:rPr>
              <a:t> </a:t>
            </a:r>
            <a:r>
              <a:rPr sz="1600" b="1" spc="-5" dirty="0">
                <a:latin typeface="Arial"/>
                <a:cs typeface="Arial"/>
              </a:rPr>
              <a:t>principales</a:t>
            </a:r>
            <a:r>
              <a:rPr sz="1600" b="1" dirty="0">
                <a:latin typeface="Arial"/>
                <a:cs typeface="Arial"/>
              </a:rPr>
              <a:t> en</a:t>
            </a:r>
            <a:r>
              <a:rPr sz="1600" b="1" spc="5" dirty="0">
                <a:latin typeface="Arial"/>
                <a:cs typeface="Arial"/>
              </a:rPr>
              <a:t> </a:t>
            </a:r>
            <a:r>
              <a:rPr sz="1600" b="1" spc="-5" dirty="0">
                <a:latin typeface="Arial"/>
                <a:cs typeface="Arial"/>
              </a:rPr>
              <a:t>la</a:t>
            </a:r>
            <a:r>
              <a:rPr sz="1600" b="1" dirty="0">
                <a:latin typeface="Arial"/>
                <a:cs typeface="Arial"/>
              </a:rPr>
              <a:t> </a:t>
            </a:r>
            <a:r>
              <a:rPr sz="1600" b="1" spc="-5" dirty="0">
                <a:latin typeface="Arial"/>
                <a:cs typeface="Arial"/>
              </a:rPr>
              <a:t>salud,</a:t>
            </a:r>
            <a:r>
              <a:rPr sz="1600" b="1" dirty="0">
                <a:latin typeface="Arial"/>
                <a:cs typeface="Arial"/>
              </a:rPr>
              <a:t> </a:t>
            </a:r>
            <a:r>
              <a:rPr sz="1600" b="1" spc="-5" dirty="0">
                <a:latin typeface="Arial"/>
                <a:cs typeface="Arial"/>
              </a:rPr>
              <a:t>de</a:t>
            </a:r>
            <a:r>
              <a:rPr sz="1600" b="1" dirty="0">
                <a:latin typeface="Arial"/>
                <a:cs typeface="Arial"/>
              </a:rPr>
              <a:t> </a:t>
            </a:r>
            <a:r>
              <a:rPr sz="1600" b="1" spc="-5" dirty="0">
                <a:latin typeface="Arial"/>
                <a:cs typeface="Arial"/>
              </a:rPr>
              <a:t>manera</a:t>
            </a:r>
            <a:r>
              <a:rPr sz="1600" b="1" dirty="0">
                <a:latin typeface="Arial"/>
                <a:cs typeface="Arial"/>
              </a:rPr>
              <a:t> clara</a:t>
            </a:r>
            <a:r>
              <a:rPr sz="1600" b="1" spc="5" dirty="0">
                <a:latin typeface="Arial"/>
                <a:cs typeface="Arial"/>
              </a:rPr>
              <a:t> </a:t>
            </a:r>
            <a:r>
              <a:rPr sz="1600" b="1" spc="-5" dirty="0">
                <a:latin typeface="Arial"/>
                <a:cs typeface="Arial"/>
              </a:rPr>
              <a:t>y </a:t>
            </a:r>
            <a:r>
              <a:rPr sz="1600" b="1" dirty="0">
                <a:latin typeface="Arial"/>
                <a:cs typeface="Arial"/>
              </a:rPr>
              <a:t> </a:t>
            </a:r>
            <a:r>
              <a:rPr sz="1600" b="1" spc="-5" dirty="0">
                <a:latin typeface="Arial"/>
                <a:cs typeface="Arial"/>
              </a:rPr>
              <a:t>precisa</a:t>
            </a:r>
            <a:r>
              <a:rPr sz="1600" b="1" spc="245" dirty="0">
                <a:latin typeface="Arial"/>
                <a:cs typeface="Arial"/>
              </a:rPr>
              <a:t> </a:t>
            </a:r>
            <a:r>
              <a:rPr sz="1600" b="1" spc="-5" dirty="0">
                <a:latin typeface="Arial"/>
                <a:cs typeface="Arial"/>
              </a:rPr>
              <a:t>narra</a:t>
            </a:r>
            <a:r>
              <a:rPr sz="1600" b="1" spc="270" dirty="0">
                <a:latin typeface="Arial"/>
                <a:cs typeface="Arial"/>
              </a:rPr>
              <a:t> </a:t>
            </a:r>
            <a:r>
              <a:rPr sz="1600" b="1" dirty="0">
                <a:latin typeface="Arial"/>
                <a:cs typeface="Arial"/>
              </a:rPr>
              <a:t>los</a:t>
            </a:r>
            <a:r>
              <a:rPr sz="1600" b="1" spc="250" dirty="0">
                <a:latin typeface="Arial"/>
                <a:cs typeface="Arial"/>
              </a:rPr>
              <a:t> </a:t>
            </a:r>
            <a:r>
              <a:rPr sz="1600" b="1" spc="-5" dirty="0">
                <a:latin typeface="Arial"/>
                <a:cs typeface="Arial"/>
              </a:rPr>
              <a:t>efectos</a:t>
            </a:r>
            <a:r>
              <a:rPr sz="1600" b="1" spc="265" dirty="0">
                <a:latin typeface="Arial"/>
                <a:cs typeface="Arial"/>
              </a:rPr>
              <a:t> </a:t>
            </a:r>
            <a:r>
              <a:rPr sz="1600" b="1" spc="-10" dirty="0">
                <a:latin typeface="Arial"/>
                <a:cs typeface="Arial"/>
              </a:rPr>
              <a:t>que</a:t>
            </a:r>
            <a:r>
              <a:rPr sz="1600" b="1" spc="260" dirty="0">
                <a:latin typeface="Arial"/>
                <a:cs typeface="Arial"/>
              </a:rPr>
              <a:t> </a:t>
            </a:r>
            <a:r>
              <a:rPr sz="1600" b="1" spc="-5" dirty="0">
                <a:latin typeface="Arial"/>
                <a:cs typeface="Arial"/>
              </a:rPr>
              <a:t>pueden</a:t>
            </a:r>
            <a:r>
              <a:rPr sz="1600" b="1" spc="260" dirty="0">
                <a:latin typeface="Arial"/>
                <a:cs typeface="Arial"/>
              </a:rPr>
              <a:t> </a:t>
            </a:r>
            <a:r>
              <a:rPr sz="1600" b="1" spc="-5" dirty="0">
                <a:latin typeface="Arial"/>
                <a:cs typeface="Arial"/>
              </a:rPr>
              <a:t>tener</a:t>
            </a:r>
            <a:r>
              <a:rPr sz="1600" b="1" spc="265" dirty="0">
                <a:latin typeface="Arial"/>
                <a:cs typeface="Arial"/>
              </a:rPr>
              <a:t> </a:t>
            </a:r>
            <a:r>
              <a:rPr sz="1600" b="1" spc="-5" dirty="0">
                <a:latin typeface="Arial"/>
                <a:cs typeface="Arial"/>
              </a:rPr>
              <a:t>en </a:t>
            </a:r>
            <a:r>
              <a:rPr sz="1600" b="1" spc="-434" dirty="0">
                <a:latin typeface="Arial"/>
                <a:cs typeface="Arial"/>
              </a:rPr>
              <a:t> </a:t>
            </a:r>
            <a:r>
              <a:rPr sz="1600" b="1" spc="-5" dirty="0">
                <a:latin typeface="Arial"/>
                <a:cs typeface="Arial"/>
              </a:rPr>
              <a:t>el ser humano, así como las principales fuentes </a:t>
            </a:r>
            <a:r>
              <a:rPr sz="1600" b="1" dirty="0">
                <a:latin typeface="Arial"/>
                <a:cs typeface="Arial"/>
              </a:rPr>
              <a:t> </a:t>
            </a:r>
            <a:r>
              <a:rPr sz="1600" b="1" spc="-10" dirty="0">
                <a:latin typeface="Arial"/>
                <a:cs typeface="Arial"/>
              </a:rPr>
              <a:t>que</a:t>
            </a:r>
            <a:r>
              <a:rPr sz="1600" b="1" spc="5" dirty="0">
                <a:latin typeface="Arial"/>
                <a:cs typeface="Arial"/>
              </a:rPr>
              <a:t> </a:t>
            </a:r>
            <a:r>
              <a:rPr sz="1600" b="1" spc="-5" dirty="0">
                <a:latin typeface="Arial"/>
                <a:cs typeface="Arial"/>
              </a:rPr>
              <a:t>la</a:t>
            </a:r>
            <a:r>
              <a:rPr sz="1600" b="1" spc="10" dirty="0">
                <a:latin typeface="Arial"/>
                <a:cs typeface="Arial"/>
              </a:rPr>
              <a:t> </a:t>
            </a:r>
            <a:r>
              <a:rPr sz="1600" b="1" spc="-10" dirty="0">
                <a:latin typeface="Arial"/>
                <a:cs typeface="Arial"/>
              </a:rPr>
              <a:t>provocan.</a:t>
            </a:r>
            <a:endParaRPr sz="1600">
              <a:latin typeface="Arial"/>
              <a:cs typeface="Arial"/>
            </a:endParaRPr>
          </a:p>
          <a:p>
            <a:pPr marL="299085" marR="6350" indent="-287020" algn="just">
              <a:lnSpc>
                <a:spcPct val="100000"/>
              </a:lnSpc>
              <a:spcBef>
                <a:spcPts val="5"/>
              </a:spcBef>
              <a:buFont typeface="Wingdings"/>
              <a:buChar char=""/>
              <a:tabLst>
                <a:tab pos="299720" algn="l"/>
              </a:tabLst>
            </a:pPr>
            <a:r>
              <a:rPr sz="1600" b="1" spc="-5" dirty="0">
                <a:latin typeface="Arial"/>
                <a:cs typeface="Arial"/>
              </a:rPr>
              <a:t>Se puede observar </a:t>
            </a:r>
            <a:r>
              <a:rPr sz="1600" b="1" spc="-10" dirty="0">
                <a:latin typeface="Arial"/>
                <a:cs typeface="Arial"/>
              </a:rPr>
              <a:t>una </a:t>
            </a:r>
            <a:r>
              <a:rPr sz="1600" b="1" spc="-5" dirty="0">
                <a:latin typeface="Arial"/>
                <a:cs typeface="Arial"/>
              </a:rPr>
              <a:t>gran</a:t>
            </a:r>
            <a:r>
              <a:rPr sz="1600" b="1" dirty="0">
                <a:latin typeface="Arial"/>
                <a:cs typeface="Arial"/>
              </a:rPr>
              <a:t> </a:t>
            </a:r>
            <a:r>
              <a:rPr sz="1600" b="1" spc="-5" dirty="0">
                <a:latin typeface="Arial"/>
                <a:cs typeface="Arial"/>
              </a:rPr>
              <a:t>intervención </a:t>
            </a:r>
            <a:r>
              <a:rPr sz="1600" b="1" dirty="0">
                <a:latin typeface="Arial"/>
                <a:cs typeface="Arial"/>
              </a:rPr>
              <a:t>por </a:t>
            </a:r>
            <a:r>
              <a:rPr sz="1600" b="1" spc="5" dirty="0">
                <a:latin typeface="Arial"/>
                <a:cs typeface="Arial"/>
              </a:rPr>
              <a:t> </a:t>
            </a:r>
            <a:r>
              <a:rPr sz="1600" b="1" spc="-5" dirty="0">
                <a:latin typeface="Arial"/>
                <a:cs typeface="Arial"/>
              </a:rPr>
              <a:t>parte</a:t>
            </a:r>
            <a:r>
              <a:rPr sz="1600" b="1" dirty="0">
                <a:latin typeface="Arial"/>
                <a:cs typeface="Arial"/>
              </a:rPr>
              <a:t> </a:t>
            </a:r>
            <a:r>
              <a:rPr sz="1600" b="1" spc="-5" dirty="0">
                <a:latin typeface="Arial"/>
                <a:cs typeface="Arial"/>
              </a:rPr>
              <a:t>de</a:t>
            </a:r>
            <a:r>
              <a:rPr sz="1600" b="1" dirty="0">
                <a:latin typeface="Arial"/>
                <a:cs typeface="Arial"/>
              </a:rPr>
              <a:t> </a:t>
            </a:r>
            <a:r>
              <a:rPr sz="1600" b="1" spc="-5" dirty="0">
                <a:latin typeface="Arial"/>
                <a:cs typeface="Arial"/>
              </a:rPr>
              <a:t>la</a:t>
            </a:r>
            <a:r>
              <a:rPr sz="1600" b="1" dirty="0">
                <a:latin typeface="Arial"/>
                <a:cs typeface="Arial"/>
              </a:rPr>
              <a:t> </a:t>
            </a:r>
            <a:r>
              <a:rPr sz="1600" b="1" spc="-5" dirty="0">
                <a:latin typeface="Arial"/>
                <a:cs typeface="Arial"/>
              </a:rPr>
              <a:t>mamá</a:t>
            </a:r>
            <a:r>
              <a:rPr sz="1600" b="1" dirty="0">
                <a:latin typeface="Arial"/>
                <a:cs typeface="Arial"/>
              </a:rPr>
              <a:t> </a:t>
            </a:r>
            <a:r>
              <a:rPr sz="1600" b="1" spc="-10" dirty="0">
                <a:latin typeface="Arial"/>
                <a:cs typeface="Arial"/>
              </a:rPr>
              <a:t>por</a:t>
            </a:r>
            <a:r>
              <a:rPr sz="1600" b="1" spc="-5" dirty="0">
                <a:latin typeface="Arial"/>
                <a:cs typeface="Arial"/>
              </a:rPr>
              <a:t> lo</a:t>
            </a:r>
            <a:r>
              <a:rPr sz="1600" b="1" dirty="0">
                <a:latin typeface="Arial"/>
                <a:cs typeface="Arial"/>
              </a:rPr>
              <a:t> </a:t>
            </a:r>
            <a:r>
              <a:rPr sz="1600" b="1" spc="-5" dirty="0">
                <a:latin typeface="Arial"/>
                <a:cs typeface="Arial"/>
              </a:rPr>
              <a:t>cual</a:t>
            </a:r>
            <a:r>
              <a:rPr sz="1600" b="1" dirty="0">
                <a:latin typeface="Arial"/>
                <a:cs typeface="Arial"/>
              </a:rPr>
              <a:t> </a:t>
            </a:r>
            <a:r>
              <a:rPr sz="1600" b="1" spc="-5" dirty="0">
                <a:latin typeface="Arial"/>
                <a:cs typeface="Arial"/>
              </a:rPr>
              <a:t>el</a:t>
            </a:r>
            <a:r>
              <a:rPr sz="1600" b="1" dirty="0">
                <a:latin typeface="Arial"/>
                <a:cs typeface="Arial"/>
              </a:rPr>
              <a:t> infante</a:t>
            </a:r>
            <a:r>
              <a:rPr sz="1600" b="1" spc="440" dirty="0">
                <a:latin typeface="Arial"/>
                <a:cs typeface="Arial"/>
              </a:rPr>
              <a:t> </a:t>
            </a:r>
            <a:r>
              <a:rPr sz="1600" b="1" spc="5" dirty="0">
                <a:latin typeface="Arial"/>
                <a:cs typeface="Arial"/>
              </a:rPr>
              <a:t>se </a:t>
            </a:r>
            <a:r>
              <a:rPr sz="1600" b="1" spc="10" dirty="0">
                <a:latin typeface="Arial"/>
                <a:cs typeface="Arial"/>
              </a:rPr>
              <a:t> </a:t>
            </a:r>
            <a:r>
              <a:rPr sz="1600" b="1" spc="-5" dirty="0">
                <a:latin typeface="Arial"/>
                <a:cs typeface="Arial"/>
              </a:rPr>
              <a:t>aprecia</a:t>
            </a:r>
            <a:r>
              <a:rPr sz="1600" b="1" spc="5" dirty="0">
                <a:latin typeface="Arial"/>
                <a:cs typeface="Arial"/>
              </a:rPr>
              <a:t> </a:t>
            </a:r>
            <a:r>
              <a:rPr sz="1600" b="1" spc="-10" dirty="0">
                <a:latin typeface="Arial"/>
                <a:cs typeface="Arial"/>
              </a:rPr>
              <a:t>motivado</a:t>
            </a:r>
            <a:r>
              <a:rPr sz="1600" b="1" spc="50" dirty="0">
                <a:latin typeface="Arial"/>
                <a:cs typeface="Arial"/>
              </a:rPr>
              <a:t> </a:t>
            </a:r>
            <a:r>
              <a:rPr sz="1600" b="1" spc="-5" dirty="0">
                <a:latin typeface="Arial"/>
                <a:cs typeface="Arial"/>
              </a:rPr>
              <a:t>y</a:t>
            </a:r>
            <a:r>
              <a:rPr sz="1600" b="1" spc="10" dirty="0">
                <a:latin typeface="Arial"/>
                <a:cs typeface="Arial"/>
              </a:rPr>
              <a:t> </a:t>
            </a:r>
            <a:r>
              <a:rPr sz="1600" b="1" spc="-5" dirty="0">
                <a:latin typeface="Arial"/>
                <a:cs typeface="Arial"/>
              </a:rPr>
              <a:t>feliz.</a:t>
            </a:r>
            <a:endParaRPr sz="1600">
              <a:latin typeface="Arial"/>
              <a:cs typeface="Arial"/>
            </a:endParaRPr>
          </a:p>
          <a:p>
            <a:pPr marL="299085" indent="-287020" algn="just">
              <a:lnSpc>
                <a:spcPct val="100000"/>
              </a:lnSpc>
              <a:buFont typeface="Wingdings"/>
              <a:buChar char=""/>
              <a:tabLst>
                <a:tab pos="299720" algn="l"/>
              </a:tabLst>
            </a:pPr>
            <a:r>
              <a:rPr sz="1600" b="1" spc="-5" dirty="0">
                <a:latin typeface="Arial"/>
                <a:cs typeface="Arial"/>
              </a:rPr>
              <a:t>En</a:t>
            </a:r>
            <a:r>
              <a:rPr sz="1600" b="1" spc="-15" dirty="0">
                <a:latin typeface="Arial"/>
                <a:cs typeface="Arial"/>
              </a:rPr>
              <a:t> </a:t>
            </a:r>
            <a:r>
              <a:rPr sz="1600" b="1" spc="-5" dirty="0">
                <a:latin typeface="Arial"/>
                <a:cs typeface="Arial"/>
              </a:rPr>
              <a:t>general</a:t>
            </a:r>
            <a:r>
              <a:rPr sz="1600" b="1" spc="20" dirty="0">
                <a:latin typeface="Arial"/>
                <a:cs typeface="Arial"/>
              </a:rPr>
              <a:t> </a:t>
            </a:r>
            <a:r>
              <a:rPr sz="1600" b="1" spc="-5" dirty="0">
                <a:latin typeface="Arial"/>
                <a:cs typeface="Arial"/>
              </a:rPr>
              <a:t>es un</a:t>
            </a:r>
            <a:r>
              <a:rPr sz="1600" b="1" dirty="0">
                <a:latin typeface="Arial"/>
                <a:cs typeface="Arial"/>
              </a:rPr>
              <a:t> </a:t>
            </a:r>
            <a:r>
              <a:rPr sz="1600" b="1" spc="-5" dirty="0">
                <a:latin typeface="Arial"/>
                <a:cs typeface="Arial"/>
              </a:rPr>
              <a:t>excelente</a:t>
            </a:r>
            <a:r>
              <a:rPr sz="1600" b="1" spc="15" dirty="0">
                <a:latin typeface="Arial"/>
                <a:cs typeface="Arial"/>
              </a:rPr>
              <a:t> </a:t>
            </a:r>
            <a:r>
              <a:rPr sz="1600" b="1" spc="-5" dirty="0">
                <a:latin typeface="Arial"/>
                <a:cs typeface="Arial"/>
              </a:rPr>
              <a:t>trabajo.</a:t>
            </a:r>
            <a:endParaRPr sz="1600">
              <a:latin typeface="Arial"/>
              <a:cs typeface="Arial"/>
            </a:endParaRPr>
          </a:p>
        </p:txBody>
      </p:sp>
      <p:sp>
        <p:nvSpPr>
          <p:cNvPr id="6" name="object 6"/>
          <p:cNvSpPr txBox="1">
            <a:spLocks noGrp="1"/>
          </p:cNvSpPr>
          <p:nvPr>
            <p:ph type="title"/>
          </p:nvPr>
        </p:nvSpPr>
        <p:spPr>
          <a:xfrm>
            <a:off x="5420614" y="412747"/>
            <a:ext cx="5541645" cy="513715"/>
          </a:xfrm>
          <a:prstGeom prst="rect">
            <a:avLst/>
          </a:prstGeom>
        </p:spPr>
        <p:txBody>
          <a:bodyPr vert="horz" wrap="square" lIns="0" tIns="13335" rIns="0" bIns="0" rtlCol="0">
            <a:spAutoFit/>
          </a:bodyPr>
          <a:lstStyle/>
          <a:p>
            <a:pPr marL="12700">
              <a:lnSpc>
                <a:spcPct val="100000"/>
              </a:lnSpc>
              <a:spcBef>
                <a:spcPts val="105"/>
              </a:spcBef>
            </a:pPr>
            <a:r>
              <a:rPr dirty="0"/>
              <a:t>Martes</a:t>
            </a:r>
            <a:r>
              <a:rPr spc="-35" dirty="0"/>
              <a:t> </a:t>
            </a:r>
            <a:r>
              <a:rPr spc="-5" dirty="0"/>
              <a:t>18</a:t>
            </a:r>
            <a:r>
              <a:rPr spc="-15" dirty="0"/>
              <a:t> </a:t>
            </a:r>
            <a:r>
              <a:rPr spc="-5" dirty="0"/>
              <a:t>de</a:t>
            </a:r>
            <a:r>
              <a:rPr spc="-25" dirty="0"/>
              <a:t> </a:t>
            </a:r>
            <a:r>
              <a:rPr spc="-5" dirty="0"/>
              <a:t>mayo</a:t>
            </a:r>
            <a:r>
              <a:rPr spc="-15" dirty="0"/>
              <a:t> </a:t>
            </a:r>
            <a:r>
              <a:rPr dirty="0"/>
              <a:t>del</a:t>
            </a:r>
            <a:r>
              <a:rPr spc="-25" dirty="0"/>
              <a:t> </a:t>
            </a:r>
            <a:r>
              <a:rPr spc="-10" dirty="0"/>
              <a:t>2021.</a:t>
            </a:r>
            <a:r>
              <a:rPr sz="1800" b="0" spc="-10" dirty="0">
                <a:latin typeface="Calibri"/>
                <a:cs typeface="Calibri"/>
              </a:rPr>
              <a:t>.</a:t>
            </a:r>
            <a:endParaRPr sz="1800">
              <a:latin typeface="Calibri"/>
              <a:cs typeface="Calibri"/>
            </a:endParaRPr>
          </a:p>
        </p:txBody>
      </p:sp>
      <p:sp>
        <p:nvSpPr>
          <p:cNvPr id="7" name="object 7"/>
          <p:cNvSpPr txBox="1"/>
          <p:nvPr/>
        </p:nvSpPr>
        <p:spPr>
          <a:xfrm>
            <a:off x="7399782" y="1219961"/>
            <a:ext cx="3218815" cy="3602990"/>
          </a:xfrm>
          <a:prstGeom prst="rect">
            <a:avLst/>
          </a:prstGeom>
          <a:solidFill>
            <a:srgbClr val="FFFFFF"/>
          </a:solidFill>
          <a:ln w="38100">
            <a:solidFill>
              <a:srgbClr val="2E528E"/>
            </a:solidFill>
          </a:ln>
        </p:spPr>
        <p:txBody>
          <a:bodyPr vert="horz" wrap="square" lIns="0" tIns="6350" rIns="0" bIns="0" rtlCol="0">
            <a:spAutoFit/>
          </a:bodyPr>
          <a:lstStyle/>
          <a:p>
            <a:pPr>
              <a:lnSpc>
                <a:spcPct val="100000"/>
              </a:lnSpc>
              <a:spcBef>
                <a:spcPts val="50"/>
              </a:spcBef>
            </a:pPr>
            <a:endParaRPr sz="1800">
              <a:latin typeface="Times New Roman"/>
              <a:cs typeface="Times New Roman"/>
            </a:endParaRPr>
          </a:p>
          <a:p>
            <a:pPr marL="635" algn="ctr">
              <a:lnSpc>
                <a:spcPts val="2370"/>
              </a:lnSpc>
              <a:spcBef>
                <a:spcPts val="5"/>
              </a:spcBef>
            </a:pPr>
            <a:r>
              <a:rPr sz="2000" b="1" dirty="0">
                <a:latin typeface="Arial"/>
                <a:cs typeface="Arial"/>
              </a:rPr>
              <a:t>LINK</a:t>
            </a:r>
            <a:r>
              <a:rPr sz="2000" b="1" spc="-40" dirty="0">
                <a:latin typeface="Arial"/>
                <a:cs typeface="Arial"/>
              </a:rPr>
              <a:t> </a:t>
            </a:r>
            <a:r>
              <a:rPr sz="2000" b="1" dirty="0">
                <a:latin typeface="Arial"/>
                <a:cs typeface="Arial"/>
              </a:rPr>
              <a:t>DEL</a:t>
            </a:r>
            <a:r>
              <a:rPr sz="2000" b="1" spc="-60" dirty="0">
                <a:latin typeface="Arial"/>
                <a:cs typeface="Arial"/>
              </a:rPr>
              <a:t> </a:t>
            </a:r>
            <a:r>
              <a:rPr sz="2000" b="1" dirty="0">
                <a:latin typeface="Arial"/>
                <a:cs typeface="Arial"/>
              </a:rPr>
              <a:t>VIDEO:</a:t>
            </a:r>
            <a:endParaRPr sz="2000">
              <a:latin typeface="Arial"/>
              <a:cs typeface="Arial"/>
            </a:endParaRPr>
          </a:p>
          <a:p>
            <a:pPr marL="111760" marR="104139" algn="ctr">
              <a:lnSpc>
                <a:spcPts val="2160"/>
              </a:lnSpc>
              <a:spcBef>
                <a:spcPts val="40"/>
              </a:spcBef>
            </a:pPr>
            <a:r>
              <a:rPr sz="1800" u="dashLong" spc="-10" dirty="0">
                <a:solidFill>
                  <a:srgbClr val="0462C1"/>
                </a:solidFill>
                <a:uFill>
                  <a:solidFill>
                    <a:srgbClr val="0462C1"/>
                  </a:solidFill>
                </a:uFill>
                <a:latin typeface="Calibri"/>
                <a:cs typeface="Calibri"/>
                <a:hlinkClick r:id="rId3"/>
              </a:rPr>
              <a:t>h</a:t>
            </a:r>
            <a:r>
              <a:rPr sz="1800" u="dashLong" spc="-30" dirty="0">
                <a:solidFill>
                  <a:srgbClr val="0462C1"/>
                </a:solidFill>
                <a:uFill>
                  <a:solidFill>
                    <a:srgbClr val="0462C1"/>
                  </a:solidFill>
                </a:uFill>
                <a:latin typeface="Calibri"/>
                <a:cs typeface="Calibri"/>
                <a:hlinkClick r:id="rId3"/>
              </a:rPr>
              <a:t>t</a:t>
            </a:r>
            <a:r>
              <a:rPr sz="1800" u="dashLong" dirty="0">
                <a:solidFill>
                  <a:srgbClr val="0462C1"/>
                </a:solidFill>
                <a:uFill>
                  <a:solidFill>
                    <a:srgbClr val="0462C1"/>
                  </a:solidFill>
                </a:uFill>
                <a:latin typeface="Calibri"/>
                <a:cs typeface="Calibri"/>
                <a:hlinkClick r:id="rId3"/>
              </a:rPr>
              <a:t>t</a:t>
            </a:r>
            <a:r>
              <a:rPr sz="1800" u="dashLong" spc="-15" dirty="0">
                <a:solidFill>
                  <a:srgbClr val="0462C1"/>
                </a:solidFill>
                <a:uFill>
                  <a:solidFill>
                    <a:srgbClr val="0462C1"/>
                  </a:solidFill>
                </a:uFill>
                <a:latin typeface="Calibri"/>
                <a:cs typeface="Calibri"/>
                <a:hlinkClick r:id="rId3"/>
              </a:rPr>
              <a:t>p</a:t>
            </a:r>
            <a:r>
              <a:rPr sz="1800" u="dashLong" spc="-5" dirty="0">
                <a:solidFill>
                  <a:srgbClr val="0462C1"/>
                </a:solidFill>
                <a:uFill>
                  <a:solidFill>
                    <a:srgbClr val="0462C1"/>
                  </a:solidFill>
                </a:uFill>
                <a:latin typeface="Calibri"/>
                <a:cs typeface="Calibri"/>
                <a:hlinkClick r:id="rId3"/>
              </a:rPr>
              <a:t>s://</a:t>
            </a:r>
            <a:r>
              <a:rPr sz="1800" u="dashLong" spc="5" dirty="0">
                <a:solidFill>
                  <a:srgbClr val="0462C1"/>
                </a:solidFill>
                <a:uFill>
                  <a:solidFill>
                    <a:srgbClr val="0462C1"/>
                  </a:solidFill>
                </a:uFill>
                <a:latin typeface="Calibri"/>
                <a:cs typeface="Calibri"/>
                <a:hlinkClick r:id="rId3"/>
              </a:rPr>
              <a:t>d</a:t>
            </a:r>
            <a:r>
              <a:rPr sz="1800" u="dashLong" dirty="0">
                <a:solidFill>
                  <a:srgbClr val="0462C1"/>
                </a:solidFill>
                <a:uFill>
                  <a:solidFill>
                    <a:srgbClr val="0462C1"/>
                  </a:solidFill>
                </a:uFill>
                <a:latin typeface="Calibri"/>
                <a:cs typeface="Calibri"/>
                <a:hlinkClick r:id="rId3"/>
              </a:rPr>
              <a:t>r</a:t>
            </a:r>
            <a:r>
              <a:rPr sz="1800" u="dashLong" spc="-10" dirty="0">
                <a:solidFill>
                  <a:srgbClr val="0462C1"/>
                </a:solidFill>
                <a:uFill>
                  <a:solidFill>
                    <a:srgbClr val="0462C1"/>
                  </a:solidFill>
                </a:uFill>
                <a:latin typeface="Calibri"/>
                <a:cs typeface="Calibri"/>
                <a:hlinkClick r:id="rId3"/>
              </a:rPr>
              <a:t>iv</a:t>
            </a:r>
            <a:r>
              <a:rPr sz="1800" u="dashLong" dirty="0">
                <a:solidFill>
                  <a:srgbClr val="0462C1"/>
                </a:solidFill>
                <a:uFill>
                  <a:solidFill>
                    <a:srgbClr val="0462C1"/>
                  </a:solidFill>
                </a:uFill>
                <a:latin typeface="Calibri"/>
                <a:cs typeface="Calibri"/>
                <a:hlinkClick r:id="rId3"/>
              </a:rPr>
              <a:t>e</a:t>
            </a:r>
            <a:r>
              <a:rPr sz="1800" u="dashLong" spc="25" dirty="0">
                <a:solidFill>
                  <a:srgbClr val="0462C1"/>
                </a:solidFill>
                <a:uFill>
                  <a:solidFill>
                    <a:srgbClr val="0462C1"/>
                  </a:solidFill>
                </a:uFill>
                <a:latin typeface="Calibri"/>
                <a:cs typeface="Calibri"/>
                <a:hlinkClick r:id="rId3"/>
              </a:rPr>
              <a:t>.</a:t>
            </a:r>
            <a:r>
              <a:rPr sz="1800" u="dashLong" spc="-10" dirty="0">
                <a:solidFill>
                  <a:srgbClr val="0462C1"/>
                </a:solidFill>
                <a:uFill>
                  <a:solidFill>
                    <a:srgbClr val="0462C1"/>
                  </a:solidFill>
                </a:uFill>
                <a:latin typeface="Calibri"/>
                <a:cs typeface="Calibri"/>
                <a:hlinkClick r:id="rId3"/>
              </a:rPr>
              <a:t>g</a:t>
            </a:r>
            <a:r>
              <a:rPr sz="1800" u="dashLong" spc="-5" dirty="0">
                <a:solidFill>
                  <a:srgbClr val="0462C1"/>
                </a:solidFill>
                <a:uFill>
                  <a:solidFill>
                    <a:srgbClr val="0462C1"/>
                  </a:solidFill>
                </a:uFill>
                <a:latin typeface="Calibri"/>
                <a:cs typeface="Calibri"/>
                <a:hlinkClick r:id="rId3"/>
              </a:rPr>
              <a:t>oog</a:t>
            </a:r>
            <a:r>
              <a:rPr sz="1800" u="dashLong" dirty="0">
                <a:solidFill>
                  <a:srgbClr val="0462C1"/>
                </a:solidFill>
                <a:uFill>
                  <a:solidFill>
                    <a:srgbClr val="0462C1"/>
                  </a:solidFill>
                </a:uFill>
                <a:latin typeface="Calibri"/>
                <a:cs typeface="Calibri"/>
                <a:hlinkClick r:id="rId3"/>
              </a:rPr>
              <a:t>le.</a:t>
            </a:r>
            <a:r>
              <a:rPr sz="1800" u="dashLong" spc="-15" dirty="0">
                <a:solidFill>
                  <a:srgbClr val="0462C1"/>
                </a:solidFill>
                <a:uFill>
                  <a:solidFill>
                    <a:srgbClr val="0462C1"/>
                  </a:solidFill>
                </a:uFill>
                <a:latin typeface="Calibri"/>
                <a:cs typeface="Calibri"/>
                <a:hlinkClick r:id="rId3"/>
              </a:rPr>
              <a:t>c</a:t>
            </a:r>
            <a:r>
              <a:rPr sz="1800" u="dashLong" spc="-5" dirty="0">
                <a:solidFill>
                  <a:srgbClr val="0462C1"/>
                </a:solidFill>
                <a:uFill>
                  <a:solidFill>
                    <a:srgbClr val="0462C1"/>
                  </a:solidFill>
                </a:uFill>
                <a:latin typeface="Calibri"/>
                <a:cs typeface="Calibri"/>
                <a:hlinkClick r:id="rId3"/>
              </a:rPr>
              <a:t>om/</a:t>
            </a:r>
            <a:r>
              <a:rPr sz="1800" u="dashLong" dirty="0">
                <a:solidFill>
                  <a:srgbClr val="0462C1"/>
                </a:solidFill>
                <a:uFill>
                  <a:solidFill>
                    <a:srgbClr val="0462C1"/>
                  </a:solidFill>
                </a:uFill>
                <a:latin typeface="Calibri"/>
                <a:cs typeface="Calibri"/>
                <a:hlinkClick r:id="rId3"/>
              </a:rPr>
              <a:t>f</a:t>
            </a:r>
            <a:r>
              <a:rPr sz="1800" u="dashLong" spc="-5" dirty="0">
                <a:solidFill>
                  <a:srgbClr val="0462C1"/>
                </a:solidFill>
                <a:uFill>
                  <a:solidFill>
                    <a:srgbClr val="0462C1"/>
                  </a:solidFill>
                </a:uFill>
                <a:latin typeface="Calibri"/>
                <a:cs typeface="Calibri"/>
                <a:hlinkClick r:id="rId3"/>
              </a:rPr>
              <a:t>il</a:t>
            </a:r>
            <a:r>
              <a:rPr sz="1800" u="dashLong" dirty="0">
                <a:solidFill>
                  <a:srgbClr val="0462C1"/>
                </a:solidFill>
                <a:uFill>
                  <a:solidFill>
                    <a:srgbClr val="0462C1"/>
                  </a:solidFill>
                </a:uFill>
                <a:latin typeface="Calibri"/>
                <a:cs typeface="Calibri"/>
                <a:hlinkClick r:id="rId3"/>
              </a:rPr>
              <a:t>e/</a:t>
            </a:r>
            <a:r>
              <a:rPr sz="1800" u="dashLong" spc="5" dirty="0">
                <a:solidFill>
                  <a:srgbClr val="0462C1"/>
                </a:solidFill>
                <a:uFill>
                  <a:solidFill>
                    <a:srgbClr val="0462C1"/>
                  </a:solidFill>
                </a:uFill>
                <a:latin typeface="Calibri"/>
                <a:cs typeface="Calibri"/>
                <a:hlinkClick r:id="rId3"/>
              </a:rPr>
              <a:t>d</a:t>
            </a:r>
            <a:r>
              <a:rPr sz="1800" u="dashLong" dirty="0">
                <a:solidFill>
                  <a:srgbClr val="0462C1"/>
                </a:solidFill>
                <a:uFill>
                  <a:solidFill>
                    <a:srgbClr val="0462C1"/>
                  </a:solidFill>
                </a:uFill>
                <a:latin typeface="Calibri"/>
                <a:cs typeface="Calibri"/>
                <a:hlinkClick r:id="rId3"/>
              </a:rPr>
              <a:t>/ </a:t>
            </a:r>
            <a:r>
              <a:rPr sz="1800" dirty="0">
                <a:solidFill>
                  <a:srgbClr val="0462C1"/>
                </a:solidFill>
                <a:latin typeface="Times New Roman"/>
                <a:cs typeface="Times New Roman"/>
                <a:hlinkClick r:id="rId3"/>
              </a:rPr>
              <a:t> </a:t>
            </a:r>
            <a:r>
              <a:rPr sz="1800" u="dashLong" spc="-10" dirty="0">
                <a:solidFill>
                  <a:srgbClr val="0462C1"/>
                </a:solidFill>
                <a:uFill>
                  <a:solidFill>
                    <a:srgbClr val="0462C1"/>
                  </a:solidFill>
                </a:uFill>
                <a:latin typeface="Calibri"/>
                <a:cs typeface="Calibri"/>
                <a:hlinkClick r:id="rId3"/>
              </a:rPr>
              <a:t>1lYkQpukluHL2sWRnIdUazq9EFi </a:t>
            </a:r>
            <a:r>
              <a:rPr sz="1800" spc="-395" dirty="0">
                <a:solidFill>
                  <a:srgbClr val="0462C1"/>
                </a:solidFill>
                <a:latin typeface="Calibri"/>
                <a:cs typeface="Calibri"/>
                <a:hlinkClick r:id="rId3"/>
              </a:rPr>
              <a:t> </a:t>
            </a:r>
            <a:r>
              <a:rPr sz="1800" u="dashLong" spc="-5" dirty="0">
                <a:solidFill>
                  <a:srgbClr val="0462C1"/>
                </a:solidFill>
                <a:uFill>
                  <a:solidFill>
                    <a:srgbClr val="0462C1"/>
                  </a:solidFill>
                </a:uFill>
                <a:latin typeface="Calibri"/>
                <a:cs typeface="Calibri"/>
                <a:hlinkClick r:id="rId3"/>
              </a:rPr>
              <a:t>xjNE58/view?usp=sharing</a:t>
            </a:r>
            <a:endParaRPr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3206</Words>
  <Application>Microsoft Office PowerPoint</Application>
  <PresentationFormat>Panorámica</PresentationFormat>
  <Paragraphs>329</Paragraphs>
  <Slides>45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Arial</vt:lpstr>
      <vt:lpstr>Arial Black</vt:lpstr>
      <vt:lpstr>Book Antiqua</vt:lpstr>
      <vt:lpstr>Calibri</vt:lpstr>
      <vt:lpstr>Times New Roman</vt:lpstr>
      <vt:lpstr>Wingdings</vt:lpstr>
      <vt:lpstr>Office Theme</vt:lpstr>
      <vt:lpstr>CARPETA DE EVIDENCIAS.</vt:lpstr>
      <vt:lpstr>ALUMNO: Eduardo Flores  Jiménez.</vt:lpstr>
      <vt:lpstr>Lunes 10 de mayo del 2021.</vt:lpstr>
      <vt:lpstr>Martes 11 de mayo del 2021</vt:lpstr>
      <vt:lpstr>Miércoles 12 de mayo del 2021..</vt:lpstr>
      <vt:lpstr>Jueves 13 de mayo del 2021..</vt:lpstr>
      <vt:lpstr>Viernes 14 de mayo del 2021..</vt:lpstr>
      <vt:lpstr>Lunes 17 de mayo del 2021..</vt:lpstr>
      <vt:lpstr>Martes 18 de mayo del 2021..</vt:lpstr>
      <vt:lpstr>Miércoles 19 de mayo del 2021..</vt:lpstr>
      <vt:lpstr>CLASE ZOOM.</vt:lpstr>
      <vt:lpstr>Lunes 14 de junio del 2021.</vt:lpstr>
      <vt:lpstr>Martes 15 de junio del 2021</vt:lpstr>
      <vt:lpstr>Presentación de PowerPoint</vt:lpstr>
      <vt:lpstr>Presentación de PowerPoint</vt:lpstr>
      <vt:lpstr>Presentación de PowerPoint</vt:lpstr>
      <vt:lpstr>Presentación de PowerPoint</vt:lpstr>
      <vt:lpstr>Lunes 10 de mayo del 2021.</vt:lpstr>
      <vt:lpstr>Martes 11 de mayo del 2021</vt:lpstr>
      <vt:lpstr>Miércoles 12 de mayo del 2021..</vt:lpstr>
      <vt:lpstr>Jueves 13 de mayo del 2021..</vt:lpstr>
      <vt:lpstr>Viernes 14 de mayo del 2021..</vt:lpstr>
      <vt:lpstr>Lunes 17 de mayo del 2021..</vt:lpstr>
      <vt:lpstr>Martes 18 de mayo del 2021..</vt:lpstr>
      <vt:lpstr>Miércoles 19 de mayo del 2021..</vt:lpstr>
      <vt:lpstr>Presentación de PowerPoint</vt:lpstr>
      <vt:lpstr>Lunes 14 de junio del 2021.</vt:lpstr>
      <vt:lpstr>Martes 15 de mayo del 2021</vt:lpstr>
      <vt:lpstr>Presentación de PowerPoint</vt:lpstr>
      <vt:lpstr>Presentación de PowerPoint</vt:lpstr>
      <vt:lpstr>Presentación de PowerPoint</vt:lpstr>
      <vt:lpstr>Presentación de PowerPoint</vt:lpstr>
      <vt:lpstr>Lunes 10 de mayo del 2021.</vt:lpstr>
      <vt:lpstr>Martes 11 de mayo del 2021.</vt:lpstr>
      <vt:lpstr>Miércoles 12 de mayo del 2021..</vt:lpstr>
      <vt:lpstr>Jueves 13 de mayo del 2021..</vt:lpstr>
      <vt:lpstr>Viernes 14 de mayo del 2021..</vt:lpstr>
      <vt:lpstr>Lunes 17 de mayo del 2021..</vt:lpstr>
      <vt:lpstr>Martes 18 de mayo del 2021..</vt:lpstr>
      <vt:lpstr>Miércoles 19 de mayo del 2021..</vt:lpstr>
      <vt:lpstr>Jueves 19 de mayo del 2021..</vt:lpstr>
      <vt:lpstr>Lunes 14 de junio del 2021.</vt:lpstr>
      <vt:lpstr>Martes 15 de mayo del 2021</vt:lpstr>
      <vt:lpstr>Escuela normal de educación preescolar.</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Abraham Sena</cp:lastModifiedBy>
  <cp:revision>1</cp:revision>
  <dcterms:created xsi:type="dcterms:W3CDTF">2021-06-19T23:34:53Z</dcterms:created>
  <dcterms:modified xsi:type="dcterms:W3CDTF">2021-06-19T23:44:15Z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2021-06-19T00:00:00Z</vt:filetime>
  </property>
  <property fmtid="{D5CDD505-2E9C-101B-9397-08002B2CF9AE}" pid="3" name="Creator">
    <vt:lpwstr>Microsoft® PowerPoint® para Office 365</vt:lpwstr>
  </property>
  <property fmtid="{D5CDD505-2E9C-101B-9397-08002B2CF9AE}" pid="4" name="LastSaved">
    <vt:filetime>2021-06-19T00:00:00Z</vt:filetime>
  </property>
</Properties>
</file>