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73" r:id="rId5"/>
    <p:sldId id="261" r:id="rId6"/>
    <p:sldId id="268" r:id="rId7"/>
    <p:sldId id="260" r:id="rId8"/>
    <p:sldId id="269" r:id="rId9"/>
    <p:sldId id="262" r:id="rId10"/>
    <p:sldId id="275" r:id="rId11"/>
    <p:sldId id="263" r:id="rId12"/>
    <p:sldId id="265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00FFFF"/>
    <a:srgbClr val="00FF00"/>
    <a:srgbClr val="003399"/>
    <a:srgbClr val="00DE00"/>
    <a:srgbClr val="0099CC"/>
    <a:srgbClr val="FFFFFF"/>
    <a:srgbClr val="0066FF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9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76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6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2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12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19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4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1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5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8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ECC2-516B-4286-BCBA-EDD0D20168D4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568B-3655-4F18-BD17-74CF9FEA2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4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1 ideas de Crayolas para bordes en 2021 | etiquetas preescolares,  decoracion de aulas, materiales para pre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" y="20397"/>
            <a:ext cx="9138506" cy="68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692696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00B050"/>
                </a:solidFill>
                <a:latin typeface="Century Gothic" panose="020B0502020202020204" pitchFamily="34" charset="0"/>
              </a:rPr>
              <a:t>Evidencias de alumnos del JN Elia Emma Badillo Mendoza</a:t>
            </a:r>
            <a:endParaRPr lang="es-ES" sz="5400" b="1" dirty="0">
              <a:ln/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100 ideas de Crayolas | decoracion de aulas, actividades para preescolar,  etiquetas preescolar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4"/>
          <a:stretch/>
        </p:blipFill>
        <p:spPr bwMode="auto">
          <a:xfrm>
            <a:off x="7142513" y="2954450"/>
            <a:ext cx="1605951" cy="11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7945488" y="3140968"/>
            <a:ext cx="586952" cy="504056"/>
          </a:xfrm>
          <a:prstGeom prst="ellipse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12360" y="30689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Tekton Pro Ext" pitchFamily="34" charset="0"/>
              </a:rPr>
              <a:t>A</a:t>
            </a:r>
            <a:endParaRPr lang="es-MX" dirty="0">
              <a:solidFill>
                <a:schemeClr val="bg1"/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 de texto"/>
          <p:cNvSpPr txBox="1"/>
          <p:nvPr/>
        </p:nvSpPr>
        <p:spPr>
          <a:xfrm>
            <a:off x="5220072" y="404664"/>
            <a:ext cx="3639647" cy="1390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Aprendizajes  esperados: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00CC00"/>
                </a:solidFill>
                <a:effectLst/>
                <a:latin typeface="Arial"/>
                <a:ea typeface="Calibri"/>
                <a:cs typeface="Times New Roman"/>
              </a:rPr>
              <a:t>Exploración y Comprensión del Mundo Natural y Social: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MX" sz="1100" dirty="0">
                <a:effectLst/>
                <a:ea typeface="Calibri"/>
                <a:cs typeface="Times New Roman"/>
              </a:rPr>
              <a:t>Describe y explica las características comunes que identifica entre seres vivos y elementos que observa en la naturaleza.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9900"/>
                </a:solidFill>
                <a:effectLst/>
                <a:latin typeface="Arial"/>
                <a:ea typeface="Calibri"/>
                <a:cs typeface="Times New Roman"/>
              </a:rPr>
              <a:t>Lenguaje y comunicación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: </a:t>
            </a:r>
            <a:r>
              <a:rPr lang="es-MX" sz="1100" dirty="0">
                <a:effectLst/>
                <a:latin typeface="Arial"/>
                <a:ea typeface="Calibri"/>
                <a:cs typeface="Times New Roman"/>
              </a:rPr>
              <a:t>Escribe su nombre con diversos propósitos e identifica el de algunos compañeros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Educación socioemocional: 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Habla sobre sus conductas y las de sus compañeros, explica las consecuencias de sus actos y reflexiona ante situaciones de desacuerdo.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0066"/>
                </a:solidFill>
                <a:effectLst/>
                <a:latin typeface="Arial"/>
                <a:ea typeface="Calibri"/>
                <a:cs typeface="Times New Roman"/>
              </a:rPr>
              <a:t>Pensamiento matemático: </a:t>
            </a:r>
            <a:r>
              <a:rPr lang="es-MX" sz="1100" dirty="0">
                <a:effectLst/>
                <a:latin typeface="Arial"/>
                <a:ea typeface="Calibri"/>
                <a:cs typeface="Times New Roman"/>
              </a:rPr>
              <a:t>Reproduce modelos con formas, figuras y cuerpos geométricos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1927"/>
          <a:stretch/>
        </p:blipFill>
        <p:spPr bwMode="auto">
          <a:xfrm>
            <a:off x="673171" y="908720"/>
            <a:ext cx="4470858" cy="45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 rot="10800000">
            <a:off x="32909" y="44625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 rot="10800000">
            <a:off x="3779912" y="63076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>
            <a:off x="32909" y="5220269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>
            <a:off x="3804867" y="5247653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578" r="56838" b="26860"/>
          <a:stretch/>
        </p:blipFill>
        <p:spPr bwMode="auto">
          <a:xfrm>
            <a:off x="7526915" y="5233720"/>
            <a:ext cx="1617321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4" t="16578" b="26860"/>
          <a:stretch/>
        </p:blipFill>
        <p:spPr bwMode="auto">
          <a:xfrm rot="10800000">
            <a:off x="7526915" y="30622"/>
            <a:ext cx="1629800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24208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Segunda semana del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21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de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junio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al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24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de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junio</a:t>
            </a:r>
            <a:endParaRPr lang="es-MX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0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27386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855968" y="0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88032" y="-10969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8567936" y="19524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39552" y="-27385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279904" y="19523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970745" y="326900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Maestra esta semana ningún niño subió evidencia de las  actividades, le dejo la foto del día miércoles 23 de junio que fue la clase por video llamada.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510597" cy="36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6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Numbers and dots 0-10 on pencils (SB9635) - SparkleBox | Etiquetas  preescolares, Actividades escolares, Diseño preesc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>
            <a:off x="32909" y="5222252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>
            <a:off x="3779912" y="5222252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578" r="56838" b="26860"/>
          <a:stretch/>
        </p:blipFill>
        <p:spPr bwMode="auto">
          <a:xfrm>
            <a:off x="7526915" y="5233720"/>
            <a:ext cx="1617321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 rot="10800000">
            <a:off x="32909" y="44625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26860"/>
          <a:stretch/>
        </p:blipFill>
        <p:spPr bwMode="auto">
          <a:xfrm rot="10800000">
            <a:off x="3779911" y="44626"/>
            <a:ext cx="3747003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umbers and dots 0-10 on pencils (SB9635) - SparkleBox | Etiquetas  preescolares, Actividades escolares, Diseño preescol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4" t="16578" b="26860"/>
          <a:stretch/>
        </p:blipFill>
        <p:spPr bwMode="auto">
          <a:xfrm rot="10800000">
            <a:off x="7526915" y="30622"/>
            <a:ext cx="1629800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3568" y="24208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emana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del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14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de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junio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al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18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de 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juni</a:t>
            </a:r>
            <a:r>
              <a:rPr lang="es-MX" sz="48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s-MX" sz="48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1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-27385"/>
            <a:ext cx="288032" cy="688538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-8237"/>
            <a:ext cx="288032" cy="688867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-16041"/>
            <a:ext cx="28803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8855968" y="-27386"/>
            <a:ext cx="288032" cy="690781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567936" y="-17813"/>
            <a:ext cx="288032" cy="688867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316416" y="0"/>
            <a:ext cx="288032" cy="68853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r="29722"/>
          <a:stretch/>
        </p:blipFill>
        <p:spPr bwMode="auto">
          <a:xfrm>
            <a:off x="2339752" y="605763"/>
            <a:ext cx="4074333" cy="56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 de texto"/>
          <p:cNvSpPr txBox="1"/>
          <p:nvPr/>
        </p:nvSpPr>
        <p:spPr>
          <a:xfrm>
            <a:off x="5148064" y="116632"/>
            <a:ext cx="3495631" cy="1390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Aprendizajes  esperados: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00CC00"/>
                </a:solidFill>
                <a:effectLst/>
                <a:latin typeface="Arial"/>
                <a:ea typeface="Calibri"/>
                <a:cs typeface="Times New Roman"/>
              </a:rPr>
              <a:t>Exploración y Comprensión del Mundo Natural y Social: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MX" sz="1100">
                <a:effectLst/>
                <a:ea typeface="Calibri"/>
                <a:cs typeface="Times New Roman"/>
              </a:rPr>
              <a:t>Describe y explica las características comunes que identifica entre seres vivos y elementos que observa en la naturaleza.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9900"/>
                </a:solidFill>
                <a:effectLst/>
                <a:latin typeface="Arial"/>
                <a:ea typeface="Calibri"/>
                <a:cs typeface="Times New Roman"/>
              </a:rPr>
              <a:t>Lenguaje y comunicación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: </a:t>
            </a:r>
            <a:r>
              <a:rPr lang="es-MX" sz="1100">
                <a:effectLst/>
                <a:latin typeface="Arial"/>
                <a:ea typeface="Calibri"/>
                <a:cs typeface="Times New Roman"/>
              </a:rPr>
              <a:t>Escribe su nombre con diversos propósitos e identifica el de algunos compañeros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Educación socioemocional: 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Habla sobre sus conductas y las de sus compañeros, explica las consecuencias de sus actos y reflexiona ante situaciones de desacuerdo.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0066"/>
                </a:solidFill>
                <a:effectLst/>
                <a:latin typeface="Arial"/>
                <a:ea typeface="Calibri"/>
                <a:cs typeface="Times New Roman"/>
              </a:rPr>
              <a:t>Pensamiento matemático: </a:t>
            </a:r>
            <a:r>
              <a:rPr lang="es-MX" sz="1100">
                <a:effectLst/>
                <a:latin typeface="Arial"/>
                <a:ea typeface="Calibri"/>
                <a:cs typeface="Times New Roman"/>
              </a:rPr>
              <a:t>Reproduce modelos con formas, figuras y cuerpos geométricos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r="21799"/>
          <a:stretch/>
        </p:blipFill>
        <p:spPr bwMode="auto">
          <a:xfrm>
            <a:off x="678921" y="782114"/>
            <a:ext cx="4328063" cy="43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5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-27385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88032" y="-10969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-27386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8855968" y="-27387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8567936" y="-10969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279904" y="-42821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r="29722"/>
          <a:stretch/>
        </p:blipFill>
        <p:spPr bwMode="auto">
          <a:xfrm>
            <a:off x="2699792" y="768543"/>
            <a:ext cx="3846816" cy="53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3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731f5aa4-fec8-4c03-b958-d33eb042f8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2 Cuadro de texto"/>
          <p:cNvSpPr txBox="1"/>
          <p:nvPr/>
        </p:nvSpPr>
        <p:spPr>
          <a:xfrm>
            <a:off x="4860032" y="836712"/>
            <a:ext cx="4215711" cy="1390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Aprendizajes  esperados: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00CC00"/>
                </a:solidFill>
                <a:effectLst/>
                <a:latin typeface="Arial"/>
                <a:ea typeface="Calibri"/>
                <a:cs typeface="Times New Roman"/>
              </a:rPr>
              <a:t>Exploración y Comprensión del Mundo Natural y Social: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MX" sz="1100" dirty="0">
                <a:effectLst/>
                <a:ea typeface="Calibri"/>
                <a:cs typeface="Times New Roman"/>
              </a:rPr>
              <a:t>Describe y explica las características comunes que identifica entre seres vivos y elementos que observa en la naturaleza.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9900"/>
                </a:solidFill>
                <a:effectLst/>
                <a:latin typeface="Arial"/>
                <a:ea typeface="Calibri"/>
                <a:cs typeface="Times New Roman"/>
              </a:rPr>
              <a:t>Lenguaje y comunicación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: </a:t>
            </a:r>
            <a:r>
              <a:rPr lang="es-MX" sz="1100" dirty="0">
                <a:effectLst/>
                <a:latin typeface="Arial"/>
                <a:ea typeface="Calibri"/>
                <a:cs typeface="Times New Roman"/>
              </a:rPr>
              <a:t>Escribe su nombre con diversos propósitos e identifica el de algunos compañeros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Educación socioemocional: </a:t>
            </a:r>
            <a:r>
              <a:rPr lang="es-MX" sz="1200" dirty="0">
                <a:effectLst/>
                <a:latin typeface="Arial"/>
                <a:ea typeface="Calibri"/>
                <a:cs typeface="Times New Roman"/>
              </a:rPr>
              <a:t>Habla sobre sus conductas y las de sus compañeros, explica las consecuencias de sus actos y reflexiona ante situaciones de desacuerdo.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dirty="0">
                <a:solidFill>
                  <a:srgbClr val="FF0066"/>
                </a:solidFill>
                <a:effectLst/>
                <a:latin typeface="Arial"/>
                <a:ea typeface="Calibri"/>
                <a:cs typeface="Times New Roman"/>
              </a:rPr>
              <a:t>Pensamiento matemático: </a:t>
            </a:r>
            <a:r>
              <a:rPr lang="es-MX" sz="1100" dirty="0">
                <a:effectLst/>
                <a:latin typeface="Arial"/>
                <a:ea typeface="Calibri"/>
                <a:cs typeface="Times New Roman"/>
              </a:rPr>
              <a:t>Reproduce modelos con formas, figuras y cuerpos geométricos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r="22566"/>
          <a:stretch/>
        </p:blipFill>
        <p:spPr bwMode="auto">
          <a:xfrm>
            <a:off x="423130" y="1124744"/>
            <a:ext cx="4381132" cy="44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6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-27385"/>
            <a:ext cx="288032" cy="688538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-8237"/>
            <a:ext cx="288032" cy="688867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-16041"/>
            <a:ext cx="28803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8855968" y="-27386"/>
            <a:ext cx="288032" cy="690781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567936" y="-17813"/>
            <a:ext cx="288032" cy="688867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316416" y="0"/>
            <a:ext cx="288032" cy="68853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r="29722"/>
          <a:stretch/>
        </p:blipFill>
        <p:spPr bwMode="auto">
          <a:xfrm>
            <a:off x="2771800" y="548680"/>
            <a:ext cx="3888432" cy="52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5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 de texto"/>
          <p:cNvSpPr txBox="1"/>
          <p:nvPr/>
        </p:nvSpPr>
        <p:spPr>
          <a:xfrm>
            <a:off x="5220072" y="404664"/>
            <a:ext cx="3639647" cy="1390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 b="1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Aprendizajes  esperados: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00CC00"/>
                </a:solidFill>
                <a:effectLst/>
                <a:latin typeface="Arial"/>
                <a:ea typeface="Calibri"/>
                <a:cs typeface="Times New Roman"/>
              </a:rPr>
              <a:t>Exploración y Comprensión del Mundo Natural y Social: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MX" sz="1100">
                <a:effectLst/>
                <a:ea typeface="Calibri"/>
                <a:cs typeface="Times New Roman"/>
              </a:rPr>
              <a:t>Describe y explica las características comunes que identifica entre seres vivos y elementos que observa en la naturaleza.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9900"/>
                </a:solidFill>
                <a:effectLst/>
                <a:latin typeface="Arial"/>
                <a:ea typeface="Calibri"/>
                <a:cs typeface="Times New Roman"/>
              </a:rPr>
              <a:t>Lenguaje y comunicación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: </a:t>
            </a:r>
            <a:r>
              <a:rPr lang="es-MX" sz="1100">
                <a:effectLst/>
                <a:latin typeface="Arial"/>
                <a:ea typeface="Calibri"/>
                <a:cs typeface="Times New Roman"/>
              </a:rPr>
              <a:t>Escribe su nombre con diversos propósitos e identifica el de algunos compañeros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Educación socioemocional: </a:t>
            </a:r>
            <a:r>
              <a:rPr lang="es-MX" sz="1200">
                <a:effectLst/>
                <a:latin typeface="Arial"/>
                <a:ea typeface="Calibri"/>
                <a:cs typeface="Times New Roman"/>
              </a:rPr>
              <a:t>Habla sobre sus conductas y las de sus compañeros, explica las consecuencias de sus actos y reflexiona ante situaciones de desacuerdo.</a:t>
            </a:r>
            <a:endParaRPr lang="es-MX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200">
                <a:solidFill>
                  <a:srgbClr val="FF0066"/>
                </a:solidFill>
                <a:effectLst/>
                <a:latin typeface="Arial"/>
                <a:ea typeface="Calibri"/>
                <a:cs typeface="Times New Roman"/>
              </a:rPr>
              <a:t>Pensamiento matemático: </a:t>
            </a:r>
            <a:r>
              <a:rPr lang="es-MX" sz="1100">
                <a:effectLst/>
                <a:latin typeface="Arial"/>
                <a:ea typeface="Calibri"/>
                <a:cs typeface="Times New Roman"/>
              </a:rPr>
              <a:t>Reproduce modelos con formas, figuras y cuerpos geométricos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r="31907"/>
          <a:stretch/>
        </p:blipFill>
        <p:spPr bwMode="auto">
          <a:xfrm>
            <a:off x="1074709" y="1099989"/>
            <a:ext cx="3065030" cy="47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5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27386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852133" y="0"/>
            <a:ext cx="288032" cy="688538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88032" y="-10969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8564101" y="-27387"/>
            <a:ext cx="288032" cy="688538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39552" y="-27385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276069" y="-27388"/>
            <a:ext cx="288032" cy="688538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r="29722"/>
          <a:stretch/>
        </p:blipFill>
        <p:spPr bwMode="auto">
          <a:xfrm>
            <a:off x="2267744" y="419472"/>
            <a:ext cx="4429857" cy="6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93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398</Words>
  <Application>Microsoft Office PowerPoint</Application>
  <PresentationFormat>Presentación en pantalla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Garcia</dc:creator>
  <cp:lastModifiedBy>Juan Garcia</cp:lastModifiedBy>
  <cp:revision>10</cp:revision>
  <dcterms:created xsi:type="dcterms:W3CDTF">2021-05-22T04:34:25Z</dcterms:created>
  <dcterms:modified xsi:type="dcterms:W3CDTF">2021-06-27T04:26:27Z</dcterms:modified>
</cp:coreProperties>
</file>