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14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C7321E-097D-4B23-A3A0-6BAB6DF660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7729C97-01F6-4BF6-A2C2-A33C1F20F3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B1AED8-E8D5-4C96-98E3-CA8A67760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CCFD8-CFF5-448B-89ED-D3D017CA620C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483AA1-502F-4759-8940-EA92FAA6B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72A508-FB2F-4E1B-9C64-A910371D8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4C72E-0902-4CB1-AF30-85C8E816C4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084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685116-5FB1-4C39-8B78-1818D1DEC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6BAA292-1539-451F-A3F6-D8AFBD2871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E2D710-B248-41FC-BBD4-52ED6E945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CCFD8-CFF5-448B-89ED-D3D017CA620C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DD1354-4CD1-43D4-A987-8F84EE0B7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479DBC-D22D-4601-8D58-28C479989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4C72E-0902-4CB1-AF30-85C8E816C4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2287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86F8A76-D7BD-4A96-A6F2-3B28BAF745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3082376-662E-49E1-B747-D5FF55F861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3E8831-BEF2-4FF6-99BC-38BA48928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CCFD8-CFF5-448B-89ED-D3D017CA620C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A42A4D-26F5-48F9-A535-2369C815B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4F3235-979A-41CB-B81A-EACB49CAD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4C72E-0902-4CB1-AF30-85C8E816C4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2389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3E567E-75F0-41C7-9E8F-9A273AF25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9AF091-7288-4246-8E3D-32998CAED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7E4521-6589-4613-A631-20C9403B4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CCFD8-CFF5-448B-89ED-D3D017CA620C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6D5259-9E19-4526-85B2-D6121C6B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FAE815-5204-41F9-8594-F122216B6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4C72E-0902-4CB1-AF30-85C8E816C4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4885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28B5F6-D700-471A-B031-54355AC44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9593591-589F-414A-AC26-CBDD6CF2D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93F57E-CDB0-4AFD-9EC1-444974E07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CCFD8-CFF5-448B-89ED-D3D017CA620C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DA6900-4FFD-48A1-A1CD-9D02769B3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4FA053-5B56-4D14-A83B-EFC3E95D1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4C72E-0902-4CB1-AF30-85C8E816C4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8032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342C52-DE5C-4D59-AB0F-9E9594248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85819F-9107-4ED9-A2CD-D9DC53A7A7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38065B4-EB42-44E4-89AE-72C758D7B7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18505E-DC7B-469A-A246-5AE6A1CE2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CCFD8-CFF5-448B-89ED-D3D017CA620C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A3C7F17-5CE9-4541-BA18-EC9999141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B2D074-D9B3-46D1-ACC5-1C4516335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4C72E-0902-4CB1-AF30-85C8E816C4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1649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FA4205-62EB-4245-BF40-2186434DF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DF62F-9F65-4964-B3E6-88E1510B8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6BB9441-F4A9-4B9B-A74A-2112A37601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C0BD1EA-98D3-4B8E-8BBC-EE6BAD9F3E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0A7831D-60E6-4BCA-8FBA-979BA8AF01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48A3904-D0EB-4846-8637-63F02C194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CCFD8-CFF5-448B-89ED-D3D017CA620C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013BAD0-9510-460A-A677-F86AC4CA4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CA69650-A34F-4DD8-BBFF-C4CEB30EF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4C72E-0902-4CB1-AF30-85C8E816C4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914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FEFA36-B157-44E0-86AF-68F700D83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AB8CFEB-0FC6-486A-9539-B52A68120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CCFD8-CFF5-448B-89ED-D3D017CA620C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DDA0001-5FB1-473B-9A15-A9F2A7C44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353EEEE-5566-485F-B30A-031EB63FC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4C72E-0902-4CB1-AF30-85C8E816C4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7896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6FCB37F-452E-49EA-B588-9E7D108ED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CCFD8-CFF5-448B-89ED-D3D017CA620C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4C0CF15-FE84-4D7C-9283-6FC938E64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E7BAAB1-70BB-4E6F-82B9-833D61822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4C72E-0902-4CB1-AF30-85C8E816C4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4417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3C3748-4960-4B32-A95F-07D372E3E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CED995-4428-4497-809C-88615380B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B9B7DA6-C1A8-4617-94AB-A14F544192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99E7DEC-E3B7-4491-802E-C764F3893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CCFD8-CFF5-448B-89ED-D3D017CA620C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B86EA3-4BCD-4D9D-AD46-16A0155BB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2BD3196-547F-4085-8833-C0ED1435D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4C72E-0902-4CB1-AF30-85C8E816C4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3516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741CFF-207B-4A9B-B13B-5B3F4AAA9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ED3FBE2-26B9-43C5-88A7-60D4904E31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D5162F9-4C50-4AD0-9C78-F096334036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707A094-7476-4DAD-9806-1BD34CF37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CCFD8-CFF5-448B-89ED-D3D017CA620C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C215E2-BEA1-4BE3-A360-6F4F02BC2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F637DD-B031-43F4-9E4A-FB77D4604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4C72E-0902-4CB1-AF30-85C8E816C4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5321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F78CC32-365F-4AF2-A18B-C6DB080B4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0362DD-7D54-4B69-89A4-C00FF8288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CFD38C-35F6-45DC-B965-B7DEC977E8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CCFD8-CFF5-448B-89ED-D3D017CA620C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E90129-0FC0-451C-9B61-484DB9B4F2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E023FF-3AA6-4B2B-9445-C1036B0A9B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4C72E-0902-4CB1-AF30-85C8E816C4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154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s05web.zoom.us/j/87006347774?pwd=dUlpSVdCNUFmcmcwUjQ1SFJYVTMxQT09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s05web.zoom.us/j/89091943499?pwd=c1JpY2laNGsrY3ZhRkFoRkpuUjNiZz09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s05web.zoom.us/j/86533013736?pwd=dUdFWDNjRURkZXFpdklMU1JoMWJaQT09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s05web.zoom.us/j/84124778776?pwd=MU11TU5NUmhKbGhNSFRGQ3RPbjdhUT0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BCDB14A2-20C2-46E0-8ACC-EC731265C2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F7BAC9DD-14D2-49DE-B639-D2325D745F74}"/>
              </a:ext>
            </a:extLst>
          </p:cNvPr>
          <p:cNvSpPr txBox="1"/>
          <p:nvPr/>
        </p:nvSpPr>
        <p:spPr>
          <a:xfrm>
            <a:off x="3913954" y="1579291"/>
            <a:ext cx="4716356" cy="3354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800" dirty="0">
                <a:latin typeface="Aharoni" panose="02010803020104030203" pitchFamily="2" charset="-79"/>
                <a:cs typeface="Aharoni" panose="02010803020104030203" pitchFamily="2" charset="-79"/>
              </a:rPr>
              <a:t>Liga </a:t>
            </a:r>
          </a:p>
          <a:p>
            <a:pPr algn="ctr"/>
            <a:r>
              <a:rPr lang="es-MX" sz="3600" dirty="0">
                <a:latin typeface="Aharoni" panose="02010803020104030203" pitchFamily="2" charset="-79"/>
                <a:cs typeface="Aharoni" panose="02010803020104030203" pitchFamily="2" charset="-79"/>
              </a:rPr>
              <a:t>de </a:t>
            </a:r>
          </a:p>
          <a:p>
            <a:pPr algn="ctr"/>
            <a:r>
              <a:rPr lang="es-MX" sz="8800" dirty="0">
                <a:latin typeface="Aharoni" panose="02010803020104030203" pitchFamily="2" charset="-79"/>
                <a:cs typeface="Aharoni" panose="02010803020104030203" pitchFamily="2" charset="-79"/>
              </a:rPr>
              <a:t>practica </a:t>
            </a:r>
          </a:p>
        </p:txBody>
      </p:sp>
    </p:spTree>
    <p:extLst>
      <p:ext uri="{BB962C8B-B14F-4D97-AF65-F5344CB8AC3E}">
        <p14:creationId xmlns:p14="http://schemas.microsoft.com/office/powerpoint/2010/main" val="2274959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EBAE986C-B3CB-4446-A100-35E09D828C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29622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29C35F82-5F3E-45C3-83FB-C37001F47540}"/>
              </a:ext>
            </a:extLst>
          </p:cNvPr>
          <p:cNvSpPr txBox="1"/>
          <p:nvPr/>
        </p:nvSpPr>
        <p:spPr>
          <a:xfrm rot="21407048">
            <a:off x="1789041" y="2008511"/>
            <a:ext cx="561892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Aharoni" panose="02010803020104030203" pitchFamily="2" charset="-79"/>
                <a:cs typeface="Aharoni" panose="02010803020104030203" pitchFamily="2" charset="-79"/>
              </a:rPr>
              <a:t>Todos los días a las 11:00 con 2°  y 11:30 con 3°</a:t>
            </a:r>
          </a:p>
          <a:p>
            <a:r>
              <a:rPr lang="es-MX" sz="2000" dirty="0">
                <a:latin typeface="Aharoni" panose="02010803020104030203" pitchFamily="2" charset="-79"/>
                <a:cs typeface="Aharoni" panose="02010803020104030203" pitchFamily="2" charset="-79"/>
              </a:rPr>
              <a:t>Lunes</a:t>
            </a:r>
          </a:p>
          <a:p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Sala de Messenger, la liga se crea el mismo dia de la clase  </a:t>
            </a:r>
          </a:p>
          <a:p>
            <a:r>
              <a:rPr lang="es-MX" sz="2000" dirty="0">
                <a:latin typeface="Aharoni" panose="02010803020104030203" pitchFamily="2" charset="-79"/>
                <a:cs typeface="Aharoni" panose="02010803020104030203" pitchFamily="2" charset="-79"/>
              </a:rPr>
              <a:t>Martes </a:t>
            </a:r>
          </a:p>
          <a:p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Sala de Messenger, la liga se crea el mismo dia de la clase </a:t>
            </a:r>
          </a:p>
          <a:p>
            <a:r>
              <a:rPr lang="es-MX" sz="2000" dirty="0">
                <a:latin typeface="Aharoni" panose="02010803020104030203" pitchFamily="2" charset="-79"/>
                <a:cs typeface="Aharoni" panose="02010803020104030203" pitchFamily="2" charset="-79"/>
              </a:rPr>
              <a:t>Miércoles </a:t>
            </a:r>
          </a:p>
          <a:p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Zoom</a:t>
            </a:r>
            <a:r>
              <a:rPr lang="es-MX" sz="2000" dirty="0">
                <a:latin typeface="Aharoni" panose="02010803020104030203" pitchFamily="2" charset="-79"/>
                <a:cs typeface="Aharoni" panose="02010803020104030203" pitchFamily="2" charset="-79"/>
              </a:rPr>
              <a:t>, liga en la siguiente diapositiva </a:t>
            </a:r>
          </a:p>
          <a:p>
            <a:r>
              <a:rPr lang="es-MX" sz="2000" dirty="0">
                <a:latin typeface="Aharoni" panose="02010803020104030203" pitchFamily="2" charset="-79"/>
                <a:cs typeface="Aharoni" panose="02010803020104030203" pitchFamily="2" charset="-79"/>
              </a:rPr>
              <a:t>Jueves </a:t>
            </a:r>
          </a:p>
          <a:p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Zoom, liga en la siguiente diapositiva </a:t>
            </a:r>
          </a:p>
          <a:p>
            <a:r>
              <a:rPr lang="es-MX" sz="2000" dirty="0">
                <a:latin typeface="Aharoni" panose="02010803020104030203" pitchFamily="2" charset="-79"/>
                <a:cs typeface="Aharoni" panose="02010803020104030203" pitchFamily="2" charset="-79"/>
              </a:rPr>
              <a:t>Viernes</a:t>
            </a:r>
          </a:p>
          <a:p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Festejo dia del padre  </a:t>
            </a:r>
          </a:p>
          <a:p>
            <a:endParaRPr lang="es-MX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DBAE140-FDA8-4A45-8EBA-90CB855350BC}"/>
              </a:ext>
            </a:extLst>
          </p:cNvPr>
          <p:cNvSpPr txBox="1"/>
          <p:nvPr/>
        </p:nvSpPr>
        <p:spPr>
          <a:xfrm rot="21355595">
            <a:off x="2263560" y="1179385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>
                <a:latin typeface="Aharoni" panose="02010803020104030203" pitchFamily="2" charset="-79"/>
                <a:cs typeface="Aharoni" panose="02010803020104030203" pitchFamily="2" charset="-79"/>
              </a:rPr>
              <a:t>Horario de clases virtuales </a:t>
            </a:r>
          </a:p>
        </p:txBody>
      </p:sp>
    </p:spTree>
    <p:extLst>
      <p:ext uri="{BB962C8B-B14F-4D97-AF65-F5344CB8AC3E}">
        <p14:creationId xmlns:p14="http://schemas.microsoft.com/office/powerpoint/2010/main" val="1773341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EBAE986C-B3CB-4446-A100-35E09D828C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29622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29C35F82-5F3E-45C3-83FB-C37001F47540}"/>
              </a:ext>
            </a:extLst>
          </p:cNvPr>
          <p:cNvSpPr txBox="1"/>
          <p:nvPr/>
        </p:nvSpPr>
        <p:spPr>
          <a:xfrm rot="21374698">
            <a:off x="1543660" y="1988026"/>
            <a:ext cx="3172719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Aharoni" panose="02010803020104030203" pitchFamily="2" charset="-79"/>
                <a:cs typeface="Aharoni" panose="02010803020104030203" pitchFamily="2" charset="-79"/>
              </a:rPr>
              <a:t>Miércoles </a:t>
            </a:r>
          </a:p>
          <a:p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Zoom</a:t>
            </a:r>
          </a:p>
          <a:p>
            <a:pPr algn="ctr"/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Segundo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Tema: PALABRAS ESCONDIDAS</a:t>
            </a: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Hora: 16 jun. 2021 11:00 a. m. Ciudad de México</a:t>
            </a:r>
          </a:p>
          <a:p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Unirse a la reunión Zoom</a:t>
            </a: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https://us05web.zoom.us/j/87006347774?pwd=dUlpSVdCNUFmcmcwUjQ1SFJYVTMxQT09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ID de reunión: 870 0634 7774</a:t>
            </a: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Código de acceso: EY5djM</a:t>
            </a:r>
          </a:p>
          <a:p>
            <a:r>
              <a:rPr lang="es-MX" sz="20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  <a:p>
            <a:endParaRPr lang="es-MX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DBAE140-FDA8-4A45-8EBA-90CB855350BC}"/>
              </a:ext>
            </a:extLst>
          </p:cNvPr>
          <p:cNvSpPr txBox="1"/>
          <p:nvPr/>
        </p:nvSpPr>
        <p:spPr>
          <a:xfrm rot="21355595">
            <a:off x="2263560" y="1179385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>
                <a:latin typeface="Aharoni" panose="02010803020104030203" pitchFamily="2" charset="-79"/>
                <a:cs typeface="Aharoni" panose="02010803020104030203" pitchFamily="2" charset="-79"/>
              </a:rPr>
              <a:t>Horario de clases virtuales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E9D0436-6ECB-45A4-B717-7792C3AA96E4}"/>
              </a:ext>
            </a:extLst>
          </p:cNvPr>
          <p:cNvSpPr txBox="1"/>
          <p:nvPr/>
        </p:nvSpPr>
        <p:spPr>
          <a:xfrm rot="21372262">
            <a:off x="4947246" y="2122150"/>
            <a:ext cx="262558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MX" dirty="0"/>
          </a:p>
          <a:p>
            <a:pPr algn="ctr"/>
            <a:r>
              <a:rPr lang="es-MX" sz="1200" b="1" dirty="0"/>
              <a:t>Tercero </a:t>
            </a:r>
          </a:p>
          <a:p>
            <a:r>
              <a:rPr lang="es-MX" sz="1200" dirty="0"/>
              <a:t>Tema: PALABRAS ESCONDIDAS 3°</a:t>
            </a:r>
          </a:p>
          <a:p>
            <a:r>
              <a:rPr lang="es-MX" sz="1200" dirty="0"/>
              <a:t>Hora: 16 jun. 2021 11:30 a. m. Ciudad de México</a:t>
            </a:r>
          </a:p>
          <a:p>
            <a:endParaRPr lang="es-MX" sz="1200" dirty="0"/>
          </a:p>
          <a:p>
            <a:r>
              <a:rPr lang="es-MX" sz="1200" dirty="0"/>
              <a:t>Unirse a la reunión Zoom</a:t>
            </a:r>
          </a:p>
          <a:p>
            <a:r>
              <a:rPr lang="es-MX" sz="1200" dirty="0">
                <a:hlinkClick r:id="rId4"/>
              </a:rPr>
              <a:t>https://us05web.zoom.us/j/89091943499?pwd=c1JpY2laNGsrY3ZhRkFoRkpuUjNiZz09</a:t>
            </a:r>
            <a:r>
              <a:rPr lang="es-MX" sz="1200" dirty="0"/>
              <a:t> </a:t>
            </a:r>
          </a:p>
          <a:p>
            <a:endParaRPr lang="es-MX" sz="1200" dirty="0"/>
          </a:p>
          <a:p>
            <a:r>
              <a:rPr lang="es-MX" sz="1200" dirty="0"/>
              <a:t>ID de reunión: 890 9194 3499</a:t>
            </a:r>
          </a:p>
          <a:p>
            <a:r>
              <a:rPr lang="es-MX" sz="1200" dirty="0"/>
              <a:t>Código de acceso: 4SZQ1h</a:t>
            </a:r>
          </a:p>
        </p:txBody>
      </p:sp>
    </p:spTree>
    <p:extLst>
      <p:ext uri="{BB962C8B-B14F-4D97-AF65-F5344CB8AC3E}">
        <p14:creationId xmlns:p14="http://schemas.microsoft.com/office/powerpoint/2010/main" val="3498421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EBAE986C-B3CB-4446-A100-35E09D828C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29622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29C35F82-5F3E-45C3-83FB-C37001F47540}"/>
              </a:ext>
            </a:extLst>
          </p:cNvPr>
          <p:cNvSpPr txBox="1"/>
          <p:nvPr/>
        </p:nvSpPr>
        <p:spPr>
          <a:xfrm rot="21374698">
            <a:off x="1543660" y="2049582"/>
            <a:ext cx="317271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Aharoni" panose="02010803020104030203" pitchFamily="2" charset="-79"/>
                <a:cs typeface="Aharoni" panose="02010803020104030203" pitchFamily="2" charset="-79"/>
              </a:rPr>
              <a:t>Jueves  </a:t>
            </a:r>
          </a:p>
          <a:p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Zoom</a:t>
            </a:r>
          </a:p>
          <a:p>
            <a:pPr algn="ctr"/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Segundo</a:t>
            </a:r>
          </a:p>
          <a:p>
            <a:pPr algn="ctr"/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Tema: JUEGO DE FIGURAS 2°</a:t>
            </a:r>
          </a:p>
          <a:p>
            <a:pPr algn="ctr"/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Hora: 17 jun. 2021 11:00 a. m. Ciudad de México</a:t>
            </a:r>
          </a:p>
          <a:p>
            <a:pPr algn="ctr"/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Unirse a la reunión Zoom</a:t>
            </a:r>
          </a:p>
          <a:p>
            <a:pPr algn="ctr"/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https://us05web.zoom.us/j/86533013736?pwd=dUdFWDNjRURkZXFpdklMU1JoMWJaQT09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ID de reunión: 865 3301 3736</a:t>
            </a:r>
          </a:p>
          <a:p>
            <a:pPr algn="ctr"/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Código de acceso: WkE2D4</a:t>
            </a:r>
          </a:p>
          <a:p>
            <a:pPr algn="ctr"/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s-MX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DBAE140-FDA8-4A45-8EBA-90CB855350BC}"/>
              </a:ext>
            </a:extLst>
          </p:cNvPr>
          <p:cNvSpPr txBox="1"/>
          <p:nvPr/>
        </p:nvSpPr>
        <p:spPr>
          <a:xfrm rot="21355595">
            <a:off x="2263560" y="1179385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>
                <a:latin typeface="Aharoni" panose="02010803020104030203" pitchFamily="2" charset="-79"/>
                <a:cs typeface="Aharoni" panose="02010803020104030203" pitchFamily="2" charset="-79"/>
              </a:rPr>
              <a:t>Horario de clases virtuales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E9D0436-6ECB-45A4-B717-7792C3AA96E4}"/>
              </a:ext>
            </a:extLst>
          </p:cNvPr>
          <p:cNvSpPr txBox="1"/>
          <p:nvPr/>
        </p:nvSpPr>
        <p:spPr>
          <a:xfrm rot="21372262">
            <a:off x="4947246" y="1845151"/>
            <a:ext cx="2625584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MX" dirty="0"/>
          </a:p>
          <a:p>
            <a:pPr algn="ctr"/>
            <a:r>
              <a:rPr lang="es-MX" sz="1200" b="1" dirty="0"/>
              <a:t>Tercero</a:t>
            </a:r>
          </a:p>
          <a:p>
            <a:pPr algn="ctr"/>
            <a:endParaRPr lang="es-MX" sz="1200" b="1" dirty="0"/>
          </a:p>
          <a:p>
            <a:pPr algn="ctr"/>
            <a:r>
              <a:rPr lang="es-MX" sz="1200" b="1" dirty="0"/>
              <a:t>Tema: JUEGO DE FIGURAS 3°</a:t>
            </a:r>
          </a:p>
          <a:p>
            <a:pPr algn="ctr"/>
            <a:r>
              <a:rPr lang="es-MX" sz="1200" b="1" dirty="0"/>
              <a:t>Hora: 17 jun. 2021 11:30 a. m. Ciudad de México</a:t>
            </a:r>
          </a:p>
          <a:p>
            <a:pPr algn="ctr"/>
            <a:endParaRPr lang="es-MX" sz="1200" b="1" dirty="0"/>
          </a:p>
          <a:p>
            <a:pPr algn="ctr"/>
            <a:r>
              <a:rPr lang="es-MX" sz="1200" b="1" dirty="0"/>
              <a:t>Unirse a la reunión Zoom</a:t>
            </a:r>
          </a:p>
          <a:p>
            <a:pPr algn="ctr"/>
            <a:r>
              <a:rPr lang="es-MX" sz="1200" b="1" dirty="0">
                <a:hlinkClick r:id="rId4"/>
              </a:rPr>
              <a:t>https://us05web.zoom.us/j/84124778776?pwd=MU11TU5NUmhKbGhNSFRGQ3RPbjdhUT09</a:t>
            </a:r>
            <a:r>
              <a:rPr lang="es-MX" sz="1200" b="1" dirty="0"/>
              <a:t> </a:t>
            </a:r>
          </a:p>
          <a:p>
            <a:pPr algn="ctr"/>
            <a:endParaRPr lang="es-MX" sz="1200" b="1" dirty="0"/>
          </a:p>
          <a:p>
            <a:pPr algn="ctr"/>
            <a:r>
              <a:rPr lang="es-MX" sz="1200" b="1" dirty="0"/>
              <a:t>ID de reunión: 841 2477 8776</a:t>
            </a:r>
          </a:p>
          <a:p>
            <a:pPr algn="ctr"/>
            <a:r>
              <a:rPr lang="es-MX" sz="1200" b="1" dirty="0"/>
              <a:t>Código de acceso: 03dJe6</a:t>
            </a:r>
          </a:p>
          <a:p>
            <a:pPr algn="ctr"/>
            <a:endParaRPr lang="es-MX" sz="1200" b="1" dirty="0"/>
          </a:p>
          <a:p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38332410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298</Words>
  <Application>Microsoft Office PowerPoint</Application>
  <PresentationFormat>Panorámica</PresentationFormat>
  <Paragraphs>62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Aharoni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nataliagpetorres@outlook.com</dc:creator>
  <cp:lastModifiedBy>nataliagpetorres@outlook.com</cp:lastModifiedBy>
  <cp:revision>3</cp:revision>
  <dcterms:created xsi:type="dcterms:W3CDTF">2021-06-11T04:27:42Z</dcterms:created>
  <dcterms:modified xsi:type="dcterms:W3CDTF">2021-06-11T04:40:35Z</dcterms:modified>
</cp:coreProperties>
</file>