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3300"/>
    <a:srgbClr val="CC99FF"/>
    <a:srgbClr val="FF0066"/>
    <a:srgbClr val="FFCCFF"/>
    <a:srgbClr val="FF0000"/>
    <a:srgbClr val="CC3399"/>
    <a:srgbClr val="009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9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53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5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6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69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4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40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8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33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00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8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30E6-35FA-4877-8D1C-22A1EC63AFB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1874-2995-4861-8A60-5D7BE9C7A8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6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7.png" /><Relationship Id="rId7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us04web.zoom.us/j/73644152908?pwd=K21lQnJ0ZG9zbUxzV0Q0RUF2ajlsdz09" TargetMode="External" /><Relationship Id="rId5" Type="http://schemas.openxmlformats.org/officeDocument/2006/relationships/hyperlink" Target="https://us04web.zoom.us/j/78582138310?pwd=VTRIbFpvQnA4SElHTjYrVmlRMCtnQT09" TargetMode="External" /><Relationship Id="rId10" Type="http://schemas.openxmlformats.org/officeDocument/2006/relationships/image" Target="../media/image11.png" /><Relationship Id="rId4" Type="http://schemas.openxmlformats.org/officeDocument/2006/relationships/hyperlink" Target="https://us04web.zoom.us/j/7453417261?pwd=L1pjTkVISE45N3Z6UTJNd3l2WE1pUT09" TargetMode="External" /><Relationship Id="rId9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8194" y="320088"/>
            <a:ext cx="86737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Escuela Normal de Educación Preescolar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Licenciatura en educación preescolar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Ciclo Escolar 2020 – 2021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Sexto Semestre Sección A</a:t>
            </a: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Curso: </a:t>
            </a:r>
            <a:r>
              <a:rPr lang="es-MX" sz="2000" dirty="0">
                <a:latin typeface="Comic Sans MS" panose="030F0702030302020204" pitchFamily="66" charset="0"/>
              </a:rPr>
              <a:t>Trabajo Docente y Proyectos de Mejora Escolar </a:t>
            </a: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Maestra: </a:t>
            </a:r>
            <a:r>
              <a:rPr lang="es-MX" sz="2000" dirty="0">
                <a:latin typeface="Comic Sans MS" panose="030F0702030302020204" pitchFamily="66" charset="0"/>
              </a:rPr>
              <a:t>Dolores Patricia Segovia Gómez </a:t>
            </a: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r"/>
            <a:endParaRPr lang="es-MX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                                                    Alumnas: </a:t>
            </a:r>
          </a:p>
          <a:p>
            <a:pPr algn="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Argelia Azucena Esquivel Castillo </a:t>
            </a:r>
          </a:p>
          <a:p>
            <a:pPr algn="r" font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Briseida Guadalupe Medrano Gallegos </a:t>
            </a:r>
          </a:p>
          <a:p>
            <a:pPr algn="r" font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Sofía Mali Valdes Siller </a:t>
            </a:r>
            <a:endParaRPr lang="es-MX" sz="2000" dirty="0">
              <a:latin typeface="Comic Sans MS" panose="030F0702030302020204" pitchFamily="66" charset="0"/>
            </a:endParaRPr>
          </a:p>
          <a:p>
            <a:pPr algn="ctr"/>
            <a:endParaRPr lang="es-MX" sz="2000" dirty="0">
              <a:latin typeface="Comic Sans MS" panose="030F0702030302020204" pitchFamily="66" charset="0"/>
            </a:endParaRPr>
          </a:p>
          <a:p>
            <a:pPr algn="r"/>
            <a:r>
              <a:rPr lang="es-MX" sz="2000" dirty="0">
                <a:latin typeface="Comic Sans MS" panose="030F0702030302020204" pitchFamily="66" charset="0"/>
              </a:rPr>
              <a:t>Saltillo Coahuila, A 10 de junio del 2021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r="21165"/>
          <a:stretch/>
        </p:blipFill>
        <p:spPr>
          <a:xfrm>
            <a:off x="4098352" y="1722694"/>
            <a:ext cx="970035" cy="12661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" y="4615979"/>
            <a:ext cx="944877" cy="1549689"/>
          </a:xfrm>
          <a:prstGeom prst="rect">
            <a:avLst/>
          </a:prstGeom>
        </p:spPr>
      </p:pic>
      <p:pic>
        <p:nvPicPr>
          <p:cNvPr id="2" name="Picture 2" descr="Wonderbar Font Generator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1" y="4057715"/>
            <a:ext cx="6780596" cy="5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85" y="4663672"/>
            <a:ext cx="974654" cy="15017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0" y="4592065"/>
            <a:ext cx="801559" cy="15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2867" y="1309589"/>
            <a:ext cx="8190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Comic Sans MS" panose="030F0702030302020204" pitchFamily="66" charset="0"/>
              </a:rPr>
              <a:t>Clase virtual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Semana 38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14 al 18 de junio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9007" y="209006"/>
            <a:ext cx="8739050" cy="643998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Wonderbar Font Generator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248723"/>
            <a:ext cx="8326048" cy="12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95219"/>
              </p:ext>
            </p:extLst>
          </p:nvPr>
        </p:nvGraphicFramePr>
        <p:xfrm>
          <a:off x="552864" y="2461538"/>
          <a:ext cx="8190015" cy="19024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38003">
                  <a:extLst>
                    <a:ext uri="{9D8B030D-6E8A-4147-A177-3AD203B41FA5}">
                      <a16:colId xmlns:a16="http://schemas.microsoft.com/office/drawing/2014/main" val="1251227863"/>
                    </a:ext>
                  </a:extLst>
                </a:gridCol>
                <a:gridCol w="970344">
                  <a:extLst>
                    <a:ext uri="{9D8B030D-6E8A-4147-A177-3AD203B41FA5}">
                      <a16:colId xmlns:a16="http://schemas.microsoft.com/office/drawing/2014/main" val="16266872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3965045607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41710150"/>
                    </a:ext>
                  </a:extLst>
                </a:gridCol>
                <a:gridCol w="3726742">
                  <a:extLst>
                    <a:ext uri="{9D8B030D-6E8A-4147-A177-3AD203B41FA5}">
                      <a16:colId xmlns:a16="http://schemas.microsoft.com/office/drawing/2014/main" val="2708313054"/>
                    </a:ext>
                  </a:extLst>
                </a:gridCol>
              </a:tblGrid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Alumna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Día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plataforma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Liga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830254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Argelia Azucena Esquivel Castillo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Jueves 17 de junio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10:00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hlinkClick r:id="rId4"/>
                        </a:rPr>
                        <a:t>https://us04web.zoom.us/j/7453417261?pwd=L1pjTkVISE45N3Z6UTJNd3l2WE1pUT09</a:t>
                      </a:r>
                      <a:r>
                        <a:rPr lang="es-MX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276762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Briseida Guadalupe Medrano Gallegos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/>
                        <a:t>Martes 15 </a:t>
                      </a:r>
                      <a:r>
                        <a:rPr lang="es-MX"/>
                        <a:t>de</a:t>
                      </a:r>
                      <a:r>
                        <a:rPr lang="es-MX" baseline="0"/>
                        <a:t> </a:t>
                      </a:r>
                      <a:r>
                        <a:rPr lang="es-MX" baseline="0" dirty="0"/>
                        <a:t>junio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hlinkClick r:id="rId5"/>
                        </a:rPr>
                        <a:t>https://us04web.zoom.us/j/78582138310?pwd=VTRIbFpvQnA4SElHTjYrVmlRMCtnQT09</a:t>
                      </a:r>
                      <a:r>
                        <a:rPr lang="es-MX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230811"/>
                  </a:ext>
                </a:extLst>
              </a:tr>
              <a:tr h="39372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Sofía</a:t>
                      </a:r>
                      <a:r>
                        <a:rPr lang="es-MX" baseline="0" dirty="0"/>
                        <a:t> Mali Valdes Siller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15 de junio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hlinkClick r:id="rId6"/>
                        </a:rPr>
                        <a:t>https://us04web.zoom.us/j/73644152908?pwd=K21lQnJ0ZG9zbUxzV0Q0RUF2ajlsdz09</a:t>
                      </a:r>
                      <a:r>
                        <a:rPr lang="es-MX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06805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2"/>
          <a:stretch/>
        </p:blipFill>
        <p:spPr>
          <a:xfrm rot="809334">
            <a:off x="7393809" y="1302706"/>
            <a:ext cx="1311317" cy="13188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/>
          <a:stretch/>
        </p:blipFill>
        <p:spPr>
          <a:xfrm rot="21163908">
            <a:off x="339570" y="4263215"/>
            <a:ext cx="2130425" cy="2199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3857"/>
          <a:stretch/>
        </p:blipFill>
        <p:spPr>
          <a:xfrm>
            <a:off x="5600716" y="4518994"/>
            <a:ext cx="3240135" cy="20582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59" y="4364019"/>
            <a:ext cx="3614938" cy="21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8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110</Words>
  <Application>Microsoft Office PowerPoint</Application>
  <PresentationFormat>Presentación en pantalla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Heath</dc:creator>
  <cp:lastModifiedBy>BRISEIDA GUADALUPE MEDRANO GALLEGOS</cp:lastModifiedBy>
  <cp:revision>85</cp:revision>
  <dcterms:created xsi:type="dcterms:W3CDTF">2021-05-04T14:15:37Z</dcterms:created>
  <dcterms:modified xsi:type="dcterms:W3CDTF">2021-06-11T20:25:56Z</dcterms:modified>
</cp:coreProperties>
</file>