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3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6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5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1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8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2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8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6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5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0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7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6" r:id="rId6"/>
    <p:sldLayoutId id="2147483742" r:id="rId7"/>
    <p:sldLayoutId id="2147483743" r:id="rId8"/>
    <p:sldLayoutId id="2147483744" r:id="rId9"/>
    <p:sldLayoutId id="2147483745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1678FE-A09A-4AC8-9CFB-460EDC67E8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850" r="35460" b="1"/>
          <a:stretch/>
        </p:blipFill>
        <p:spPr>
          <a:xfrm>
            <a:off x="8936812" y="406718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>
            <a:extLst>
              <a:ext uri="{FF2B5EF4-FFF2-40B4-BE49-F238E27FC236}">
                <a16:creationId xmlns:a16="http://schemas.microsoft.com/office/drawing/2014/main" id="{50F381D8-76E0-473C-8AB7-022B8CE57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33" y="10972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" descr="Un dibujo de una persona&#10;&#10;Descripción generada automáticamente con confianza media">
            <a:extLst>
              <a:ext uri="{FF2B5EF4-FFF2-40B4-BE49-F238E27FC236}">
                <a16:creationId xmlns:a16="http://schemas.microsoft.com/office/drawing/2014/main" id="{F6E130D3-34EF-4C11-A35E-B5208113D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7" r="17436"/>
          <a:stretch>
            <a:fillRect/>
          </a:stretch>
        </p:blipFill>
        <p:spPr bwMode="auto">
          <a:xfrm>
            <a:off x="702732" y="170898"/>
            <a:ext cx="1143000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BFF30730-95FA-44A3-BEA1-9D945D331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4768" y="-40692"/>
            <a:ext cx="13553447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 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HAPPY Solid" panose="020000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 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HAPPY Solid" panose="020000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s-MX" altLang="es-MX" sz="2000" dirty="0">
              <a:latin typeface="KG HAPPY Solid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HAPPY Solid" panose="020000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Docente: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Laura Cristina Reyes Rincón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HAPPY Solid" panose="020000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Materia: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estrategias para el desarrollo socioemocional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s-MX" altLang="es-MX" sz="2000" dirty="0">
              <a:latin typeface="KG HAPPY Solid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HAPPY Solid" panose="020000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s-MX" altLang="es-MX" sz="2000" b="1" dirty="0">
                <a:latin typeface="KG HAPPY Solid" panose="02000000000000000000" pitchFamily="2" charset="0"/>
                <a:cs typeface="Arial" panose="020B0604020202020204" pitchFamily="34" charset="0"/>
              </a:rPr>
              <a:t>Evidencia de aplicación de la secuencia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s-MX" altLang="es-MX" sz="2000" b="1" dirty="0">
              <a:latin typeface="KG HAPPY Solid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HAPPY Solid" panose="020000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Yesica Guadalupe López Ramírez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HAPPY Solid" panose="020000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Grado: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2 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HAPPY Solid" panose="020000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s-MX" altLang="es-MX" sz="2000" dirty="0">
              <a:latin typeface="KG HAPPY Solid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s-ES" altLang="es-MX" sz="1500" dirty="0">
                <a:latin typeface="KG HAPPY Solid" panose="02000000000000000000" pitchFamily="2" charset="0"/>
              </a:rPr>
              <a:t>U</a:t>
            </a:r>
            <a:r>
              <a:rPr kumimoji="0" lang="es-ES" altLang="es-MX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</a:rPr>
              <a:t>nidad de aprendizaje III. Estrategias para el desarrollo socioemocional </a:t>
            </a:r>
            <a:r>
              <a:rPr kumimoji="0" lang="es-ES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</a:rPr>
              <a:t>en preescolar.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s-ES" altLang="es-MX" sz="800" dirty="0">
              <a:latin typeface="KG HAPPY Solid" panose="02000000000000000000" pitchFamily="2" charset="0"/>
            </a:endParaRP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</a:rPr>
              <a:t>Detecta los procesos de aprendizaje de sus alumnos para favorecer su desarrollo cognitivo 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</a:rPr>
              <a:t>socioemocional.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</a:rPr>
              <a:t>	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</a:rPr>
              <a:t>Aplica el plan y programas de estudio para alcanzar los propósitos educativos y contribuir al pleno desenvolvimiento de las 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</a:rPr>
              <a:t>capacidades de sus alumnos.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</a:rPr>
              <a:t>	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</a:rPr>
              <a:t>Emplea la evaluación para intervenir en los diferentes ámbitos y momentos de la tarea educativa para mejorar los 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es-ES" altLang="es-MX" sz="1000" dirty="0">
                <a:latin typeface="KG HAPPY Solid" panose="02000000000000000000" pitchFamily="2" charset="0"/>
              </a:rPr>
              <a:t>a</a:t>
            </a: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HAPPY Solid" panose="02000000000000000000" pitchFamily="2" charset="0"/>
              </a:rPr>
              <a:t>prendizajes de sus alumnos.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MX" altLang="es-MX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HAPPY Soli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5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FA49195-69EB-4E39-A68A-C232E2D03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0487A04-CF9D-41B5-B18C-7FBD5131F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1481" y="848861"/>
            <a:ext cx="9351185" cy="2580139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en-US" sz="6600" b="1" dirty="0">
                <a:latin typeface="a Abstract Groovy" panose="02000503000000000000" pitchFamily="50" charset="0"/>
              </a:rPr>
              <a:t>Link del video</a:t>
            </a:r>
            <a:br>
              <a:rPr lang="en-US" sz="6600" dirty="0"/>
            </a:br>
            <a:r>
              <a:rPr lang="en-US" sz="6600" dirty="0"/>
              <a:t> </a:t>
            </a:r>
            <a:br>
              <a:rPr lang="en-US" sz="6600" dirty="0"/>
            </a:br>
            <a:r>
              <a:rPr lang="en-US" sz="6600" dirty="0"/>
              <a:t>https://drive.google.com/file/d/1IJIILG4wACG9wgSDEcsWUIXxIJ_C0_Vd/view?usp=sharing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3280B82-CD55-43FD-92C4-F05E2A8D1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9882" y="0"/>
            <a:ext cx="4318598" cy="133719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4D9248B-0006-4BFE-8110-40C16E45C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487595" y="0"/>
            <a:ext cx="1466711" cy="6858000"/>
          </a:xfrm>
          <a:prstGeom prst="line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4C10EA2-1BD8-4267-AA7D-AB8CCA53C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482080" y="4171575"/>
            <a:ext cx="5739800" cy="268642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593BB5-7AFA-4C8F-AECA-CE733B1FD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296432" y="1116305"/>
            <a:ext cx="1895568" cy="574169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521483B-CE28-412B-9C71-9BE081E9D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978150" y="4219"/>
            <a:ext cx="3227294" cy="308149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D75F78-4912-4FB5-834D-1817BF0A2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34056" y="4619"/>
            <a:ext cx="2771388" cy="77388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C9F4738-DD27-44BE-98C6-AB0B2296B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29880" y="5342966"/>
            <a:ext cx="8964704" cy="151503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69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1E48DE-7CD5-4699-9B5D-6031C797F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evidencia de la clase </a:t>
            </a:r>
          </a:p>
        </p:txBody>
      </p:sp>
      <p:pic>
        <p:nvPicPr>
          <p:cNvPr id="4" name="Imagen 3" descr="Captura de pantalla de un video juego&#10;&#10;Descripción generada automáticamente">
            <a:extLst>
              <a:ext uri="{FF2B5EF4-FFF2-40B4-BE49-F238E27FC236}">
                <a16:creationId xmlns:a16="http://schemas.microsoft.com/office/drawing/2014/main" id="{2A3E9115-CBA9-4B6B-95D1-A09021015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714" y="1701068"/>
            <a:ext cx="8464572" cy="475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980869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LightSeedRightStep">
      <a:dk1>
        <a:srgbClr val="000000"/>
      </a:dk1>
      <a:lt1>
        <a:srgbClr val="FFFFFF"/>
      </a:lt1>
      <a:dk2>
        <a:srgbClr val="1D3234"/>
      </a:dk2>
      <a:lt2>
        <a:srgbClr val="E5E2E8"/>
      </a:lt2>
      <a:accent1>
        <a:srgbClr val="81AF44"/>
      </a:accent1>
      <a:accent2>
        <a:srgbClr val="46B831"/>
      </a:accent2>
      <a:accent3>
        <a:srgbClr val="2FB853"/>
      </a:accent3>
      <a:accent4>
        <a:srgbClr val="34B48B"/>
      </a:accent4>
      <a:accent5>
        <a:srgbClr val="2EB1BF"/>
      </a:accent5>
      <a:accent6>
        <a:srgbClr val="4E9AEB"/>
      </a:accent6>
      <a:hlink>
        <a:srgbClr val="8769AE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152</Words>
  <Application>Microsoft Office PowerPoint</Application>
  <PresentationFormat>Panorámica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 Abstract Groovy</vt:lpstr>
      <vt:lpstr>Arial</vt:lpstr>
      <vt:lpstr>KG HAPPY Solid</vt:lpstr>
      <vt:lpstr>Univers Condensed Light</vt:lpstr>
      <vt:lpstr>Walbaum Display Light</vt:lpstr>
      <vt:lpstr>AngleLinesVTI</vt:lpstr>
      <vt:lpstr>Presentación de PowerPoint</vt:lpstr>
      <vt:lpstr>Link del video   https://drive.google.com/file/d/1IJIILG4wACG9wgSDEcsWUIXxIJ_C0_Vd/view?usp=sharing</vt:lpstr>
      <vt:lpstr>evidencia de la clase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yesica lopez ramirez</dc:creator>
  <cp:lastModifiedBy>yesica lopez ramirez</cp:lastModifiedBy>
  <cp:revision>3</cp:revision>
  <dcterms:created xsi:type="dcterms:W3CDTF">2021-06-18T19:31:19Z</dcterms:created>
  <dcterms:modified xsi:type="dcterms:W3CDTF">2021-06-18T19:50:02Z</dcterms:modified>
</cp:coreProperties>
</file>