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89E0-2173-46FF-8190-ECFDC86FCA7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80D2-82EA-44A7-B132-0158A698EF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249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89E0-2173-46FF-8190-ECFDC86FCA7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80D2-82EA-44A7-B132-0158A698EF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000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89E0-2173-46FF-8190-ECFDC86FCA7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80D2-82EA-44A7-B132-0158A698EF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786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89E0-2173-46FF-8190-ECFDC86FCA7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80D2-82EA-44A7-B132-0158A698EF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827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89E0-2173-46FF-8190-ECFDC86FCA7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80D2-82EA-44A7-B132-0158A698EF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41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89E0-2173-46FF-8190-ECFDC86FCA7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80D2-82EA-44A7-B132-0158A698EF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633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89E0-2173-46FF-8190-ECFDC86FCA7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80D2-82EA-44A7-B132-0158A698EF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752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89E0-2173-46FF-8190-ECFDC86FCA7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80D2-82EA-44A7-B132-0158A698EF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781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89E0-2173-46FF-8190-ECFDC86FCA7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80D2-82EA-44A7-B132-0158A698EF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832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89E0-2173-46FF-8190-ECFDC86FCA7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80D2-82EA-44A7-B132-0158A698EF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150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89E0-2173-46FF-8190-ECFDC86FCA7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80D2-82EA-44A7-B132-0158A698EF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733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489E0-2173-46FF-8190-ECFDC86FCA79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C80D2-82EA-44A7-B132-0158A698EF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4002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la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4978"/>
            <a:ext cx="12192000" cy="6958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81087" y="1575656"/>
            <a:ext cx="95916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DEL ESTADO DE COAHUILA DE ZARAGOZA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Imagen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799" y="0"/>
            <a:ext cx="21621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1917462"/>
            <a:ext cx="121319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estudiante normalista: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Ana Sofia Segovia Alonso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Grado: 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º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Secci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            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mero de Lista: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 DE LA PROPUESTA DIDACTICA</a:t>
            </a:r>
            <a:endParaRPr kumimoji="0" lang="es-E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Curso: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estrategias para el desarrollo socioemocional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Docente: 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Eduarda Maldonado Martínez.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UNIDAD DE APRENDIZAJE III. ESTRATEGIAS PARA EL DESARROLLO SOCIOEMOCIONAL EN PREESCOLAR</a:t>
            </a: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Detecta los procesos de aprendizaje de sus alumnos para favorecer su desarrollo cognitivo y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socioemocional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Aplica el plan y programas de estudio para alcanzar los propósitos educativos y contribuir al pleno desenvolvimiento de las capacidades de sus alumnos.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Emplea la evaluación para intervenir en los diferentes ámbitos y momentos de la tarea educativa para mejorar los aprendizajes de sus alumnos</a:t>
            </a:r>
            <a:r>
              <a:rPr lang="es-ES" sz="1600" dirty="0" smtClean="0"/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b="1" dirty="0" smtClean="0"/>
              <a:t>18 DE JUNIO DEL 2021</a:t>
            </a:r>
            <a:endParaRPr lang="es-ES" sz="1600" b="1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/>
              <a:t/>
            </a:r>
            <a:br>
              <a:rPr lang="es-ES" sz="1600" dirty="0" smtClean="0"/>
            </a:b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5660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✿**✿*FRAME*✿**✿* … | Bordas coloridas, Bordas para textos, Moldura desenh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4278" cy="682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3193960" y="682580"/>
            <a:ext cx="55507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INICIO:</a:t>
            </a:r>
            <a:endParaRPr lang="es-MX" sz="2000" dirty="0">
              <a:latin typeface="Arial Black" panose="020B0A040201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88" y="1082690"/>
            <a:ext cx="4074554" cy="54327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630" y="1082690"/>
            <a:ext cx="4999943" cy="49999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92975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n de Carol Saenz en Gafetes/Tarjetas | Plantillas power point gratis,  Fond… en 2021 | Plantillas power point gratis, Fondos para niños,  Presentaciones power point gra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3013656" y="837127"/>
            <a:ext cx="6117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 Black" panose="020B0A04020102020204" pitchFamily="34" charset="0"/>
              </a:rPr>
              <a:t>DESARROLLO</a:t>
            </a:r>
            <a:r>
              <a:rPr lang="es-ES" dirty="0" smtClean="0"/>
              <a:t>: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656" y="1298792"/>
            <a:ext cx="6013361" cy="60133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98792"/>
            <a:ext cx="5434885" cy="54348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800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n de Maria Marta ZANOLI en Xa escuelita | Presentacion de niños,  Diapositivas para power point, Temas para diapositiv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4121239" y="1004552"/>
            <a:ext cx="3734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Arial Black" panose="020B0A04020102020204" pitchFamily="34" charset="0"/>
              </a:rPr>
              <a:t>CIERRE:</a:t>
            </a:r>
            <a:endParaRPr lang="es-MX" sz="2000" b="1" dirty="0">
              <a:latin typeface="Arial Black" panose="020B0A040201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3" b="17559"/>
          <a:stretch/>
        </p:blipFill>
        <p:spPr>
          <a:xfrm>
            <a:off x="170108" y="1751527"/>
            <a:ext cx="3429000" cy="5267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727" y="2060619"/>
            <a:ext cx="4649273" cy="46492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216" y="2373365"/>
            <a:ext cx="3628190" cy="36281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27966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107</Words>
  <Application>Microsoft Office PowerPoint</Application>
  <PresentationFormat>Panorámica</PresentationFormat>
  <Paragraphs>21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Sofia</dc:creator>
  <cp:lastModifiedBy>Ana Sofia</cp:lastModifiedBy>
  <cp:revision>4</cp:revision>
  <dcterms:created xsi:type="dcterms:W3CDTF">2021-06-18T17:48:58Z</dcterms:created>
  <dcterms:modified xsi:type="dcterms:W3CDTF">2021-06-18T18:18:55Z</dcterms:modified>
</cp:coreProperties>
</file>