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0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CA18B8-D7CF-4E87-92EE-60071B7C9C79}" v="4" dt="2021-06-18T21:48:02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fer Barrón" userId="5c602c8329ca9f43" providerId="LiveId" clId="{72CA18B8-D7CF-4E87-92EE-60071B7C9C79}"/>
    <pc:docChg chg="custSel addSld modSld sldOrd">
      <pc:chgData name="Mafer Barrón" userId="5c602c8329ca9f43" providerId="LiveId" clId="{72CA18B8-D7CF-4E87-92EE-60071B7C9C79}" dt="2021-06-18T21:48:22.893" v="91" actId="171"/>
      <pc:docMkLst>
        <pc:docMk/>
      </pc:docMkLst>
      <pc:sldChg chg="addSp delSp modSp mod setBg">
        <pc:chgData name="Mafer Barrón" userId="5c602c8329ca9f43" providerId="LiveId" clId="{72CA18B8-D7CF-4E87-92EE-60071B7C9C79}" dt="2021-06-18T21:48:22.893" v="91" actId="171"/>
        <pc:sldMkLst>
          <pc:docMk/>
          <pc:sldMk cId="1910790744" sldId="259"/>
        </pc:sldMkLst>
        <pc:spChg chg="add mod">
          <ac:chgData name="Mafer Barrón" userId="5c602c8329ca9f43" providerId="LiveId" clId="{72CA18B8-D7CF-4E87-92EE-60071B7C9C79}" dt="2021-06-18T19:14:24.219" v="49" actId="1076"/>
          <ac:spMkLst>
            <pc:docMk/>
            <pc:sldMk cId="1910790744" sldId="259"/>
            <ac:spMk id="5" creationId="{FFEA3643-B4B4-4ED2-9958-A8E38EA8868C}"/>
          </ac:spMkLst>
        </pc:spChg>
        <pc:spChg chg="add del">
          <ac:chgData name="Mafer Barrón" userId="5c602c8329ca9f43" providerId="LiveId" clId="{72CA18B8-D7CF-4E87-92EE-60071B7C9C79}" dt="2021-06-18T19:13:33.164" v="31" actId="26606"/>
          <ac:spMkLst>
            <pc:docMk/>
            <pc:sldMk cId="1910790744" sldId="259"/>
            <ac:spMk id="10" creationId="{1C582B07-D0F0-4B6B-A5D9-D2F192CB3A4E}"/>
          </ac:spMkLst>
        </pc:spChg>
        <pc:spChg chg="add del">
          <ac:chgData name="Mafer Barrón" userId="5c602c8329ca9f43" providerId="LiveId" clId="{72CA18B8-D7CF-4E87-92EE-60071B7C9C79}" dt="2021-06-18T19:13:33.164" v="31" actId="26606"/>
          <ac:spMkLst>
            <pc:docMk/>
            <pc:sldMk cId="1910790744" sldId="259"/>
            <ac:spMk id="12" creationId="{90B4ACB0-2B52-48C2-9BC9-553BE73567FC}"/>
          </ac:spMkLst>
        </pc:spChg>
        <pc:spChg chg="add del">
          <ac:chgData name="Mafer Barrón" userId="5c602c8329ca9f43" providerId="LiveId" clId="{72CA18B8-D7CF-4E87-92EE-60071B7C9C79}" dt="2021-06-18T19:13:33.164" v="31" actId="26606"/>
          <ac:spMkLst>
            <pc:docMk/>
            <pc:sldMk cId="1910790744" sldId="259"/>
            <ac:spMk id="14" creationId="{DA1A4301-6FFC-4C82-A1FA-7634D8CAA8F5}"/>
          </ac:spMkLst>
        </pc:spChg>
        <pc:spChg chg="add">
          <ac:chgData name="Mafer Barrón" userId="5c602c8329ca9f43" providerId="LiveId" clId="{72CA18B8-D7CF-4E87-92EE-60071B7C9C79}" dt="2021-06-18T19:13:33.164" v="31" actId="26606"/>
          <ac:spMkLst>
            <pc:docMk/>
            <pc:sldMk cId="1910790744" sldId="259"/>
            <ac:spMk id="50" creationId="{07678F73-9880-405C-9E21-2CC82BD044AE}"/>
          </ac:spMkLst>
        </pc:spChg>
        <pc:spChg chg="add">
          <ac:chgData name="Mafer Barrón" userId="5c602c8329ca9f43" providerId="LiveId" clId="{72CA18B8-D7CF-4E87-92EE-60071B7C9C79}" dt="2021-06-18T19:13:33.164" v="31" actId="26606"/>
          <ac:spMkLst>
            <pc:docMk/>
            <pc:sldMk cId="1910790744" sldId="259"/>
            <ac:spMk id="52" creationId="{1C582B07-D0F0-4B6B-A5D9-D2F192CB3A4E}"/>
          </ac:spMkLst>
        </pc:spChg>
        <pc:spChg chg="add">
          <ac:chgData name="Mafer Barrón" userId="5c602c8329ca9f43" providerId="LiveId" clId="{72CA18B8-D7CF-4E87-92EE-60071B7C9C79}" dt="2021-06-18T19:13:33.164" v="31" actId="26606"/>
          <ac:spMkLst>
            <pc:docMk/>
            <pc:sldMk cId="1910790744" sldId="259"/>
            <ac:spMk id="54" creationId="{DA1A4301-6FFC-4C82-A1FA-7634D8CAA8F5}"/>
          </ac:spMkLst>
        </pc:spChg>
        <pc:grpChg chg="add del">
          <ac:chgData name="Mafer Barrón" userId="5c602c8329ca9f43" providerId="LiveId" clId="{72CA18B8-D7CF-4E87-92EE-60071B7C9C79}" dt="2021-06-18T19:13:33.164" v="31" actId="26606"/>
          <ac:grpSpMkLst>
            <pc:docMk/>
            <pc:sldMk cId="1910790744" sldId="259"/>
            <ac:grpSpMk id="16" creationId="{8323DD1D-77DE-48B2-A0A0-6265801531E5}"/>
          </ac:grpSpMkLst>
        </pc:grpChg>
        <pc:grpChg chg="add">
          <ac:chgData name="Mafer Barrón" userId="5c602c8329ca9f43" providerId="LiveId" clId="{72CA18B8-D7CF-4E87-92EE-60071B7C9C79}" dt="2021-06-18T19:13:33.164" v="31" actId="26606"/>
          <ac:grpSpMkLst>
            <pc:docMk/>
            <pc:sldMk cId="1910790744" sldId="259"/>
            <ac:grpSpMk id="56" creationId="{8323DD1D-77DE-48B2-A0A0-6265801531E5}"/>
          </ac:grpSpMkLst>
        </pc:grpChg>
        <pc:picChg chg="add mod ord">
          <ac:chgData name="Mafer Barrón" userId="5c602c8329ca9f43" providerId="LiveId" clId="{72CA18B8-D7CF-4E87-92EE-60071B7C9C79}" dt="2021-06-18T19:13:33.164" v="31" actId="26606"/>
          <ac:picMkLst>
            <pc:docMk/>
            <pc:sldMk cId="1910790744" sldId="259"/>
            <ac:picMk id="4" creationId="{8413609B-8851-4FAE-BEBB-6AF68F773D4A}"/>
          </ac:picMkLst>
        </pc:picChg>
        <pc:picChg chg="add mod ord">
          <ac:chgData name="Mafer Barrón" userId="5c602c8329ca9f43" providerId="LiveId" clId="{72CA18B8-D7CF-4E87-92EE-60071B7C9C79}" dt="2021-06-18T21:48:22.893" v="91" actId="171"/>
          <ac:picMkLst>
            <pc:docMk/>
            <pc:sldMk cId="1910790744" sldId="259"/>
            <ac:picMk id="7" creationId="{664F9B84-CE0E-49D6-AAD0-74805AA4DFB7}"/>
          </ac:picMkLst>
        </pc:picChg>
      </pc:sldChg>
      <pc:sldChg chg="addSp delSp modSp new mod ord">
        <pc:chgData name="Mafer Barrón" userId="5c602c8329ca9f43" providerId="LiveId" clId="{72CA18B8-D7CF-4E87-92EE-60071B7C9C79}" dt="2021-06-18T21:46:32.657" v="82" actId="1076"/>
        <pc:sldMkLst>
          <pc:docMk/>
          <pc:sldMk cId="450797074" sldId="260"/>
        </pc:sldMkLst>
        <pc:spChg chg="mod">
          <ac:chgData name="Mafer Barrón" userId="5c602c8329ca9f43" providerId="LiveId" clId="{72CA18B8-D7CF-4E87-92EE-60071B7C9C79}" dt="2021-06-18T21:46:10.459" v="78" actId="1076"/>
          <ac:spMkLst>
            <pc:docMk/>
            <pc:sldMk cId="450797074" sldId="260"/>
            <ac:spMk id="2" creationId="{CF38A599-22D8-4934-93DF-606C1A4DAEBF}"/>
          </ac:spMkLst>
        </pc:spChg>
        <pc:spChg chg="del">
          <ac:chgData name="Mafer Barrón" userId="5c602c8329ca9f43" providerId="LiveId" clId="{72CA18B8-D7CF-4E87-92EE-60071B7C9C79}" dt="2021-06-18T21:45:04.341" v="53" actId="478"/>
          <ac:spMkLst>
            <pc:docMk/>
            <pc:sldMk cId="450797074" sldId="260"/>
            <ac:spMk id="3" creationId="{4546C849-9339-4A0E-8CA3-3AC8FE8E198B}"/>
          </ac:spMkLst>
        </pc:spChg>
        <pc:picChg chg="add mod">
          <ac:chgData name="Mafer Barrón" userId="5c602c8329ca9f43" providerId="LiveId" clId="{72CA18B8-D7CF-4E87-92EE-60071B7C9C79}" dt="2021-06-18T21:46:32.657" v="82" actId="1076"/>
          <ac:picMkLst>
            <pc:docMk/>
            <pc:sldMk cId="450797074" sldId="260"/>
            <ac:picMk id="5" creationId="{B9987B5D-7529-4156-A42B-5CFF598E6B4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55F9-11A3-4523-8F38-6BA37933791A}" type="datetime1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5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757A-3EC2-4683-9080-1A460C37C843}" type="datetime1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96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3539" y="6324600"/>
            <a:ext cx="2560220" cy="365125"/>
          </a:xfrm>
        </p:spPr>
        <p:txBody>
          <a:bodyPr/>
          <a:lstStyle/>
          <a:p>
            <a:fld id="{5CC8096C-64ED-4153-A483-5C02E44AD5C3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7200" y="6319838"/>
            <a:ext cx="398278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5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Arial" panose="020B0604020202020204" pitchFamily="34" charset="0"/>
              <a:buChar char="•"/>
              <a:defRPr/>
            </a:lvl1pPr>
            <a:lvl2pPr marL="228600" indent="-228600">
              <a:buFont typeface="Arial" panose="020B0604020202020204" pitchFamily="34" charset="0"/>
              <a:buChar char="•"/>
              <a:defRPr/>
            </a:lvl2pPr>
            <a:lvl3pPr marL="228600" indent="-228600">
              <a:buFont typeface="Arial" panose="020B0604020202020204" pitchFamily="34" charset="0"/>
              <a:buChar char="•"/>
              <a:defRPr/>
            </a:lvl3pPr>
            <a:lvl4pPr marL="228600" indent="-228600">
              <a:buFont typeface="Arial" panose="020B0604020202020204" pitchFamily="34" charset="0"/>
              <a:buChar char="•"/>
              <a:defRPr/>
            </a:lvl4pPr>
            <a:lvl5pPr marL="2286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D56B-6EBE-4E5F-99D9-2A3DBDF37D0A}" type="datetime1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29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09738"/>
            <a:ext cx="1089025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89025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F3CA-C7E3-432D-9282-18F13836509A}" type="datetime1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2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9C62-1337-40B8-BA50-E9F4861DB4BC}" type="datetime1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8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0863"/>
            <a:ext cx="5157787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01975"/>
            <a:ext cx="5157787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0863"/>
            <a:ext cx="5183188" cy="115093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101975"/>
            <a:ext cx="5183188" cy="308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95EB-2DA3-4B24-8725-19BC22A7BE50}" type="datetime1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0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37E6-0076-4915-A5A8-B7C11FA4F374}" type="datetime1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1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F58F-C0B5-422A-8E5A-6B99E5D80F0A}" type="datetime1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9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981200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5E655-9687-48DF-A33F-F8824CCCB5D1}" type="datetime1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3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2209799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71800"/>
            <a:ext cx="3932237" cy="2897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D56A-AAB8-4544-A495-D0645413C9E3}" type="datetime1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71338-8BA2-4C79-A6C5-5A8E30081D0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1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A4798C7F-C8CA-4799-BF37-3AB4642CDB66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87F0794B-55D3-4D2D-BDE7-4688ED321E42}"/>
              </a:ext>
            </a:extLst>
          </p:cNvPr>
          <p:cNvGrpSpPr/>
          <p:nvPr/>
        </p:nvGrpSpPr>
        <p:grpSpPr>
          <a:xfrm>
            <a:off x="-11413" y="0"/>
            <a:ext cx="12214827" cy="6858000"/>
            <a:chOff x="-6214" y="-1"/>
            <a:chExt cx="12214827" cy="6858000"/>
          </a:xfrm>
        </p:grpSpPr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BE4C795B-1813-4CC6-B03F-8DD130BEAAB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E0F4C04D-5CD8-446B-BE3D-257172E6E4C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FDDC802E-606F-4F39-84B6-90DF0FE54461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2C5B0C75-0136-4A39-9AB6-0F02C4527810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C5ED2B52-3D40-46DE-8B54-99A4071578D8}"/>
                </a:ext>
              </a:extLst>
            </p:cNvPr>
            <p:cNvCxnSpPr>
              <a:cxnSpLocks/>
            </p:cNvCxnSpPr>
            <p:nvPr/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18BCEC75-1B6B-45B2-8041-8D933FCF60F5}"/>
                </a:ext>
              </a:extLst>
            </p:cNvPr>
            <p:cNvCxnSpPr>
              <a:cxnSpLocks/>
            </p:cNvCxnSpPr>
            <p:nvPr/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6A2FC789-056A-43CC-807E-4262CDC3E0F5}"/>
                </a:ext>
              </a:extLst>
            </p:cNvPr>
            <p:cNvCxnSpPr>
              <a:cxnSpLocks/>
            </p:cNvCxnSpPr>
            <p:nvPr/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48C32FD3-76B0-40E7-89F2-E9C523210AF4}"/>
                </a:ext>
              </a:extLst>
            </p:cNvPr>
            <p:cNvCxnSpPr>
              <a:cxnSpLocks/>
            </p:cNvCxnSpPr>
            <p:nvPr/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B82E9447-8362-426C-840A-B6F2231F7BCC}"/>
                </a:ext>
              </a:extLst>
            </p:cNvPr>
            <p:cNvCxnSpPr>
              <a:cxnSpLocks/>
            </p:cNvCxnSpPr>
            <p:nvPr/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F141DC8-83CE-4C21-A5BA-E2FFF3D866EF}"/>
                </a:ext>
              </a:extLst>
            </p:cNvPr>
            <p:cNvCxnSpPr>
              <a:cxnSpLocks/>
            </p:cNvCxnSpPr>
            <p:nvPr/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512A697C-ECBC-40A9-AC69-BF96A34B91AF}"/>
                </a:ext>
              </a:extLst>
            </p:cNvPr>
            <p:cNvCxnSpPr>
              <a:cxnSpLocks/>
            </p:cNvCxnSpPr>
            <p:nvPr/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D2E988AF-5EFB-43D3-B93F-6E4F41A2C90B}"/>
                </a:ext>
              </a:extLst>
            </p:cNvPr>
            <p:cNvCxnSpPr>
              <a:cxnSpLocks/>
            </p:cNvCxnSpPr>
            <p:nvPr/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6B312C1B-AAE2-4A6D-ACC7-ABAA75D42854}"/>
                </a:ext>
              </a:extLst>
            </p:cNvPr>
            <p:cNvCxnSpPr>
              <a:cxnSpLocks/>
            </p:cNvCxnSpPr>
            <p:nvPr/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57B96146-61DA-44D6-A9DF-6DB41FCF2D80}"/>
                </a:ext>
              </a:extLst>
            </p:cNvPr>
            <p:cNvCxnSpPr>
              <a:cxnSpLocks/>
            </p:cNvCxnSpPr>
            <p:nvPr/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33F93D-4439-46EE-97C4-9CECAAFDCF60}"/>
                </a:ext>
              </a:extLst>
            </p:cNvPr>
            <p:cNvCxnSpPr>
              <a:cxnSpLocks/>
            </p:cNvCxnSpPr>
            <p:nvPr/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5914B275-A3D7-4BA4-B8CB-E7657100F3A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BD26EF3B-FBE7-4D57-8E01-553F50734A6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6CC1E671-BA54-4B31-9A2E-8F50BC57A2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A836A704-3624-4ABF-9A67-0F52C2F3EFB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5FDC385D-BA34-481F-A991-A776E0B1930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F1EF033A-D8FB-416B-AE51-4E098A27D68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17C17B48-F458-4E9B-9331-56FCDC5B6AB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7E44A4B-D453-46F0-A83D-AF0B33D5C59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46BEA9F-314B-440D-AE8D-21E1252EC5A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F15EAFD0-4869-4612-ACDE-ABC703104E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A0F26706-7F23-4FF0-9CAF-F3C4F47C11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C0195A72-345A-4E88-8D71-14DB3D1B607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DBF51A6-A3BC-49FE-BB01-E8992811774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78DF911-744C-419B-83DC-39F270BBF4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2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216BB147-20D5-4D93-BDA5-1BC614D6A4B2}"/>
              </a:ext>
            </a:extLst>
          </p:cNvPr>
          <p:cNvSpPr/>
          <p:nvPr/>
        </p:nvSpPr>
        <p:spPr>
          <a:xfrm>
            <a:off x="-6214" y="5014716"/>
            <a:ext cx="2800124" cy="1843284"/>
          </a:xfrm>
          <a:custGeom>
            <a:avLst/>
            <a:gdLst>
              <a:gd name="connsiteX0" fmla="*/ 375358 w 2800124"/>
              <a:gd name="connsiteY0" fmla="*/ 0 h 1843284"/>
              <a:gd name="connsiteX1" fmla="*/ 2781298 w 2800124"/>
              <a:gd name="connsiteY1" fmla="*/ 1770066 h 1843284"/>
              <a:gd name="connsiteX2" fmla="*/ 2800124 w 2800124"/>
              <a:gd name="connsiteY2" fmla="*/ 1843284 h 1843284"/>
              <a:gd name="connsiteX3" fmla="*/ 1987869 w 2800124"/>
              <a:gd name="connsiteY3" fmla="*/ 1843284 h 1843284"/>
              <a:gd name="connsiteX4" fmla="*/ 1986195 w 2800124"/>
              <a:gd name="connsiteY4" fmla="*/ 1838711 h 1843284"/>
              <a:gd name="connsiteX5" fmla="*/ 375357 w 2800124"/>
              <a:gd name="connsiteY5" fmla="*/ 770976 h 1843284"/>
              <a:gd name="connsiteX6" fmla="*/ 23030 w 2800124"/>
              <a:gd name="connsiteY6" fmla="*/ 806494 h 1843284"/>
              <a:gd name="connsiteX7" fmla="*/ 0 w 2800124"/>
              <a:gd name="connsiteY7" fmla="*/ 812415 h 1843284"/>
              <a:gd name="connsiteX8" fmla="*/ 0 w 2800124"/>
              <a:gd name="connsiteY8" fmla="*/ 30983 h 1843284"/>
              <a:gd name="connsiteX9" fmla="*/ 117785 w 2800124"/>
              <a:gd name="connsiteY9" fmla="*/ 13007 h 1843284"/>
              <a:gd name="connsiteX10" fmla="*/ 375358 w 2800124"/>
              <a:gd name="connsiteY10" fmla="*/ 0 h 184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00124" h="1843284">
                <a:moveTo>
                  <a:pt x="375358" y="0"/>
                </a:moveTo>
                <a:cubicBezTo>
                  <a:pt x="1505802" y="0"/>
                  <a:pt x="2462339" y="744579"/>
                  <a:pt x="2781298" y="1770066"/>
                </a:cubicBezTo>
                <a:lnTo>
                  <a:pt x="2800124" y="1843284"/>
                </a:lnTo>
                <a:lnTo>
                  <a:pt x="1987869" y="1843284"/>
                </a:lnTo>
                <a:lnTo>
                  <a:pt x="1986195" y="1838711"/>
                </a:lnTo>
                <a:cubicBezTo>
                  <a:pt x="1720801" y="1211248"/>
                  <a:pt x="1099494" y="770976"/>
                  <a:pt x="375357" y="770976"/>
                </a:cubicBezTo>
                <a:cubicBezTo>
                  <a:pt x="254668" y="770976"/>
                  <a:pt x="136835" y="783206"/>
                  <a:pt x="23030" y="806494"/>
                </a:cubicBezTo>
                <a:lnTo>
                  <a:pt x="0" y="812415"/>
                </a:lnTo>
                <a:lnTo>
                  <a:pt x="0" y="30983"/>
                </a:lnTo>
                <a:lnTo>
                  <a:pt x="117785" y="13007"/>
                </a:lnTo>
                <a:cubicBezTo>
                  <a:pt x="202473" y="4406"/>
                  <a:pt x="288401" y="0"/>
                  <a:pt x="375358" y="0"/>
                </a:cubicBezTo>
                <a:close/>
              </a:path>
            </a:pathLst>
          </a:cu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07229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7229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5602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93BAB95-8DA7-460B-B00A-7037C8394FB0}" type="datetime1">
              <a:rPr lang="en-US" smtClean="0"/>
              <a:pPr/>
              <a:t>6/18/2021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00861" y="6319838"/>
            <a:ext cx="3982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0806" y="6324600"/>
            <a:ext cx="7990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11A71338-8BA2-4C79-A6C5-5A8E30081D0C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0A253F60-DE40-4508-A37A-61331DF1DD5D}"/>
              </a:ext>
            </a:extLst>
          </p:cNvPr>
          <p:cNvSpPr/>
          <p:nvPr/>
        </p:nvSpPr>
        <p:spPr>
          <a:xfrm>
            <a:off x="7979728" y="0"/>
            <a:ext cx="4209224" cy="1650549"/>
          </a:xfrm>
          <a:custGeom>
            <a:avLst/>
            <a:gdLst>
              <a:gd name="connsiteX0" fmla="*/ 0 w 4209224"/>
              <a:gd name="connsiteY0" fmla="*/ 0 h 1650549"/>
              <a:gd name="connsiteX1" fmla="*/ 846445 w 4209224"/>
              <a:gd name="connsiteY1" fmla="*/ 0 h 1650549"/>
              <a:gd name="connsiteX2" fmla="*/ 912542 w 4209224"/>
              <a:gd name="connsiteY2" fmla="*/ 108799 h 1650549"/>
              <a:gd name="connsiteX3" fmla="*/ 2362195 w 4209224"/>
              <a:gd name="connsiteY3" fmla="*/ 879573 h 1650549"/>
              <a:gd name="connsiteX4" fmla="*/ 3811848 w 4209224"/>
              <a:gd name="connsiteY4" fmla="*/ 108799 h 1650549"/>
              <a:gd name="connsiteX5" fmla="*/ 3877945 w 4209224"/>
              <a:gd name="connsiteY5" fmla="*/ 0 h 1650549"/>
              <a:gd name="connsiteX6" fmla="*/ 4209224 w 4209224"/>
              <a:gd name="connsiteY6" fmla="*/ 0 h 1650549"/>
              <a:gd name="connsiteX7" fmla="*/ 4209224 w 4209224"/>
              <a:gd name="connsiteY7" fmla="*/ 840421 h 1650549"/>
              <a:gd name="connsiteX8" fmla="*/ 4143538 w 4209224"/>
              <a:gd name="connsiteY8" fmla="*/ 912693 h 1650549"/>
              <a:gd name="connsiteX9" fmla="*/ 2362196 w 4209224"/>
              <a:gd name="connsiteY9" fmla="*/ 1650549 h 1650549"/>
              <a:gd name="connsiteX10" fmla="*/ 40969 w 4209224"/>
              <a:gd name="connsiteY10" fmla="*/ 111937 h 1650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09224" h="1650549">
                <a:moveTo>
                  <a:pt x="0" y="0"/>
                </a:moveTo>
                <a:lnTo>
                  <a:pt x="846445" y="0"/>
                </a:lnTo>
                <a:lnTo>
                  <a:pt x="912542" y="108799"/>
                </a:lnTo>
                <a:cubicBezTo>
                  <a:pt x="1226710" y="573829"/>
                  <a:pt x="1758748" y="879573"/>
                  <a:pt x="2362195" y="879573"/>
                </a:cubicBezTo>
                <a:cubicBezTo>
                  <a:pt x="2965642" y="879573"/>
                  <a:pt x="3497680" y="573829"/>
                  <a:pt x="3811848" y="108799"/>
                </a:cubicBezTo>
                <a:lnTo>
                  <a:pt x="3877945" y="0"/>
                </a:lnTo>
                <a:lnTo>
                  <a:pt x="4209224" y="0"/>
                </a:lnTo>
                <a:lnTo>
                  <a:pt x="4209224" y="840421"/>
                </a:lnTo>
                <a:lnTo>
                  <a:pt x="4143538" y="912693"/>
                </a:lnTo>
                <a:cubicBezTo>
                  <a:pt x="3687653" y="1368578"/>
                  <a:pt x="3057854" y="1650549"/>
                  <a:pt x="2362196" y="1650549"/>
                </a:cubicBezTo>
                <a:cubicBezTo>
                  <a:pt x="1318710" y="1650549"/>
                  <a:pt x="423404" y="1016115"/>
                  <a:pt x="40969" y="111937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80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2000" kern="1200">
          <a:solidFill>
            <a:srgbClr val="FFFFFF"/>
          </a:solidFill>
          <a:latin typeface="+mn-lt"/>
          <a:ea typeface="+mn-ea"/>
          <a:cs typeface="+mn-cs"/>
        </a:defRPr>
      </a:lvl3pPr>
      <a:lvl4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4pPr>
      <a:lvl5pPr marL="2286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bg1"/>
        </a:buClr>
        <a:buSzPct val="75000"/>
        <a:buFont typeface="Arial" panose="020B0604020202020204" pitchFamily="34" charset="0"/>
        <a:buChar char="•"/>
        <a:defRPr sz="18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8A599-22D8-4934-93DF-606C1A4DA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34" y="0"/>
            <a:ext cx="10722932" cy="6642847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s-E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ESCUELA NORMAL DE EDUCACIÓN PREESCOLAR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Licenciatura en Educación Preescolar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Estrategias de Trabajo Docente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Docente: Eduarda Maldonado Martínez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PROPUESTA DIDÁCTICA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Unidad III. Estrategias para el desarrollo socioemocional en preescolar.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Competencias: 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Detecta los procesos de aprendizaje de sus alumnos para favorecer su desarrollo cognitivo y socioemocional.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-       Plantea las necesidades formativas de los alumnos de acuerdo con sus procesos de desarrollo y de aprendizaje, con base en los nuevos enfoques pedagógicos.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Aplica el plan y programas de estudio para alcanzar los propósitos educativos y contribuir al pleno desenvolvimiento de las capacidades de sus alumnos.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-       Incorpora los recursos y medios didácticos idóneos para favorecer el aprendizaje de acuerdo con el conocimiento de los procesos de desarrollo cognitivo y socioemocional de los alumnos.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Emplea la evaluación para intervenir en los diferentes ámbitos y momentos de la tarea educativa para mejorar los aprendizajes de sus alumnos.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-        Evalúa el aprendizaje de sus alumnos mediante la aplicación de distintas teorías, métodos e instrumentos considerando las áreas, campos y ámbitos de conocimiento, así como los saberes correspondientes al grado y nivel educativo.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María Fernanda Barrón López - #03 2ª </a:t>
            </a:r>
            <a:br>
              <a:rPr lang="es-ES" sz="18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  <a:t>A 18 de Junio de 2021 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r>
              <a:rPr lang="es-ES" sz="1800" i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rebuchet MS" panose="020B0603020202020204" pitchFamily="34" charset="0"/>
              </a:rPr>
              <a:t>Saltillo, Coahuila</a:t>
            </a:r>
            <a:br>
              <a:rPr lang="es-MX" sz="1800" dirty="0">
                <a:effectLst/>
                <a:latin typeface="Trebuchet MS" panose="020B0603020202020204" pitchFamily="34" charset="0"/>
                <a:ea typeface="Trebuchet MS" panose="020B0603020202020204" pitchFamily="34" charset="0"/>
                <a:cs typeface="Trebuchet MS" panose="020B0603020202020204" pitchFamily="34" charset="0"/>
              </a:rPr>
            </a:br>
            <a:endParaRPr lang="es-MX" sz="1200" dirty="0">
              <a:latin typeface="+mn-lt"/>
            </a:endParaRPr>
          </a:p>
        </p:txBody>
      </p:sp>
      <p:pic>
        <p:nvPicPr>
          <p:cNvPr id="5" name="Imagen 4" descr="Una señal con letras y números&#10;&#10;Descripción generada automáticamente con confianza baja">
            <a:extLst>
              <a:ext uri="{FF2B5EF4-FFF2-40B4-BE49-F238E27FC236}">
                <a16:creationId xmlns:a16="http://schemas.microsoft.com/office/drawing/2014/main" id="{B9987B5D-7529-4156-A42B-5CFF598E6B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923" y="452437"/>
            <a:ext cx="185737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797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Captura de pantalla de un celular con la foto de un grupo de personas&#10;&#10;Descripción generada automáticamente">
            <a:extLst>
              <a:ext uri="{FF2B5EF4-FFF2-40B4-BE49-F238E27FC236}">
                <a16:creationId xmlns:a16="http://schemas.microsoft.com/office/drawing/2014/main" id="{A927DD01-00D6-49E7-BEFB-7FEBF45D9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65" y="450476"/>
            <a:ext cx="7942729" cy="5957047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78088F6-D030-4830-A294-CE8933849748}"/>
              </a:ext>
            </a:extLst>
          </p:cNvPr>
          <p:cNvSpPr txBox="1"/>
          <p:nvPr/>
        </p:nvSpPr>
        <p:spPr>
          <a:xfrm>
            <a:off x="9211235" y="981635"/>
            <a:ext cx="2689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Mímica de las emociones ¨felicidad¨</a:t>
            </a:r>
          </a:p>
        </p:txBody>
      </p:sp>
      <p:cxnSp>
        <p:nvCxnSpPr>
          <p:cNvPr id="8" name="Conector: curvado 7">
            <a:extLst>
              <a:ext uri="{FF2B5EF4-FFF2-40B4-BE49-F238E27FC236}">
                <a16:creationId xmlns:a16="http://schemas.microsoft.com/office/drawing/2014/main" id="{7DAC039F-5B35-4F33-BC2A-A293175F87DB}"/>
              </a:ext>
            </a:extLst>
          </p:cNvPr>
          <p:cNvCxnSpPr/>
          <p:nvPr/>
        </p:nvCxnSpPr>
        <p:spPr>
          <a:xfrm rot="10800000" flipV="1">
            <a:off x="8538883" y="2366630"/>
            <a:ext cx="1680882" cy="591671"/>
          </a:xfrm>
          <a:prstGeom prst="curvedConnector3">
            <a:avLst>
              <a:gd name="adj1" fmla="val 2000"/>
            </a:avLst>
          </a:prstGeom>
          <a:ln w="76200"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28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A57909B-A2FF-4041-A70F-41784E004A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324"/>
          <a:stretch/>
        </p:blipFill>
        <p:spPr>
          <a:xfrm>
            <a:off x="354106" y="815857"/>
            <a:ext cx="9650506" cy="571044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79BD31E-BEA1-4713-BDF0-3297B08147A5}"/>
              </a:ext>
            </a:extLst>
          </p:cNvPr>
          <p:cNvSpPr txBox="1"/>
          <p:nvPr/>
        </p:nvSpPr>
        <p:spPr>
          <a:xfrm>
            <a:off x="8552330" y="3429000"/>
            <a:ext cx="2689411" cy="954107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Ruleta de emociones </a:t>
            </a:r>
          </a:p>
        </p:txBody>
      </p:sp>
    </p:spTree>
    <p:extLst>
      <p:ext uri="{BB962C8B-B14F-4D97-AF65-F5344CB8AC3E}">
        <p14:creationId xmlns:p14="http://schemas.microsoft.com/office/powerpoint/2010/main" val="159754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07678F73-9880-405C-9E21-2CC82BD04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C582B07-D0F0-4B6B-A5D9-D2F192CB3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4" name="Right Triangle 53">
            <a:extLst>
              <a:ext uri="{FF2B5EF4-FFF2-40B4-BE49-F238E27FC236}">
                <a16:creationId xmlns:a16="http://schemas.microsoft.com/office/drawing/2014/main" id="{DA1A4301-6FFC-4C82-A1FA-7634D8CAA8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77931" y="1559140"/>
            <a:ext cx="568289" cy="568289"/>
          </a:xfrm>
          <a:prstGeom prst="rtTriangle">
            <a:avLst/>
          </a:prstGeom>
          <a:solidFill>
            <a:schemeClr val="accent5">
              <a:lumMod val="5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323DD1D-77DE-48B2-A0A0-626580153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14827" cy="6858000"/>
            <a:chOff x="-6214" y="-1"/>
            <a:chExt cx="12214827" cy="6858000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C230063-C474-48F9-AD35-F649415C22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6251EB77-6139-46FD-BABC-857646594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A8177B72-4955-469C-BAF0-E07626379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C09269C7-DB34-4A8C-BAC9-2496A058B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FFA42117-D401-4236-8EAA-EC9095D4C6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196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746B91E-6053-4974-B374-9D1B8FBD7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9140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D5DA8D3-12FB-4731-BDBC-93B6113D0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9084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D16B49A-4893-4729-87B8-9A0B8E592D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9028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406D93EE-2329-4706-89C0-BB6C94A39A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8971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3DC3E76F-2DB4-40DA-8C45-943861B17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18915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F56318F6-E559-4DA6-95C0-D2BB10BA6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188594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83243B57-CFAA-461A-AE56-A61CF60F3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188032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6AEACE9-7BE6-4FC5-9686-47F15ABA5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187470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DCAE5B4-5700-44A8-91DA-D8415FB04F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86908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F2F9D9C9-D01B-4870-8B33-310D77DF5B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18634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905DDC7F-2142-41F1-B1E3-A37A0B6FD1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1B19576-1AA2-4552-8D7D-831B137814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C504D005-AC5D-4160-8184-5BB45CE00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2890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A540368-C5A6-4F28-A60E-763362A6E5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8609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767B4722-C810-495C-BB11-45141E367D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4328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83B1706B-6FE4-44FB-B429-E59AE3B16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40047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9DD5DAD-1CA2-48BA-94BF-70B1AC2BB5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95766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76A21FA-0159-4468-9737-BDBD3426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51485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870688F-0FB0-4A4A-9F90-7EAE14CAE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07204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F7D7D25-8970-4DD6-A3D7-0D550BA85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62923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8B480E32-418E-4DE3-B6E7-2F803A2C7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18642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0985F833-A609-4B9C-A0D7-6DF88DB7B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743616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DAA9A587-B078-4028-A924-4A6DDDA2C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1E2E5E8E-3025-4C93-9E63-9C47C5BBA9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248400"/>
              <a:ext cx="12192000" cy="0"/>
            </a:xfrm>
            <a:prstGeom prst="line">
              <a:avLst/>
            </a:prstGeom>
            <a:ln w="19050">
              <a:solidFill>
                <a:schemeClr val="accent2">
                  <a:alpha val="1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Imagen 6" descr="Un niño con una dona en la mano&#10;&#10;Descripción generada automáticamente con confianza baja">
            <a:extLst>
              <a:ext uri="{FF2B5EF4-FFF2-40B4-BE49-F238E27FC236}">
                <a16:creationId xmlns:a16="http://schemas.microsoft.com/office/drawing/2014/main" id="{664F9B84-CE0E-49D6-AAD0-74805AA4DF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126" y="1233613"/>
            <a:ext cx="3900937" cy="520124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FEA3643-B4B4-4ED2-9958-A8E38EA8868C}"/>
              </a:ext>
            </a:extLst>
          </p:cNvPr>
          <p:cNvSpPr txBox="1"/>
          <p:nvPr/>
        </p:nvSpPr>
        <p:spPr>
          <a:xfrm>
            <a:off x="772054" y="573562"/>
            <a:ext cx="2070842" cy="111437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bg1"/>
              </a:buClr>
              <a:buSzPct val="75000"/>
            </a:pPr>
            <a:r>
              <a:rPr lang="en-US" sz="2400" b="1" dirty="0">
                <a:solidFill>
                  <a:srgbClr val="FFFFFF"/>
                </a:solidFill>
              </a:rPr>
              <a:t>Mascaras de </a:t>
            </a:r>
            <a:r>
              <a:rPr lang="en-US" sz="2400" b="1" dirty="0" err="1">
                <a:solidFill>
                  <a:srgbClr val="FFFFFF"/>
                </a:solidFill>
              </a:rPr>
              <a:t>emociones</a:t>
            </a:r>
            <a:r>
              <a:rPr lang="en-US" sz="2400" b="1" dirty="0">
                <a:solidFill>
                  <a:srgbClr val="FFFFFF"/>
                </a:solidFill>
              </a:rPr>
              <a:t>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13609B-8851-4FAE-BEBB-6AF68F773D4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17"/>
          <a:stretch/>
        </p:blipFill>
        <p:spPr>
          <a:xfrm>
            <a:off x="6084873" y="-3440"/>
            <a:ext cx="6129950" cy="6861439"/>
          </a:xfrm>
          <a:custGeom>
            <a:avLst/>
            <a:gdLst/>
            <a:ahLst/>
            <a:cxnLst/>
            <a:rect l="l" t="t" r="r" b="b"/>
            <a:pathLst>
              <a:path w="6129950" h="6861439">
                <a:moveTo>
                  <a:pt x="1687527" y="0"/>
                </a:moveTo>
                <a:lnTo>
                  <a:pt x="6129950" y="0"/>
                </a:lnTo>
                <a:lnTo>
                  <a:pt x="6129950" y="6858000"/>
                </a:lnTo>
                <a:lnTo>
                  <a:pt x="5040333" y="6858000"/>
                </a:lnTo>
                <a:lnTo>
                  <a:pt x="5040333" y="6861439"/>
                </a:lnTo>
                <a:lnTo>
                  <a:pt x="272442" y="6861439"/>
                </a:lnTo>
                <a:lnTo>
                  <a:pt x="196402" y="6549696"/>
                </a:lnTo>
                <a:cubicBezTo>
                  <a:pt x="-517926" y="3427393"/>
                  <a:pt x="946083" y="3323532"/>
                  <a:pt x="946083" y="1"/>
                </a:cubicBezTo>
                <a:lnTo>
                  <a:pt x="1687527" y="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0790744"/>
      </p:ext>
    </p:extLst>
  </p:cSld>
  <p:clrMapOvr>
    <a:masterClrMapping/>
  </p:clrMapOvr>
</p:sld>
</file>

<file path=ppt/theme/theme1.xml><?xml version="1.0" encoding="utf-8"?>
<a:theme xmlns:a="http://schemas.openxmlformats.org/drawingml/2006/main" name="SineVTI">
  <a:themeElements>
    <a:clrScheme name="AnalogousFromLightSeedLeftStep">
      <a:dk1>
        <a:srgbClr val="000000"/>
      </a:dk1>
      <a:lt1>
        <a:srgbClr val="FFFFFF"/>
      </a:lt1>
      <a:dk2>
        <a:srgbClr val="41242D"/>
      </a:dk2>
      <a:lt2>
        <a:srgbClr val="E8E3E2"/>
      </a:lt2>
      <a:accent1>
        <a:srgbClr val="79A9B7"/>
      </a:accent1>
      <a:accent2>
        <a:srgbClr val="76ADA2"/>
      </a:accent2>
      <a:accent3>
        <a:srgbClr val="81AB91"/>
      </a:accent3>
      <a:accent4>
        <a:srgbClr val="78AD76"/>
      </a:accent4>
      <a:accent5>
        <a:srgbClr val="91A87F"/>
      </a:accent5>
      <a:accent6>
        <a:srgbClr val="9EA571"/>
      </a:accent6>
      <a:hlink>
        <a:srgbClr val="AC7465"/>
      </a:hlink>
      <a:folHlink>
        <a:srgbClr val="7F7F7F"/>
      </a:folHlink>
    </a:clrScheme>
    <a:fontScheme name="Custom 49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neVTI" id="{8435B2A2-1BD5-4C05-93E5-3C5388B709E3}" vid="{0D704B13-63FE-4848-A298-6B7359B9565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237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Posterama</vt:lpstr>
      <vt:lpstr>Trebuchet MS</vt:lpstr>
      <vt:lpstr>SineVTI</vt:lpstr>
      <vt:lpstr>ESCUELA NORMAL DE EDUCACIÓN PREESCOLAR Licenciatura en Educación Preescolar Estrategias de Trabajo Docente Docente: Eduarda Maldonado Martínez PROPUESTA DIDÁCTICA Unidad III. Estrategias para el desarrollo socioemocional en preescolar. Competencias:  Detecta los procesos de aprendizaje de sus alumnos para favorecer su desarrollo cognitivo y socioemocional. -       Plantea las necesidades formativas de los alumnos de acuerdo con sus procesos de desarrollo y de aprendizaje, con base en los nuevos enfoques pedagógicos. Aplica el plan y programas de estudio para alcanzar los propósitos educativos y contribuir al pleno desenvolvimiento de las capacidades de sus alumnos. -       Incorpora los recursos y medios didácticos idóneos para favorecer el aprendizaje de acuerdo con el conocimiento de los procesos de desarrollo cognitivo y socioemocional de los alumnos. Emplea la evaluación para intervenir en los diferentes ámbitos y momentos de la tarea educativa para mejorar los aprendizajes de sus alumnos. -        Evalúa el aprendizaje de sus alumnos mediante la aplicación de distintas teorías, métodos e instrumentos considerando las áreas, campos y ámbitos de conocimiento, así como los saberes correspondientes al grado y nivel educativo.  María Fernanda Barrón López - #03 2ª  A 18 de Junio de 2021  Saltillo, Coahuila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Mafer Barrón</dc:creator>
  <cp:lastModifiedBy>Mafer Barrón</cp:lastModifiedBy>
  <cp:revision>3</cp:revision>
  <dcterms:created xsi:type="dcterms:W3CDTF">2021-06-18T16:12:07Z</dcterms:created>
  <dcterms:modified xsi:type="dcterms:W3CDTF">2021-06-18T21:48:28Z</dcterms:modified>
</cp:coreProperties>
</file>