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60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CA18B8-D7CF-4E87-92EE-60071B7C9C79}" v="4" dt="2021-06-18T21:48:02.0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fer Barrón" userId="5c602c8329ca9f43" providerId="LiveId" clId="{72CA18B8-D7CF-4E87-92EE-60071B7C9C79}"/>
    <pc:docChg chg="custSel addSld modSld sldOrd">
      <pc:chgData name="Mafer Barrón" userId="5c602c8329ca9f43" providerId="LiveId" clId="{72CA18B8-D7CF-4E87-92EE-60071B7C9C79}" dt="2021-06-18T21:48:22.893" v="91" actId="171"/>
      <pc:docMkLst>
        <pc:docMk/>
      </pc:docMkLst>
      <pc:sldChg chg="addSp delSp modSp mod setBg">
        <pc:chgData name="Mafer Barrón" userId="5c602c8329ca9f43" providerId="LiveId" clId="{72CA18B8-D7CF-4E87-92EE-60071B7C9C79}" dt="2021-06-18T21:48:22.893" v="91" actId="171"/>
        <pc:sldMkLst>
          <pc:docMk/>
          <pc:sldMk cId="1910790744" sldId="259"/>
        </pc:sldMkLst>
        <pc:spChg chg="add mod">
          <ac:chgData name="Mafer Barrón" userId="5c602c8329ca9f43" providerId="LiveId" clId="{72CA18B8-D7CF-4E87-92EE-60071B7C9C79}" dt="2021-06-18T19:14:24.219" v="49" actId="1076"/>
          <ac:spMkLst>
            <pc:docMk/>
            <pc:sldMk cId="1910790744" sldId="259"/>
            <ac:spMk id="5" creationId="{FFEA3643-B4B4-4ED2-9958-A8E38EA8868C}"/>
          </ac:spMkLst>
        </pc:spChg>
        <pc:spChg chg="add del">
          <ac:chgData name="Mafer Barrón" userId="5c602c8329ca9f43" providerId="LiveId" clId="{72CA18B8-D7CF-4E87-92EE-60071B7C9C79}" dt="2021-06-18T19:13:33.164" v="31" actId="26606"/>
          <ac:spMkLst>
            <pc:docMk/>
            <pc:sldMk cId="1910790744" sldId="259"/>
            <ac:spMk id="10" creationId="{1C582B07-D0F0-4B6B-A5D9-D2F192CB3A4E}"/>
          </ac:spMkLst>
        </pc:spChg>
        <pc:spChg chg="add del">
          <ac:chgData name="Mafer Barrón" userId="5c602c8329ca9f43" providerId="LiveId" clId="{72CA18B8-D7CF-4E87-92EE-60071B7C9C79}" dt="2021-06-18T19:13:33.164" v="31" actId="26606"/>
          <ac:spMkLst>
            <pc:docMk/>
            <pc:sldMk cId="1910790744" sldId="259"/>
            <ac:spMk id="12" creationId="{90B4ACB0-2B52-48C2-9BC9-553BE73567FC}"/>
          </ac:spMkLst>
        </pc:spChg>
        <pc:spChg chg="add del">
          <ac:chgData name="Mafer Barrón" userId="5c602c8329ca9f43" providerId="LiveId" clId="{72CA18B8-D7CF-4E87-92EE-60071B7C9C79}" dt="2021-06-18T19:13:33.164" v="31" actId="26606"/>
          <ac:spMkLst>
            <pc:docMk/>
            <pc:sldMk cId="1910790744" sldId="259"/>
            <ac:spMk id="14" creationId="{DA1A4301-6FFC-4C82-A1FA-7634D8CAA8F5}"/>
          </ac:spMkLst>
        </pc:spChg>
        <pc:spChg chg="add">
          <ac:chgData name="Mafer Barrón" userId="5c602c8329ca9f43" providerId="LiveId" clId="{72CA18B8-D7CF-4E87-92EE-60071B7C9C79}" dt="2021-06-18T19:13:33.164" v="31" actId="26606"/>
          <ac:spMkLst>
            <pc:docMk/>
            <pc:sldMk cId="1910790744" sldId="259"/>
            <ac:spMk id="50" creationId="{07678F73-9880-405C-9E21-2CC82BD044AE}"/>
          </ac:spMkLst>
        </pc:spChg>
        <pc:spChg chg="add">
          <ac:chgData name="Mafer Barrón" userId="5c602c8329ca9f43" providerId="LiveId" clId="{72CA18B8-D7CF-4E87-92EE-60071B7C9C79}" dt="2021-06-18T19:13:33.164" v="31" actId="26606"/>
          <ac:spMkLst>
            <pc:docMk/>
            <pc:sldMk cId="1910790744" sldId="259"/>
            <ac:spMk id="52" creationId="{1C582B07-D0F0-4B6B-A5D9-D2F192CB3A4E}"/>
          </ac:spMkLst>
        </pc:spChg>
        <pc:spChg chg="add">
          <ac:chgData name="Mafer Barrón" userId="5c602c8329ca9f43" providerId="LiveId" clId="{72CA18B8-D7CF-4E87-92EE-60071B7C9C79}" dt="2021-06-18T19:13:33.164" v="31" actId="26606"/>
          <ac:spMkLst>
            <pc:docMk/>
            <pc:sldMk cId="1910790744" sldId="259"/>
            <ac:spMk id="54" creationId="{DA1A4301-6FFC-4C82-A1FA-7634D8CAA8F5}"/>
          </ac:spMkLst>
        </pc:spChg>
        <pc:grpChg chg="add del">
          <ac:chgData name="Mafer Barrón" userId="5c602c8329ca9f43" providerId="LiveId" clId="{72CA18B8-D7CF-4E87-92EE-60071B7C9C79}" dt="2021-06-18T19:13:33.164" v="31" actId="26606"/>
          <ac:grpSpMkLst>
            <pc:docMk/>
            <pc:sldMk cId="1910790744" sldId="259"/>
            <ac:grpSpMk id="16" creationId="{8323DD1D-77DE-48B2-A0A0-6265801531E5}"/>
          </ac:grpSpMkLst>
        </pc:grpChg>
        <pc:grpChg chg="add">
          <ac:chgData name="Mafer Barrón" userId="5c602c8329ca9f43" providerId="LiveId" clId="{72CA18B8-D7CF-4E87-92EE-60071B7C9C79}" dt="2021-06-18T19:13:33.164" v="31" actId="26606"/>
          <ac:grpSpMkLst>
            <pc:docMk/>
            <pc:sldMk cId="1910790744" sldId="259"/>
            <ac:grpSpMk id="56" creationId="{8323DD1D-77DE-48B2-A0A0-6265801531E5}"/>
          </ac:grpSpMkLst>
        </pc:grpChg>
        <pc:picChg chg="add mod ord">
          <ac:chgData name="Mafer Barrón" userId="5c602c8329ca9f43" providerId="LiveId" clId="{72CA18B8-D7CF-4E87-92EE-60071B7C9C79}" dt="2021-06-18T19:13:33.164" v="31" actId="26606"/>
          <ac:picMkLst>
            <pc:docMk/>
            <pc:sldMk cId="1910790744" sldId="259"/>
            <ac:picMk id="4" creationId="{8413609B-8851-4FAE-BEBB-6AF68F773D4A}"/>
          </ac:picMkLst>
        </pc:picChg>
        <pc:picChg chg="add mod ord">
          <ac:chgData name="Mafer Barrón" userId="5c602c8329ca9f43" providerId="LiveId" clId="{72CA18B8-D7CF-4E87-92EE-60071B7C9C79}" dt="2021-06-18T21:48:22.893" v="91" actId="171"/>
          <ac:picMkLst>
            <pc:docMk/>
            <pc:sldMk cId="1910790744" sldId="259"/>
            <ac:picMk id="7" creationId="{664F9B84-CE0E-49D6-AAD0-74805AA4DFB7}"/>
          </ac:picMkLst>
        </pc:picChg>
      </pc:sldChg>
      <pc:sldChg chg="addSp delSp modSp new mod ord">
        <pc:chgData name="Mafer Barrón" userId="5c602c8329ca9f43" providerId="LiveId" clId="{72CA18B8-D7CF-4E87-92EE-60071B7C9C79}" dt="2021-06-18T21:46:32.657" v="82" actId="1076"/>
        <pc:sldMkLst>
          <pc:docMk/>
          <pc:sldMk cId="450797074" sldId="260"/>
        </pc:sldMkLst>
        <pc:spChg chg="mod">
          <ac:chgData name="Mafer Barrón" userId="5c602c8329ca9f43" providerId="LiveId" clId="{72CA18B8-D7CF-4E87-92EE-60071B7C9C79}" dt="2021-06-18T21:46:10.459" v="78" actId="1076"/>
          <ac:spMkLst>
            <pc:docMk/>
            <pc:sldMk cId="450797074" sldId="260"/>
            <ac:spMk id="2" creationId="{CF38A599-22D8-4934-93DF-606C1A4DAEBF}"/>
          </ac:spMkLst>
        </pc:spChg>
        <pc:spChg chg="del">
          <ac:chgData name="Mafer Barrón" userId="5c602c8329ca9f43" providerId="LiveId" clId="{72CA18B8-D7CF-4E87-92EE-60071B7C9C79}" dt="2021-06-18T21:45:04.341" v="53" actId="478"/>
          <ac:spMkLst>
            <pc:docMk/>
            <pc:sldMk cId="450797074" sldId="260"/>
            <ac:spMk id="3" creationId="{4546C849-9339-4A0E-8CA3-3AC8FE8E198B}"/>
          </ac:spMkLst>
        </pc:spChg>
        <pc:picChg chg="add mod">
          <ac:chgData name="Mafer Barrón" userId="5c602c8329ca9f43" providerId="LiveId" clId="{72CA18B8-D7CF-4E87-92EE-60071B7C9C79}" dt="2021-06-18T21:46:32.657" v="82" actId="1076"/>
          <ac:picMkLst>
            <pc:docMk/>
            <pc:sldMk cId="450797074" sldId="260"/>
            <ac:picMk id="5" creationId="{B9987B5D-7529-4156-A42B-5CFF598E6B4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5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6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5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2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29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8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0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1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9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3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1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6/18/2021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80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8A599-22D8-4934-93DF-606C1A4DA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534" y="0"/>
            <a:ext cx="10722932" cy="6642847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s-ES" sz="18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ESCUELA NORMAL DE EDUCACIÓN PREESCOLAR</a:t>
            </a:r>
            <a:br>
              <a:rPr lang="es-MX" sz="1800" dirty="0"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r>
              <a:rPr lang="es-ES" sz="1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Licenciatura en Educación Preescolar</a:t>
            </a:r>
            <a:br>
              <a:rPr lang="es-MX" sz="1800" dirty="0"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r>
              <a:rPr lang="es-ES" sz="1800" i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Estrategias de Trabajo Docente</a:t>
            </a:r>
            <a:br>
              <a:rPr lang="es-MX" sz="1800" dirty="0"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r>
              <a:rPr lang="es-ES" sz="18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Docente: Eduarda Maldonado Martínez</a:t>
            </a:r>
            <a:br>
              <a:rPr lang="es-MX" sz="1800" dirty="0"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r>
              <a:rPr lang="es-ES" sz="1800" i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PROPUESTA DIDÁCTICA</a:t>
            </a:r>
            <a:br>
              <a:rPr lang="es-MX" sz="1800" dirty="0"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r>
              <a:rPr lang="es-ES" sz="18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Unidad III. Estrategias para el desarrollo socioemocional en preescolar.</a:t>
            </a:r>
            <a:br>
              <a:rPr lang="es-MX" sz="1800" dirty="0"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r>
              <a:rPr lang="es-ES" sz="18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Competencias: </a:t>
            </a:r>
            <a:br>
              <a:rPr lang="es-MX" sz="1800" dirty="0"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r>
              <a:rPr lang="es-ES" sz="1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Detecta los procesos de aprendizaje de sus alumnos para favorecer su desarrollo cognitivo y socioemocional.</a:t>
            </a:r>
            <a:br>
              <a:rPr lang="es-MX" sz="1800" dirty="0"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r>
              <a:rPr lang="es-ES" sz="1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-       Plantea las necesidades formativas de los alumnos de acuerdo con sus procesos de desarrollo y de aprendizaje, con base en los nuevos enfoques pedagógicos.</a:t>
            </a:r>
            <a:br>
              <a:rPr lang="es-MX" sz="1800" dirty="0"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r>
              <a:rPr lang="es-ES" sz="1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Aplica el plan y programas de estudio para alcanzar los propósitos educativos y contribuir al pleno desenvolvimiento de las capacidades de sus alumnos.</a:t>
            </a:r>
            <a:br>
              <a:rPr lang="es-MX" sz="1800" dirty="0"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r>
              <a:rPr lang="es-ES" sz="1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-       Incorpora los recursos y medios didácticos idóneos para favorecer el aprendizaje de acuerdo con el conocimiento de los procesos de desarrollo cognitivo y socioemocional de los alumnos.</a:t>
            </a:r>
            <a:br>
              <a:rPr lang="es-MX" sz="1800" dirty="0"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r>
              <a:rPr lang="es-ES" sz="1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Emplea la evaluación para intervenir en los diferentes ámbitos y momentos de la tarea educativa para mejorar los aprendizajes de sus alumnos.</a:t>
            </a:r>
            <a:br>
              <a:rPr lang="es-MX" sz="1800" dirty="0"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r>
              <a:rPr lang="es-ES" sz="1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-        Evalúa el aprendizaje de sus alumnos mediante la aplicación de distintas teorías, métodos e instrumentos considerando las áreas, campos y ámbitos de conocimiento, así como los saberes correspondientes al grado y nivel educativo.</a:t>
            </a:r>
            <a:br>
              <a:rPr lang="es-MX" sz="1800" dirty="0"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br>
              <a:rPr lang="es-MX" sz="1800" dirty="0"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r>
              <a:rPr lang="es-ES" sz="1800" i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María Fernanda Barrón López - #03 2ª </a:t>
            </a:r>
            <a:br>
              <a:rPr lang="es-ES" sz="1800" i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r>
              <a:rPr lang="es-ES" sz="18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 18 de Junio de 2021 </a:t>
            </a:r>
            <a:br>
              <a:rPr lang="es-MX" sz="1800" dirty="0"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r>
              <a:rPr lang="es-ES" sz="1800" i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</a:rPr>
              <a:t>Saltillo, Coahuila</a:t>
            </a:r>
            <a:br>
              <a:rPr lang="es-MX" sz="1800" dirty="0"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endParaRPr lang="es-MX" sz="1200" dirty="0">
              <a:latin typeface="+mn-lt"/>
            </a:endParaRPr>
          </a:p>
        </p:txBody>
      </p:sp>
      <p:pic>
        <p:nvPicPr>
          <p:cNvPr id="5" name="Imagen 4" descr="Una señal con letras y números&#10;&#10;Descripción generada automáticamente con confianza baja">
            <a:extLst>
              <a:ext uri="{FF2B5EF4-FFF2-40B4-BE49-F238E27FC236}">
                <a16:creationId xmlns:a16="http://schemas.microsoft.com/office/drawing/2014/main" id="{B9987B5D-7529-4156-A42B-5CFF598E6B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23" y="452437"/>
            <a:ext cx="185737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79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aptura de pantalla de un celular con la foto de un grupo de personas&#10;&#10;Descripción generada automáticamente">
            <a:extLst>
              <a:ext uri="{FF2B5EF4-FFF2-40B4-BE49-F238E27FC236}">
                <a16:creationId xmlns:a16="http://schemas.microsoft.com/office/drawing/2014/main" id="{A927DD01-00D6-49E7-BEFB-7FEBF45D9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65" y="450476"/>
            <a:ext cx="7942729" cy="595704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78088F6-D030-4830-A294-CE8933849748}"/>
              </a:ext>
            </a:extLst>
          </p:cNvPr>
          <p:cNvSpPr txBox="1"/>
          <p:nvPr/>
        </p:nvSpPr>
        <p:spPr>
          <a:xfrm>
            <a:off x="9211235" y="981635"/>
            <a:ext cx="26894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/>
              <a:t>Mímica de las emociones ¨felicidad¨</a:t>
            </a:r>
          </a:p>
        </p:txBody>
      </p:sp>
      <p:cxnSp>
        <p:nvCxnSpPr>
          <p:cNvPr id="8" name="Conector: curvado 7">
            <a:extLst>
              <a:ext uri="{FF2B5EF4-FFF2-40B4-BE49-F238E27FC236}">
                <a16:creationId xmlns:a16="http://schemas.microsoft.com/office/drawing/2014/main" id="{7DAC039F-5B35-4F33-BC2A-A293175F87DB}"/>
              </a:ext>
            </a:extLst>
          </p:cNvPr>
          <p:cNvCxnSpPr/>
          <p:nvPr/>
        </p:nvCxnSpPr>
        <p:spPr>
          <a:xfrm rot="10800000" flipV="1">
            <a:off x="8538883" y="2366630"/>
            <a:ext cx="1680882" cy="591671"/>
          </a:xfrm>
          <a:prstGeom prst="curvedConnector3">
            <a:avLst>
              <a:gd name="adj1" fmla="val 2000"/>
            </a:avLst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289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A57909B-A2FF-4041-A70F-41784E004A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324"/>
          <a:stretch/>
        </p:blipFill>
        <p:spPr>
          <a:xfrm>
            <a:off x="354106" y="815857"/>
            <a:ext cx="9650506" cy="571044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79BD31E-BEA1-4713-BDF0-3297B08147A5}"/>
              </a:ext>
            </a:extLst>
          </p:cNvPr>
          <p:cNvSpPr txBox="1"/>
          <p:nvPr/>
        </p:nvSpPr>
        <p:spPr>
          <a:xfrm>
            <a:off x="8552330" y="3429000"/>
            <a:ext cx="2689411" cy="954107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/>
              <a:t>Ruleta de emociones </a:t>
            </a:r>
          </a:p>
        </p:txBody>
      </p:sp>
    </p:spTree>
    <p:extLst>
      <p:ext uri="{BB962C8B-B14F-4D97-AF65-F5344CB8AC3E}">
        <p14:creationId xmlns:p14="http://schemas.microsoft.com/office/powerpoint/2010/main" val="1597542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07678F73-9880-405C-9E21-2CC82BD04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4" name="Right Triangle 53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7931" y="1559140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Imagen 6" descr="Un niño con una dona en la mano&#10;&#10;Descripción generada automáticamente con confianza baja">
            <a:extLst>
              <a:ext uri="{FF2B5EF4-FFF2-40B4-BE49-F238E27FC236}">
                <a16:creationId xmlns:a16="http://schemas.microsoft.com/office/drawing/2014/main" id="{664F9B84-CE0E-49D6-AAD0-74805AA4D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126" y="1233613"/>
            <a:ext cx="3900937" cy="520124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FEA3643-B4B4-4ED2-9958-A8E38EA8868C}"/>
              </a:ext>
            </a:extLst>
          </p:cNvPr>
          <p:cNvSpPr txBox="1"/>
          <p:nvPr/>
        </p:nvSpPr>
        <p:spPr>
          <a:xfrm>
            <a:off x="772054" y="573562"/>
            <a:ext cx="2070842" cy="1114374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Clr>
                <a:schemeClr val="bg1"/>
              </a:buClr>
              <a:buSzPct val="75000"/>
            </a:pPr>
            <a:r>
              <a:rPr lang="en-US" sz="2400" b="1" dirty="0">
                <a:solidFill>
                  <a:srgbClr val="FFFFFF"/>
                </a:solidFill>
              </a:rPr>
              <a:t>Mascaras de </a:t>
            </a:r>
            <a:r>
              <a:rPr lang="en-US" sz="2400" b="1" dirty="0" err="1">
                <a:solidFill>
                  <a:srgbClr val="FFFFFF"/>
                </a:solidFill>
              </a:rPr>
              <a:t>emociones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413609B-8851-4FAE-BEBB-6AF68F773D4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17"/>
          <a:stretch/>
        </p:blipFill>
        <p:spPr>
          <a:xfrm>
            <a:off x="6084873" y="-3440"/>
            <a:ext cx="6129950" cy="6861439"/>
          </a:xfrm>
          <a:custGeom>
            <a:avLst/>
            <a:gdLst/>
            <a:ahLst/>
            <a:cxnLst/>
            <a:rect l="l" t="t" r="r" b="b"/>
            <a:pathLst>
              <a:path w="6129950" h="6861439">
                <a:moveTo>
                  <a:pt x="1687527" y="0"/>
                </a:moveTo>
                <a:lnTo>
                  <a:pt x="6129950" y="0"/>
                </a:lnTo>
                <a:lnTo>
                  <a:pt x="6129950" y="6858000"/>
                </a:lnTo>
                <a:lnTo>
                  <a:pt x="5040333" y="6858000"/>
                </a:lnTo>
                <a:lnTo>
                  <a:pt x="5040333" y="6861439"/>
                </a:lnTo>
                <a:lnTo>
                  <a:pt x="272442" y="6861439"/>
                </a:lnTo>
                <a:lnTo>
                  <a:pt x="196402" y="6549696"/>
                </a:lnTo>
                <a:cubicBezTo>
                  <a:pt x="-517926" y="3427393"/>
                  <a:pt x="946083" y="3323532"/>
                  <a:pt x="946083" y="1"/>
                </a:cubicBezTo>
                <a:lnTo>
                  <a:pt x="1687527" y="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10790744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AnalogousFromLightSeedLeftStep">
      <a:dk1>
        <a:srgbClr val="000000"/>
      </a:dk1>
      <a:lt1>
        <a:srgbClr val="FFFFFF"/>
      </a:lt1>
      <a:dk2>
        <a:srgbClr val="41242D"/>
      </a:dk2>
      <a:lt2>
        <a:srgbClr val="E8E3E2"/>
      </a:lt2>
      <a:accent1>
        <a:srgbClr val="79A9B7"/>
      </a:accent1>
      <a:accent2>
        <a:srgbClr val="76ADA2"/>
      </a:accent2>
      <a:accent3>
        <a:srgbClr val="81AB91"/>
      </a:accent3>
      <a:accent4>
        <a:srgbClr val="78AD76"/>
      </a:accent4>
      <a:accent5>
        <a:srgbClr val="91A87F"/>
      </a:accent5>
      <a:accent6>
        <a:srgbClr val="9EA571"/>
      </a:accent6>
      <a:hlink>
        <a:srgbClr val="AC7465"/>
      </a:hlink>
      <a:folHlink>
        <a:srgbClr val="7F7F7F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237</Words>
  <Application>Microsoft Office PowerPoint</Application>
  <PresentationFormat>Panorámica</PresentationFormat>
  <Paragraphs>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Avenir Next LT Pro</vt:lpstr>
      <vt:lpstr>Posterama</vt:lpstr>
      <vt:lpstr>Trebuchet MS</vt:lpstr>
      <vt:lpstr>SineVTI</vt:lpstr>
      <vt:lpstr>ESCUELA NORMAL DE EDUCACIÓN PREESCOLAR Licenciatura en Educación Preescolar Estrategias de Trabajo Docente Docente: Eduarda Maldonado Martínez PROPUESTA DIDÁCTICA Unidad III. Estrategias para el desarrollo socioemocional en preescolar. Competencias:  Detecta los procesos de aprendizaje de sus alumnos para favorecer su desarrollo cognitivo y socioemocional. -       Plantea las necesidades formativas de los alumnos de acuerdo con sus procesos de desarrollo y de aprendizaje, con base en los nuevos enfoques pedagógicos. Aplica el plan y programas de estudio para alcanzar los propósitos educativos y contribuir al pleno desenvolvimiento de las capacidades de sus alumnos. -       Incorpora los recursos y medios didácticos idóneos para favorecer el aprendizaje de acuerdo con el conocimiento de los procesos de desarrollo cognitivo y socioemocional de los alumnos. Emplea la evaluación para intervenir en los diferentes ámbitos y momentos de la tarea educativa para mejorar los aprendizajes de sus alumnos. -        Evalúa el aprendizaje de sus alumnos mediante la aplicación de distintas teorías, métodos e instrumentos considerando las áreas, campos y ámbitos de conocimiento, así como los saberes correspondientes al grado y nivel educativo.  María Fernanda Barrón López - #03 2ª  A 18 de Junio de 2021  Saltillo, Coahuila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Mafer Barrón</dc:creator>
  <cp:lastModifiedBy>Mafer Barrón</cp:lastModifiedBy>
  <cp:revision>3</cp:revision>
  <dcterms:created xsi:type="dcterms:W3CDTF">2021-06-18T16:12:07Z</dcterms:created>
  <dcterms:modified xsi:type="dcterms:W3CDTF">2021-06-18T21:48:28Z</dcterms:modified>
</cp:coreProperties>
</file>