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Override ContentType="application/vnd.openxmlformats-officedocument.theme+xml" PartName="/ppt/theme/theme3.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3"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1.xml><?xml version="1.0" encoding="utf-8"?>
<a:tblStyleLst xmlns:a="http://schemas.openxmlformats.org/drawingml/2006/main" xmlns:r="http://schemas.openxmlformats.org/officeDocument/2006/relationships" def="{90651C3A-4460-11DB-9652-00E08161165F}">
  <a:tblStyle styleId="{B1BE784E-3070-4C5A-A79E-AF10C6D055AF}" styleName="Table_0">
    <a:wholeTbl>
      <a:tcTxStyle>
        <a:font>
          <a:latin typeface="Arial"/>
          <a:ea typeface="Arial"/>
          <a:cs typeface="Arial"/>
        </a:font>
        <a:srgbClr val="000000"/>
      </a:tcTxStyle>
      <a:tcStyle>
        <a:tcBdr>
          <a:left>
            <a:ln cap="flat" cmpd="sng" w="9525">
              <a:solidFill>
                <a:srgbClr val="000000"/>
              </a:solidFill>
              <a:prstDash val="solid"/>
              <a:round/>
              <a:headEnd len="sm" w="sm" type="none"/>
              <a:tailEnd len="sm" w="sm" type="none"/>
            </a:ln>
          </a:left>
          <a:right>
            <a:ln cap="flat" cmpd="sng" w="9525">
              <a:solidFill>
                <a:srgbClr val="000000"/>
              </a:solidFill>
              <a:prstDash val="solid"/>
              <a:round/>
              <a:headEnd len="sm" w="sm" type="none"/>
              <a:tailEnd len="sm" w="sm" type="none"/>
            </a:ln>
          </a:right>
          <a:top>
            <a:ln cap="flat" cmpd="sng" w="9525">
              <a:solidFill>
                <a:srgbClr val="000000"/>
              </a:solidFill>
              <a:prstDash val="solid"/>
              <a:round/>
              <a:headEnd len="sm" w="sm" type="none"/>
              <a:tailEnd len="sm" w="sm" type="none"/>
            </a:ln>
          </a:top>
          <a:bottom>
            <a:ln cap="flat" cmpd="sng" w="9525">
              <a:solidFill>
                <a:srgbClr val="000000"/>
              </a:solidFill>
              <a:prstDash val="solid"/>
              <a:round/>
              <a:headEnd len="sm" w="sm" type="none"/>
              <a:tailEnd len="sm" w="sm" type="none"/>
            </a:ln>
          </a:bottom>
          <a:insideH>
            <a:ln cap="flat" cmpd="sng" w="9525">
              <a:solidFill>
                <a:srgbClr val="000000"/>
              </a:solidFill>
              <a:prstDash val="solid"/>
              <a:round/>
              <a:headEnd len="sm" w="sm" type="none"/>
              <a:tailEnd len="sm" w="sm" type="none"/>
            </a:ln>
          </a:insideH>
          <a:insideV>
            <a:ln cap="flat" cmpd="sng" w="9525">
              <a:solidFill>
                <a:srgbClr val="000000"/>
              </a:solidFill>
              <a:prstDash val="solid"/>
              <a:round/>
              <a:headEnd len="sm" w="sm" type="none"/>
              <a:tailEnd len="sm" w="sm" type="none"/>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D7AC3CCA-C797-4891-BE02-D94E43425B78}" styleName="Estilo medio 4">
    <a:wholeTbl>
      <a:tcTxStyle>
        <a:fontRef idx="minor">
          <a:scrgbClr b="0" g="0" r="0"/>
        </a:fontRef>
        <a:schemeClr val="dk1"/>
      </a:tcTxStyle>
      <a:tcStyle>
        <a:tcBdr>
          <a:left>
            <a:ln cmpd="sng" w="12700">
              <a:solidFill>
                <a:schemeClr val="dk1"/>
              </a:solidFill>
            </a:ln>
          </a:left>
          <a:right>
            <a:ln cmpd="sng" w="12700">
              <a:solidFill>
                <a:schemeClr val="dk1"/>
              </a:solidFill>
            </a:ln>
          </a:right>
          <a:top>
            <a:ln cmpd="sng" w="12700">
              <a:solidFill>
                <a:schemeClr val="dk1"/>
              </a:solidFill>
            </a:ln>
          </a:top>
          <a:bottom>
            <a:ln cmpd="sng" w="12700">
              <a:solidFill>
                <a:schemeClr val="dk1"/>
              </a:solidFill>
            </a:ln>
          </a:bottom>
          <a:insideH>
            <a:ln cmpd="sng" w="12700">
              <a:solidFill>
                <a:schemeClr val="dk1"/>
              </a:solidFill>
            </a:ln>
          </a:insideH>
          <a:insideV>
            <a:ln cmpd="sng" w="12700">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cmpd="sng" w="25400">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1.xml"/><Relationship Id="rId3" Type="http://schemas.openxmlformats.org/officeDocument/2006/relationships/tableStyles" Target="tableStyles1.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7014273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4"/>
        <p:cNvGrpSpPr/>
        <p:nvPr/>
      </p:nvGrpSpPr>
      <p:grpSpPr>
        <a:xfrm>
          <a:off x="0" y="0"/>
          <a:ext cx="0" cy="0"/>
          <a:chOff x="0" y="0"/>
          <a:chExt cx="0" cy="0"/>
        </a:xfrm>
      </p:grpSpPr>
      <p:sp>
        <p:nvSpPr>
          <p:cNvPr id="435" name="Google Shape;435;gab73cd424c_1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6" name="Google Shape;436;gab73cd424c_1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573696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2"/>
        <p:cNvGrpSpPr/>
        <p:nvPr/>
      </p:nvGrpSpPr>
      <p:grpSpPr>
        <a:xfrm>
          <a:off x="0" y="0"/>
          <a:ext cx="0" cy="0"/>
          <a:chOff x="0" y="0"/>
          <a:chExt cx="0" cy="0"/>
        </a:xfrm>
      </p:grpSpPr>
      <p:sp>
        <p:nvSpPr>
          <p:cNvPr id="883" name="Google Shape;883;gab33635bd2_0_9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4" name="Google Shape;884;gab33635bd2_0_9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36196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6"/>
        <p:cNvGrpSpPr/>
        <p:nvPr/>
      </p:nvGrpSpPr>
      <p:grpSpPr>
        <a:xfrm>
          <a:off x="0" y="0"/>
          <a:ext cx="0" cy="0"/>
          <a:chOff x="0" y="0"/>
          <a:chExt cx="0" cy="0"/>
        </a:xfrm>
      </p:grpSpPr>
      <p:sp>
        <p:nvSpPr>
          <p:cNvPr id="1407" name="Google Shape;1407;gab33635bd2_0_11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8" name="Google Shape;1408;gab33635bd2_0_11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837689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2"/>
        <p:cNvGrpSpPr/>
        <p:nvPr/>
      </p:nvGrpSpPr>
      <p:grpSpPr>
        <a:xfrm>
          <a:off x="0" y="0"/>
          <a:ext cx="0" cy="0"/>
          <a:chOff x="0" y="0"/>
          <a:chExt cx="0" cy="0"/>
        </a:xfrm>
      </p:grpSpPr>
      <p:sp>
        <p:nvSpPr>
          <p:cNvPr id="1533" name="Google Shape;1533;ga2f6a8b71f_0_153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4" name="Google Shape;1534;ga2f6a8b71f_0_153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671737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38"/>
        <p:cNvGrpSpPr/>
        <p:nvPr/>
      </p:nvGrpSpPr>
      <p:grpSpPr>
        <a:xfrm>
          <a:off x="0" y="0"/>
          <a:ext cx="0" cy="0"/>
          <a:chOff x="0" y="0"/>
          <a:chExt cx="0" cy="0"/>
        </a:xfrm>
      </p:grpSpPr>
      <p:sp>
        <p:nvSpPr>
          <p:cNvPr id="9939" name="Google Shape;9939;ga2f6a8b71f_0_1530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40" name="Google Shape;9940;ga2f6a8b71f_0_153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12092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6"/>
        <p:cNvGrpSpPr/>
        <p:nvPr/>
      </p:nvGrpSpPr>
      <p:grpSpPr>
        <a:xfrm>
          <a:off x="0" y="0"/>
          <a:ext cx="0" cy="0"/>
          <a:chOff x="0" y="0"/>
          <a:chExt cx="0" cy="0"/>
        </a:xfrm>
      </p:grpSpPr>
      <p:sp>
        <p:nvSpPr>
          <p:cNvPr id="587" name="Google Shape;587;ga2f6a8b41d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8" name="Google Shape;588;ga2f6a8b41d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19757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2"/>
        <p:cNvGrpSpPr/>
        <p:nvPr/>
      </p:nvGrpSpPr>
      <p:grpSpPr>
        <a:xfrm>
          <a:off x="0" y="0"/>
          <a:ext cx="0" cy="0"/>
          <a:chOff x="0" y="0"/>
          <a:chExt cx="0" cy="0"/>
        </a:xfrm>
      </p:grpSpPr>
      <p:sp>
        <p:nvSpPr>
          <p:cNvPr id="763" name="Google Shape;763;gab33635bd2_0_12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4" name="Google Shape;764;gab33635bd2_0_12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24107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3"/>
        <p:cNvGrpSpPr/>
        <p:nvPr/>
      </p:nvGrpSpPr>
      <p:grpSpPr>
        <a:xfrm>
          <a:off x="0" y="0"/>
          <a:ext cx="0" cy="0"/>
          <a:chOff x="0" y="0"/>
          <a:chExt cx="0" cy="0"/>
        </a:xfrm>
      </p:grpSpPr>
      <p:sp>
        <p:nvSpPr>
          <p:cNvPr id="1244" name="Google Shape;1244;ga2f6a8b71f_0_154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5" name="Google Shape;1245;ga2f6a8b71f_0_154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027350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2"/>
        <p:cNvGrpSpPr/>
        <p:nvPr/>
      </p:nvGrpSpPr>
      <p:grpSpPr>
        <a:xfrm>
          <a:off x="0" y="0"/>
          <a:ext cx="0" cy="0"/>
          <a:chOff x="0" y="0"/>
          <a:chExt cx="0" cy="0"/>
        </a:xfrm>
      </p:grpSpPr>
      <p:sp>
        <p:nvSpPr>
          <p:cNvPr id="593" name="Google Shape;593;ga2f6a8b41d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4" name="Google Shape;594;ga2f6a8b41d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912489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2"/>
        <p:cNvGrpSpPr/>
        <p:nvPr/>
      </p:nvGrpSpPr>
      <p:grpSpPr>
        <a:xfrm>
          <a:off x="0" y="0"/>
          <a:ext cx="0" cy="0"/>
          <a:chOff x="0" y="0"/>
          <a:chExt cx="0" cy="0"/>
        </a:xfrm>
      </p:grpSpPr>
      <p:sp>
        <p:nvSpPr>
          <p:cNvPr id="593" name="Google Shape;593;ga2f6a8b41d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4" name="Google Shape;594;ga2f6a8b41d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471780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2"/>
        <p:cNvGrpSpPr/>
        <p:nvPr/>
      </p:nvGrpSpPr>
      <p:grpSpPr>
        <a:xfrm>
          <a:off x="0" y="0"/>
          <a:ext cx="0" cy="0"/>
          <a:chOff x="0" y="0"/>
          <a:chExt cx="0" cy="0"/>
        </a:xfrm>
      </p:grpSpPr>
      <p:sp>
        <p:nvSpPr>
          <p:cNvPr id="593" name="Google Shape;593;ga2f6a8b41d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4" name="Google Shape;594;ga2f6a8b41d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74639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3"/>
        <p:cNvGrpSpPr/>
        <p:nvPr/>
      </p:nvGrpSpPr>
      <p:grpSpPr>
        <a:xfrm>
          <a:off x="0" y="0"/>
          <a:ext cx="0" cy="0"/>
          <a:chOff x="0" y="0"/>
          <a:chExt cx="0" cy="0"/>
        </a:xfrm>
      </p:grpSpPr>
      <p:sp>
        <p:nvSpPr>
          <p:cNvPr id="614" name="Google Shape;614;ga2f6a8b41d_0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5" name="Google Shape;615;ga2f6a8b41d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594630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9"/>
        <p:cNvGrpSpPr/>
        <p:nvPr/>
      </p:nvGrpSpPr>
      <p:grpSpPr>
        <a:xfrm>
          <a:off x="0" y="0"/>
          <a:ext cx="0" cy="0"/>
          <a:chOff x="0" y="0"/>
          <a:chExt cx="0" cy="0"/>
        </a:xfrm>
      </p:grpSpPr>
      <p:sp>
        <p:nvSpPr>
          <p:cNvPr id="1250" name="Google Shape;1250;ga2f6a8b71f_0_154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1" name="Google Shape;1251;ga2f6a8b71f_0_154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4567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1839854" y="-586501"/>
            <a:ext cx="5464293" cy="5464293"/>
          </a:xfrm>
          <a:custGeom>
            <a:avLst/>
            <a:gdLst/>
            <a:ahLst/>
            <a:cxnLst/>
            <a:rect l="l" t="t" r="r" b="b"/>
            <a:pathLst>
              <a:path w="79637" h="79637" extrusionOk="0">
                <a:moveTo>
                  <a:pt x="39825" y="0"/>
                </a:moveTo>
                <a:cubicBezTo>
                  <a:pt x="17815" y="0"/>
                  <a:pt x="0" y="17815"/>
                  <a:pt x="0" y="39812"/>
                </a:cubicBezTo>
                <a:cubicBezTo>
                  <a:pt x="0" y="61822"/>
                  <a:pt x="17815" y="79636"/>
                  <a:pt x="39825" y="79636"/>
                </a:cubicBezTo>
                <a:cubicBezTo>
                  <a:pt x="61822" y="79636"/>
                  <a:pt x="79637" y="61822"/>
                  <a:pt x="79637" y="39812"/>
                </a:cubicBezTo>
                <a:cubicBezTo>
                  <a:pt x="79637" y="17815"/>
                  <a:pt x="61822" y="0"/>
                  <a:pt x="3982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2485950" y="547700"/>
            <a:ext cx="4172100" cy="27234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400" b="1">
                <a:solidFill>
                  <a:srgbClr val="FFEC9D"/>
                </a:solidFill>
                <a:latin typeface="Life Savers"/>
                <a:ea typeface="Life Savers"/>
                <a:cs typeface="Life Savers"/>
                <a:sym typeface="Life Savers"/>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2905900" y="3139750"/>
            <a:ext cx="31242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a:solidFill>
                  <a:schemeClr val="lt1"/>
                </a:solidFill>
                <a:latin typeface="Mukta Light"/>
                <a:ea typeface="Mukta Light"/>
                <a:cs typeface="Mukta Light"/>
                <a:sym typeface="Mukta Light"/>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3" name="Google Shape;13;p2"/>
          <p:cNvSpPr/>
          <p:nvPr/>
        </p:nvSpPr>
        <p:spPr>
          <a:xfrm>
            <a:off x="8361668" y="740908"/>
            <a:ext cx="162405" cy="141179"/>
          </a:xfrm>
          <a:custGeom>
            <a:avLst/>
            <a:gdLst/>
            <a:ahLst/>
            <a:cxnLst/>
            <a:rect l="l" t="t" r="r" b="b"/>
            <a:pathLst>
              <a:path w="3336" h="2900" extrusionOk="0">
                <a:moveTo>
                  <a:pt x="477" y="1"/>
                </a:moveTo>
                <a:cubicBezTo>
                  <a:pt x="278" y="1"/>
                  <a:pt x="146" y="14"/>
                  <a:pt x="93" y="40"/>
                </a:cubicBezTo>
                <a:cubicBezTo>
                  <a:pt x="27" y="67"/>
                  <a:pt x="0" y="107"/>
                  <a:pt x="0" y="173"/>
                </a:cubicBezTo>
                <a:cubicBezTo>
                  <a:pt x="0" y="239"/>
                  <a:pt x="27" y="279"/>
                  <a:pt x="80" y="305"/>
                </a:cubicBezTo>
                <a:cubicBezTo>
                  <a:pt x="146" y="332"/>
                  <a:pt x="239" y="345"/>
                  <a:pt x="358" y="345"/>
                </a:cubicBezTo>
                <a:cubicBezTo>
                  <a:pt x="450" y="358"/>
                  <a:pt x="517" y="371"/>
                  <a:pt x="569" y="398"/>
                </a:cubicBezTo>
                <a:cubicBezTo>
                  <a:pt x="609" y="424"/>
                  <a:pt x="675" y="477"/>
                  <a:pt x="742" y="570"/>
                </a:cubicBezTo>
                <a:lnTo>
                  <a:pt x="1364" y="1457"/>
                </a:lnTo>
                <a:lnTo>
                  <a:pt x="1271" y="1576"/>
                </a:lnTo>
                <a:lnTo>
                  <a:pt x="1178" y="1695"/>
                </a:lnTo>
                <a:lnTo>
                  <a:pt x="1033" y="1893"/>
                </a:lnTo>
                <a:cubicBezTo>
                  <a:pt x="967" y="1973"/>
                  <a:pt x="887" y="2092"/>
                  <a:pt x="781" y="2238"/>
                </a:cubicBezTo>
                <a:cubicBezTo>
                  <a:pt x="742" y="2277"/>
                  <a:pt x="702" y="2304"/>
                  <a:pt x="662" y="2330"/>
                </a:cubicBezTo>
                <a:cubicBezTo>
                  <a:pt x="622" y="2343"/>
                  <a:pt x="569" y="2357"/>
                  <a:pt x="517" y="2370"/>
                </a:cubicBezTo>
                <a:cubicBezTo>
                  <a:pt x="424" y="2370"/>
                  <a:pt x="344" y="2396"/>
                  <a:pt x="265" y="2423"/>
                </a:cubicBezTo>
                <a:cubicBezTo>
                  <a:pt x="186" y="2436"/>
                  <a:pt x="133" y="2489"/>
                  <a:pt x="133" y="2555"/>
                </a:cubicBezTo>
                <a:cubicBezTo>
                  <a:pt x="133" y="2595"/>
                  <a:pt x="146" y="2621"/>
                  <a:pt x="159" y="2648"/>
                </a:cubicBezTo>
                <a:cubicBezTo>
                  <a:pt x="186" y="2674"/>
                  <a:pt x="212" y="2688"/>
                  <a:pt x="225" y="2701"/>
                </a:cubicBezTo>
                <a:cubicBezTo>
                  <a:pt x="265" y="2714"/>
                  <a:pt x="292" y="2727"/>
                  <a:pt x="318" y="2727"/>
                </a:cubicBezTo>
                <a:lnTo>
                  <a:pt x="609" y="2727"/>
                </a:lnTo>
                <a:cubicBezTo>
                  <a:pt x="702" y="2727"/>
                  <a:pt x="794" y="2714"/>
                  <a:pt x="874" y="2714"/>
                </a:cubicBezTo>
                <a:cubicBezTo>
                  <a:pt x="927" y="2714"/>
                  <a:pt x="967" y="2727"/>
                  <a:pt x="1006" y="2727"/>
                </a:cubicBezTo>
                <a:lnTo>
                  <a:pt x="1337" y="2727"/>
                </a:lnTo>
                <a:cubicBezTo>
                  <a:pt x="1390" y="2727"/>
                  <a:pt x="1443" y="2727"/>
                  <a:pt x="1509" y="2701"/>
                </a:cubicBezTo>
                <a:cubicBezTo>
                  <a:pt x="1562" y="2688"/>
                  <a:pt x="1602" y="2635"/>
                  <a:pt x="1602" y="2568"/>
                </a:cubicBezTo>
                <a:cubicBezTo>
                  <a:pt x="1602" y="2542"/>
                  <a:pt x="1575" y="2515"/>
                  <a:pt x="1549" y="2476"/>
                </a:cubicBezTo>
                <a:cubicBezTo>
                  <a:pt x="1509" y="2436"/>
                  <a:pt x="1430" y="2410"/>
                  <a:pt x="1311" y="2410"/>
                </a:cubicBezTo>
                <a:cubicBezTo>
                  <a:pt x="1258" y="2410"/>
                  <a:pt x="1218" y="2410"/>
                  <a:pt x="1205" y="2396"/>
                </a:cubicBezTo>
                <a:cubicBezTo>
                  <a:pt x="1205" y="2383"/>
                  <a:pt x="1192" y="2370"/>
                  <a:pt x="1192" y="2343"/>
                </a:cubicBezTo>
                <a:cubicBezTo>
                  <a:pt x="1192" y="2330"/>
                  <a:pt x="1205" y="2304"/>
                  <a:pt x="1244" y="2251"/>
                </a:cubicBezTo>
                <a:cubicBezTo>
                  <a:pt x="1271" y="2211"/>
                  <a:pt x="1297" y="2171"/>
                  <a:pt x="1324" y="2145"/>
                </a:cubicBezTo>
                <a:cubicBezTo>
                  <a:pt x="1364" y="2092"/>
                  <a:pt x="1403" y="2039"/>
                  <a:pt x="1443" y="1986"/>
                </a:cubicBezTo>
                <a:cubicBezTo>
                  <a:pt x="1483" y="1933"/>
                  <a:pt x="1536" y="1867"/>
                  <a:pt x="1602" y="1774"/>
                </a:cubicBezTo>
                <a:cubicBezTo>
                  <a:pt x="1655" y="1840"/>
                  <a:pt x="1708" y="1907"/>
                  <a:pt x="1761" y="1986"/>
                </a:cubicBezTo>
                <a:cubicBezTo>
                  <a:pt x="1827" y="2065"/>
                  <a:pt x="1867" y="2132"/>
                  <a:pt x="1919" y="2198"/>
                </a:cubicBezTo>
                <a:cubicBezTo>
                  <a:pt x="1959" y="2264"/>
                  <a:pt x="1999" y="2330"/>
                  <a:pt x="2025" y="2383"/>
                </a:cubicBezTo>
                <a:cubicBezTo>
                  <a:pt x="2065" y="2423"/>
                  <a:pt x="2078" y="2463"/>
                  <a:pt x="2078" y="2476"/>
                </a:cubicBezTo>
                <a:cubicBezTo>
                  <a:pt x="2078" y="2515"/>
                  <a:pt x="2065" y="2542"/>
                  <a:pt x="2052" y="2542"/>
                </a:cubicBezTo>
                <a:lnTo>
                  <a:pt x="1972" y="2568"/>
                </a:lnTo>
                <a:cubicBezTo>
                  <a:pt x="1933" y="2568"/>
                  <a:pt x="1906" y="2595"/>
                  <a:pt x="1893" y="2635"/>
                </a:cubicBezTo>
                <a:cubicBezTo>
                  <a:pt x="1880" y="2661"/>
                  <a:pt x="1880" y="2701"/>
                  <a:pt x="1880" y="2714"/>
                </a:cubicBezTo>
                <a:cubicBezTo>
                  <a:pt x="1880" y="2754"/>
                  <a:pt x="1893" y="2793"/>
                  <a:pt x="1933" y="2833"/>
                </a:cubicBezTo>
                <a:cubicBezTo>
                  <a:pt x="1986" y="2886"/>
                  <a:pt x="2052" y="2899"/>
                  <a:pt x="2158" y="2899"/>
                </a:cubicBezTo>
                <a:lnTo>
                  <a:pt x="3071" y="2899"/>
                </a:lnTo>
                <a:cubicBezTo>
                  <a:pt x="3124" y="2899"/>
                  <a:pt x="3190" y="2899"/>
                  <a:pt x="3243" y="2886"/>
                </a:cubicBezTo>
                <a:cubicBezTo>
                  <a:pt x="3296" y="2873"/>
                  <a:pt x="3336" y="2820"/>
                  <a:pt x="3336" y="2740"/>
                </a:cubicBezTo>
                <a:cubicBezTo>
                  <a:pt x="3336" y="2688"/>
                  <a:pt x="3309" y="2648"/>
                  <a:pt x="3256" y="2635"/>
                </a:cubicBezTo>
                <a:cubicBezTo>
                  <a:pt x="3217" y="2608"/>
                  <a:pt x="3150" y="2595"/>
                  <a:pt x="3084" y="2595"/>
                </a:cubicBezTo>
                <a:cubicBezTo>
                  <a:pt x="3018" y="2582"/>
                  <a:pt x="2952" y="2582"/>
                  <a:pt x="2899" y="2582"/>
                </a:cubicBezTo>
                <a:cubicBezTo>
                  <a:pt x="2846" y="2568"/>
                  <a:pt x="2793" y="2555"/>
                  <a:pt x="2727" y="2529"/>
                </a:cubicBezTo>
                <a:cubicBezTo>
                  <a:pt x="2700" y="2529"/>
                  <a:pt x="2674" y="2502"/>
                  <a:pt x="2634" y="2476"/>
                </a:cubicBezTo>
                <a:cubicBezTo>
                  <a:pt x="2594" y="2449"/>
                  <a:pt x="2555" y="2396"/>
                  <a:pt x="2489" y="2317"/>
                </a:cubicBezTo>
                <a:cubicBezTo>
                  <a:pt x="2422" y="2238"/>
                  <a:pt x="2330" y="2132"/>
                  <a:pt x="2237" y="1986"/>
                </a:cubicBezTo>
                <a:cubicBezTo>
                  <a:pt x="2131" y="1854"/>
                  <a:pt x="1999" y="1668"/>
                  <a:pt x="1840" y="1443"/>
                </a:cubicBezTo>
                <a:cubicBezTo>
                  <a:pt x="1919" y="1324"/>
                  <a:pt x="1999" y="1218"/>
                  <a:pt x="2065" y="1113"/>
                </a:cubicBezTo>
                <a:cubicBezTo>
                  <a:pt x="2144" y="993"/>
                  <a:pt x="2224" y="888"/>
                  <a:pt x="2330" y="768"/>
                </a:cubicBezTo>
                <a:cubicBezTo>
                  <a:pt x="2396" y="676"/>
                  <a:pt x="2475" y="623"/>
                  <a:pt x="2542" y="596"/>
                </a:cubicBezTo>
                <a:cubicBezTo>
                  <a:pt x="2581" y="583"/>
                  <a:pt x="2661" y="570"/>
                  <a:pt x="2753" y="570"/>
                </a:cubicBezTo>
                <a:cubicBezTo>
                  <a:pt x="2859" y="557"/>
                  <a:pt x="2992" y="557"/>
                  <a:pt x="3177" y="557"/>
                </a:cubicBezTo>
                <a:cubicBezTo>
                  <a:pt x="3217" y="557"/>
                  <a:pt x="3243" y="543"/>
                  <a:pt x="3269" y="504"/>
                </a:cubicBezTo>
                <a:cubicBezTo>
                  <a:pt x="3296" y="477"/>
                  <a:pt x="3309" y="438"/>
                  <a:pt x="3309" y="411"/>
                </a:cubicBezTo>
                <a:cubicBezTo>
                  <a:pt x="3309" y="279"/>
                  <a:pt x="3256" y="226"/>
                  <a:pt x="3164" y="226"/>
                </a:cubicBezTo>
                <a:lnTo>
                  <a:pt x="2025" y="226"/>
                </a:lnTo>
                <a:cubicBezTo>
                  <a:pt x="1946" y="226"/>
                  <a:pt x="1880" y="239"/>
                  <a:pt x="1827" y="265"/>
                </a:cubicBezTo>
                <a:cubicBezTo>
                  <a:pt x="1787" y="292"/>
                  <a:pt x="1761" y="332"/>
                  <a:pt x="1761" y="398"/>
                </a:cubicBezTo>
                <a:cubicBezTo>
                  <a:pt x="1761" y="451"/>
                  <a:pt x="1774" y="490"/>
                  <a:pt x="1800" y="504"/>
                </a:cubicBezTo>
                <a:cubicBezTo>
                  <a:pt x="1840" y="530"/>
                  <a:pt x="1867" y="543"/>
                  <a:pt x="1880" y="557"/>
                </a:cubicBezTo>
                <a:cubicBezTo>
                  <a:pt x="1906" y="570"/>
                  <a:pt x="1919" y="583"/>
                  <a:pt x="1919" y="583"/>
                </a:cubicBezTo>
                <a:cubicBezTo>
                  <a:pt x="1919" y="610"/>
                  <a:pt x="1906" y="649"/>
                  <a:pt x="1867" y="702"/>
                </a:cubicBezTo>
                <a:cubicBezTo>
                  <a:pt x="1840" y="755"/>
                  <a:pt x="1800" y="808"/>
                  <a:pt x="1747" y="888"/>
                </a:cubicBezTo>
                <a:lnTo>
                  <a:pt x="1602" y="1126"/>
                </a:lnTo>
                <a:cubicBezTo>
                  <a:pt x="1536" y="1033"/>
                  <a:pt x="1469" y="954"/>
                  <a:pt x="1417" y="874"/>
                </a:cubicBezTo>
                <a:cubicBezTo>
                  <a:pt x="1364" y="795"/>
                  <a:pt x="1311" y="715"/>
                  <a:pt x="1271" y="663"/>
                </a:cubicBezTo>
                <a:cubicBezTo>
                  <a:pt x="1231" y="596"/>
                  <a:pt x="1192" y="543"/>
                  <a:pt x="1165" y="504"/>
                </a:cubicBezTo>
                <a:cubicBezTo>
                  <a:pt x="1152" y="464"/>
                  <a:pt x="1139" y="424"/>
                  <a:pt x="1139" y="411"/>
                </a:cubicBezTo>
                <a:cubicBezTo>
                  <a:pt x="1139" y="385"/>
                  <a:pt x="1152" y="371"/>
                  <a:pt x="1178" y="371"/>
                </a:cubicBezTo>
                <a:cubicBezTo>
                  <a:pt x="1218" y="358"/>
                  <a:pt x="1271" y="358"/>
                  <a:pt x="1324" y="358"/>
                </a:cubicBezTo>
                <a:cubicBezTo>
                  <a:pt x="1390" y="358"/>
                  <a:pt x="1443" y="345"/>
                  <a:pt x="1469" y="305"/>
                </a:cubicBezTo>
                <a:cubicBezTo>
                  <a:pt x="1509" y="265"/>
                  <a:pt x="1522" y="226"/>
                  <a:pt x="1522" y="199"/>
                </a:cubicBezTo>
                <a:cubicBezTo>
                  <a:pt x="1522" y="173"/>
                  <a:pt x="1522" y="146"/>
                  <a:pt x="1522" y="133"/>
                </a:cubicBezTo>
                <a:cubicBezTo>
                  <a:pt x="1522" y="107"/>
                  <a:pt x="1509" y="80"/>
                  <a:pt x="1483" y="67"/>
                </a:cubicBezTo>
                <a:cubicBezTo>
                  <a:pt x="1456" y="40"/>
                  <a:pt x="1430" y="27"/>
                  <a:pt x="1377" y="14"/>
                </a:cubicBezTo>
                <a:cubicBezTo>
                  <a:pt x="1337" y="1"/>
                  <a:pt x="1271" y="1"/>
                  <a:pt x="1178" y="1"/>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 name="Google Shape;14;p2"/>
          <p:cNvGrpSpPr/>
          <p:nvPr/>
        </p:nvGrpSpPr>
        <p:grpSpPr>
          <a:xfrm>
            <a:off x="302027" y="4298865"/>
            <a:ext cx="675314" cy="304797"/>
            <a:chOff x="4763863" y="259761"/>
            <a:chExt cx="766705" cy="346045"/>
          </a:xfrm>
        </p:grpSpPr>
        <p:sp>
          <p:nvSpPr>
            <p:cNvPr id="15" name="Google Shape;15;p2"/>
            <p:cNvSpPr/>
            <p:nvPr/>
          </p:nvSpPr>
          <p:spPr>
            <a:xfrm>
              <a:off x="4763863" y="392187"/>
              <a:ext cx="184436" cy="160946"/>
            </a:xfrm>
            <a:custGeom>
              <a:avLst/>
              <a:gdLst/>
              <a:ahLst/>
              <a:cxnLst/>
              <a:rect l="l" t="t" r="r" b="b"/>
              <a:pathLst>
                <a:path w="3337" h="2912" extrusionOk="0">
                  <a:moveTo>
                    <a:pt x="477" y="0"/>
                  </a:moveTo>
                  <a:cubicBezTo>
                    <a:pt x="279" y="0"/>
                    <a:pt x="147" y="13"/>
                    <a:pt x="94" y="40"/>
                  </a:cubicBezTo>
                  <a:cubicBezTo>
                    <a:pt x="27" y="66"/>
                    <a:pt x="1" y="106"/>
                    <a:pt x="1" y="172"/>
                  </a:cubicBezTo>
                  <a:cubicBezTo>
                    <a:pt x="1" y="238"/>
                    <a:pt x="27" y="291"/>
                    <a:pt x="80" y="304"/>
                  </a:cubicBezTo>
                  <a:cubicBezTo>
                    <a:pt x="147" y="331"/>
                    <a:pt x="239" y="344"/>
                    <a:pt x="358" y="344"/>
                  </a:cubicBezTo>
                  <a:cubicBezTo>
                    <a:pt x="451" y="357"/>
                    <a:pt x="517" y="371"/>
                    <a:pt x="570" y="397"/>
                  </a:cubicBezTo>
                  <a:cubicBezTo>
                    <a:pt x="610" y="424"/>
                    <a:pt x="676" y="477"/>
                    <a:pt x="742" y="569"/>
                  </a:cubicBezTo>
                  <a:lnTo>
                    <a:pt x="1364" y="1456"/>
                  </a:lnTo>
                  <a:lnTo>
                    <a:pt x="1272" y="1575"/>
                  </a:lnTo>
                  <a:lnTo>
                    <a:pt x="1179" y="1707"/>
                  </a:lnTo>
                  <a:lnTo>
                    <a:pt x="1033" y="1906"/>
                  </a:lnTo>
                  <a:cubicBezTo>
                    <a:pt x="967" y="1972"/>
                    <a:pt x="888" y="2091"/>
                    <a:pt x="782" y="2237"/>
                  </a:cubicBezTo>
                  <a:cubicBezTo>
                    <a:pt x="742" y="2276"/>
                    <a:pt x="702" y="2303"/>
                    <a:pt x="663" y="2329"/>
                  </a:cubicBezTo>
                  <a:cubicBezTo>
                    <a:pt x="623" y="2343"/>
                    <a:pt x="570" y="2356"/>
                    <a:pt x="517" y="2369"/>
                  </a:cubicBezTo>
                  <a:cubicBezTo>
                    <a:pt x="424" y="2382"/>
                    <a:pt x="345" y="2396"/>
                    <a:pt x="266" y="2422"/>
                  </a:cubicBezTo>
                  <a:cubicBezTo>
                    <a:pt x="186" y="2435"/>
                    <a:pt x="133" y="2488"/>
                    <a:pt x="133" y="2554"/>
                  </a:cubicBezTo>
                  <a:cubicBezTo>
                    <a:pt x="133" y="2594"/>
                    <a:pt x="147" y="2634"/>
                    <a:pt x="160" y="2647"/>
                  </a:cubicBezTo>
                  <a:cubicBezTo>
                    <a:pt x="186" y="2674"/>
                    <a:pt x="213" y="2687"/>
                    <a:pt x="226" y="2700"/>
                  </a:cubicBezTo>
                  <a:cubicBezTo>
                    <a:pt x="266" y="2713"/>
                    <a:pt x="292" y="2726"/>
                    <a:pt x="319" y="2726"/>
                  </a:cubicBezTo>
                  <a:lnTo>
                    <a:pt x="1099" y="2726"/>
                  </a:lnTo>
                  <a:cubicBezTo>
                    <a:pt x="1139" y="2726"/>
                    <a:pt x="1166" y="2726"/>
                    <a:pt x="1205" y="2740"/>
                  </a:cubicBezTo>
                  <a:lnTo>
                    <a:pt x="1338" y="2740"/>
                  </a:lnTo>
                  <a:cubicBezTo>
                    <a:pt x="1391" y="2740"/>
                    <a:pt x="1444" y="2726"/>
                    <a:pt x="1510" y="2713"/>
                  </a:cubicBezTo>
                  <a:cubicBezTo>
                    <a:pt x="1563" y="2687"/>
                    <a:pt x="1602" y="2647"/>
                    <a:pt x="1602" y="2568"/>
                  </a:cubicBezTo>
                  <a:cubicBezTo>
                    <a:pt x="1602" y="2541"/>
                    <a:pt x="1576" y="2515"/>
                    <a:pt x="1549" y="2475"/>
                  </a:cubicBezTo>
                  <a:cubicBezTo>
                    <a:pt x="1510" y="2435"/>
                    <a:pt x="1430" y="2409"/>
                    <a:pt x="1311" y="2409"/>
                  </a:cubicBezTo>
                  <a:cubicBezTo>
                    <a:pt x="1258" y="2409"/>
                    <a:pt x="1219" y="2409"/>
                    <a:pt x="1205" y="2396"/>
                  </a:cubicBezTo>
                  <a:cubicBezTo>
                    <a:pt x="1205" y="2382"/>
                    <a:pt x="1192" y="2369"/>
                    <a:pt x="1192" y="2356"/>
                  </a:cubicBezTo>
                  <a:cubicBezTo>
                    <a:pt x="1192" y="2329"/>
                    <a:pt x="1205" y="2303"/>
                    <a:pt x="1245" y="2263"/>
                  </a:cubicBezTo>
                  <a:cubicBezTo>
                    <a:pt x="1272" y="2210"/>
                    <a:pt x="1298" y="2184"/>
                    <a:pt x="1324" y="2157"/>
                  </a:cubicBezTo>
                  <a:cubicBezTo>
                    <a:pt x="1364" y="2091"/>
                    <a:pt x="1404" y="2038"/>
                    <a:pt x="1444" y="1985"/>
                  </a:cubicBezTo>
                  <a:cubicBezTo>
                    <a:pt x="1483" y="1932"/>
                    <a:pt x="1536" y="1866"/>
                    <a:pt x="1602" y="1774"/>
                  </a:cubicBezTo>
                  <a:cubicBezTo>
                    <a:pt x="1655" y="1840"/>
                    <a:pt x="1708" y="1919"/>
                    <a:pt x="1761" y="1999"/>
                  </a:cubicBezTo>
                  <a:cubicBezTo>
                    <a:pt x="1827" y="2065"/>
                    <a:pt x="1867" y="2131"/>
                    <a:pt x="1920" y="2197"/>
                  </a:cubicBezTo>
                  <a:cubicBezTo>
                    <a:pt x="1960" y="2263"/>
                    <a:pt x="1999" y="2329"/>
                    <a:pt x="2026" y="2382"/>
                  </a:cubicBezTo>
                  <a:cubicBezTo>
                    <a:pt x="2066" y="2435"/>
                    <a:pt x="2079" y="2462"/>
                    <a:pt x="2079" y="2475"/>
                  </a:cubicBezTo>
                  <a:cubicBezTo>
                    <a:pt x="2079" y="2515"/>
                    <a:pt x="2066" y="2541"/>
                    <a:pt x="2052" y="2554"/>
                  </a:cubicBezTo>
                  <a:lnTo>
                    <a:pt x="1973" y="2568"/>
                  </a:lnTo>
                  <a:cubicBezTo>
                    <a:pt x="1933" y="2581"/>
                    <a:pt x="1907" y="2594"/>
                    <a:pt x="1894" y="2634"/>
                  </a:cubicBezTo>
                  <a:cubicBezTo>
                    <a:pt x="1880" y="2674"/>
                    <a:pt x="1880" y="2700"/>
                    <a:pt x="1880" y="2726"/>
                  </a:cubicBezTo>
                  <a:cubicBezTo>
                    <a:pt x="1880" y="2753"/>
                    <a:pt x="1894" y="2793"/>
                    <a:pt x="1933" y="2832"/>
                  </a:cubicBezTo>
                  <a:cubicBezTo>
                    <a:pt x="1986" y="2885"/>
                    <a:pt x="2052" y="2912"/>
                    <a:pt x="2158" y="2912"/>
                  </a:cubicBezTo>
                  <a:cubicBezTo>
                    <a:pt x="2238" y="2912"/>
                    <a:pt x="2304" y="2899"/>
                    <a:pt x="2357" y="2899"/>
                  </a:cubicBezTo>
                  <a:lnTo>
                    <a:pt x="2807" y="2899"/>
                  </a:lnTo>
                  <a:cubicBezTo>
                    <a:pt x="2873" y="2899"/>
                    <a:pt x="2966" y="2912"/>
                    <a:pt x="3072" y="2912"/>
                  </a:cubicBezTo>
                  <a:cubicBezTo>
                    <a:pt x="3124" y="2912"/>
                    <a:pt x="3191" y="2899"/>
                    <a:pt x="3244" y="2885"/>
                  </a:cubicBezTo>
                  <a:cubicBezTo>
                    <a:pt x="3297" y="2872"/>
                    <a:pt x="3336" y="2819"/>
                    <a:pt x="3336" y="2740"/>
                  </a:cubicBezTo>
                  <a:cubicBezTo>
                    <a:pt x="3336" y="2687"/>
                    <a:pt x="3310" y="2660"/>
                    <a:pt x="3257" y="2634"/>
                  </a:cubicBezTo>
                  <a:cubicBezTo>
                    <a:pt x="3217" y="2607"/>
                    <a:pt x="3151" y="2594"/>
                    <a:pt x="3085" y="2594"/>
                  </a:cubicBezTo>
                  <a:cubicBezTo>
                    <a:pt x="3019" y="2581"/>
                    <a:pt x="2952" y="2581"/>
                    <a:pt x="2899" y="2581"/>
                  </a:cubicBezTo>
                  <a:cubicBezTo>
                    <a:pt x="2847" y="2568"/>
                    <a:pt x="2794" y="2554"/>
                    <a:pt x="2727" y="2541"/>
                  </a:cubicBezTo>
                  <a:cubicBezTo>
                    <a:pt x="2701" y="2528"/>
                    <a:pt x="2674" y="2515"/>
                    <a:pt x="2635" y="2475"/>
                  </a:cubicBezTo>
                  <a:cubicBezTo>
                    <a:pt x="2595" y="2449"/>
                    <a:pt x="2555" y="2396"/>
                    <a:pt x="2489" y="2316"/>
                  </a:cubicBezTo>
                  <a:cubicBezTo>
                    <a:pt x="2423" y="2237"/>
                    <a:pt x="2330" y="2131"/>
                    <a:pt x="2238" y="1999"/>
                  </a:cubicBezTo>
                  <a:cubicBezTo>
                    <a:pt x="2132" y="1853"/>
                    <a:pt x="1999" y="1668"/>
                    <a:pt x="1841" y="1443"/>
                  </a:cubicBezTo>
                  <a:cubicBezTo>
                    <a:pt x="1920" y="1324"/>
                    <a:pt x="1999" y="1218"/>
                    <a:pt x="2066" y="1112"/>
                  </a:cubicBezTo>
                  <a:cubicBezTo>
                    <a:pt x="2145" y="993"/>
                    <a:pt x="2224" y="887"/>
                    <a:pt x="2330" y="768"/>
                  </a:cubicBezTo>
                  <a:cubicBezTo>
                    <a:pt x="2397" y="675"/>
                    <a:pt x="2476" y="622"/>
                    <a:pt x="2542" y="609"/>
                  </a:cubicBezTo>
                  <a:cubicBezTo>
                    <a:pt x="2582" y="582"/>
                    <a:pt x="2661" y="569"/>
                    <a:pt x="2754" y="569"/>
                  </a:cubicBezTo>
                  <a:cubicBezTo>
                    <a:pt x="2860" y="556"/>
                    <a:pt x="2992" y="556"/>
                    <a:pt x="3177" y="556"/>
                  </a:cubicBezTo>
                  <a:cubicBezTo>
                    <a:pt x="3217" y="556"/>
                    <a:pt x="3244" y="543"/>
                    <a:pt x="3270" y="516"/>
                  </a:cubicBezTo>
                  <a:cubicBezTo>
                    <a:pt x="3297" y="477"/>
                    <a:pt x="3310" y="437"/>
                    <a:pt x="3310" y="424"/>
                  </a:cubicBezTo>
                  <a:cubicBezTo>
                    <a:pt x="3310" y="291"/>
                    <a:pt x="3257" y="225"/>
                    <a:pt x="3164" y="225"/>
                  </a:cubicBezTo>
                  <a:lnTo>
                    <a:pt x="2026" y="225"/>
                  </a:lnTo>
                  <a:cubicBezTo>
                    <a:pt x="1947" y="225"/>
                    <a:pt x="1880" y="238"/>
                    <a:pt x="1827" y="265"/>
                  </a:cubicBezTo>
                  <a:cubicBezTo>
                    <a:pt x="1788" y="291"/>
                    <a:pt x="1761" y="331"/>
                    <a:pt x="1761" y="410"/>
                  </a:cubicBezTo>
                  <a:cubicBezTo>
                    <a:pt x="1761" y="450"/>
                    <a:pt x="1774" y="490"/>
                    <a:pt x="1801" y="516"/>
                  </a:cubicBezTo>
                  <a:cubicBezTo>
                    <a:pt x="1841" y="529"/>
                    <a:pt x="1867" y="543"/>
                    <a:pt x="1880" y="556"/>
                  </a:cubicBezTo>
                  <a:cubicBezTo>
                    <a:pt x="1907" y="569"/>
                    <a:pt x="1920" y="582"/>
                    <a:pt x="1920" y="596"/>
                  </a:cubicBezTo>
                  <a:cubicBezTo>
                    <a:pt x="1920" y="609"/>
                    <a:pt x="1907" y="649"/>
                    <a:pt x="1867" y="702"/>
                  </a:cubicBezTo>
                  <a:cubicBezTo>
                    <a:pt x="1841" y="754"/>
                    <a:pt x="1801" y="821"/>
                    <a:pt x="1748" y="900"/>
                  </a:cubicBezTo>
                  <a:lnTo>
                    <a:pt x="1602" y="1125"/>
                  </a:lnTo>
                  <a:cubicBezTo>
                    <a:pt x="1536" y="1032"/>
                    <a:pt x="1470" y="953"/>
                    <a:pt x="1417" y="874"/>
                  </a:cubicBezTo>
                  <a:cubicBezTo>
                    <a:pt x="1364" y="794"/>
                    <a:pt x="1311" y="715"/>
                    <a:pt x="1272" y="662"/>
                  </a:cubicBezTo>
                  <a:cubicBezTo>
                    <a:pt x="1232" y="596"/>
                    <a:pt x="1192" y="543"/>
                    <a:pt x="1166" y="503"/>
                  </a:cubicBezTo>
                  <a:cubicBezTo>
                    <a:pt x="1152" y="463"/>
                    <a:pt x="1139" y="437"/>
                    <a:pt x="1139" y="424"/>
                  </a:cubicBezTo>
                  <a:cubicBezTo>
                    <a:pt x="1139" y="384"/>
                    <a:pt x="1152" y="371"/>
                    <a:pt x="1179" y="371"/>
                  </a:cubicBezTo>
                  <a:cubicBezTo>
                    <a:pt x="1219" y="371"/>
                    <a:pt x="1272" y="357"/>
                    <a:pt x="1324" y="357"/>
                  </a:cubicBezTo>
                  <a:cubicBezTo>
                    <a:pt x="1391" y="357"/>
                    <a:pt x="1444" y="344"/>
                    <a:pt x="1470" y="304"/>
                  </a:cubicBezTo>
                  <a:cubicBezTo>
                    <a:pt x="1510" y="265"/>
                    <a:pt x="1523" y="238"/>
                    <a:pt x="1523" y="199"/>
                  </a:cubicBezTo>
                  <a:cubicBezTo>
                    <a:pt x="1523" y="172"/>
                    <a:pt x="1523" y="146"/>
                    <a:pt x="1523" y="132"/>
                  </a:cubicBezTo>
                  <a:cubicBezTo>
                    <a:pt x="1523" y="106"/>
                    <a:pt x="1510" y="79"/>
                    <a:pt x="1483" y="66"/>
                  </a:cubicBezTo>
                  <a:cubicBezTo>
                    <a:pt x="1457" y="40"/>
                    <a:pt x="1430" y="27"/>
                    <a:pt x="1377" y="13"/>
                  </a:cubicBezTo>
                  <a:cubicBezTo>
                    <a:pt x="1338" y="0"/>
                    <a:pt x="1272" y="0"/>
                    <a:pt x="1179"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4962835" y="259761"/>
              <a:ext cx="166860" cy="289725"/>
            </a:xfrm>
            <a:custGeom>
              <a:avLst/>
              <a:gdLst/>
              <a:ahLst/>
              <a:cxnLst/>
              <a:rect l="l" t="t" r="r" b="b"/>
              <a:pathLst>
                <a:path w="3019" h="5242" extrusionOk="0">
                  <a:moveTo>
                    <a:pt x="2873" y="0"/>
                  </a:moveTo>
                  <a:cubicBezTo>
                    <a:pt x="2767" y="0"/>
                    <a:pt x="2688" y="27"/>
                    <a:pt x="2635" y="80"/>
                  </a:cubicBezTo>
                  <a:cubicBezTo>
                    <a:pt x="2595" y="133"/>
                    <a:pt x="2529" y="225"/>
                    <a:pt x="2476" y="358"/>
                  </a:cubicBezTo>
                  <a:cubicBezTo>
                    <a:pt x="2383" y="530"/>
                    <a:pt x="2317" y="675"/>
                    <a:pt x="2264" y="781"/>
                  </a:cubicBezTo>
                  <a:lnTo>
                    <a:pt x="2119" y="1073"/>
                  </a:lnTo>
                  <a:cubicBezTo>
                    <a:pt x="2079" y="1152"/>
                    <a:pt x="2052" y="1231"/>
                    <a:pt x="2013" y="1298"/>
                  </a:cubicBezTo>
                  <a:cubicBezTo>
                    <a:pt x="1973" y="1377"/>
                    <a:pt x="1933" y="1456"/>
                    <a:pt x="1880" y="1562"/>
                  </a:cubicBezTo>
                  <a:cubicBezTo>
                    <a:pt x="1827" y="1668"/>
                    <a:pt x="1761" y="1787"/>
                    <a:pt x="1682" y="1946"/>
                  </a:cubicBezTo>
                  <a:cubicBezTo>
                    <a:pt x="1589" y="2092"/>
                    <a:pt x="1483" y="2277"/>
                    <a:pt x="1364" y="2515"/>
                  </a:cubicBezTo>
                  <a:cubicBezTo>
                    <a:pt x="1258" y="2700"/>
                    <a:pt x="1179" y="2846"/>
                    <a:pt x="1126" y="2952"/>
                  </a:cubicBezTo>
                  <a:cubicBezTo>
                    <a:pt x="1060" y="3058"/>
                    <a:pt x="1007" y="3150"/>
                    <a:pt x="967" y="3217"/>
                  </a:cubicBezTo>
                  <a:cubicBezTo>
                    <a:pt x="941" y="3283"/>
                    <a:pt x="901" y="3323"/>
                    <a:pt x="874" y="3362"/>
                  </a:cubicBezTo>
                  <a:cubicBezTo>
                    <a:pt x="861" y="3402"/>
                    <a:pt x="835" y="3442"/>
                    <a:pt x="808" y="3481"/>
                  </a:cubicBezTo>
                  <a:cubicBezTo>
                    <a:pt x="782" y="3521"/>
                    <a:pt x="755" y="3574"/>
                    <a:pt x="716" y="3640"/>
                  </a:cubicBezTo>
                  <a:cubicBezTo>
                    <a:pt x="689" y="3693"/>
                    <a:pt x="636" y="3786"/>
                    <a:pt x="583" y="3892"/>
                  </a:cubicBezTo>
                  <a:cubicBezTo>
                    <a:pt x="530" y="4011"/>
                    <a:pt x="451" y="4156"/>
                    <a:pt x="358" y="4328"/>
                  </a:cubicBezTo>
                  <a:cubicBezTo>
                    <a:pt x="266" y="4514"/>
                    <a:pt x="160" y="4739"/>
                    <a:pt x="14" y="5017"/>
                  </a:cubicBezTo>
                  <a:cubicBezTo>
                    <a:pt x="1" y="5030"/>
                    <a:pt x="1" y="5043"/>
                    <a:pt x="1" y="5070"/>
                  </a:cubicBezTo>
                  <a:cubicBezTo>
                    <a:pt x="1" y="5122"/>
                    <a:pt x="27" y="5162"/>
                    <a:pt x="54" y="5189"/>
                  </a:cubicBezTo>
                  <a:cubicBezTo>
                    <a:pt x="94" y="5228"/>
                    <a:pt x="133" y="5242"/>
                    <a:pt x="173" y="5242"/>
                  </a:cubicBezTo>
                  <a:cubicBezTo>
                    <a:pt x="239" y="5242"/>
                    <a:pt x="279" y="5228"/>
                    <a:pt x="332" y="5202"/>
                  </a:cubicBezTo>
                  <a:cubicBezTo>
                    <a:pt x="385" y="5175"/>
                    <a:pt x="411" y="5149"/>
                    <a:pt x="438" y="5096"/>
                  </a:cubicBezTo>
                  <a:lnTo>
                    <a:pt x="2939" y="384"/>
                  </a:lnTo>
                  <a:cubicBezTo>
                    <a:pt x="2952" y="358"/>
                    <a:pt x="2966" y="318"/>
                    <a:pt x="2992" y="265"/>
                  </a:cubicBezTo>
                  <a:cubicBezTo>
                    <a:pt x="3005" y="225"/>
                    <a:pt x="3019" y="186"/>
                    <a:pt x="3019" y="146"/>
                  </a:cubicBezTo>
                  <a:cubicBezTo>
                    <a:pt x="3019" y="120"/>
                    <a:pt x="3019" y="93"/>
                    <a:pt x="2992" y="53"/>
                  </a:cubicBezTo>
                  <a:cubicBezTo>
                    <a:pt x="2979" y="14"/>
                    <a:pt x="2939" y="0"/>
                    <a:pt x="2873"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5141357" y="259761"/>
              <a:ext cx="177085" cy="287515"/>
            </a:xfrm>
            <a:custGeom>
              <a:avLst/>
              <a:gdLst/>
              <a:ahLst/>
              <a:cxnLst/>
              <a:rect l="l" t="t" r="r" b="b"/>
              <a:pathLst>
                <a:path w="3204" h="5202" extrusionOk="0">
                  <a:moveTo>
                    <a:pt x="1668" y="0"/>
                  </a:moveTo>
                  <a:cubicBezTo>
                    <a:pt x="1417" y="0"/>
                    <a:pt x="1192" y="53"/>
                    <a:pt x="993" y="159"/>
                  </a:cubicBezTo>
                  <a:cubicBezTo>
                    <a:pt x="808" y="252"/>
                    <a:pt x="636" y="371"/>
                    <a:pt x="503" y="517"/>
                  </a:cubicBezTo>
                  <a:cubicBezTo>
                    <a:pt x="371" y="662"/>
                    <a:pt x="278" y="808"/>
                    <a:pt x="199" y="953"/>
                  </a:cubicBezTo>
                  <a:cubicBezTo>
                    <a:pt x="133" y="1099"/>
                    <a:pt x="106" y="1231"/>
                    <a:pt x="106" y="1324"/>
                  </a:cubicBezTo>
                  <a:cubicBezTo>
                    <a:pt x="106" y="1337"/>
                    <a:pt x="106" y="1377"/>
                    <a:pt x="106" y="1417"/>
                  </a:cubicBezTo>
                  <a:cubicBezTo>
                    <a:pt x="119" y="1456"/>
                    <a:pt x="133" y="1496"/>
                    <a:pt x="146" y="1549"/>
                  </a:cubicBezTo>
                  <a:cubicBezTo>
                    <a:pt x="159" y="1589"/>
                    <a:pt x="199" y="1615"/>
                    <a:pt x="225" y="1655"/>
                  </a:cubicBezTo>
                  <a:cubicBezTo>
                    <a:pt x="265" y="1681"/>
                    <a:pt x="318" y="1708"/>
                    <a:pt x="384" y="1708"/>
                  </a:cubicBezTo>
                  <a:cubicBezTo>
                    <a:pt x="503" y="1708"/>
                    <a:pt x="583" y="1681"/>
                    <a:pt x="649" y="1628"/>
                  </a:cubicBezTo>
                  <a:cubicBezTo>
                    <a:pt x="702" y="1575"/>
                    <a:pt x="742" y="1496"/>
                    <a:pt x="742" y="1417"/>
                  </a:cubicBezTo>
                  <a:cubicBezTo>
                    <a:pt x="742" y="1377"/>
                    <a:pt x="728" y="1350"/>
                    <a:pt x="715" y="1324"/>
                  </a:cubicBezTo>
                  <a:cubicBezTo>
                    <a:pt x="702" y="1298"/>
                    <a:pt x="689" y="1271"/>
                    <a:pt x="662" y="1245"/>
                  </a:cubicBezTo>
                  <a:lnTo>
                    <a:pt x="609" y="1178"/>
                  </a:lnTo>
                  <a:cubicBezTo>
                    <a:pt x="596" y="1165"/>
                    <a:pt x="596" y="1139"/>
                    <a:pt x="596" y="1099"/>
                  </a:cubicBezTo>
                  <a:cubicBezTo>
                    <a:pt x="596" y="1073"/>
                    <a:pt x="622" y="1020"/>
                    <a:pt x="662" y="940"/>
                  </a:cubicBezTo>
                  <a:cubicBezTo>
                    <a:pt x="715" y="861"/>
                    <a:pt x="781" y="768"/>
                    <a:pt x="861" y="689"/>
                  </a:cubicBezTo>
                  <a:cubicBezTo>
                    <a:pt x="953" y="609"/>
                    <a:pt x="1059" y="530"/>
                    <a:pt x="1178" y="477"/>
                  </a:cubicBezTo>
                  <a:cubicBezTo>
                    <a:pt x="1297" y="411"/>
                    <a:pt x="1443" y="371"/>
                    <a:pt x="1602" y="371"/>
                  </a:cubicBezTo>
                  <a:cubicBezTo>
                    <a:pt x="1761" y="371"/>
                    <a:pt x="1893" y="411"/>
                    <a:pt x="2012" y="464"/>
                  </a:cubicBezTo>
                  <a:cubicBezTo>
                    <a:pt x="2118" y="517"/>
                    <a:pt x="2211" y="583"/>
                    <a:pt x="2277" y="675"/>
                  </a:cubicBezTo>
                  <a:cubicBezTo>
                    <a:pt x="2343" y="755"/>
                    <a:pt x="2396" y="848"/>
                    <a:pt x="2422" y="953"/>
                  </a:cubicBezTo>
                  <a:cubicBezTo>
                    <a:pt x="2462" y="1059"/>
                    <a:pt x="2475" y="1152"/>
                    <a:pt x="2475" y="1258"/>
                  </a:cubicBezTo>
                  <a:cubicBezTo>
                    <a:pt x="2475" y="1456"/>
                    <a:pt x="2436" y="1668"/>
                    <a:pt x="2356" y="1906"/>
                  </a:cubicBezTo>
                  <a:cubicBezTo>
                    <a:pt x="2290" y="2131"/>
                    <a:pt x="2184" y="2356"/>
                    <a:pt x="2052" y="2595"/>
                  </a:cubicBezTo>
                  <a:cubicBezTo>
                    <a:pt x="1933" y="2820"/>
                    <a:pt x="1787" y="3058"/>
                    <a:pt x="1628" y="3283"/>
                  </a:cubicBezTo>
                  <a:cubicBezTo>
                    <a:pt x="1469" y="3508"/>
                    <a:pt x="1297" y="3720"/>
                    <a:pt x="1112" y="3931"/>
                  </a:cubicBezTo>
                  <a:cubicBezTo>
                    <a:pt x="940" y="4117"/>
                    <a:pt x="768" y="4302"/>
                    <a:pt x="596" y="4474"/>
                  </a:cubicBezTo>
                  <a:cubicBezTo>
                    <a:pt x="424" y="4633"/>
                    <a:pt x="265" y="4778"/>
                    <a:pt x="119" y="4884"/>
                  </a:cubicBezTo>
                  <a:cubicBezTo>
                    <a:pt x="93" y="4911"/>
                    <a:pt x="67" y="4937"/>
                    <a:pt x="27" y="4964"/>
                  </a:cubicBezTo>
                  <a:cubicBezTo>
                    <a:pt x="14" y="4977"/>
                    <a:pt x="0" y="5003"/>
                    <a:pt x="0" y="5043"/>
                  </a:cubicBezTo>
                  <a:cubicBezTo>
                    <a:pt x="0" y="5070"/>
                    <a:pt x="14" y="5109"/>
                    <a:pt x="27" y="5136"/>
                  </a:cubicBezTo>
                  <a:cubicBezTo>
                    <a:pt x="67" y="5175"/>
                    <a:pt x="106" y="5202"/>
                    <a:pt x="172" y="5202"/>
                  </a:cubicBezTo>
                  <a:cubicBezTo>
                    <a:pt x="225" y="5202"/>
                    <a:pt x="292" y="5189"/>
                    <a:pt x="331" y="5162"/>
                  </a:cubicBezTo>
                  <a:cubicBezTo>
                    <a:pt x="384" y="5149"/>
                    <a:pt x="411" y="5136"/>
                    <a:pt x="437" y="5109"/>
                  </a:cubicBezTo>
                  <a:lnTo>
                    <a:pt x="1112" y="5109"/>
                  </a:lnTo>
                  <a:cubicBezTo>
                    <a:pt x="1244" y="5109"/>
                    <a:pt x="1377" y="5109"/>
                    <a:pt x="1509" y="5122"/>
                  </a:cubicBezTo>
                  <a:lnTo>
                    <a:pt x="1880" y="5122"/>
                  </a:lnTo>
                  <a:cubicBezTo>
                    <a:pt x="2012" y="5122"/>
                    <a:pt x="2131" y="5122"/>
                    <a:pt x="2264" y="5136"/>
                  </a:cubicBezTo>
                  <a:lnTo>
                    <a:pt x="2674" y="5136"/>
                  </a:lnTo>
                  <a:cubicBezTo>
                    <a:pt x="2687" y="5136"/>
                    <a:pt x="2714" y="5122"/>
                    <a:pt x="2753" y="5096"/>
                  </a:cubicBezTo>
                  <a:cubicBezTo>
                    <a:pt x="2793" y="5083"/>
                    <a:pt x="2833" y="5043"/>
                    <a:pt x="2859" y="4990"/>
                  </a:cubicBezTo>
                  <a:cubicBezTo>
                    <a:pt x="2965" y="4792"/>
                    <a:pt x="3058" y="4646"/>
                    <a:pt x="3111" y="4553"/>
                  </a:cubicBezTo>
                  <a:cubicBezTo>
                    <a:pt x="3177" y="4461"/>
                    <a:pt x="3203" y="4395"/>
                    <a:pt x="3203" y="4355"/>
                  </a:cubicBezTo>
                  <a:cubicBezTo>
                    <a:pt x="3203" y="4302"/>
                    <a:pt x="3190" y="4275"/>
                    <a:pt x="3137" y="4249"/>
                  </a:cubicBezTo>
                  <a:cubicBezTo>
                    <a:pt x="3111" y="4236"/>
                    <a:pt x="3071" y="4222"/>
                    <a:pt x="3018" y="4222"/>
                  </a:cubicBezTo>
                  <a:cubicBezTo>
                    <a:pt x="2965" y="4222"/>
                    <a:pt x="2925" y="4236"/>
                    <a:pt x="2886" y="4275"/>
                  </a:cubicBezTo>
                  <a:cubicBezTo>
                    <a:pt x="2859" y="4302"/>
                    <a:pt x="2833" y="4328"/>
                    <a:pt x="2819" y="4368"/>
                  </a:cubicBezTo>
                  <a:lnTo>
                    <a:pt x="2647" y="4620"/>
                  </a:lnTo>
                  <a:cubicBezTo>
                    <a:pt x="2621" y="4672"/>
                    <a:pt x="2594" y="4699"/>
                    <a:pt x="2568" y="4712"/>
                  </a:cubicBezTo>
                  <a:cubicBezTo>
                    <a:pt x="2542" y="4725"/>
                    <a:pt x="2515" y="4739"/>
                    <a:pt x="2489" y="4739"/>
                  </a:cubicBezTo>
                  <a:lnTo>
                    <a:pt x="1800" y="4739"/>
                  </a:lnTo>
                  <a:cubicBezTo>
                    <a:pt x="1628" y="4725"/>
                    <a:pt x="1456" y="4725"/>
                    <a:pt x="1271" y="4725"/>
                  </a:cubicBezTo>
                  <a:cubicBezTo>
                    <a:pt x="1099" y="4725"/>
                    <a:pt x="940" y="4712"/>
                    <a:pt x="821" y="4712"/>
                  </a:cubicBezTo>
                  <a:cubicBezTo>
                    <a:pt x="940" y="4593"/>
                    <a:pt x="1072" y="4461"/>
                    <a:pt x="1218" y="4302"/>
                  </a:cubicBezTo>
                  <a:cubicBezTo>
                    <a:pt x="1377" y="4143"/>
                    <a:pt x="1536" y="3971"/>
                    <a:pt x="1681" y="3786"/>
                  </a:cubicBezTo>
                  <a:cubicBezTo>
                    <a:pt x="1840" y="3600"/>
                    <a:pt x="1999" y="3402"/>
                    <a:pt x="2144" y="3203"/>
                  </a:cubicBezTo>
                  <a:cubicBezTo>
                    <a:pt x="2290" y="2992"/>
                    <a:pt x="2436" y="2780"/>
                    <a:pt x="2542" y="2555"/>
                  </a:cubicBezTo>
                  <a:cubicBezTo>
                    <a:pt x="2661" y="2343"/>
                    <a:pt x="2753" y="2131"/>
                    <a:pt x="2833" y="1906"/>
                  </a:cubicBezTo>
                  <a:cubicBezTo>
                    <a:pt x="2899" y="1681"/>
                    <a:pt x="2939" y="1470"/>
                    <a:pt x="2939" y="1271"/>
                  </a:cubicBezTo>
                  <a:cubicBezTo>
                    <a:pt x="2939" y="1086"/>
                    <a:pt x="2912" y="927"/>
                    <a:pt x="2872" y="781"/>
                  </a:cubicBezTo>
                  <a:cubicBezTo>
                    <a:pt x="2833" y="623"/>
                    <a:pt x="2753" y="490"/>
                    <a:pt x="2647" y="371"/>
                  </a:cubicBezTo>
                  <a:cubicBezTo>
                    <a:pt x="2542" y="265"/>
                    <a:pt x="2409" y="173"/>
                    <a:pt x="2250" y="106"/>
                  </a:cubicBezTo>
                  <a:cubicBezTo>
                    <a:pt x="2092" y="40"/>
                    <a:pt x="1893" y="0"/>
                    <a:pt x="1668"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5320598" y="397272"/>
              <a:ext cx="209971" cy="208534"/>
            </a:xfrm>
            <a:custGeom>
              <a:avLst/>
              <a:gdLst/>
              <a:ahLst/>
              <a:cxnLst/>
              <a:rect l="l" t="t" r="r" b="b"/>
              <a:pathLst>
                <a:path w="3799" h="3773" extrusionOk="0">
                  <a:moveTo>
                    <a:pt x="384" y="1"/>
                  </a:moveTo>
                  <a:cubicBezTo>
                    <a:pt x="278" y="1"/>
                    <a:pt x="199" y="14"/>
                    <a:pt x="119" y="54"/>
                  </a:cubicBezTo>
                  <a:cubicBezTo>
                    <a:pt x="40" y="80"/>
                    <a:pt x="0" y="133"/>
                    <a:pt x="0" y="199"/>
                  </a:cubicBezTo>
                  <a:cubicBezTo>
                    <a:pt x="0" y="279"/>
                    <a:pt x="53" y="318"/>
                    <a:pt x="132" y="332"/>
                  </a:cubicBezTo>
                  <a:cubicBezTo>
                    <a:pt x="212" y="345"/>
                    <a:pt x="331" y="358"/>
                    <a:pt x="490" y="358"/>
                  </a:cubicBezTo>
                  <a:lnTo>
                    <a:pt x="609" y="358"/>
                  </a:lnTo>
                  <a:cubicBezTo>
                    <a:pt x="649" y="371"/>
                    <a:pt x="675" y="371"/>
                    <a:pt x="701" y="385"/>
                  </a:cubicBezTo>
                  <a:cubicBezTo>
                    <a:pt x="728" y="398"/>
                    <a:pt x="741" y="411"/>
                    <a:pt x="754" y="437"/>
                  </a:cubicBezTo>
                  <a:cubicBezTo>
                    <a:pt x="781" y="464"/>
                    <a:pt x="794" y="490"/>
                    <a:pt x="821" y="530"/>
                  </a:cubicBezTo>
                  <a:lnTo>
                    <a:pt x="2025" y="2714"/>
                  </a:lnTo>
                  <a:cubicBezTo>
                    <a:pt x="1972" y="2833"/>
                    <a:pt x="1919" y="2939"/>
                    <a:pt x="1866" y="3032"/>
                  </a:cubicBezTo>
                  <a:cubicBezTo>
                    <a:pt x="1813" y="3124"/>
                    <a:pt x="1760" y="3190"/>
                    <a:pt x="1694" y="3257"/>
                  </a:cubicBezTo>
                  <a:cubicBezTo>
                    <a:pt x="1641" y="3296"/>
                    <a:pt x="1575" y="3349"/>
                    <a:pt x="1509" y="3376"/>
                  </a:cubicBezTo>
                  <a:cubicBezTo>
                    <a:pt x="1429" y="3415"/>
                    <a:pt x="1363" y="3429"/>
                    <a:pt x="1297" y="3429"/>
                  </a:cubicBezTo>
                  <a:cubicBezTo>
                    <a:pt x="1178" y="3429"/>
                    <a:pt x="1072" y="3402"/>
                    <a:pt x="993" y="3349"/>
                  </a:cubicBezTo>
                  <a:cubicBezTo>
                    <a:pt x="926" y="3296"/>
                    <a:pt x="887" y="3230"/>
                    <a:pt x="887" y="3164"/>
                  </a:cubicBezTo>
                  <a:cubicBezTo>
                    <a:pt x="887" y="3137"/>
                    <a:pt x="900" y="3098"/>
                    <a:pt x="913" y="3071"/>
                  </a:cubicBezTo>
                  <a:cubicBezTo>
                    <a:pt x="940" y="3045"/>
                    <a:pt x="966" y="3018"/>
                    <a:pt x="993" y="3018"/>
                  </a:cubicBezTo>
                  <a:cubicBezTo>
                    <a:pt x="1019" y="3018"/>
                    <a:pt x="1046" y="3018"/>
                    <a:pt x="1072" y="3005"/>
                  </a:cubicBezTo>
                  <a:cubicBezTo>
                    <a:pt x="1099" y="3005"/>
                    <a:pt x="1125" y="2992"/>
                    <a:pt x="1151" y="2979"/>
                  </a:cubicBezTo>
                  <a:cubicBezTo>
                    <a:pt x="1178" y="2965"/>
                    <a:pt x="1204" y="2939"/>
                    <a:pt x="1218" y="2912"/>
                  </a:cubicBezTo>
                  <a:cubicBezTo>
                    <a:pt x="1231" y="2899"/>
                    <a:pt x="1244" y="2859"/>
                    <a:pt x="1244" y="2820"/>
                  </a:cubicBezTo>
                  <a:cubicBezTo>
                    <a:pt x="1244" y="2754"/>
                    <a:pt x="1218" y="2701"/>
                    <a:pt x="1165" y="2674"/>
                  </a:cubicBezTo>
                  <a:cubicBezTo>
                    <a:pt x="1125" y="2648"/>
                    <a:pt x="1072" y="2634"/>
                    <a:pt x="1019" y="2634"/>
                  </a:cubicBezTo>
                  <a:cubicBezTo>
                    <a:pt x="966" y="2634"/>
                    <a:pt x="913" y="2634"/>
                    <a:pt x="847" y="2661"/>
                  </a:cubicBezTo>
                  <a:cubicBezTo>
                    <a:pt x="794" y="2687"/>
                    <a:pt x="754" y="2714"/>
                    <a:pt x="701" y="2754"/>
                  </a:cubicBezTo>
                  <a:cubicBezTo>
                    <a:pt x="662" y="2807"/>
                    <a:pt x="622" y="2859"/>
                    <a:pt x="596" y="2926"/>
                  </a:cubicBezTo>
                  <a:cubicBezTo>
                    <a:pt x="569" y="2992"/>
                    <a:pt x="556" y="3071"/>
                    <a:pt x="556" y="3164"/>
                  </a:cubicBezTo>
                  <a:cubicBezTo>
                    <a:pt x="556" y="3257"/>
                    <a:pt x="582" y="3349"/>
                    <a:pt x="622" y="3415"/>
                  </a:cubicBezTo>
                  <a:cubicBezTo>
                    <a:pt x="649" y="3495"/>
                    <a:pt x="701" y="3561"/>
                    <a:pt x="768" y="3614"/>
                  </a:cubicBezTo>
                  <a:cubicBezTo>
                    <a:pt x="821" y="3667"/>
                    <a:pt x="900" y="3707"/>
                    <a:pt x="979" y="3733"/>
                  </a:cubicBezTo>
                  <a:cubicBezTo>
                    <a:pt x="1059" y="3759"/>
                    <a:pt x="1138" y="3773"/>
                    <a:pt x="1231" y="3773"/>
                  </a:cubicBezTo>
                  <a:cubicBezTo>
                    <a:pt x="1390" y="3773"/>
                    <a:pt x="1535" y="3733"/>
                    <a:pt x="1668" y="3667"/>
                  </a:cubicBezTo>
                  <a:cubicBezTo>
                    <a:pt x="1800" y="3614"/>
                    <a:pt x="1932" y="3508"/>
                    <a:pt x="2051" y="3376"/>
                  </a:cubicBezTo>
                  <a:cubicBezTo>
                    <a:pt x="2144" y="3257"/>
                    <a:pt x="2237" y="3111"/>
                    <a:pt x="2303" y="2952"/>
                  </a:cubicBezTo>
                  <a:cubicBezTo>
                    <a:pt x="2382" y="2780"/>
                    <a:pt x="2462" y="2595"/>
                    <a:pt x="2541" y="2370"/>
                  </a:cubicBezTo>
                  <a:lnTo>
                    <a:pt x="3176" y="596"/>
                  </a:lnTo>
                  <a:cubicBezTo>
                    <a:pt x="3203" y="530"/>
                    <a:pt x="3229" y="490"/>
                    <a:pt x="3256" y="477"/>
                  </a:cubicBezTo>
                  <a:cubicBezTo>
                    <a:pt x="3296" y="464"/>
                    <a:pt x="3362" y="451"/>
                    <a:pt x="3454" y="451"/>
                  </a:cubicBezTo>
                  <a:cubicBezTo>
                    <a:pt x="3534" y="451"/>
                    <a:pt x="3613" y="437"/>
                    <a:pt x="3679" y="411"/>
                  </a:cubicBezTo>
                  <a:cubicBezTo>
                    <a:pt x="3759" y="398"/>
                    <a:pt x="3799" y="345"/>
                    <a:pt x="3799" y="279"/>
                  </a:cubicBezTo>
                  <a:cubicBezTo>
                    <a:pt x="3799" y="212"/>
                    <a:pt x="3759" y="160"/>
                    <a:pt x="3693" y="146"/>
                  </a:cubicBezTo>
                  <a:cubicBezTo>
                    <a:pt x="3626" y="120"/>
                    <a:pt x="3547" y="107"/>
                    <a:pt x="3454" y="107"/>
                  </a:cubicBezTo>
                  <a:lnTo>
                    <a:pt x="2422" y="107"/>
                  </a:lnTo>
                  <a:cubicBezTo>
                    <a:pt x="2329" y="107"/>
                    <a:pt x="2263" y="120"/>
                    <a:pt x="2237" y="146"/>
                  </a:cubicBezTo>
                  <a:cubicBezTo>
                    <a:pt x="2210" y="160"/>
                    <a:pt x="2197" y="212"/>
                    <a:pt x="2197" y="279"/>
                  </a:cubicBezTo>
                  <a:cubicBezTo>
                    <a:pt x="2197" y="318"/>
                    <a:pt x="2224" y="358"/>
                    <a:pt x="2263" y="398"/>
                  </a:cubicBezTo>
                  <a:cubicBezTo>
                    <a:pt x="2303" y="437"/>
                    <a:pt x="2382" y="451"/>
                    <a:pt x="2475" y="451"/>
                  </a:cubicBezTo>
                  <a:cubicBezTo>
                    <a:pt x="2568" y="451"/>
                    <a:pt x="2634" y="464"/>
                    <a:pt x="2660" y="477"/>
                  </a:cubicBezTo>
                  <a:cubicBezTo>
                    <a:pt x="2687" y="504"/>
                    <a:pt x="2700" y="517"/>
                    <a:pt x="2700" y="557"/>
                  </a:cubicBezTo>
                  <a:cubicBezTo>
                    <a:pt x="2700" y="623"/>
                    <a:pt x="2687" y="689"/>
                    <a:pt x="2647" y="795"/>
                  </a:cubicBezTo>
                  <a:lnTo>
                    <a:pt x="2197" y="2224"/>
                  </a:lnTo>
                  <a:lnTo>
                    <a:pt x="1337" y="623"/>
                  </a:lnTo>
                  <a:cubicBezTo>
                    <a:pt x="1324" y="583"/>
                    <a:pt x="1310" y="543"/>
                    <a:pt x="1297" y="504"/>
                  </a:cubicBezTo>
                  <a:cubicBezTo>
                    <a:pt x="1284" y="464"/>
                    <a:pt x="1284" y="437"/>
                    <a:pt x="1284" y="424"/>
                  </a:cubicBezTo>
                  <a:cubicBezTo>
                    <a:pt x="1284" y="385"/>
                    <a:pt x="1284" y="358"/>
                    <a:pt x="1297" y="358"/>
                  </a:cubicBezTo>
                  <a:cubicBezTo>
                    <a:pt x="1324" y="345"/>
                    <a:pt x="1337" y="345"/>
                    <a:pt x="1363" y="345"/>
                  </a:cubicBezTo>
                  <a:cubicBezTo>
                    <a:pt x="1443" y="345"/>
                    <a:pt x="1496" y="332"/>
                    <a:pt x="1522" y="292"/>
                  </a:cubicBezTo>
                  <a:cubicBezTo>
                    <a:pt x="1549" y="252"/>
                    <a:pt x="1562" y="212"/>
                    <a:pt x="1562" y="160"/>
                  </a:cubicBezTo>
                  <a:cubicBezTo>
                    <a:pt x="1562" y="120"/>
                    <a:pt x="1549" y="80"/>
                    <a:pt x="1522" y="54"/>
                  </a:cubicBezTo>
                  <a:cubicBezTo>
                    <a:pt x="1496" y="14"/>
                    <a:pt x="1416" y="1"/>
                    <a:pt x="1310" y="1"/>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 name="Google Shape;19;p2"/>
          <p:cNvSpPr/>
          <p:nvPr/>
        </p:nvSpPr>
        <p:spPr>
          <a:xfrm>
            <a:off x="7397512" y="451651"/>
            <a:ext cx="96051" cy="96051"/>
          </a:xfrm>
          <a:custGeom>
            <a:avLst/>
            <a:gdLst/>
            <a:ahLst/>
            <a:cxnLst/>
            <a:rect l="l" t="t" r="r" b="b"/>
            <a:pathLst>
              <a:path w="1973" h="1973" extrusionOk="0">
                <a:moveTo>
                  <a:pt x="980" y="0"/>
                </a:moveTo>
                <a:cubicBezTo>
                  <a:pt x="927" y="0"/>
                  <a:pt x="874" y="14"/>
                  <a:pt x="834" y="53"/>
                </a:cubicBezTo>
                <a:cubicBezTo>
                  <a:pt x="807" y="93"/>
                  <a:pt x="781" y="133"/>
                  <a:pt x="781" y="186"/>
                </a:cubicBezTo>
                <a:cubicBezTo>
                  <a:pt x="781" y="252"/>
                  <a:pt x="781" y="331"/>
                  <a:pt x="794" y="450"/>
                </a:cubicBezTo>
                <a:cubicBezTo>
                  <a:pt x="794" y="543"/>
                  <a:pt x="807" y="662"/>
                  <a:pt x="807" y="808"/>
                </a:cubicBezTo>
                <a:lnTo>
                  <a:pt x="159" y="808"/>
                </a:lnTo>
                <a:cubicBezTo>
                  <a:pt x="132" y="808"/>
                  <a:pt x="93" y="821"/>
                  <a:pt x="53" y="848"/>
                </a:cubicBezTo>
                <a:cubicBezTo>
                  <a:pt x="13" y="887"/>
                  <a:pt x="0" y="927"/>
                  <a:pt x="0" y="1006"/>
                </a:cubicBezTo>
                <a:cubicBezTo>
                  <a:pt x="0" y="1073"/>
                  <a:pt x="13" y="1125"/>
                  <a:pt x="53" y="1152"/>
                </a:cubicBezTo>
                <a:cubicBezTo>
                  <a:pt x="93" y="1178"/>
                  <a:pt x="132" y="1192"/>
                  <a:pt x="159" y="1192"/>
                </a:cubicBezTo>
                <a:lnTo>
                  <a:pt x="424" y="1192"/>
                </a:lnTo>
                <a:cubicBezTo>
                  <a:pt x="530" y="1192"/>
                  <a:pt x="662" y="1178"/>
                  <a:pt x="794" y="1178"/>
                </a:cubicBezTo>
                <a:cubicBezTo>
                  <a:pt x="781" y="1284"/>
                  <a:pt x="781" y="1403"/>
                  <a:pt x="781" y="1536"/>
                </a:cubicBezTo>
                <a:cubicBezTo>
                  <a:pt x="768" y="1655"/>
                  <a:pt x="768" y="1748"/>
                  <a:pt x="768" y="1814"/>
                </a:cubicBezTo>
                <a:cubicBezTo>
                  <a:pt x="768" y="1853"/>
                  <a:pt x="794" y="1880"/>
                  <a:pt x="821" y="1920"/>
                </a:cubicBezTo>
                <a:cubicBezTo>
                  <a:pt x="860" y="1959"/>
                  <a:pt x="900" y="1973"/>
                  <a:pt x="980" y="1973"/>
                </a:cubicBezTo>
                <a:cubicBezTo>
                  <a:pt x="1046" y="1973"/>
                  <a:pt x="1099" y="1959"/>
                  <a:pt x="1138" y="1920"/>
                </a:cubicBezTo>
                <a:cubicBezTo>
                  <a:pt x="1178" y="1880"/>
                  <a:pt x="1191" y="1840"/>
                  <a:pt x="1191" y="1814"/>
                </a:cubicBezTo>
                <a:lnTo>
                  <a:pt x="1191" y="1178"/>
                </a:lnTo>
                <a:lnTo>
                  <a:pt x="1800" y="1178"/>
                </a:lnTo>
                <a:cubicBezTo>
                  <a:pt x="1840" y="1178"/>
                  <a:pt x="1880" y="1165"/>
                  <a:pt x="1919" y="1125"/>
                </a:cubicBezTo>
                <a:cubicBezTo>
                  <a:pt x="1959" y="1099"/>
                  <a:pt x="1972" y="1033"/>
                  <a:pt x="1972" y="967"/>
                </a:cubicBezTo>
                <a:cubicBezTo>
                  <a:pt x="1972" y="900"/>
                  <a:pt x="1959" y="848"/>
                  <a:pt x="1932" y="821"/>
                </a:cubicBezTo>
                <a:cubicBezTo>
                  <a:pt x="1906" y="781"/>
                  <a:pt x="1880" y="768"/>
                  <a:pt x="1840" y="768"/>
                </a:cubicBezTo>
                <a:cubicBezTo>
                  <a:pt x="1760" y="768"/>
                  <a:pt x="1668" y="781"/>
                  <a:pt x="1562" y="795"/>
                </a:cubicBezTo>
                <a:cubicBezTo>
                  <a:pt x="1443" y="795"/>
                  <a:pt x="1324" y="808"/>
                  <a:pt x="1191" y="808"/>
                </a:cubicBezTo>
                <a:lnTo>
                  <a:pt x="1191" y="450"/>
                </a:lnTo>
                <a:cubicBezTo>
                  <a:pt x="1191" y="345"/>
                  <a:pt x="1191" y="252"/>
                  <a:pt x="1191" y="186"/>
                </a:cubicBezTo>
                <a:cubicBezTo>
                  <a:pt x="1191" y="133"/>
                  <a:pt x="1178" y="93"/>
                  <a:pt x="1138" y="53"/>
                </a:cubicBezTo>
                <a:cubicBezTo>
                  <a:pt x="1099" y="14"/>
                  <a:pt x="1046" y="0"/>
                  <a:pt x="980"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7632760" y="3000967"/>
            <a:ext cx="168247" cy="205586"/>
          </a:xfrm>
          <a:custGeom>
            <a:avLst/>
            <a:gdLst/>
            <a:ahLst/>
            <a:cxnLst/>
            <a:rect l="l" t="t" r="r" b="b"/>
            <a:pathLst>
              <a:path w="3456" h="4223" extrusionOk="0">
                <a:moveTo>
                  <a:pt x="755" y="371"/>
                </a:moveTo>
                <a:cubicBezTo>
                  <a:pt x="861" y="371"/>
                  <a:pt x="954" y="411"/>
                  <a:pt x="1046" y="490"/>
                </a:cubicBezTo>
                <a:cubicBezTo>
                  <a:pt x="1139" y="570"/>
                  <a:pt x="1179" y="702"/>
                  <a:pt x="1179" y="887"/>
                </a:cubicBezTo>
                <a:cubicBezTo>
                  <a:pt x="1179" y="1073"/>
                  <a:pt x="1139" y="1218"/>
                  <a:pt x="1046" y="1311"/>
                </a:cubicBezTo>
                <a:cubicBezTo>
                  <a:pt x="967" y="1417"/>
                  <a:pt x="861" y="1470"/>
                  <a:pt x="729" y="1470"/>
                </a:cubicBezTo>
                <a:cubicBezTo>
                  <a:pt x="610" y="1470"/>
                  <a:pt x="517" y="1417"/>
                  <a:pt x="451" y="1311"/>
                </a:cubicBezTo>
                <a:cubicBezTo>
                  <a:pt x="385" y="1205"/>
                  <a:pt x="345" y="1086"/>
                  <a:pt x="345" y="940"/>
                </a:cubicBezTo>
                <a:cubicBezTo>
                  <a:pt x="345" y="834"/>
                  <a:pt x="358" y="742"/>
                  <a:pt x="385" y="662"/>
                </a:cubicBezTo>
                <a:cubicBezTo>
                  <a:pt x="424" y="596"/>
                  <a:pt x="451" y="530"/>
                  <a:pt x="491" y="490"/>
                </a:cubicBezTo>
                <a:cubicBezTo>
                  <a:pt x="530" y="437"/>
                  <a:pt x="583" y="411"/>
                  <a:pt x="623" y="398"/>
                </a:cubicBezTo>
                <a:cubicBezTo>
                  <a:pt x="676" y="371"/>
                  <a:pt x="716" y="371"/>
                  <a:pt x="755" y="371"/>
                </a:cubicBezTo>
                <a:close/>
                <a:moveTo>
                  <a:pt x="2727" y="2806"/>
                </a:moveTo>
                <a:cubicBezTo>
                  <a:pt x="2807" y="2806"/>
                  <a:pt x="2886" y="2846"/>
                  <a:pt x="2966" y="2926"/>
                </a:cubicBezTo>
                <a:cubicBezTo>
                  <a:pt x="3058" y="2992"/>
                  <a:pt x="3098" y="3124"/>
                  <a:pt x="3098" y="3309"/>
                </a:cubicBezTo>
                <a:cubicBezTo>
                  <a:pt x="3098" y="3376"/>
                  <a:pt x="3085" y="3442"/>
                  <a:pt x="3071" y="3508"/>
                </a:cubicBezTo>
                <a:cubicBezTo>
                  <a:pt x="3058" y="3574"/>
                  <a:pt x="3032" y="3640"/>
                  <a:pt x="3005" y="3693"/>
                </a:cubicBezTo>
                <a:cubicBezTo>
                  <a:pt x="2966" y="3746"/>
                  <a:pt x="2926" y="3786"/>
                  <a:pt x="2873" y="3826"/>
                </a:cubicBezTo>
                <a:cubicBezTo>
                  <a:pt x="2833" y="3865"/>
                  <a:pt x="2767" y="3879"/>
                  <a:pt x="2688" y="3879"/>
                </a:cubicBezTo>
                <a:cubicBezTo>
                  <a:pt x="2608" y="3879"/>
                  <a:pt x="2542" y="3865"/>
                  <a:pt x="2489" y="3826"/>
                </a:cubicBezTo>
                <a:cubicBezTo>
                  <a:pt x="2449" y="3786"/>
                  <a:pt x="2410" y="3733"/>
                  <a:pt x="2383" y="3680"/>
                </a:cubicBezTo>
                <a:cubicBezTo>
                  <a:pt x="2343" y="3627"/>
                  <a:pt x="2330" y="3561"/>
                  <a:pt x="2317" y="3495"/>
                </a:cubicBezTo>
                <a:cubicBezTo>
                  <a:pt x="2317" y="3442"/>
                  <a:pt x="2304" y="3389"/>
                  <a:pt x="2304" y="3336"/>
                </a:cubicBezTo>
                <a:cubicBezTo>
                  <a:pt x="2304" y="3164"/>
                  <a:pt x="2343" y="3031"/>
                  <a:pt x="2423" y="2939"/>
                </a:cubicBezTo>
                <a:cubicBezTo>
                  <a:pt x="2516" y="2846"/>
                  <a:pt x="2608" y="2806"/>
                  <a:pt x="2727" y="2806"/>
                </a:cubicBezTo>
                <a:close/>
                <a:moveTo>
                  <a:pt x="3032" y="1"/>
                </a:moveTo>
                <a:cubicBezTo>
                  <a:pt x="2992" y="1"/>
                  <a:pt x="2952" y="14"/>
                  <a:pt x="2913" y="54"/>
                </a:cubicBezTo>
                <a:cubicBezTo>
                  <a:pt x="2873" y="93"/>
                  <a:pt x="2846" y="146"/>
                  <a:pt x="2807" y="199"/>
                </a:cubicBezTo>
                <a:cubicBezTo>
                  <a:pt x="2767" y="252"/>
                  <a:pt x="2727" y="305"/>
                  <a:pt x="2688" y="371"/>
                </a:cubicBezTo>
                <a:cubicBezTo>
                  <a:pt x="2648" y="424"/>
                  <a:pt x="2595" y="464"/>
                  <a:pt x="2555" y="504"/>
                </a:cubicBezTo>
                <a:cubicBezTo>
                  <a:pt x="2502" y="530"/>
                  <a:pt x="2449" y="557"/>
                  <a:pt x="2383" y="570"/>
                </a:cubicBezTo>
                <a:cubicBezTo>
                  <a:pt x="2317" y="583"/>
                  <a:pt x="2264" y="583"/>
                  <a:pt x="2211" y="583"/>
                </a:cubicBezTo>
                <a:cubicBezTo>
                  <a:pt x="2052" y="583"/>
                  <a:pt x="1933" y="570"/>
                  <a:pt x="1827" y="543"/>
                </a:cubicBezTo>
                <a:cubicBezTo>
                  <a:pt x="1735" y="517"/>
                  <a:pt x="1642" y="477"/>
                  <a:pt x="1576" y="437"/>
                </a:cubicBezTo>
                <a:cubicBezTo>
                  <a:pt x="1510" y="398"/>
                  <a:pt x="1443" y="345"/>
                  <a:pt x="1391" y="305"/>
                </a:cubicBezTo>
                <a:cubicBezTo>
                  <a:pt x="1338" y="252"/>
                  <a:pt x="1285" y="212"/>
                  <a:pt x="1232" y="173"/>
                </a:cubicBezTo>
                <a:cubicBezTo>
                  <a:pt x="1179" y="120"/>
                  <a:pt x="1113" y="93"/>
                  <a:pt x="1033" y="67"/>
                </a:cubicBezTo>
                <a:cubicBezTo>
                  <a:pt x="967" y="27"/>
                  <a:pt x="874" y="14"/>
                  <a:pt x="755" y="14"/>
                </a:cubicBezTo>
                <a:cubicBezTo>
                  <a:pt x="663" y="14"/>
                  <a:pt x="570" y="40"/>
                  <a:pt x="477" y="80"/>
                </a:cubicBezTo>
                <a:cubicBezTo>
                  <a:pt x="398" y="120"/>
                  <a:pt x="318" y="186"/>
                  <a:pt x="239" y="265"/>
                </a:cubicBezTo>
                <a:cubicBezTo>
                  <a:pt x="173" y="345"/>
                  <a:pt x="120" y="437"/>
                  <a:pt x="67" y="557"/>
                </a:cubicBezTo>
                <a:cubicBezTo>
                  <a:pt x="27" y="662"/>
                  <a:pt x="1" y="795"/>
                  <a:pt x="1" y="940"/>
                </a:cubicBezTo>
                <a:cubicBezTo>
                  <a:pt x="1" y="1086"/>
                  <a:pt x="27" y="1205"/>
                  <a:pt x="67" y="1324"/>
                </a:cubicBezTo>
                <a:cubicBezTo>
                  <a:pt x="107" y="1430"/>
                  <a:pt x="160" y="1523"/>
                  <a:pt x="239" y="1589"/>
                </a:cubicBezTo>
                <a:cubicBezTo>
                  <a:pt x="305" y="1668"/>
                  <a:pt x="385" y="1721"/>
                  <a:pt x="477" y="1748"/>
                </a:cubicBezTo>
                <a:cubicBezTo>
                  <a:pt x="570" y="1787"/>
                  <a:pt x="649" y="1814"/>
                  <a:pt x="742" y="1814"/>
                </a:cubicBezTo>
                <a:cubicBezTo>
                  <a:pt x="848" y="1814"/>
                  <a:pt x="941" y="1787"/>
                  <a:pt x="1033" y="1748"/>
                </a:cubicBezTo>
                <a:cubicBezTo>
                  <a:pt x="1139" y="1695"/>
                  <a:pt x="1218" y="1629"/>
                  <a:pt x="1298" y="1549"/>
                </a:cubicBezTo>
                <a:cubicBezTo>
                  <a:pt x="1364" y="1456"/>
                  <a:pt x="1417" y="1364"/>
                  <a:pt x="1457" y="1245"/>
                </a:cubicBezTo>
                <a:cubicBezTo>
                  <a:pt x="1510" y="1126"/>
                  <a:pt x="1523" y="993"/>
                  <a:pt x="1523" y="861"/>
                </a:cubicBezTo>
                <a:cubicBezTo>
                  <a:pt x="1523" y="848"/>
                  <a:pt x="1523" y="834"/>
                  <a:pt x="1523" y="834"/>
                </a:cubicBezTo>
                <a:lnTo>
                  <a:pt x="1523" y="795"/>
                </a:lnTo>
                <a:cubicBezTo>
                  <a:pt x="1629" y="834"/>
                  <a:pt x="1735" y="861"/>
                  <a:pt x="1841" y="874"/>
                </a:cubicBezTo>
                <a:cubicBezTo>
                  <a:pt x="1933" y="887"/>
                  <a:pt x="2052" y="901"/>
                  <a:pt x="2198" y="901"/>
                </a:cubicBezTo>
                <a:lnTo>
                  <a:pt x="2304" y="901"/>
                </a:lnTo>
                <a:cubicBezTo>
                  <a:pt x="2330" y="887"/>
                  <a:pt x="2370" y="887"/>
                  <a:pt x="2410" y="874"/>
                </a:cubicBezTo>
                <a:lnTo>
                  <a:pt x="2410" y="874"/>
                </a:lnTo>
                <a:cubicBezTo>
                  <a:pt x="2410" y="887"/>
                  <a:pt x="2396" y="927"/>
                  <a:pt x="2343" y="1007"/>
                </a:cubicBezTo>
                <a:cubicBezTo>
                  <a:pt x="2304" y="1099"/>
                  <a:pt x="2238" y="1205"/>
                  <a:pt x="2171" y="1337"/>
                </a:cubicBezTo>
                <a:cubicBezTo>
                  <a:pt x="2092" y="1470"/>
                  <a:pt x="2013" y="1629"/>
                  <a:pt x="1920" y="1814"/>
                </a:cubicBezTo>
                <a:cubicBezTo>
                  <a:pt x="1814" y="1986"/>
                  <a:pt x="1721" y="2158"/>
                  <a:pt x="1629" y="2343"/>
                </a:cubicBezTo>
                <a:cubicBezTo>
                  <a:pt x="1523" y="2529"/>
                  <a:pt x="1430" y="2701"/>
                  <a:pt x="1338" y="2886"/>
                </a:cubicBezTo>
                <a:cubicBezTo>
                  <a:pt x="1245" y="3058"/>
                  <a:pt x="1166" y="3217"/>
                  <a:pt x="1086" y="3362"/>
                </a:cubicBezTo>
                <a:cubicBezTo>
                  <a:pt x="1020" y="3508"/>
                  <a:pt x="954" y="3627"/>
                  <a:pt x="914" y="3720"/>
                </a:cubicBezTo>
                <a:cubicBezTo>
                  <a:pt x="861" y="3812"/>
                  <a:pt x="835" y="3865"/>
                  <a:pt x="835" y="3879"/>
                </a:cubicBezTo>
                <a:cubicBezTo>
                  <a:pt x="835" y="3905"/>
                  <a:pt x="861" y="3945"/>
                  <a:pt x="888" y="3958"/>
                </a:cubicBezTo>
                <a:cubicBezTo>
                  <a:pt x="914" y="3984"/>
                  <a:pt x="954" y="3998"/>
                  <a:pt x="1020" y="3998"/>
                </a:cubicBezTo>
                <a:cubicBezTo>
                  <a:pt x="1086" y="3998"/>
                  <a:pt x="1139" y="3984"/>
                  <a:pt x="1166" y="3958"/>
                </a:cubicBezTo>
                <a:cubicBezTo>
                  <a:pt x="1205" y="3918"/>
                  <a:pt x="1232" y="3879"/>
                  <a:pt x="1258" y="3852"/>
                </a:cubicBezTo>
                <a:cubicBezTo>
                  <a:pt x="1271" y="3799"/>
                  <a:pt x="1324" y="3706"/>
                  <a:pt x="1391" y="3574"/>
                </a:cubicBezTo>
                <a:cubicBezTo>
                  <a:pt x="1443" y="3442"/>
                  <a:pt x="1536" y="3283"/>
                  <a:pt x="1629" y="3111"/>
                </a:cubicBezTo>
                <a:cubicBezTo>
                  <a:pt x="1721" y="2926"/>
                  <a:pt x="1827" y="2727"/>
                  <a:pt x="1933" y="2515"/>
                </a:cubicBezTo>
                <a:lnTo>
                  <a:pt x="2291" y="1854"/>
                </a:lnTo>
                <a:cubicBezTo>
                  <a:pt x="2410" y="1642"/>
                  <a:pt x="2516" y="1417"/>
                  <a:pt x="2621" y="1218"/>
                </a:cubicBezTo>
                <a:cubicBezTo>
                  <a:pt x="2741" y="1007"/>
                  <a:pt x="2833" y="834"/>
                  <a:pt x="2913" y="662"/>
                </a:cubicBezTo>
                <a:cubicBezTo>
                  <a:pt x="3005" y="504"/>
                  <a:pt x="3071" y="371"/>
                  <a:pt x="3124" y="265"/>
                </a:cubicBezTo>
                <a:cubicBezTo>
                  <a:pt x="3177" y="159"/>
                  <a:pt x="3204" y="107"/>
                  <a:pt x="3204" y="93"/>
                </a:cubicBezTo>
                <a:cubicBezTo>
                  <a:pt x="3204" y="80"/>
                  <a:pt x="3191" y="54"/>
                  <a:pt x="3164" y="27"/>
                </a:cubicBezTo>
                <a:cubicBezTo>
                  <a:pt x="3151" y="1"/>
                  <a:pt x="3111" y="1"/>
                  <a:pt x="3032" y="1"/>
                </a:cubicBezTo>
                <a:close/>
                <a:moveTo>
                  <a:pt x="2741" y="2462"/>
                </a:moveTo>
                <a:cubicBezTo>
                  <a:pt x="2621" y="2462"/>
                  <a:pt x="2516" y="2489"/>
                  <a:pt x="2423" y="2529"/>
                </a:cubicBezTo>
                <a:cubicBezTo>
                  <a:pt x="2330" y="2568"/>
                  <a:pt x="2251" y="2634"/>
                  <a:pt x="2185" y="2714"/>
                </a:cubicBezTo>
                <a:cubicBezTo>
                  <a:pt x="2118" y="2793"/>
                  <a:pt x="2066" y="2886"/>
                  <a:pt x="2026" y="2992"/>
                </a:cubicBezTo>
                <a:cubicBezTo>
                  <a:pt x="1986" y="3098"/>
                  <a:pt x="1960" y="3217"/>
                  <a:pt x="1960" y="3349"/>
                </a:cubicBezTo>
                <a:cubicBezTo>
                  <a:pt x="1960" y="3468"/>
                  <a:pt x="1986" y="3574"/>
                  <a:pt x="2013" y="3680"/>
                </a:cubicBezTo>
                <a:cubicBezTo>
                  <a:pt x="2052" y="3773"/>
                  <a:pt x="2092" y="3865"/>
                  <a:pt x="2158" y="3958"/>
                </a:cubicBezTo>
                <a:cubicBezTo>
                  <a:pt x="2211" y="4037"/>
                  <a:pt x="2291" y="4104"/>
                  <a:pt x="2383" y="4143"/>
                </a:cubicBezTo>
                <a:cubicBezTo>
                  <a:pt x="2476" y="4196"/>
                  <a:pt x="2582" y="4223"/>
                  <a:pt x="2701" y="4223"/>
                </a:cubicBezTo>
                <a:cubicBezTo>
                  <a:pt x="2939" y="4223"/>
                  <a:pt x="3124" y="4143"/>
                  <a:pt x="3257" y="3984"/>
                </a:cubicBezTo>
                <a:cubicBezTo>
                  <a:pt x="3389" y="3826"/>
                  <a:pt x="3455" y="3601"/>
                  <a:pt x="3455" y="3336"/>
                </a:cubicBezTo>
                <a:cubicBezTo>
                  <a:pt x="3455" y="3217"/>
                  <a:pt x="3442" y="3098"/>
                  <a:pt x="3416" y="3005"/>
                </a:cubicBezTo>
                <a:cubicBezTo>
                  <a:pt x="3389" y="2899"/>
                  <a:pt x="3349" y="2806"/>
                  <a:pt x="3283" y="2727"/>
                </a:cubicBezTo>
                <a:cubicBezTo>
                  <a:pt x="3230" y="2634"/>
                  <a:pt x="3151" y="2581"/>
                  <a:pt x="3058" y="2529"/>
                </a:cubicBezTo>
                <a:cubicBezTo>
                  <a:pt x="2979" y="2489"/>
                  <a:pt x="2860" y="2462"/>
                  <a:pt x="2741" y="2462"/>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 name="Google Shape;21;p2"/>
          <p:cNvGrpSpPr/>
          <p:nvPr/>
        </p:nvGrpSpPr>
        <p:grpSpPr>
          <a:xfrm>
            <a:off x="7632755" y="4097514"/>
            <a:ext cx="1357006" cy="707493"/>
            <a:chOff x="1787352" y="2530363"/>
            <a:chExt cx="1540651" cy="803239"/>
          </a:xfrm>
        </p:grpSpPr>
        <p:sp>
          <p:nvSpPr>
            <p:cNvPr id="22" name="Google Shape;22;p2"/>
            <p:cNvSpPr/>
            <p:nvPr/>
          </p:nvSpPr>
          <p:spPr>
            <a:xfrm>
              <a:off x="1971678" y="2530363"/>
              <a:ext cx="914442" cy="628420"/>
            </a:xfrm>
            <a:custGeom>
              <a:avLst/>
              <a:gdLst/>
              <a:ahLst/>
              <a:cxnLst/>
              <a:rect l="l" t="t" r="r" b="b"/>
              <a:pathLst>
                <a:path w="16545" h="11370" extrusionOk="0">
                  <a:moveTo>
                    <a:pt x="279" y="1"/>
                  </a:moveTo>
                  <a:cubicBezTo>
                    <a:pt x="213" y="1"/>
                    <a:pt x="160" y="1"/>
                    <a:pt x="160" y="54"/>
                  </a:cubicBezTo>
                  <a:cubicBezTo>
                    <a:pt x="54" y="120"/>
                    <a:pt x="1" y="173"/>
                    <a:pt x="1" y="279"/>
                  </a:cubicBezTo>
                  <a:lnTo>
                    <a:pt x="1" y="8603"/>
                  </a:lnTo>
                  <a:cubicBezTo>
                    <a:pt x="1" y="8551"/>
                    <a:pt x="54" y="8445"/>
                    <a:pt x="107" y="8445"/>
                  </a:cubicBezTo>
                  <a:cubicBezTo>
                    <a:pt x="160" y="8392"/>
                    <a:pt x="213" y="8326"/>
                    <a:pt x="279" y="8326"/>
                  </a:cubicBezTo>
                  <a:lnTo>
                    <a:pt x="543" y="8326"/>
                  </a:lnTo>
                  <a:lnTo>
                    <a:pt x="543" y="715"/>
                  </a:lnTo>
                  <a:lnTo>
                    <a:pt x="13011" y="6340"/>
                  </a:lnTo>
                  <a:cubicBezTo>
                    <a:pt x="12852" y="6076"/>
                    <a:pt x="12733" y="5798"/>
                    <a:pt x="12574" y="5520"/>
                  </a:cubicBezTo>
                  <a:lnTo>
                    <a:pt x="385" y="54"/>
                  </a:lnTo>
                  <a:cubicBezTo>
                    <a:pt x="385" y="1"/>
                    <a:pt x="332" y="1"/>
                    <a:pt x="279" y="1"/>
                  </a:cubicBezTo>
                  <a:close/>
                  <a:moveTo>
                    <a:pt x="3085" y="10814"/>
                  </a:moveTo>
                  <a:lnTo>
                    <a:pt x="3085" y="11092"/>
                  </a:lnTo>
                  <a:cubicBezTo>
                    <a:pt x="3085" y="11198"/>
                    <a:pt x="3032" y="11251"/>
                    <a:pt x="2979" y="11303"/>
                  </a:cubicBezTo>
                  <a:cubicBezTo>
                    <a:pt x="2926" y="11370"/>
                    <a:pt x="2860" y="11370"/>
                    <a:pt x="2807" y="11370"/>
                  </a:cubicBezTo>
                  <a:lnTo>
                    <a:pt x="16545" y="11370"/>
                  </a:lnTo>
                  <a:cubicBezTo>
                    <a:pt x="16426" y="11198"/>
                    <a:pt x="16267" y="11039"/>
                    <a:pt x="16095" y="10814"/>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2666643" y="2835398"/>
              <a:ext cx="661361" cy="323385"/>
            </a:xfrm>
            <a:custGeom>
              <a:avLst/>
              <a:gdLst/>
              <a:ahLst/>
              <a:cxnLst/>
              <a:rect l="l" t="t" r="r" b="b"/>
              <a:pathLst>
                <a:path w="11966" h="5851" extrusionOk="0">
                  <a:moveTo>
                    <a:pt x="0" y="1"/>
                  </a:moveTo>
                  <a:cubicBezTo>
                    <a:pt x="159" y="279"/>
                    <a:pt x="278" y="557"/>
                    <a:pt x="437" y="821"/>
                  </a:cubicBezTo>
                  <a:lnTo>
                    <a:pt x="10417" y="5295"/>
                  </a:lnTo>
                  <a:lnTo>
                    <a:pt x="3521" y="5295"/>
                  </a:lnTo>
                  <a:cubicBezTo>
                    <a:pt x="3693" y="5520"/>
                    <a:pt x="3852" y="5679"/>
                    <a:pt x="3971" y="5851"/>
                  </a:cubicBezTo>
                  <a:lnTo>
                    <a:pt x="11687" y="5851"/>
                  </a:lnTo>
                  <a:cubicBezTo>
                    <a:pt x="11793" y="5851"/>
                    <a:pt x="11912" y="5784"/>
                    <a:pt x="11965" y="5626"/>
                  </a:cubicBezTo>
                  <a:cubicBezTo>
                    <a:pt x="11965" y="5520"/>
                    <a:pt x="11912" y="5401"/>
                    <a:pt x="11793" y="5348"/>
                  </a:cubicBezTo>
                  <a:lnTo>
                    <a:pt x="0" y="1"/>
                  </a:ln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1971678" y="2990485"/>
              <a:ext cx="170508" cy="168297"/>
            </a:xfrm>
            <a:custGeom>
              <a:avLst/>
              <a:gdLst/>
              <a:ahLst/>
              <a:cxnLst/>
              <a:rect l="l" t="t" r="r" b="b"/>
              <a:pathLst>
                <a:path w="3085" h="3045" extrusionOk="0">
                  <a:moveTo>
                    <a:pt x="2529" y="556"/>
                  </a:moveTo>
                  <a:lnTo>
                    <a:pt x="2529" y="2489"/>
                  </a:lnTo>
                  <a:lnTo>
                    <a:pt x="543" y="2489"/>
                  </a:lnTo>
                  <a:lnTo>
                    <a:pt x="543" y="556"/>
                  </a:lnTo>
                  <a:close/>
                  <a:moveTo>
                    <a:pt x="279" y="1"/>
                  </a:moveTo>
                  <a:cubicBezTo>
                    <a:pt x="213" y="1"/>
                    <a:pt x="160" y="67"/>
                    <a:pt x="107" y="120"/>
                  </a:cubicBezTo>
                  <a:cubicBezTo>
                    <a:pt x="54" y="120"/>
                    <a:pt x="1" y="226"/>
                    <a:pt x="1" y="278"/>
                  </a:cubicBezTo>
                  <a:lnTo>
                    <a:pt x="1" y="2767"/>
                  </a:lnTo>
                  <a:cubicBezTo>
                    <a:pt x="1" y="2873"/>
                    <a:pt x="54" y="2926"/>
                    <a:pt x="107" y="2978"/>
                  </a:cubicBezTo>
                  <a:cubicBezTo>
                    <a:pt x="160" y="3045"/>
                    <a:pt x="213" y="3045"/>
                    <a:pt x="279" y="3045"/>
                  </a:cubicBezTo>
                  <a:lnTo>
                    <a:pt x="2807" y="3045"/>
                  </a:lnTo>
                  <a:cubicBezTo>
                    <a:pt x="2860" y="3045"/>
                    <a:pt x="2926" y="3045"/>
                    <a:pt x="2979" y="2978"/>
                  </a:cubicBezTo>
                  <a:cubicBezTo>
                    <a:pt x="3032" y="2926"/>
                    <a:pt x="3085" y="2873"/>
                    <a:pt x="3085" y="2767"/>
                  </a:cubicBezTo>
                  <a:lnTo>
                    <a:pt x="3085" y="2489"/>
                  </a:lnTo>
                  <a:lnTo>
                    <a:pt x="3085" y="278"/>
                  </a:lnTo>
                  <a:cubicBezTo>
                    <a:pt x="3085" y="226"/>
                    <a:pt x="3032" y="120"/>
                    <a:pt x="2979" y="120"/>
                  </a:cubicBezTo>
                  <a:cubicBezTo>
                    <a:pt x="2926" y="67"/>
                    <a:pt x="2860" y="1"/>
                    <a:pt x="2807" y="1"/>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2584733" y="2634989"/>
              <a:ext cx="118554" cy="120765"/>
            </a:xfrm>
            <a:custGeom>
              <a:avLst/>
              <a:gdLst/>
              <a:ahLst/>
              <a:cxnLst/>
              <a:rect l="l" t="t" r="r" b="b"/>
              <a:pathLst>
                <a:path w="2145" h="2185" extrusionOk="0">
                  <a:moveTo>
                    <a:pt x="887" y="1284"/>
                  </a:moveTo>
                  <a:cubicBezTo>
                    <a:pt x="953" y="1284"/>
                    <a:pt x="1032" y="1297"/>
                    <a:pt x="1085" y="1311"/>
                  </a:cubicBezTo>
                  <a:cubicBezTo>
                    <a:pt x="1151" y="1324"/>
                    <a:pt x="1204" y="1350"/>
                    <a:pt x="1257" y="1377"/>
                  </a:cubicBezTo>
                  <a:cubicBezTo>
                    <a:pt x="1310" y="1403"/>
                    <a:pt x="1350" y="1430"/>
                    <a:pt x="1376" y="1469"/>
                  </a:cubicBezTo>
                  <a:cubicBezTo>
                    <a:pt x="1403" y="1509"/>
                    <a:pt x="1416" y="1549"/>
                    <a:pt x="1416" y="1588"/>
                  </a:cubicBezTo>
                  <a:cubicBezTo>
                    <a:pt x="1416" y="1641"/>
                    <a:pt x="1403" y="1681"/>
                    <a:pt x="1363" y="1721"/>
                  </a:cubicBezTo>
                  <a:cubicBezTo>
                    <a:pt x="1337" y="1761"/>
                    <a:pt x="1297" y="1787"/>
                    <a:pt x="1231" y="1813"/>
                  </a:cubicBezTo>
                  <a:cubicBezTo>
                    <a:pt x="1178" y="1840"/>
                    <a:pt x="1112" y="1866"/>
                    <a:pt x="1046" y="1880"/>
                  </a:cubicBezTo>
                  <a:cubicBezTo>
                    <a:pt x="966" y="1906"/>
                    <a:pt x="887" y="1906"/>
                    <a:pt x="807" y="1906"/>
                  </a:cubicBezTo>
                  <a:cubicBezTo>
                    <a:pt x="675" y="1906"/>
                    <a:pt x="569" y="1893"/>
                    <a:pt x="463" y="1840"/>
                  </a:cubicBezTo>
                  <a:cubicBezTo>
                    <a:pt x="371" y="1800"/>
                    <a:pt x="318" y="1734"/>
                    <a:pt x="318" y="1641"/>
                  </a:cubicBezTo>
                  <a:cubicBezTo>
                    <a:pt x="318" y="1588"/>
                    <a:pt x="331" y="1536"/>
                    <a:pt x="371" y="1496"/>
                  </a:cubicBezTo>
                  <a:cubicBezTo>
                    <a:pt x="397" y="1456"/>
                    <a:pt x="437" y="1416"/>
                    <a:pt x="490" y="1390"/>
                  </a:cubicBezTo>
                  <a:cubicBezTo>
                    <a:pt x="529" y="1350"/>
                    <a:pt x="596" y="1337"/>
                    <a:pt x="662" y="1311"/>
                  </a:cubicBezTo>
                  <a:cubicBezTo>
                    <a:pt x="728" y="1297"/>
                    <a:pt x="807" y="1284"/>
                    <a:pt x="887" y="1284"/>
                  </a:cubicBezTo>
                  <a:close/>
                  <a:moveTo>
                    <a:pt x="926" y="0"/>
                  </a:moveTo>
                  <a:cubicBezTo>
                    <a:pt x="688" y="0"/>
                    <a:pt x="490" y="53"/>
                    <a:pt x="344" y="159"/>
                  </a:cubicBezTo>
                  <a:cubicBezTo>
                    <a:pt x="199" y="265"/>
                    <a:pt x="132" y="397"/>
                    <a:pt x="132" y="569"/>
                  </a:cubicBezTo>
                  <a:cubicBezTo>
                    <a:pt x="132" y="649"/>
                    <a:pt x="159" y="715"/>
                    <a:pt x="199" y="781"/>
                  </a:cubicBezTo>
                  <a:cubicBezTo>
                    <a:pt x="238" y="861"/>
                    <a:pt x="304" y="887"/>
                    <a:pt x="397" y="887"/>
                  </a:cubicBezTo>
                  <a:cubicBezTo>
                    <a:pt x="463" y="887"/>
                    <a:pt x="503" y="874"/>
                    <a:pt x="543" y="847"/>
                  </a:cubicBezTo>
                  <a:cubicBezTo>
                    <a:pt x="582" y="821"/>
                    <a:pt x="596" y="781"/>
                    <a:pt x="596" y="728"/>
                  </a:cubicBezTo>
                  <a:cubicBezTo>
                    <a:pt x="596" y="675"/>
                    <a:pt x="582" y="636"/>
                    <a:pt x="556" y="622"/>
                  </a:cubicBezTo>
                  <a:cubicBezTo>
                    <a:pt x="529" y="596"/>
                    <a:pt x="503" y="583"/>
                    <a:pt x="490" y="583"/>
                  </a:cubicBezTo>
                  <a:cubicBezTo>
                    <a:pt x="450" y="569"/>
                    <a:pt x="437" y="569"/>
                    <a:pt x="410" y="556"/>
                  </a:cubicBezTo>
                  <a:cubicBezTo>
                    <a:pt x="397" y="556"/>
                    <a:pt x="397" y="530"/>
                    <a:pt x="397" y="503"/>
                  </a:cubicBezTo>
                  <a:cubicBezTo>
                    <a:pt x="397" y="477"/>
                    <a:pt x="410" y="437"/>
                    <a:pt x="437" y="411"/>
                  </a:cubicBezTo>
                  <a:cubicBezTo>
                    <a:pt x="476" y="384"/>
                    <a:pt x="516" y="358"/>
                    <a:pt x="556" y="344"/>
                  </a:cubicBezTo>
                  <a:cubicBezTo>
                    <a:pt x="609" y="318"/>
                    <a:pt x="662" y="305"/>
                    <a:pt x="728" y="291"/>
                  </a:cubicBezTo>
                  <a:cubicBezTo>
                    <a:pt x="781" y="278"/>
                    <a:pt x="834" y="278"/>
                    <a:pt x="887" y="278"/>
                  </a:cubicBezTo>
                  <a:cubicBezTo>
                    <a:pt x="1072" y="278"/>
                    <a:pt x="1204" y="331"/>
                    <a:pt x="1297" y="450"/>
                  </a:cubicBezTo>
                  <a:cubicBezTo>
                    <a:pt x="1376" y="569"/>
                    <a:pt x="1416" y="728"/>
                    <a:pt x="1416" y="927"/>
                  </a:cubicBezTo>
                  <a:cubicBezTo>
                    <a:pt x="1416" y="940"/>
                    <a:pt x="1416" y="966"/>
                    <a:pt x="1416" y="1006"/>
                  </a:cubicBezTo>
                  <a:lnTo>
                    <a:pt x="1416" y="1099"/>
                  </a:lnTo>
                  <a:lnTo>
                    <a:pt x="1416" y="1218"/>
                  </a:lnTo>
                  <a:cubicBezTo>
                    <a:pt x="1218" y="1086"/>
                    <a:pt x="1006" y="1006"/>
                    <a:pt x="768" y="1006"/>
                  </a:cubicBezTo>
                  <a:cubicBezTo>
                    <a:pt x="649" y="1006"/>
                    <a:pt x="543" y="1033"/>
                    <a:pt x="450" y="1059"/>
                  </a:cubicBezTo>
                  <a:cubicBezTo>
                    <a:pt x="357" y="1086"/>
                    <a:pt x="278" y="1138"/>
                    <a:pt x="212" y="1191"/>
                  </a:cubicBezTo>
                  <a:cubicBezTo>
                    <a:pt x="146" y="1244"/>
                    <a:pt x="93" y="1311"/>
                    <a:pt x="53" y="1390"/>
                  </a:cubicBezTo>
                  <a:cubicBezTo>
                    <a:pt x="13" y="1469"/>
                    <a:pt x="0" y="1549"/>
                    <a:pt x="0" y="1641"/>
                  </a:cubicBezTo>
                  <a:cubicBezTo>
                    <a:pt x="0" y="1800"/>
                    <a:pt x="53" y="1946"/>
                    <a:pt x="185" y="2038"/>
                  </a:cubicBezTo>
                  <a:cubicBezTo>
                    <a:pt x="318" y="2131"/>
                    <a:pt x="490" y="2184"/>
                    <a:pt x="701" y="2184"/>
                  </a:cubicBezTo>
                  <a:cubicBezTo>
                    <a:pt x="847" y="2184"/>
                    <a:pt x="979" y="2158"/>
                    <a:pt x="1099" y="2118"/>
                  </a:cubicBezTo>
                  <a:cubicBezTo>
                    <a:pt x="1218" y="2065"/>
                    <a:pt x="1324" y="1999"/>
                    <a:pt x="1429" y="1919"/>
                  </a:cubicBezTo>
                  <a:cubicBezTo>
                    <a:pt x="1456" y="2012"/>
                    <a:pt x="1496" y="2078"/>
                    <a:pt x="1562" y="2131"/>
                  </a:cubicBezTo>
                  <a:cubicBezTo>
                    <a:pt x="1628" y="2171"/>
                    <a:pt x="1707" y="2184"/>
                    <a:pt x="1787" y="2184"/>
                  </a:cubicBezTo>
                  <a:cubicBezTo>
                    <a:pt x="1840" y="2184"/>
                    <a:pt x="1879" y="2184"/>
                    <a:pt x="1919" y="2171"/>
                  </a:cubicBezTo>
                  <a:cubicBezTo>
                    <a:pt x="1959" y="2158"/>
                    <a:pt x="1999" y="2131"/>
                    <a:pt x="2038" y="2105"/>
                  </a:cubicBezTo>
                  <a:cubicBezTo>
                    <a:pt x="2078" y="2078"/>
                    <a:pt x="2091" y="2038"/>
                    <a:pt x="2118" y="1999"/>
                  </a:cubicBezTo>
                  <a:cubicBezTo>
                    <a:pt x="2144" y="1959"/>
                    <a:pt x="2144" y="1893"/>
                    <a:pt x="2144" y="1840"/>
                  </a:cubicBezTo>
                  <a:cubicBezTo>
                    <a:pt x="2144" y="1800"/>
                    <a:pt x="2144" y="1761"/>
                    <a:pt x="2131" y="1734"/>
                  </a:cubicBezTo>
                  <a:cubicBezTo>
                    <a:pt x="2118" y="1694"/>
                    <a:pt x="2091" y="1681"/>
                    <a:pt x="2051" y="1681"/>
                  </a:cubicBezTo>
                  <a:cubicBezTo>
                    <a:pt x="2012" y="1681"/>
                    <a:pt x="1972" y="1694"/>
                    <a:pt x="1959" y="1721"/>
                  </a:cubicBezTo>
                  <a:cubicBezTo>
                    <a:pt x="1946" y="1747"/>
                    <a:pt x="1932" y="1761"/>
                    <a:pt x="1932" y="1787"/>
                  </a:cubicBezTo>
                  <a:cubicBezTo>
                    <a:pt x="1919" y="1827"/>
                    <a:pt x="1906" y="1853"/>
                    <a:pt x="1893" y="1880"/>
                  </a:cubicBezTo>
                  <a:cubicBezTo>
                    <a:pt x="1893" y="1893"/>
                    <a:pt x="1866" y="1906"/>
                    <a:pt x="1840" y="1906"/>
                  </a:cubicBezTo>
                  <a:cubicBezTo>
                    <a:pt x="1787" y="1906"/>
                    <a:pt x="1760" y="1893"/>
                    <a:pt x="1747" y="1840"/>
                  </a:cubicBezTo>
                  <a:cubicBezTo>
                    <a:pt x="1734" y="1800"/>
                    <a:pt x="1734" y="1708"/>
                    <a:pt x="1734" y="1562"/>
                  </a:cubicBezTo>
                  <a:lnTo>
                    <a:pt x="1734" y="1403"/>
                  </a:lnTo>
                  <a:cubicBezTo>
                    <a:pt x="1734" y="1337"/>
                    <a:pt x="1734" y="1271"/>
                    <a:pt x="1734" y="1218"/>
                  </a:cubicBezTo>
                  <a:cubicBezTo>
                    <a:pt x="1734" y="1152"/>
                    <a:pt x="1747" y="1086"/>
                    <a:pt x="1747" y="1033"/>
                  </a:cubicBezTo>
                  <a:cubicBezTo>
                    <a:pt x="1747" y="980"/>
                    <a:pt x="1747" y="927"/>
                    <a:pt x="1747" y="900"/>
                  </a:cubicBezTo>
                  <a:cubicBezTo>
                    <a:pt x="1747" y="291"/>
                    <a:pt x="1469" y="0"/>
                    <a:pt x="926"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1787352" y="2713970"/>
              <a:ext cx="141215" cy="212955"/>
            </a:xfrm>
            <a:custGeom>
              <a:avLst/>
              <a:gdLst/>
              <a:ahLst/>
              <a:cxnLst/>
              <a:rect l="l" t="t" r="r" b="b"/>
              <a:pathLst>
                <a:path w="2555" h="3853" extrusionOk="0">
                  <a:moveTo>
                    <a:pt x="1655" y="1959"/>
                  </a:moveTo>
                  <a:cubicBezTo>
                    <a:pt x="1708" y="1959"/>
                    <a:pt x="1761" y="1973"/>
                    <a:pt x="1827" y="1999"/>
                  </a:cubicBezTo>
                  <a:cubicBezTo>
                    <a:pt x="1893" y="2026"/>
                    <a:pt x="1946" y="2065"/>
                    <a:pt x="2012" y="2132"/>
                  </a:cubicBezTo>
                  <a:cubicBezTo>
                    <a:pt x="2065" y="2184"/>
                    <a:pt x="2118" y="2277"/>
                    <a:pt x="2158" y="2370"/>
                  </a:cubicBezTo>
                  <a:cubicBezTo>
                    <a:pt x="2198" y="2476"/>
                    <a:pt x="2211" y="2595"/>
                    <a:pt x="2211" y="2754"/>
                  </a:cubicBezTo>
                  <a:cubicBezTo>
                    <a:pt x="2211" y="2912"/>
                    <a:pt x="2184" y="3045"/>
                    <a:pt x="2131" y="3151"/>
                  </a:cubicBezTo>
                  <a:cubicBezTo>
                    <a:pt x="2092" y="3256"/>
                    <a:pt x="2039" y="3336"/>
                    <a:pt x="1959" y="3402"/>
                  </a:cubicBezTo>
                  <a:cubicBezTo>
                    <a:pt x="1893" y="3455"/>
                    <a:pt x="1814" y="3495"/>
                    <a:pt x="1734" y="3521"/>
                  </a:cubicBezTo>
                  <a:cubicBezTo>
                    <a:pt x="1655" y="3548"/>
                    <a:pt x="1576" y="3548"/>
                    <a:pt x="1523" y="3548"/>
                  </a:cubicBezTo>
                  <a:cubicBezTo>
                    <a:pt x="1324" y="3548"/>
                    <a:pt x="1178" y="3495"/>
                    <a:pt x="1086" y="3376"/>
                  </a:cubicBezTo>
                  <a:cubicBezTo>
                    <a:pt x="993" y="3256"/>
                    <a:pt x="940" y="3071"/>
                    <a:pt x="940" y="2846"/>
                  </a:cubicBezTo>
                  <a:cubicBezTo>
                    <a:pt x="940" y="2793"/>
                    <a:pt x="953" y="2714"/>
                    <a:pt x="980" y="2608"/>
                  </a:cubicBezTo>
                  <a:cubicBezTo>
                    <a:pt x="1006" y="2515"/>
                    <a:pt x="1059" y="2423"/>
                    <a:pt x="1112" y="2317"/>
                  </a:cubicBezTo>
                  <a:cubicBezTo>
                    <a:pt x="1165" y="2224"/>
                    <a:pt x="1245" y="2132"/>
                    <a:pt x="1337" y="2065"/>
                  </a:cubicBezTo>
                  <a:cubicBezTo>
                    <a:pt x="1430" y="1999"/>
                    <a:pt x="1536" y="1959"/>
                    <a:pt x="1655" y="1959"/>
                  </a:cubicBezTo>
                  <a:close/>
                  <a:moveTo>
                    <a:pt x="398" y="1"/>
                  </a:moveTo>
                  <a:cubicBezTo>
                    <a:pt x="265" y="1"/>
                    <a:pt x="173" y="14"/>
                    <a:pt x="106" y="40"/>
                  </a:cubicBezTo>
                  <a:cubicBezTo>
                    <a:pt x="40" y="67"/>
                    <a:pt x="1" y="93"/>
                    <a:pt x="1" y="146"/>
                  </a:cubicBezTo>
                  <a:cubicBezTo>
                    <a:pt x="1" y="173"/>
                    <a:pt x="27" y="199"/>
                    <a:pt x="67" y="212"/>
                  </a:cubicBezTo>
                  <a:cubicBezTo>
                    <a:pt x="120" y="239"/>
                    <a:pt x="159" y="239"/>
                    <a:pt x="212" y="239"/>
                  </a:cubicBezTo>
                  <a:lnTo>
                    <a:pt x="398" y="239"/>
                  </a:lnTo>
                  <a:cubicBezTo>
                    <a:pt x="530" y="239"/>
                    <a:pt x="596" y="279"/>
                    <a:pt x="596" y="371"/>
                  </a:cubicBezTo>
                  <a:lnTo>
                    <a:pt x="596" y="557"/>
                  </a:lnTo>
                  <a:lnTo>
                    <a:pt x="596" y="821"/>
                  </a:lnTo>
                  <a:cubicBezTo>
                    <a:pt x="596" y="927"/>
                    <a:pt x="609" y="1033"/>
                    <a:pt x="609" y="1139"/>
                  </a:cubicBezTo>
                  <a:lnTo>
                    <a:pt x="609" y="1483"/>
                  </a:lnTo>
                  <a:cubicBezTo>
                    <a:pt x="609" y="1721"/>
                    <a:pt x="596" y="1920"/>
                    <a:pt x="596" y="2092"/>
                  </a:cubicBezTo>
                  <a:cubicBezTo>
                    <a:pt x="596" y="2264"/>
                    <a:pt x="596" y="2409"/>
                    <a:pt x="596" y="2542"/>
                  </a:cubicBezTo>
                  <a:cubicBezTo>
                    <a:pt x="596" y="2674"/>
                    <a:pt x="583" y="2780"/>
                    <a:pt x="583" y="2886"/>
                  </a:cubicBezTo>
                  <a:cubicBezTo>
                    <a:pt x="583" y="2979"/>
                    <a:pt x="583" y="3071"/>
                    <a:pt x="583" y="3151"/>
                  </a:cubicBezTo>
                  <a:lnTo>
                    <a:pt x="570" y="3402"/>
                  </a:lnTo>
                  <a:cubicBezTo>
                    <a:pt x="570" y="3495"/>
                    <a:pt x="556" y="3587"/>
                    <a:pt x="556" y="3680"/>
                  </a:cubicBezTo>
                  <a:cubicBezTo>
                    <a:pt x="556" y="3733"/>
                    <a:pt x="583" y="3786"/>
                    <a:pt x="609" y="3812"/>
                  </a:cubicBezTo>
                  <a:cubicBezTo>
                    <a:pt x="636" y="3839"/>
                    <a:pt x="676" y="3852"/>
                    <a:pt x="715" y="3852"/>
                  </a:cubicBezTo>
                  <a:cubicBezTo>
                    <a:pt x="755" y="3852"/>
                    <a:pt x="781" y="3839"/>
                    <a:pt x="808" y="3826"/>
                  </a:cubicBezTo>
                  <a:cubicBezTo>
                    <a:pt x="821" y="3826"/>
                    <a:pt x="848" y="3799"/>
                    <a:pt x="861" y="3773"/>
                  </a:cubicBezTo>
                  <a:cubicBezTo>
                    <a:pt x="861" y="3746"/>
                    <a:pt x="874" y="3706"/>
                    <a:pt x="874" y="3667"/>
                  </a:cubicBezTo>
                  <a:cubicBezTo>
                    <a:pt x="874" y="3614"/>
                    <a:pt x="887" y="3548"/>
                    <a:pt x="887" y="3481"/>
                  </a:cubicBezTo>
                  <a:cubicBezTo>
                    <a:pt x="914" y="3521"/>
                    <a:pt x="940" y="3561"/>
                    <a:pt x="980" y="3614"/>
                  </a:cubicBezTo>
                  <a:cubicBezTo>
                    <a:pt x="1020" y="3654"/>
                    <a:pt x="1059" y="3680"/>
                    <a:pt x="1112" y="3720"/>
                  </a:cubicBezTo>
                  <a:cubicBezTo>
                    <a:pt x="1152" y="3759"/>
                    <a:pt x="1218" y="3786"/>
                    <a:pt x="1284" y="3799"/>
                  </a:cubicBezTo>
                  <a:cubicBezTo>
                    <a:pt x="1351" y="3826"/>
                    <a:pt x="1430" y="3839"/>
                    <a:pt x="1523" y="3839"/>
                  </a:cubicBezTo>
                  <a:cubicBezTo>
                    <a:pt x="1628" y="3839"/>
                    <a:pt x="1748" y="3826"/>
                    <a:pt x="1867" y="3786"/>
                  </a:cubicBezTo>
                  <a:cubicBezTo>
                    <a:pt x="1986" y="3746"/>
                    <a:pt x="2105" y="3693"/>
                    <a:pt x="2198" y="3614"/>
                  </a:cubicBezTo>
                  <a:cubicBezTo>
                    <a:pt x="2303" y="3521"/>
                    <a:pt x="2383" y="3415"/>
                    <a:pt x="2449" y="3283"/>
                  </a:cubicBezTo>
                  <a:cubicBezTo>
                    <a:pt x="2515" y="3151"/>
                    <a:pt x="2555" y="2979"/>
                    <a:pt x="2555" y="2780"/>
                  </a:cubicBezTo>
                  <a:cubicBezTo>
                    <a:pt x="2555" y="2661"/>
                    <a:pt x="2542" y="2529"/>
                    <a:pt x="2502" y="2409"/>
                  </a:cubicBezTo>
                  <a:cubicBezTo>
                    <a:pt x="2476" y="2277"/>
                    <a:pt x="2436" y="2158"/>
                    <a:pt x="2370" y="2052"/>
                  </a:cubicBezTo>
                  <a:cubicBezTo>
                    <a:pt x="2317" y="1946"/>
                    <a:pt x="2224" y="1854"/>
                    <a:pt x="2118" y="1774"/>
                  </a:cubicBezTo>
                  <a:cubicBezTo>
                    <a:pt x="2012" y="1708"/>
                    <a:pt x="1893" y="1668"/>
                    <a:pt x="1734" y="1668"/>
                  </a:cubicBezTo>
                  <a:cubicBezTo>
                    <a:pt x="1562" y="1668"/>
                    <a:pt x="1403" y="1721"/>
                    <a:pt x="1271" y="1827"/>
                  </a:cubicBezTo>
                  <a:cubicBezTo>
                    <a:pt x="1126" y="1920"/>
                    <a:pt x="1020" y="2065"/>
                    <a:pt x="927" y="2251"/>
                  </a:cubicBezTo>
                  <a:lnTo>
                    <a:pt x="927" y="173"/>
                  </a:lnTo>
                  <a:cubicBezTo>
                    <a:pt x="927" y="93"/>
                    <a:pt x="914" y="40"/>
                    <a:pt x="887" y="27"/>
                  </a:cubicBezTo>
                  <a:cubicBezTo>
                    <a:pt x="861" y="14"/>
                    <a:pt x="834" y="1"/>
                    <a:pt x="808" y="1"/>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2506415" y="3201175"/>
              <a:ext cx="111977" cy="132427"/>
            </a:xfrm>
            <a:custGeom>
              <a:avLst/>
              <a:gdLst/>
              <a:ahLst/>
              <a:cxnLst/>
              <a:rect l="l" t="t" r="r" b="b"/>
              <a:pathLst>
                <a:path w="2026" h="2396" extrusionOk="0">
                  <a:moveTo>
                    <a:pt x="1761" y="0"/>
                  </a:moveTo>
                  <a:cubicBezTo>
                    <a:pt x="1708" y="0"/>
                    <a:pt x="1682" y="14"/>
                    <a:pt x="1655" y="40"/>
                  </a:cubicBezTo>
                  <a:cubicBezTo>
                    <a:pt x="1629" y="66"/>
                    <a:pt x="1629" y="93"/>
                    <a:pt x="1629" y="133"/>
                  </a:cubicBezTo>
                  <a:lnTo>
                    <a:pt x="1629" y="265"/>
                  </a:lnTo>
                  <a:cubicBezTo>
                    <a:pt x="1629" y="318"/>
                    <a:pt x="1629" y="358"/>
                    <a:pt x="1629" y="384"/>
                  </a:cubicBezTo>
                  <a:cubicBezTo>
                    <a:pt x="1563" y="291"/>
                    <a:pt x="1483" y="212"/>
                    <a:pt x="1391" y="186"/>
                  </a:cubicBezTo>
                  <a:cubicBezTo>
                    <a:pt x="1298" y="159"/>
                    <a:pt x="1192" y="133"/>
                    <a:pt x="1073" y="133"/>
                  </a:cubicBezTo>
                  <a:cubicBezTo>
                    <a:pt x="927" y="133"/>
                    <a:pt x="782" y="172"/>
                    <a:pt x="649" y="225"/>
                  </a:cubicBezTo>
                  <a:cubicBezTo>
                    <a:pt x="517" y="291"/>
                    <a:pt x="398" y="371"/>
                    <a:pt x="305" y="490"/>
                  </a:cubicBezTo>
                  <a:cubicBezTo>
                    <a:pt x="213" y="583"/>
                    <a:pt x="133" y="715"/>
                    <a:pt x="80" y="861"/>
                  </a:cubicBezTo>
                  <a:cubicBezTo>
                    <a:pt x="27" y="1006"/>
                    <a:pt x="1" y="1165"/>
                    <a:pt x="1" y="1324"/>
                  </a:cubicBezTo>
                  <a:cubicBezTo>
                    <a:pt x="1" y="1469"/>
                    <a:pt x="14" y="1615"/>
                    <a:pt x="67" y="1747"/>
                  </a:cubicBezTo>
                  <a:cubicBezTo>
                    <a:pt x="120" y="1880"/>
                    <a:pt x="186" y="1986"/>
                    <a:pt x="266" y="2091"/>
                  </a:cubicBezTo>
                  <a:cubicBezTo>
                    <a:pt x="358" y="2184"/>
                    <a:pt x="464" y="2264"/>
                    <a:pt x="596" y="2316"/>
                  </a:cubicBezTo>
                  <a:cubicBezTo>
                    <a:pt x="729" y="2369"/>
                    <a:pt x="874" y="2396"/>
                    <a:pt x="1033" y="2396"/>
                  </a:cubicBezTo>
                  <a:cubicBezTo>
                    <a:pt x="1443" y="2396"/>
                    <a:pt x="1761" y="2237"/>
                    <a:pt x="1973" y="1906"/>
                  </a:cubicBezTo>
                  <a:cubicBezTo>
                    <a:pt x="1999" y="1880"/>
                    <a:pt x="1999" y="1853"/>
                    <a:pt x="2013" y="1840"/>
                  </a:cubicBezTo>
                  <a:cubicBezTo>
                    <a:pt x="2026" y="1827"/>
                    <a:pt x="2026" y="1800"/>
                    <a:pt x="2026" y="1774"/>
                  </a:cubicBezTo>
                  <a:cubicBezTo>
                    <a:pt x="2026" y="1734"/>
                    <a:pt x="2013" y="1708"/>
                    <a:pt x="1973" y="1681"/>
                  </a:cubicBezTo>
                  <a:cubicBezTo>
                    <a:pt x="1946" y="1668"/>
                    <a:pt x="1920" y="1655"/>
                    <a:pt x="1880" y="1655"/>
                  </a:cubicBezTo>
                  <a:cubicBezTo>
                    <a:pt x="1867" y="1655"/>
                    <a:pt x="1841" y="1668"/>
                    <a:pt x="1814" y="1681"/>
                  </a:cubicBezTo>
                  <a:cubicBezTo>
                    <a:pt x="1788" y="1694"/>
                    <a:pt x="1761" y="1721"/>
                    <a:pt x="1735" y="1774"/>
                  </a:cubicBezTo>
                  <a:cubicBezTo>
                    <a:pt x="1668" y="1866"/>
                    <a:pt x="1589" y="1946"/>
                    <a:pt x="1470" y="2012"/>
                  </a:cubicBezTo>
                  <a:cubicBezTo>
                    <a:pt x="1351" y="2078"/>
                    <a:pt x="1192" y="2105"/>
                    <a:pt x="1020" y="2105"/>
                  </a:cubicBezTo>
                  <a:cubicBezTo>
                    <a:pt x="808" y="2105"/>
                    <a:pt x="636" y="2039"/>
                    <a:pt x="530" y="1893"/>
                  </a:cubicBezTo>
                  <a:cubicBezTo>
                    <a:pt x="411" y="1761"/>
                    <a:pt x="358" y="1562"/>
                    <a:pt x="358" y="1324"/>
                  </a:cubicBezTo>
                  <a:cubicBezTo>
                    <a:pt x="358" y="1191"/>
                    <a:pt x="371" y="1059"/>
                    <a:pt x="398" y="953"/>
                  </a:cubicBezTo>
                  <a:cubicBezTo>
                    <a:pt x="438" y="847"/>
                    <a:pt x="491" y="755"/>
                    <a:pt x="557" y="675"/>
                  </a:cubicBezTo>
                  <a:cubicBezTo>
                    <a:pt x="610" y="583"/>
                    <a:pt x="689" y="530"/>
                    <a:pt x="768" y="490"/>
                  </a:cubicBezTo>
                  <a:cubicBezTo>
                    <a:pt x="861" y="437"/>
                    <a:pt x="954" y="411"/>
                    <a:pt x="1060" y="411"/>
                  </a:cubicBezTo>
                  <a:cubicBezTo>
                    <a:pt x="1271" y="411"/>
                    <a:pt x="1417" y="464"/>
                    <a:pt x="1496" y="556"/>
                  </a:cubicBezTo>
                  <a:cubicBezTo>
                    <a:pt x="1576" y="649"/>
                    <a:pt x="1629" y="781"/>
                    <a:pt x="1629" y="940"/>
                  </a:cubicBezTo>
                  <a:cubicBezTo>
                    <a:pt x="1629" y="966"/>
                    <a:pt x="1642" y="993"/>
                    <a:pt x="1668" y="1006"/>
                  </a:cubicBezTo>
                  <a:cubicBezTo>
                    <a:pt x="1695" y="1033"/>
                    <a:pt x="1721" y="1033"/>
                    <a:pt x="1748" y="1033"/>
                  </a:cubicBezTo>
                  <a:cubicBezTo>
                    <a:pt x="1788" y="1033"/>
                    <a:pt x="1827" y="1019"/>
                    <a:pt x="1867" y="1006"/>
                  </a:cubicBezTo>
                  <a:cubicBezTo>
                    <a:pt x="1893" y="980"/>
                    <a:pt x="1920" y="953"/>
                    <a:pt x="1920" y="940"/>
                  </a:cubicBezTo>
                  <a:lnTo>
                    <a:pt x="1920" y="768"/>
                  </a:lnTo>
                  <a:lnTo>
                    <a:pt x="1920" y="543"/>
                  </a:lnTo>
                  <a:cubicBezTo>
                    <a:pt x="1920" y="477"/>
                    <a:pt x="1920" y="397"/>
                    <a:pt x="1920" y="331"/>
                  </a:cubicBezTo>
                  <a:lnTo>
                    <a:pt x="1920" y="159"/>
                  </a:lnTo>
                  <a:cubicBezTo>
                    <a:pt x="1920" y="106"/>
                    <a:pt x="1907" y="66"/>
                    <a:pt x="1880" y="40"/>
                  </a:cubicBezTo>
                  <a:cubicBezTo>
                    <a:pt x="1854" y="14"/>
                    <a:pt x="1814" y="0"/>
                    <a:pt x="1761"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 name="Google Shape;28;p2"/>
          <p:cNvGrpSpPr/>
          <p:nvPr/>
        </p:nvGrpSpPr>
        <p:grpSpPr>
          <a:xfrm>
            <a:off x="487729" y="1039833"/>
            <a:ext cx="721026" cy="252610"/>
            <a:chOff x="2109963" y="768908"/>
            <a:chExt cx="818604" cy="286796"/>
          </a:xfrm>
        </p:grpSpPr>
        <p:sp>
          <p:nvSpPr>
            <p:cNvPr id="29" name="Google Shape;29;p2"/>
            <p:cNvSpPr/>
            <p:nvPr/>
          </p:nvSpPr>
          <p:spPr>
            <a:xfrm>
              <a:off x="2109963" y="768908"/>
              <a:ext cx="177804" cy="286796"/>
            </a:xfrm>
            <a:custGeom>
              <a:avLst/>
              <a:gdLst/>
              <a:ahLst/>
              <a:cxnLst/>
              <a:rect l="l" t="t" r="r" b="b"/>
              <a:pathLst>
                <a:path w="3217" h="5189" extrusionOk="0">
                  <a:moveTo>
                    <a:pt x="1668" y="0"/>
                  </a:moveTo>
                  <a:cubicBezTo>
                    <a:pt x="1416" y="0"/>
                    <a:pt x="1191" y="53"/>
                    <a:pt x="1006" y="146"/>
                  </a:cubicBezTo>
                  <a:cubicBezTo>
                    <a:pt x="808" y="252"/>
                    <a:pt x="649" y="371"/>
                    <a:pt x="516" y="516"/>
                  </a:cubicBezTo>
                  <a:cubicBezTo>
                    <a:pt x="384" y="649"/>
                    <a:pt x="278" y="808"/>
                    <a:pt x="212" y="953"/>
                  </a:cubicBezTo>
                  <a:cubicBezTo>
                    <a:pt x="146" y="1099"/>
                    <a:pt x="106" y="1231"/>
                    <a:pt x="106" y="1324"/>
                  </a:cubicBezTo>
                  <a:cubicBezTo>
                    <a:pt x="106" y="1337"/>
                    <a:pt x="119" y="1363"/>
                    <a:pt x="119" y="1416"/>
                  </a:cubicBezTo>
                  <a:cubicBezTo>
                    <a:pt x="119" y="1456"/>
                    <a:pt x="133" y="1496"/>
                    <a:pt x="146" y="1535"/>
                  </a:cubicBezTo>
                  <a:cubicBezTo>
                    <a:pt x="172" y="1575"/>
                    <a:pt x="199" y="1615"/>
                    <a:pt x="239" y="1655"/>
                  </a:cubicBezTo>
                  <a:cubicBezTo>
                    <a:pt x="278" y="1681"/>
                    <a:pt x="331" y="1694"/>
                    <a:pt x="397" y="1694"/>
                  </a:cubicBezTo>
                  <a:cubicBezTo>
                    <a:pt x="503" y="1694"/>
                    <a:pt x="583" y="1668"/>
                    <a:pt x="649" y="1615"/>
                  </a:cubicBezTo>
                  <a:cubicBezTo>
                    <a:pt x="715" y="1562"/>
                    <a:pt x="741" y="1496"/>
                    <a:pt x="741" y="1416"/>
                  </a:cubicBezTo>
                  <a:cubicBezTo>
                    <a:pt x="741" y="1377"/>
                    <a:pt x="728" y="1337"/>
                    <a:pt x="715" y="1324"/>
                  </a:cubicBezTo>
                  <a:cubicBezTo>
                    <a:pt x="702" y="1284"/>
                    <a:pt x="689" y="1271"/>
                    <a:pt x="662" y="1244"/>
                  </a:cubicBezTo>
                  <a:lnTo>
                    <a:pt x="622" y="1178"/>
                  </a:lnTo>
                  <a:cubicBezTo>
                    <a:pt x="609" y="1152"/>
                    <a:pt x="596" y="1125"/>
                    <a:pt x="596" y="1099"/>
                  </a:cubicBezTo>
                  <a:cubicBezTo>
                    <a:pt x="596" y="1072"/>
                    <a:pt x="622" y="1019"/>
                    <a:pt x="662" y="940"/>
                  </a:cubicBezTo>
                  <a:cubicBezTo>
                    <a:pt x="715" y="847"/>
                    <a:pt x="781" y="768"/>
                    <a:pt x="874" y="688"/>
                  </a:cubicBezTo>
                  <a:cubicBezTo>
                    <a:pt x="953" y="609"/>
                    <a:pt x="1059" y="530"/>
                    <a:pt x="1191" y="477"/>
                  </a:cubicBezTo>
                  <a:cubicBezTo>
                    <a:pt x="1311" y="410"/>
                    <a:pt x="1456" y="371"/>
                    <a:pt x="1602" y="371"/>
                  </a:cubicBezTo>
                  <a:cubicBezTo>
                    <a:pt x="1761" y="371"/>
                    <a:pt x="1906" y="397"/>
                    <a:pt x="2012" y="463"/>
                  </a:cubicBezTo>
                  <a:cubicBezTo>
                    <a:pt x="2131" y="516"/>
                    <a:pt x="2224" y="583"/>
                    <a:pt x="2290" y="675"/>
                  </a:cubicBezTo>
                  <a:cubicBezTo>
                    <a:pt x="2356" y="755"/>
                    <a:pt x="2409" y="847"/>
                    <a:pt x="2436" y="953"/>
                  </a:cubicBezTo>
                  <a:cubicBezTo>
                    <a:pt x="2462" y="1059"/>
                    <a:pt x="2489" y="1152"/>
                    <a:pt x="2489" y="1244"/>
                  </a:cubicBezTo>
                  <a:cubicBezTo>
                    <a:pt x="2489" y="1456"/>
                    <a:pt x="2449" y="1668"/>
                    <a:pt x="2369" y="1893"/>
                  </a:cubicBezTo>
                  <a:cubicBezTo>
                    <a:pt x="2290" y="2131"/>
                    <a:pt x="2184" y="2356"/>
                    <a:pt x="2065" y="2594"/>
                  </a:cubicBezTo>
                  <a:cubicBezTo>
                    <a:pt x="1946" y="2819"/>
                    <a:pt x="1800" y="3044"/>
                    <a:pt x="1628" y="3283"/>
                  </a:cubicBezTo>
                  <a:cubicBezTo>
                    <a:pt x="1469" y="3508"/>
                    <a:pt x="1297" y="3719"/>
                    <a:pt x="1125" y="3918"/>
                  </a:cubicBezTo>
                  <a:cubicBezTo>
                    <a:pt x="953" y="4116"/>
                    <a:pt x="781" y="4302"/>
                    <a:pt x="609" y="4474"/>
                  </a:cubicBezTo>
                  <a:cubicBezTo>
                    <a:pt x="437" y="4633"/>
                    <a:pt x="278" y="4778"/>
                    <a:pt x="133" y="4884"/>
                  </a:cubicBezTo>
                  <a:cubicBezTo>
                    <a:pt x="93" y="4910"/>
                    <a:pt x="66" y="4937"/>
                    <a:pt x="40" y="4963"/>
                  </a:cubicBezTo>
                  <a:cubicBezTo>
                    <a:pt x="14" y="4977"/>
                    <a:pt x="0" y="5003"/>
                    <a:pt x="0" y="5043"/>
                  </a:cubicBezTo>
                  <a:cubicBezTo>
                    <a:pt x="0" y="5069"/>
                    <a:pt x="14" y="5109"/>
                    <a:pt x="40" y="5135"/>
                  </a:cubicBezTo>
                  <a:cubicBezTo>
                    <a:pt x="66" y="5175"/>
                    <a:pt x="119" y="5188"/>
                    <a:pt x="186" y="5188"/>
                  </a:cubicBezTo>
                  <a:cubicBezTo>
                    <a:pt x="239" y="5188"/>
                    <a:pt x="291" y="5188"/>
                    <a:pt x="344" y="5162"/>
                  </a:cubicBezTo>
                  <a:cubicBezTo>
                    <a:pt x="384" y="5149"/>
                    <a:pt x="424" y="5122"/>
                    <a:pt x="437" y="5109"/>
                  </a:cubicBezTo>
                  <a:lnTo>
                    <a:pt x="1509" y="5109"/>
                  </a:lnTo>
                  <a:cubicBezTo>
                    <a:pt x="1641" y="5109"/>
                    <a:pt x="1761" y="5122"/>
                    <a:pt x="1893" y="5122"/>
                  </a:cubicBezTo>
                  <a:lnTo>
                    <a:pt x="2674" y="5122"/>
                  </a:lnTo>
                  <a:cubicBezTo>
                    <a:pt x="2700" y="5122"/>
                    <a:pt x="2727" y="5122"/>
                    <a:pt x="2766" y="5096"/>
                  </a:cubicBezTo>
                  <a:cubicBezTo>
                    <a:pt x="2806" y="5069"/>
                    <a:pt x="2833" y="5043"/>
                    <a:pt x="2859" y="4990"/>
                  </a:cubicBezTo>
                  <a:cubicBezTo>
                    <a:pt x="2978" y="4791"/>
                    <a:pt x="3058" y="4646"/>
                    <a:pt x="3124" y="4553"/>
                  </a:cubicBezTo>
                  <a:cubicBezTo>
                    <a:pt x="3177" y="4460"/>
                    <a:pt x="3216" y="4394"/>
                    <a:pt x="3216" y="4355"/>
                  </a:cubicBezTo>
                  <a:cubicBezTo>
                    <a:pt x="3216" y="4302"/>
                    <a:pt x="3190" y="4262"/>
                    <a:pt x="3150" y="4249"/>
                  </a:cubicBezTo>
                  <a:cubicBezTo>
                    <a:pt x="3111" y="4235"/>
                    <a:pt x="3071" y="4222"/>
                    <a:pt x="3031" y="4222"/>
                  </a:cubicBezTo>
                  <a:cubicBezTo>
                    <a:pt x="2965" y="4222"/>
                    <a:pt x="2925" y="4235"/>
                    <a:pt x="2899" y="4275"/>
                  </a:cubicBezTo>
                  <a:cubicBezTo>
                    <a:pt x="2872" y="4302"/>
                    <a:pt x="2846" y="4328"/>
                    <a:pt x="2819" y="4355"/>
                  </a:cubicBezTo>
                  <a:lnTo>
                    <a:pt x="2661" y="4619"/>
                  </a:lnTo>
                  <a:cubicBezTo>
                    <a:pt x="2621" y="4659"/>
                    <a:pt x="2594" y="4699"/>
                    <a:pt x="2568" y="4712"/>
                  </a:cubicBezTo>
                  <a:cubicBezTo>
                    <a:pt x="2555" y="4725"/>
                    <a:pt x="2528" y="4738"/>
                    <a:pt x="2489" y="4738"/>
                  </a:cubicBezTo>
                  <a:lnTo>
                    <a:pt x="2250" y="4738"/>
                  </a:lnTo>
                  <a:cubicBezTo>
                    <a:pt x="2131" y="4738"/>
                    <a:pt x="1972" y="4738"/>
                    <a:pt x="1800" y="4725"/>
                  </a:cubicBezTo>
                  <a:lnTo>
                    <a:pt x="1284" y="4725"/>
                  </a:lnTo>
                  <a:cubicBezTo>
                    <a:pt x="1099" y="4725"/>
                    <a:pt x="953" y="4712"/>
                    <a:pt x="821" y="4712"/>
                  </a:cubicBezTo>
                  <a:cubicBezTo>
                    <a:pt x="940" y="4593"/>
                    <a:pt x="1072" y="4460"/>
                    <a:pt x="1231" y="4302"/>
                  </a:cubicBezTo>
                  <a:cubicBezTo>
                    <a:pt x="1377" y="4143"/>
                    <a:pt x="1536" y="3971"/>
                    <a:pt x="1694" y="3785"/>
                  </a:cubicBezTo>
                  <a:cubicBezTo>
                    <a:pt x="1853" y="3600"/>
                    <a:pt x="1999" y="3402"/>
                    <a:pt x="2144" y="3190"/>
                  </a:cubicBezTo>
                  <a:cubicBezTo>
                    <a:pt x="2303" y="2978"/>
                    <a:pt x="2436" y="2766"/>
                    <a:pt x="2555" y="2555"/>
                  </a:cubicBezTo>
                  <a:cubicBezTo>
                    <a:pt x="2674" y="2343"/>
                    <a:pt x="2766" y="2118"/>
                    <a:pt x="2833" y="1906"/>
                  </a:cubicBezTo>
                  <a:cubicBezTo>
                    <a:pt x="2912" y="1681"/>
                    <a:pt x="2952" y="1469"/>
                    <a:pt x="2952" y="1258"/>
                  </a:cubicBezTo>
                  <a:cubicBezTo>
                    <a:pt x="2952" y="1085"/>
                    <a:pt x="2925" y="927"/>
                    <a:pt x="2872" y="781"/>
                  </a:cubicBezTo>
                  <a:cubicBezTo>
                    <a:pt x="2833" y="622"/>
                    <a:pt x="2753" y="490"/>
                    <a:pt x="2661" y="371"/>
                  </a:cubicBezTo>
                  <a:cubicBezTo>
                    <a:pt x="2555" y="252"/>
                    <a:pt x="2422" y="172"/>
                    <a:pt x="2264" y="106"/>
                  </a:cubicBezTo>
                  <a:cubicBezTo>
                    <a:pt x="2105" y="27"/>
                    <a:pt x="1906" y="0"/>
                    <a:pt x="166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2304514" y="857395"/>
              <a:ext cx="109821" cy="109766"/>
            </a:xfrm>
            <a:custGeom>
              <a:avLst/>
              <a:gdLst/>
              <a:ahLst/>
              <a:cxnLst/>
              <a:rect l="l" t="t" r="r" b="b"/>
              <a:pathLst>
                <a:path w="1987" h="1986" extrusionOk="0">
                  <a:moveTo>
                    <a:pt x="994" y="1"/>
                  </a:moveTo>
                  <a:cubicBezTo>
                    <a:pt x="927" y="1"/>
                    <a:pt x="888" y="27"/>
                    <a:pt x="848" y="67"/>
                  </a:cubicBezTo>
                  <a:cubicBezTo>
                    <a:pt x="808" y="93"/>
                    <a:pt x="795" y="146"/>
                    <a:pt x="795" y="186"/>
                  </a:cubicBezTo>
                  <a:cubicBezTo>
                    <a:pt x="795" y="252"/>
                    <a:pt x="795" y="345"/>
                    <a:pt x="795" y="451"/>
                  </a:cubicBezTo>
                  <a:cubicBezTo>
                    <a:pt x="808" y="557"/>
                    <a:pt x="808" y="676"/>
                    <a:pt x="808" y="808"/>
                  </a:cubicBezTo>
                  <a:lnTo>
                    <a:pt x="173" y="808"/>
                  </a:lnTo>
                  <a:cubicBezTo>
                    <a:pt x="133" y="808"/>
                    <a:pt x="94" y="821"/>
                    <a:pt x="67" y="861"/>
                  </a:cubicBezTo>
                  <a:cubicBezTo>
                    <a:pt x="27" y="887"/>
                    <a:pt x="1" y="940"/>
                    <a:pt x="1" y="1007"/>
                  </a:cubicBezTo>
                  <a:cubicBezTo>
                    <a:pt x="1" y="1073"/>
                    <a:pt x="27" y="1126"/>
                    <a:pt x="67" y="1165"/>
                  </a:cubicBezTo>
                  <a:cubicBezTo>
                    <a:pt x="107" y="1192"/>
                    <a:pt x="133" y="1205"/>
                    <a:pt x="173" y="1205"/>
                  </a:cubicBezTo>
                  <a:cubicBezTo>
                    <a:pt x="226" y="1205"/>
                    <a:pt x="305" y="1205"/>
                    <a:pt x="424" y="1192"/>
                  </a:cubicBezTo>
                  <a:lnTo>
                    <a:pt x="795" y="1192"/>
                  </a:lnTo>
                  <a:cubicBezTo>
                    <a:pt x="795" y="1298"/>
                    <a:pt x="782" y="1417"/>
                    <a:pt x="782" y="1536"/>
                  </a:cubicBezTo>
                  <a:cubicBezTo>
                    <a:pt x="782" y="1655"/>
                    <a:pt x="782" y="1761"/>
                    <a:pt x="782" y="1827"/>
                  </a:cubicBezTo>
                  <a:cubicBezTo>
                    <a:pt x="782" y="1854"/>
                    <a:pt x="795" y="1893"/>
                    <a:pt x="821" y="1933"/>
                  </a:cubicBezTo>
                  <a:cubicBezTo>
                    <a:pt x="861" y="1959"/>
                    <a:pt x="914" y="1986"/>
                    <a:pt x="980" y="1986"/>
                  </a:cubicBezTo>
                  <a:cubicBezTo>
                    <a:pt x="1060" y="1986"/>
                    <a:pt x="1113" y="1959"/>
                    <a:pt x="1139" y="1933"/>
                  </a:cubicBezTo>
                  <a:cubicBezTo>
                    <a:pt x="1179" y="1880"/>
                    <a:pt x="1192" y="1854"/>
                    <a:pt x="1192" y="1827"/>
                  </a:cubicBezTo>
                  <a:lnTo>
                    <a:pt x="1192" y="1192"/>
                  </a:lnTo>
                  <a:lnTo>
                    <a:pt x="1801" y="1192"/>
                  </a:lnTo>
                  <a:cubicBezTo>
                    <a:pt x="1854" y="1192"/>
                    <a:pt x="1894" y="1165"/>
                    <a:pt x="1920" y="1139"/>
                  </a:cubicBezTo>
                  <a:cubicBezTo>
                    <a:pt x="1960" y="1099"/>
                    <a:pt x="1986" y="1046"/>
                    <a:pt x="1986" y="980"/>
                  </a:cubicBezTo>
                  <a:cubicBezTo>
                    <a:pt x="1986" y="901"/>
                    <a:pt x="1973" y="848"/>
                    <a:pt x="1933" y="821"/>
                  </a:cubicBezTo>
                  <a:cubicBezTo>
                    <a:pt x="1907" y="795"/>
                    <a:pt x="1880" y="782"/>
                    <a:pt x="1854" y="782"/>
                  </a:cubicBezTo>
                  <a:cubicBezTo>
                    <a:pt x="1774" y="782"/>
                    <a:pt x="1669" y="782"/>
                    <a:pt x="1563" y="795"/>
                  </a:cubicBezTo>
                  <a:cubicBezTo>
                    <a:pt x="1457" y="808"/>
                    <a:pt x="1338" y="808"/>
                    <a:pt x="1192" y="808"/>
                  </a:cubicBezTo>
                  <a:lnTo>
                    <a:pt x="1192" y="464"/>
                  </a:lnTo>
                  <a:cubicBezTo>
                    <a:pt x="1205" y="345"/>
                    <a:pt x="1205" y="252"/>
                    <a:pt x="1205" y="186"/>
                  </a:cubicBezTo>
                  <a:cubicBezTo>
                    <a:pt x="1205" y="146"/>
                    <a:pt x="1179" y="93"/>
                    <a:pt x="1152" y="67"/>
                  </a:cubicBezTo>
                  <a:cubicBezTo>
                    <a:pt x="1113" y="27"/>
                    <a:pt x="1060" y="1"/>
                    <a:pt x="99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2428871" y="768908"/>
              <a:ext cx="177085" cy="286796"/>
            </a:xfrm>
            <a:custGeom>
              <a:avLst/>
              <a:gdLst/>
              <a:ahLst/>
              <a:cxnLst/>
              <a:rect l="l" t="t" r="r" b="b"/>
              <a:pathLst>
                <a:path w="3204" h="5189" extrusionOk="0">
                  <a:moveTo>
                    <a:pt x="1669" y="0"/>
                  </a:moveTo>
                  <a:cubicBezTo>
                    <a:pt x="1417" y="0"/>
                    <a:pt x="1192" y="53"/>
                    <a:pt x="994" y="146"/>
                  </a:cubicBezTo>
                  <a:cubicBezTo>
                    <a:pt x="808" y="252"/>
                    <a:pt x="636" y="371"/>
                    <a:pt x="504" y="516"/>
                  </a:cubicBezTo>
                  <a:cubicBezTo>
                    <a:pt x="371" y="649"/>
                    <a:pt x="279" y="808"/>
                    <a:pt x="213" y="953"/>
                  </a:cubicBezTo>
                  <a:cubicBezTo>
                    <a:pt x="146" y="1099"/>
                    <a:pt x="107" y="1231"/>
                    <a:pt x="107" y="1324"/>
                  </a:cubicBezTo>
                  <a:cubicBezTo>
                    <a:pt x="107" y="1337"/>
                    <a:pt x="107" y="1363"/>
                    <a:pt x="120" y="1416"/>
                  </a:cubicBezTo>
                  <a:cubicBezTo>
                    <a:pt x="120" y="1456"/>
                    <a:pt x="133" y="1496"/>
                    <a:pt x="146" y="1535"/>
                  </a:cubicBezTo>
                  <a:cubicBezTo>
                    <a:pt x="160" y="1575"/>
                    <a:pt x="199" y="1615"/>
                    <a:pt x="226" y="1655"/>
                  </a:cubicBezTo>
                  <a:cubicBezTo>
                    <a:pt x="279" y="1681"/>
                    <a:pt x="332" y="1694"/>
                    <a:pt x="398" y="1694"/>
                  </a:cubicBezTo>
                  <a:cubicBezTo>
                    <a:pt x="504" y="1694"/>
                    <a:pt x="583" y="1668"/>
                    <a:pt x="649" y="1615"/>
                  </a:cubicBezTo>
                  <a:cubicBezTo>
                    <a:pt x="702" y="1562"/>
                    <a:pt x="742" y="1496"/>
                    <a:pt x="742" y="1416"/>
                  </a:cubicBezTo>
                  <a:cubicBezTo>
                    <a:pt x="742" y="1377"/>
                    <a:pt x="729" y="1337"/>
                    <a:pt x="716" y="1324"/>
                  </a:cubicBezTo>
                  <a:cubicBezTo>
                    <a:pt x="702" y="1284"/>
                    <a:pt x="689" y="1271"/>
                    <a:pt x="663" y="1244"/>
                  </a:cubicBezTo>
                  <a:lnTo>
                    <a:pt x="610" y="1178"/>
                  </a:lnTo>
                  <a:cubicBezTo>
                    <a:pt x="596" y="1152"/>
                    <a:pt x="596" y="1125"/>
                    <a:pt x="596" y="1099"/>
                  </a:cubicBezTo>
                  <a:cubicBezTo>
                    <a:pt x="596" y="1072"/>
                    <a:pt x="623" y="1019"/>
                    <a:pt x="663" y="940"/>
                  </a:cubicBezTo>
                  <a:cubicBezTo>
                    <a:pt x="716" y="847"/>
                    <a:pt x="782" y="768"/>
                    <a:pt x="861" y="688"/>
                  </a:cubicBezTo>
                  <a:cubicBezTo>
                    <a:pt x="954" y="609"/>
                    <a:pt x="1060" y="530"/>
                    <a:pt x="1179" y="477"/>
                  </a:cubicBezTo>
                  <a:cubicBezTo>
                    <a:pt x="1311" y="410"/>
                    <a:pt x="1444" y="371"/>
                    <a:pt x="1602" y="371"/>
                  </a:cubicBezTo>
                  <a:cubicBezTo>
                    <a:pt x="1761" y="371"/>
                    <a:pt x="1894" y="397"/>
                    <a:pt x="2013" y="463"/>
                  </a:cubicBezTo>
                  <a:cubicBezTo>
                    <a:pt x="2119" y="516"/>
                    <a:pt x="2211" y="583"/>
                    <a:pt x="2277" y="675"/>
                  </a:cubicBezTo>
                  <a:cubicBezTo>
                    <a:pt x="2357" y="755"/>
                    <a:pt x="2396" y="847"/>
                    <a:pt x="2423" y="953"/>
                  </a:cubicBezTo>
                  <a:cubicBezTo>
                    <a:pt x="2463" y="1059"/>
                    <a:pt x="2476" y="1152"/>
                    <a:pt x="2476" y="1244"/>
                  </a:cubicBezTo>
                  <a:cubicBezTo>
                    <a:pt x="2476" y="1456"/>
                    <a:pt x="2436" y="1668"/>
                    <a:pt x="2357" y="1893"/>
                  </a:cubicBezTo>
                  <a:cubicBezTo>
                    <a:pt x="2291" y="2131"/>
                    <a:pt x="2185" y="2356"/>
                    <a:pt x="2052" y="2594"/>
                  </a:cubicBezTo>
                  <a:cubicBezTo>
                    <a:pt x="1933" y="2819"/>
                    <a:pt x="1788" y="3044"/>
                    <a:pt x="1629" y="3283"/>
                  </a:cubicBezTo>
                  <a:cubicBezTo>
                    <a:pt x="1470" y="3508"/>
                    <a:pt x="1298" y="3719"/>
                    <a:pt x="1126" y="3918"/>
                  </a:cubicBezTo>
                  <a:cubicBezTo>
                    <a:pt x="954" y="4116"/>
                    <a:pt x="769" y="4302"/>
                    <a:pt x="596" y="4474"/>
                  </a:cubicBezTo>
                  <a:cubicBezTo>
                    <a:pt x="424" y="4633"/>
                    <a:pt x="266" y="4778"/>
                    <a:pt x="120" y="4884"/>
                  </a:cubicBezTo>
                  <a:cubicBezTo>
                    <a:pt x="94" y="4910"/>
                    <a:pt x="67" y="4937"/>
                    <a:pt x="27" y="4963"/>
                  </a:cubicBezTo>
                  <a:cubicBezTo>
                    <a:pt x="14" y="4977"/>
                    <a:pt x="1" y="5003"/>
                    <a:pt x="1" y="5043"/>
                  </a:cubicBezTo>
                  <a:cubicBezTo>
                    <a:pt x="1" y="5069"/>
                    <a:pt x="14" y="5109"/>
                    <a:pt x="27" y="5135"/>
                  </a:cubicBezTo>
                  <a:cubicBezTo>
                    <a:pt x="67" y="5175"/>
                    <a:pt x="107" y="5188"/>
                    <a:pt x="173" y="5188"/>
                  </a:cubicBezTo>
                  <a:cubicBezTo>
                    <a:pt x="239" y="5188"/>
                    <a:pt x="292" y="5188"/>
                    <a:pt x="332" y="5162"/>
                  </a:cubicBezTo>
                  <a:cubicBezTo>
                    <a:pt x="385" y="5149"/>
                    <a:pt x="424" y="5122"/>
                    <a:pt x="438" y="5109"/>
                  </a:cubicBezTo>
                  <a:lnTo>
                    <a:pt x="1510" y="5109"/>
                  </a:lnTo>
                  <a:cubicBezTo>
                    <a:pt x="1642" y="5109"/>
                    <a:pt x="1761" y="5122"/>
                    <a:pt x="1880" y="5122"/>
                  </a:cubicBezTo>
                  <a:lnTo>
                    <a:pt x="2674" y="5122"/>
                  </a:lnTo>
                  <a:cubicBezTo>
                    <a:pt x="2688" y="5122"/>
                    <a:pt x="2714" y="5122"/>
                    <a:pt x="2754" y="5096"/>
                  </a:cubicBezTo>
                  <a:cubicBezTo>
                    <a:pt x="2794" y="5069"/>
                    <a:pt x="2833" y="5043"/>
                    <a:pt x="2860" y="4990"/>
                  </a:cubicBezTo>
                  <a:cubicBezTo>
                    <a:pt x="2966" y="4791"/>
                    <a:pt x="3058" y="4646"/>
                    <a:pt x="3111" y="4553"/>
                  </a:cubicBezTo>
                  <a:cubicBezTo>
                    <a:pt x="3177" y="4460"/>
                    <a:pt x="3204" y="4394"/>
                    <a:pt x="3204" y="4355"/>
                  </a:cubicBezTo>
                  <a:cubicBezTo>
                    <a:pt x="3204" y="4302"/>
                    <a:pt x="3191" y="4262"/>
                    <a:pt x="3151" y="4249"/>
                  </a:cubicBezTo>
                  <a:cubicBezTo>
                    <a:pt x="3111" y="4235"/>
                    <a:pt x="3071" y="4222"/>
                    <a:pt x="3019" y="4222"/>
                  </a:cubicBezTo>
                  <a:cubicBezTo>
                    <a:pt x="2966" y="4222"/>
                    <a:pt x="2926" y="4235"/>
                    <a:pt x="2886" y="4275"/>
                  </a:cubicBezTo>
                  <a:cubicBezTo>
                    <a:pt x="2860" y="4302"/>
                    <a:pt x="2833" y="4328"/>
                    <a:pt x="2820" y="4355"/>
                  </a:cubicBezTo>
                  <a:lnTo>
                    <a:pt x="2648" y="4619"/>
                  </a:lnTo>
                  <a:cubicBezTo>
                    <a:pt x="2621" y="4659"/>
                    <a:pt x="2595" y="4699"/>
                    <a:pt x="2569" y="4712"/>
                  </a:cubicBezTo>
                  <a:cubicBezTo>
                    <a:pt x="2542" y="4725"/>
                    <a:pt x="2516" y="4738"/>
                    <a:pt x="2489" y="4738"/>
                  </a:cubicBezTo>
                  <a:lnTo>
                    <a:pt x="2251" y="4738"/>
                  </a:lnTo>
                  <a:cubicBezTo>
                    <a:pt x="2119" y="4738"/>
                    <a:pt x="1973" y="4738"/>
                    <a:pt x="1801" y="4725"/>
                  </a:cubicBezTo>
                  <a:lnTo>
                    <a:pt x="1271" y="4725"/>
                  </a:lnTo>
                  <a:cubicBezTo>
                    <a:pt x="1099" y="4725"/>
                    <a:pt x="941" y="4712"/>
                    <a:pt x="821" y="4712"/>
                  </a:cubicBezTo>
                  <a:cubicBezTo>
                    <a:pt x="941" y="4593"/>
                    <a:pt x="1073" y="4460"/>
                    <a:pt x="1232" y="4302"/>
                  </a:cubicBezTo>
                  <a:cubicBezTo>
                    <a:pt x="1377" y="4143"/>
                    <a:pt x="1536" y="3971"/>
                    <a:pt x="1682" y="3785"/>
                  </a:cubicBezTo>
                  <a:cubicBezTo>
                    <a:pt x="1841" y="3600"/>
                    <a:pt x="1999" y="3402"/>
                    <a:pt x="2145" y="3190"/>
                  </a:cubicBezTo>
                  <a:cubicBezTo>
                    <a:pt x="2291" y="2978"/>
                    <a:pt x="2436" y="2766"/>
                    <a:pt x="2542" y="2555"/>
                  </a:cubicBezTo>
                  <a:cubicBezTo>
                    <a:pt x="2661" y="2343"/>
                    <a:pt x="2754" y="2118"/>
                    <a:pt x="2833" y="1906"/>
                  </a:cubicBezTo>
                  <a:cubicBezTo>
                    <a:pt x="2899" y="1681"/>
                    <a:pt x="2939" y="1469"/>
                    <a:pt x="2939" y="1258"/>
                  </a:cubicBezTo>
                  <a:cubicBezTo>
                    <a:pt x="2939" y="1085"/>
                    <a:pt x="2913" y="927"/>
                    <a:pt x="2873" y="781"/>
                  </a:cubicBezTo>
                  <a:cubicBezTo>
                    <a:pt x="2833" y="622"/>
                    <a:pt x="2754" y="490"/>
                    <a:pt x="2648" y="371"/>
                  </a:cubicBezTo>
                  <a:cubicBezTo>
                    <a:pt x="2542" y="252"/>
                    <a:pt x="2423" y="172"/>
                    <a:pt x="2251" y="106"/>
                  </a:cubicBezTo>
                  <a:cubicBezTo>
                    <a:pt x="2092" y="27"/>
                    <a:pt x="1894" y="0"/>
                    <a:pt x="166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2632265" y="887407"/>
              <a:ext cx="93683" cy="78318"/>
            </a:xfrm>
            <a:custGeom>
              <a:avLst/>
              <a:gdLst/>
              <a:ahLst/>
              <a:cxnLst/>
              <a:rect l="l" t="t" r="r" b="b"/>
              <a:pathLst>
                <a:path w="1695" h="1417" extrusionOk="0">
                  <a:moveTo>
                    <a:pt x="159" y="0"/>
                  </a:moveTo>
                  <a:cubicBezTo>
                    <a:pt x="93" y="0"/>
                    <a:pt x="53" y="27"/>
                    <a:pt x="27" y="66"/>
                  </a:cubicBezTo>
                  <a:cubicBezTo>
                    <a:pt x="14" y="106"/>
                    <a:pt x="0" y="146"/>
                    <a:pt x="0" y="186"/>
                  </a:cubicBezTo>
                  <a:cubicBezTo>
                    <a:pt x="0" y="225"/>
                    <a:pt x="14" y="278"/>
                    <a:pt x="40" y="318"/>
                  </a:cubicBezTo>
                  <a:cubicBezTo>
                    <a:pt x="66" y="358"/>
                    <a:pt x="106" y="384"/>
                    <a:pt x="159" y="384"/>
                  </a:cubicBezTo>
                  <a:lnTo>
                    <a:pt x="821" y="384"/>
                  </a:lnTo>
                  <a:cubicBezTo>
                    <a:pt x="953" y="371"/>
                    <a:pt x="1086" y="371"/>
                    <a:pt x="1205" y="371"/>
                  </a:cubicBezTo>
                  <a:lnTo>
                    <a:pt x="1522" y="371"/>
                  </a:lnTo>
                  <a:cubicBezTo>
                    <a:pt x="1589" y="371"/>
                    <a:pt x="1641" y="344"/>
                    <a:pt x="1668" y="291"/>
                  </a:cubicBezTo>
                  <a:cubicBezTo>
                    <a:pt x="1681" y="239"/>
                    <a:pt x="1694" y="199"/>
                    <a:pt x="1694" y="172"/>
                  </a:cubicBezTo>
                  <a:cubicBezTo>
                    <a:pt x="1694" y="119"/>
                    <a:pt x="1681" y="80"/>
                    <a:pt x="1655" y="53"/>
                  </a:cubicBezTo>
                  <a:cubicBezTo>
                    <a:pt x="1628" y="14"/>
                    <a:pt x="1602" y="0"/>
                    <a:pt x="1575" y="0"/>
                  </a:cubicBezTo>
                  <a:cubicBezTo>
                    <a:pt x="1469" y="0"/>
                    <a:pt x="1364" y="0"/>
                    <a:pt x="1231" y="14"/>
                  </a:cubicBezTo>
                  <a:lnTo>
                    <a:pt x="278" y="14"/>
                  </a:lnTo>
                  <a:cubicBezTo>
                    <a:pt x="225" y="0"/>
                    <a:pt x="186" y="0"/>
                    <a:pt x="159" y="0"/>
                  </a:cubicBezTo>
                  <a:close/>
                  <a:moveTo>
                    <a:pt x="159" y="1033"/>
                  </a:moveTo>
                  <a:cubicBezTo>
                    <a:pt x="93" y="1033"/>
                    <a:pt x="53" y="1059"/>
                    <a:pt x="27" y="1099"/>
                  </a:cubicBezTo>
                  <a:cubicBezTo>
                    <a:pt x="14" y="1139"/>
                    <a:pt x="0" y="1178"/>
                    <a:pt x="0" y="1218"/>
                  </a:cubicBezTo>
                  <a:cubicBezTo>
                    <a:pt x="0" y="1271"/>
                    <a:pt x="14" y="1311"/>
                    <a:pt x="40" y="1350"/>
                  </a:cubicBezTo>
                  <a:cubicBezTo>
                    <a:pt x="66" y="1390"/>
                    <a:pt x="106" y="1416"/>
                    <a:pt x="159" y="1416"/>
                  </a:cubicBezTo>
                  <a:lnTo>
                    <a:pt x="821" y="1416"/>
                  </a:lnTo>
                  <a:cubicBezTo>
                    <a:pt x="953" y="1416"/>
                    <a:pt x="1086" y="1403"/>
                    <a:pt x="1205" y="1403"/>
                  </a:cubicBezTo>
                  <a:lnTo>
                    <a:pt x="1522" y="1403"/>
                  </a:lnTo>
                  <a:cubicBezTo>
                    <a:pt x="1589" y="1403"/>
                    <a:pt x="1641" y="1390"/>
                    <a:pt x="1668" y="1337"/>
                  </a:cubicBezTo>
                  <a:cubicBezTo>
                    <a:pt x="1681" y="1284"/>
                    <a:pt x="1694" y="1231"/>
                    <a:pt x="1694" y="1205"/>
                  </a:cubicBezTo>
                  <a:cubicBezTo>
                    <a:pt x="1694" y="1165"/>
                    <a:pt x="1681" y="1125"/>
                    <a:pt x="1655" y="1086"/>
                  </a:cubicBezTo>
                  <a:cubicBezTo>
                    <a:pt x="1628" y="1046"/>
                    <a:pt x="1602" y="1033"/>
                    <a:pt x="1575" y="1033"/>
                  </a:cubicBezTo>
                  <a:cubicBezTo>
                    <a:pt x="1469" y="1033"/>
                    <a:pt x="1364" y="1033"/>
                    <a:pt x="1231" y="1046"/>
                  </a:cubicBezTo>
                  <a:lnTo>
                    <a:pt x="278" y="1046"/>
                  </a:lnTo>
                  <a:cubicBezTo>
                    <a:pt x="225" y="1046"/>
                    <a:pt x="186" y="1033"/>
                    <a:pt x="159" y="103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2740539" y="770345"/>
              <a:ext cx="188029" cy="281711"/>
            </a:xfrm>
            <a:custGeom>
              <a:avLst/>
              <a:gdLst/>
              <a:ahLst/>
              <a:cxnLst/>
              <a:rect l="l" t="t" r="r" b="b"/>
              <a:pathLst>
                <a:path w="3402" h="5097" extrusionOk="0">
                  <a:moveTo>
                    <a:pt x="2528" y="609"/>
                  </a:moveTo>
                  <a:lnTo>
                    <a:pt x="2356" y="3190"/>
                  </a:lnTo>
                  <a:cubicBezTo>
                    <a:pt x="2210" y="3190"/>
                    <a:pt x="2038" y="3204"/>
                    <a:pt x="1853" y="3217"/>
                  </a:cubicBezTo>
                  <a:cubicBezTo>
                    <a:pt x="1668" y="3230"/>
                    <a:pt x="1496" y="3230"/>
                    <a:pt x="1324" y="3243"/>
                  </a:cubicBezTo>
                  <a:cubicBezTo>
                    <a:pt x="1165" y="3243"/>
                    <a:pt x="1019" y="3257"/>
                    <a:pt x="900" y="3257"/>
                  </a:cubicBezTo>
                  <a:lnTo>
                    <a:pt x="702" y="3257"/>
                  </a:lnTo>
                  <a:cubicBezTo>
                    <a:pt x="662" y="3257"/>
                    <a:pt x="635" y="3257"/>
                    <a:pt x="622" y="3243"/>
                  </a:cubicBezTo>
                  <a:cubicBezTo>
                    <a:pt x="622" y="3230"/>
                    <a:pt x="622" y="3230"/>
                    <a:pt x="622" y="3217"/>
                  </a:cubicBezTo>
                  <a:cubicBezTo>
                    <a:pt x="622" y="3190"/>
                    <a:pt x="622" y="3164"/>
                    <a:pt x="649" y="3137"/>
                  </a:cubicBezTo>
                  <a:cubicBezTo>
                    <a:pt x="675" y="3124"/>
                    <a:pt x="688" y="3098"/>
                    <a:pt x="688" y="3084"/>
                  </a:cubicBezTo>
                  <a:lnTo>
                    <a:pt x="2528" y="609"/>
                  </a:lnTo>
                  <a:close/>
                  <a:moveTo>
                    <a:pt x="2713" y="1"/>
                  </a:moveTo>
                  <a:cubicBezTo>
                    <a:pt x="2634" y="1"/>
                    <a:pt x="2581" y="27"/>
                    <a:pt x="2515" y="80"/>
                  </a:cubicBezTo>
                  <a:cubicBezTo>
                    <a:pt x="2462" y="120"/>
                    <a:pt x="2422" y="159"/>
                    <a:pt x="2409" y="173"/>
                  </a:cubicBezTo>
                  <a:cubicBezTo>
                    <a:pt x="2263" y="358"/>
                    <a:pt x="2131" y="530"/>
                    <a:pt x="2012" y="689"/>
                  </a:cubicBezTo>
                  <a:cubicBezTo>
                    <a:pt x="1893" y="834"/>
                    <a:pt x="1774" y="993"/>
                    <a:pt x="1668" y="1126"/>
                  </a:cubicBezTo>
                  <a:lnTo>
                    <a:pt x="1350" y="1562"/>
                  </a:lnTo>
                  <a:cubicBezTo>
                    <a:pt x="1244" y="1708"/>
                    <a:pt x="1125" y="1867"/>
                    <a:pt x="993" y="2039"/>
                  </a:cubicBezTo>
                  <a:cubicBezTo>
                    <a:pt x="874" y="2211"/>
                    <a:pt x="728" y="2396"/>
                    <a:pt x="582" y="2595"/>
                  </a:cubicBezTo>
                  <a:cubicBezTo>
                    <a:pt x="437" y="2807"/>
                    <a:pt x="265" y="3045"/>
                    <a:pt x="66" y="3309"/>
                  </a:cubicBezTo>
                  <a:cubicBezTo>
                    <a:pt x="40" y="3336"/>
                    <a:pt x="27" y="3362"/>
                    <a:pt x="13" y="3402"/>
                  </a:cubicBezTo>
                  <a:cubicBezTo>
                    <a:pt x="0" y="3415"/>
                    <a:pt x="0" y="3442"/>
                    <a:pt x="0" y="3468"/>
                  </a:cubicBezTo>
                  <a:cubicBezTo>
                    <a:pt x="0" y="3534"/>
                    <a:pt x="27" y="3574"/>
                    <a:pt x="80" y="3601"/>
                  </a:cubicBezTo>
                  <a:cubicBezTo>
                    <a:pt x="132" y="3640"/>
                    <a:pt x="185" y="3654"/>
                    <a:pt x="265" y="3654"/>
                  </a:cubicBezTo>
                  <a:cubicBezTo>
                    <a:pt x="344" y="3654"/>
                    <a:pt x="556" y="3654"/>
                    <a:pt x="900" y="3640"/>
                  </a:cubicBezTo>
                  <a:cubicBezTo>
                    <a:pt x="1231" y="3627"/>
                    <a:pt x="1721" y="3601"/>
                    <a:pt x="2343" y="3601"/>
                  </a:cubicBezTo>
                  <a:lnTo>
                    <a:pt x="2290" y="4554"/>
                  </a:lnTo>
                  <a:cubicBezTo>
                    <a:pt x="2290" y="4633"/>
                    <a:pt x="2263" y="4686"/>
                    <a:pt x="2197" y="4726"/>
                  </a:cubicBezTo>
                  <a:cubicBezTo>
                    <a:pt x="2144" y="4752"/>
                    <a:pt x="2078" y="4779"/>
                    <a:pt x="1985" y="4792"/>
                  </a:cubicBezTo>
                  <a:lnTo>
                    <a:pt x="1893" y="4792"/>
                  </a:lnTo>
                  <a:cubicBezTo>
                    <a:pt x="1853" y="4792"/>
                    <a:pt x="1800" y="4805"/>
                    <a:pt x="1747" y="4805"/>
                  </a:cubicBezTo>
                  <a:cubicBezTo>
                    <a:pt x="1694" y="4805"/>
                    <a:pt x="1641" y="4818"/>
                    <a:pt x="1575" y="4818"/>
                  </a:cubicBezTo>
                  <a:lnTo>
                    <a:pt x="1430" y="4818"/>
                  </a:lnTo>
                  <a:cubicBezTo>
                    <a:pt x="1390" y="4818"/>
                    <a:pt x="1350" y="4832"/>
                    <a:pt x="1310" y="4845"/>
                  </a:cubicBezTo>
                  <a:cubicBezTo>
                    <a:pt x="1271" y="4858"/>
                    <a:pt x="1244" y="4898"/>
                    <a:pt x="1244" y="4951"/>
                  </a:cubicBezTo>
                  <a:cubicBezTo>
                    <a:pt x="1244" y="5017"/>
                    <a:pt x="1271" y="5057"/>
                    <a:pt x="1324" y="5070"/>
                  </a:cubicBezTo>
                  <a:cubicBezTo>
                    <a:pt x="1377" y="5096"/>
                    <a:pt x="1416" y="5096"/>
                    <a:pt x="1456" y="5096"/>
                  </a:cubicBezTo>
                  <a:lnTo>
                    <a:pt x="2965" y="5096"/>
                  </a:lnTo>
                  <a:cubicBezTo>
                    <a:pt x="3044" y="5096"/>
                    <a:pt x="3110" y="5096"/>
                    <a:pt x="3163" y="5070"/>
                  </a:cubicBezTo>
                  <a:cubicBezTo>
                    <a:pt x="3216" y="5043"/>
                    <a:pt x="3230" y="5004"/>
                    <a:pt x="3230" y="4951"/>
                  </a:cubicBezTo>
                  <a:cubicBezTo>
                    <a:pt x="3230" y="4884"/>
                    <a:pt x="3216" y="4845"/>
                    <a:pt x="3163" y="4832"/>
                  </a:cubicBezTo>
                  <a:cubicBezTo>
                    <a:pt x="3124" y="4805"/>
                    <a:pt x="3057" y="4792"/>
                    <a:pt x="2965" y="4792"/>
                  </a:cubicBezTo>
                  <a:lnTo>
                    <a:pt x="2793" y="4792"/>
                  </a:lnTo>
                  <a:cubicBezTo>
                    <a:pt x="2740" y="4779"/>
                    <a:pt x="2713" y="4752"/>
                    <a:pt x="2713" y="4699"/>
                  </a:cubicBezTo>
                  <a:cubicBezTo>
                    <a:pt x="2713" y="4673"/>
                    <a:pt x="2713" y="4620"/>
                    <a:pt x="2713" y="4527"/>
                  </a:cubicBezTo>
                  <a:cubicBezTo>
                    <a:pt x="2727" y="4448"/>
                    <a:pt x="2727" y="4355"/>
                    <a:pt x="2727" y="4249"/>
                  </a:cubicBezTo>
                  <a:cubicBezTo>
                    <a:pt x="2740" y="4130"/>
                    <a:pt x="2740" y="4024"/>
                    <a:pt x="2753" y="3905"/>
                  </a:cubicBezTo>
                  <a:cubicBezTo>
                    <a:pt x="2753" y="3786"/>
                    <a:pt x="2766" y="3680"/>
                    <a:pt x="2766" y="3601"/>
                  </a:cubicBezTo>
                  <a:lnTo>
                    <a:pt x="3230" y="3601"/>
                  </a:lnTo>
                  <a:cubicBezTo>
                    <a:pt x="3256" y="3601"/>
                    <a:pt x="3296" y="3587"/>
                    <a:pt x="3335" y="3561"/>
                  </a:cubicBezTo>
                  <a:cubicBezTo>
                    <a:pt x="3388" y="3534"/>
                    <a:pt x="3402" y="3482"/>
                    <a:pt x="3402" y="3415"/>
                  </a:cubicBezTo>
                  <a:cubicBezTo>
                    <a:pt x="3402" y="3349"/>
                    <a:pt x="3388" y="3309"/>
                    <a:pt x="3349" y="3270"/>
                  </a:cubicBezTo>
                  <a:cubicBezTo>
                    <a:pt x="3309" y="3230"/>
                    <a:pt x="3256" y="3217"/>
                    <a:pt x="3190" y="3217"/>
                  </a:cubicBezTo>
                  <a:lnTo>
                    <a:pt x="2793" y="3190"/>
                  </a:lnTo>
                  <a:cubicBezTo>
                    <a:pt x="2793" y="3032"/>
                    <a:pt x="2793" y="2859"/>
                    <a:pt x="2806" y="2648"/>
                  </a:cubicBezTo>
                  <a:cubicBezTo>
                    <a:pt x="2806" y="2436"/>
                    <a:pt x="2819" y="2224"/>
                    <a:pt x="2832" y="1999"/>
                  </a:cubicBezTo>
                  <a:cubicBezTo>
                    <a:pt x="2846" y="1774"/>
                    <a:pt x="2859" y="1562"/>
                    <a:pt x="2872" y="1337"/>
                  </a:cubicBezTo>
                  <a:cubicBezTo>
                    <a:pt x="2899" y="1126"/>
                    <a:pt x="2912" y="927"/>
                    <a:pt x="2925" y="755"/>
                  </a:cubicBezTo>
                  <a:cubicBezTo>
                    <a:pt x="2938" y="583"/>
                    <a:pt x="2952" y="437"/>
                    <a:pt x="2952" y="318"/>
                  </a:cubicBezTo>
                  <a:cubicBezTo>
                    <a:pt x="2965" y="212"/>
                    <a:pt x="2965" y="146"/>
                    <a:pt x="2965" y="133"/>
                  </a:cubicBezTo>
                  <a:cubicBezTo>
                    <a:pt x="2965" y="93"/>
                    <a:pt x="2938" y="54"/>
                    <a:pt x="2899" y="40"/>
                  </a:cubicBezTo>
                  <a:cubicBezTo>
                    <a:pt x="2846" y="14"/>
                    <a:pt x="2780" y="1"/>
                    <a:pt x="271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 name="Google Shape;34;p2"/>
          <p:cNvGrpSpPr/>
          <p:nvPr/>
        </p:nvGrpSpPr>
        <p:grpSpPr>
          <a:xfrm>
            <a:off x="750361" y="2304005"/>
            <a:ext cx="595379" cy="434972"/>
            <a:chOff x="570141" y="1610117"/>
            <a:chExt cx="675952" cy="493837"/>
          </a:xfrm>
        </p:grpSpPr>
        <p:sp>
          <p:nvSpPr>
            <p:cNvPr id="35" name="Google Shape;35;p2"/>
            <p:cNvSpPr/>
            <p:nvPr/>
          </p:nvSpPr>
          <p:spPr>
            <a:xfrm>
              <a:off x="954157" y="1808371"/>
              <a:ext cx="250207" cy="292655"/>
            </a:xfrm>
            <a:custGeom>
              <a:avLst/>
              <a:gdLst/>
              <a:ahLst/>
              <a:cxnLst/>
              <a:rect l="l" t="t" r="r" b="b"/>
              <a:pathLst>
                <a:path w="4527" h="5295" extrusionOk="0">
                  <a:moveTo>
                    <a:pt x="2701" y="0"/>
                  </a:moveTo>
                  <a:cubicBezTo>
                    <a:pt x="2608" y="0"/>
                    <a:pt x="2555" y="14"/>
                    <a:pt x="2528" y="40"/>
                  </a:cubicBezTo>
                  <a:cubicBezTo>
                    <a:pt x="2502" y="53"/>
                    <a:pt x="2489" y="93"/>
                    <a:pt x="2489" y="146"/>
                  </a:cubicBezTo>
                  <a:cubicBezTo>
                    <a:pt x="2489" y="199"/>
                    <a:pt x="2502" y="239"/>
                    <a:pt x="2542" y="265"/>
                  </a:cubicBezTo>
                  <a:cubicBezTo>
                    <a:pt x="2595" y="292"/>
                    <a:pt x="2634" y="305"/>
                    <a:pt x="2701" y="305"/>
                  </a:cubicBezTo>
                  <a:cubicBezTo>
                    <a:pt x="2793" y="305"/>
                    <a:pt x="2846" y="305"/>
                    <a:pt x="2873" y="318"/>
                  </a:cubicBezTo>
                  <a:cubicBezTo>
                    <a:pt x="2912" y="318"/>
                    <a:pt x="2926" y="358"/>
                    <a:pt x="2926" y="397"/>
                  </a:cubicBezTo>
                  <a:cubicBezTo>
                    <a:pt x="2926" y="424"/>
                    <a:pt x="2912" y="477"/>
                    <a:pt x="2873" y="543"/>
                  </a:cubicBezTo>
                  <a:cubicBezTo>
                    <a:pt x="2846" y="609"/>
                    <a:pt x="2806" y="702"/>
                    <a:pt x="2753" y="808"/>
                  </a:cubicBezTo>
                  <a:cubicBezTo>
                    <a:pt x="2701" y="900"/>
                    <a:pt x="2648" y="1020"/>
                    <a:pt x="2581" y="1139"/>
                  </a:cubicBezTo>
                  <a:cubicBezTo>
                    <a:pt x="2515" y="1258"/>
                    <a:pt x="2462" y="1377"/>
                    <a:pt x="2396" y="1483"/>
                  </a:cubicBezTo>
                  <a:cubicBezTo>
                    <a:pt x="2330" y="1602"/>
                    <a:pt x="2277" y="1721"/>
                    <a:pt x="2224" y="1827"/>
                  </a:cubicBezTo>
                  <a:cubicBezTo>
                    <a:pt x="2171" y="1920"/>
                    <a:pt x="2131" y="2012"/>
                    <a:pt x="2092" y="2078"/>
                  </a:cubicBezTo>
                  <a:cubicBezTo>
                    <a:pt x="1959" y="1814"/>
                    <a:pt x="1827" y="1575"/>
                    <a:pt x="1721" y="1350"/>
                  </a:cubicBezTo>
                  <a:lnTo>
                    <a:pt x="1589" y="1086"/>
                  </a:lnTo>
                  <a:cubicBezTo>
                    <a:pt x="1536" y="993"/>
                    <a:pt x="1496" y="900"/>
                    <a:pt x="1456" y="834"/>
                  </a:cubicBezTo>
                  <a:cubicBezTo>
                    <a:pt x="1430" y="755"/>
                    <a:pt x="1403" y="689"/>
                    <a:pt x="1377" y="649"/>
                  </a:cubicBezTo>
                  <a:cubicBezTo>
                    <a:pt x="1364" y="596"/>
                    <a:pt x="1351" y="556"/>
                    <a:pt x="1351" y="543"/>
                  </a:cubicBezTo>
                  <a:cubicBezTo>
                    <a:pt x="1351" y="503"/>
                    <a:pt x="1377" y="477"/>
                    <a:pt x="1443" y="464"/>
                  </a:cubicBezTo>
                  <a:cubicBezTo>
                    <a:pt x="1496" y="450"/>
                    <a:pt x="1562" y="437"/>
                    <a:pt x="1628" y="437"/>
                  </a:cubicBezTo>
                  <a:cubicBezTo>
                    <a:pt x="1708" y="424"/>
                    <a:pt x="1774" y="411"/>
                    <a:pt x="1827" y="384"/>
                  </a:cubicBezTo>
                  <a:cubicBezTo>
                    <a:pt x="1893" y="371"/>
                    <a:pt x="1920" y="331"/>
                    <a:pt x="1920" y="278"/>
                  </a:cubicBezTo>
                  <a:cubicBezTo>
                    <a:pt x="1920" y="225"/>
                    <a:pt x="1906" y="186"/>
                    <a:pt x="1880" y="172"/>
                  </a:cubicBezTo>
                  <a:cubicBezTo>
                    <a:pt x="1853" y="146"/>
                    <a:pt x="1801" y="133"/>
                    <a:pt x="1721" y="133"/>
                  </a:cubicBezTo>
                  <a:lnTo>
                    <a:pt x="345" y="133"/>
                  </a:lnTo>
                  <a:cubicBezTo>
                    <a:pt x="212" y="133"/>
                    <a:pt x="133" y="186"/>
                    <a:pt x="133" y="278"/>
                  </a:cubicBezTo>
                  <a:cubicBezTo>
                    <a:pt x="133" y="331"/>
                    <a:pt x="159" y="371"/>
                    <a:pt x="199" y="397"/>
                  </a:cubicBezTo>
                  <a:cubicBezTo>
                    <a:pt x="252" y="411"/>
                    <a:pt x="305" y="424"/>
                    <a:pt x="358" y="424"/>
                  </a:cubicBezTo>
                  <a:cubicBezTo>
                    <a:pt x="503" y="424"/>
                    <a:pt x="623" y="437"/>
                    <a:pt x="715" y="464"/>
                  </a:cubicBezTo>
                  <a:cubicBezTo>
                    <a:pt x="808" y="490"/>
                    <a:pt x="874" y="543"/>
                    <a:pt x="914" y="622"/>
                  </a:cubicBezTo>
                  <a:lnTo>
                    <a:pt x="1880" y="2515"/>
                  </a:lnTo>
                  <a:lnTo>
                    <a:pt x="887" y="4514"/>
                  </a:lnTo>
                  <a:cubicBezTo>
                    <a:pt x="848" y="4593"/>
                    <a:pt x="808" y="4646"/>
                    <a:pt x="781" y="4686"/>
                  </a:cubicBezTo>
                  <a:cubicBezTo>
                    <a:pt x="742" y="4725"/>
                    <a:pt x="676" y="4752"/>
                    <a:pt x="596" y="4752"/>
                  </a:cubicBezTo>
                  <a:cubicBezTo>
                    <a:pt x="583" y="4752"/>
                    <a:pt x="556" y="4752"/>
                    <a:pt x="530" y="4765"/>
                  </a:cubicBezTo>
                  <a:cubicBezTo>
                    <a:pt x="490" y="4765"/>
                    <a:pt x="451" y="4765"/>
                    <a:pt x="411" y="4778"/>
                  </a:cubicBezTo>
                  <a:cubicBezTo>
                    <a:pt x="371" y="4778"/>
                    <a:pt x="331" y="4778"/>
                    <a:pt x="292" y="4792"/>
                  </a:cubicBezTo>
                  <a:lnTo>
                    <a:pt x="186" y="4792"/>
                  </a:lnTo>
                  <a:cubicBezTo>
                    <a:pt x="146" y="4792"/>
                    <a:pt x="106" y="4805"/>
                    <a:pt x="67" y="4818"/>
                  </a:cubicBezTo>
                  <a:cubicBezTo>
                    <a:pt x="14" y="4845"/>
                    <a:pt x="1" y="4871"/>
                    <a:pt x="1" y="4924"/>
                  </a:cubicBezTo>
                  <a:cubicBezTo>
                    <a:pt x="1" y="4977"/>
                    <a:pt x="27" y="5017"/>
                    <a:pt x="67" y="5043"/>
                  </a:cubicBezTo>
                  <a:cubicBezTo>
                    <a:pt x="120" y="5056"/>
                    <a:pt x="159" y="5070"/>
                    <a:pt x="199" y="5070"/>
                  </a:cubicBezTo>
                  <a:lnTo>
                    <a:pt x="1708" y="5070"/>
                  </a:lnTo>
                  <a:cubicBezTo>
                    <a:pt x="1787" y="5070"/>
                    <a:pt x="1840" y="5056"/>
                    <a:pt x="1880" y="5030"/>
                  </a:cubicBezTo>
                  <a:cubicBezTo>
                    <a:pt x="1906" y="5003"/>
                    <a:pt x="1920" y="4964"/>
                    <a:pt x="1920" y="4911"/>
                  </a:cubicBezTo>
                  <a:cubicBezTo>
                    <a:pt x="1920" y="4858"/>
                    <a:pt x="1893" y="4818"/>
                    <a:pt x="1853" y="4805"/>
                  </a:cubicBezTo>
                  <a:cubicBezTo>
                    <a:pt x="1814" y="4778"/>
                    <a:pt x="1761" y="4765"/>
                    <a:pt x="1708" y="4765"/>
                  </a:cubicBezTo>
                  <a:lnTo>
                    <a:pt x="1562" y="4765"/>
                  </a:lnTo>
                  <a:cubicBezTo>
                    <a:pt x="1523" y="4765"/>
                    <a:pt x="1483" y="4765"/>
                    <a:pt x="1443" y="4752"/>
                  </a:cubicBezTo>
                  <a:cubicBezTo>
                    <a:pt x="1403" y="4752"/>
                    <a:pt x="1364" y="4739"/>
                    <a:pt x="1351" y="4725"/>
                  </a:cubicBezTo>
                  <a:cubicBezTo>
                    <a:pt x="1324" y="4712"/>
                    <a:pt x="1311" y="4699"/>
                    <a:pt x="1311" y="4672"/>
                  </a:cubicBezTo>
                  <a:cubicBezTo>
                    <a:pt x="1311" y="4646"/>
                    <a:pt x="1324" y="4593"/>
                    <a:pt x="1364" y="4514"/>
                  </a:cubicBezTo>
                  <a:cubicBezTo>
                    <a:pt x="1403" y="4421"/>
                    <a:pt x="1456" y="4315"/>
                    <a:pt x="1509" y="4183"/>
                  </a:cubicBezTo>
                  <a:cubicBezTo>
                    <a:pt x="1576" y="4064"/>
                    <a:pt x="1642" y="3931"/>
                    <a:pt x="1708" y="3786"/>
                  </a:cubicBezTo>
                  <a:cubicBezTo>
                    <a:pt x="1774" y="3640"/>
                    <a:pt x="1840" y="3508"/>
                    <a:pt x="1893" y="3389"/>
                  </a:cubicBezTo>
                  <a:cubicBezTo>
                    <a:pt x="1959" y="3270"/>
                    <a:pt x="1999" y="3164"/>
                    <a:pt x="2039" y="3084"/>
                  </a:cubicBezTo>
                  <a:cubicBezTo>
                    <a:pt x="2078" y="3005"/>
                    <a:pt x="2105" y="2965"/>
                    <a:pt x="2105" y="2965"/>
                  </a:cubicBezTo>
                  <a:cubicBezTo>
                    <a:pt x="2290" y="3309"/>
                    <a:pt x="2449" y="3627"/>
                    <a:pt x="2595" y="3905"/>
                  </a:cubicBezTo>
                  <a:cubicBezTo>
                    <a:pt x="2661" y="4024"/>
                    <a:pt x="2714" y="4143"/>
                    <a:pt x="2780" y="4249"/>
                  </a:cubicBezTo>
                  <a:cubicBezTo>
                    <a:pt x="2833" y="4368"/>
                    <a:pt x="2886" y="4474"/>
                    <a:pt x="2939" y="4580"/>
                  </a:cubicBezTo>
                  <a:cubicBezTo>
                    <a:pt x="2992" y="4672"/>
                    <a:pt x="3031" y="4752"/>
                    <a:pt x="3058" y="4818"/>
                  </a:cubicBezTo>
                  <a:cubicBezTo>
                    <a:pt x="3084" y="4884"/>
                    <a:pt x="3098" y="4911"/>
                    <a:pt x="3098" y="4937"/>
                  </a:cubicBezTo>
                  <a:cubicBezTo>
                    <a:pt x="3098" y="4964"/>
                    <a:pt x="3071" y="4977"/>
                    <a:pt x="3031" y="4977"/>
                  </a:cubicBezTo>
                  <a:cubicBezTo>
                    <a:pt x="2992" y="4990"/>
                    <a:pt x="2939" y="5003"/>
                    <a:pt x="2886" y="5003"/>
                  </a:cubicBezTo>
                  <a:cubicBezTo>
                    <a:pt x="2833" y="5017"/>
                    <a:pt x="2793" y="5030"/>
                    <a:pt x="2740" y="5056"/>
                  </a:cubicBezTo>
                  <a:cubicBezTo>
                    <a:pt x="2701" y="5070"/>
                    <a:pt x="2687" y="5109"/>
                    <a:pt x="2687" y="5162"/>
                  </a:cubicBezTo>
                  <a:cubicBezTo>
                    <a:pt x="2687" y="5215"/>
                    <a:pt x="2701" y="5242"/>
                    <a:pt x="2727" y="5268"/>
                  </a:cubicBezTo>
                  <a:cubicBezTo>
                    <a:pt x="2753" y="5281"/>
                    <a:pt x="2806" y="5295"/>
                    <a:pt x="2873" y="5295"/>
                  </a:cubicBezTo>
                  <a:lnTo>
                    <a:pt x="4276" y="5295"/>
                  </a:lnTo>
                  <a:cubicBezTo>
                    <a:pt x="4342" y="5295"/>
                    <a:pt x="4408" y="5281"/>
                    <a:pt x="4448" y="5268"/>
                  </a:cubicBezTo>
                  <a:cubicBezTo>
                    <a:pt x="4501" y="5255"/>
                    <a:pt x="4527" y="5215"/>
                    <a:pt x="4527" y="5162"/>
                  </a:cubicBezTo>
                  <a:cubicBezTo>
                    <a:pt x="4527" y="5109"/>
                    <a:pt x="4501" y="5070"/>
                    <a:pt x="4461" y="5043"/>
                  </a:cubicBezTo>
                  <a:cubicBezTo>
                    <a:pt x="4408" y="5030"/>
                    <a:pt x="4355" y="5017"/>
                    <a:pt x="4276" y="5017"/>
                  </a:cubicBezTo>
                  <a:cubicBezTo>
                    <a:pt x="4077" y="5017"/>
                    <a:pt x="3905" y="5003"/>
                    <a:pt x="3773" y="4977"/>
                  </a:cubicBezTo>
                  <a:cubicBezTo>
                    <a:pt x="3640" y="4950"/>
                    <a:pt x="3561" y="4897"/>
                    <a:pt x="3508" y="4818"/>
                  </a:cubicBezTo>
                  <a:lnTo>
                    <a:pt x="2303" y="2515"/>
                  </a:lnTo>
                  <a:lnTo>
                    <a:pt x="3336" y="556"/>
                  </a:lnTo>
                  <a:cubicBezTo>
                    <a:pt x="3376" y="477"/>
                    <a:pt x="3415" y="424"/>
                    <a:pt x="3455" y="384"/>
                  </a:cubicBezTo>
                  <a:cubicBezTo>
                    <a:pt x="3481" y="345"/>
                    <a:pt x="3548" y="318"/>
                    <a:pt x="3640" y="318"/>
                  </a:cubicBezTo>
                  <a:cubicBezTo>
                    <a:pt x="3680" y="318"/>
                    <a:pt x="3733" y="305"/>
                    <a:pt x="3826" y="305"/>
                  </a:cubicBezTo>
                  <a:cubicBezTo>
                    <a:pt x="3918" y="305"/>
                    <a:pt x="4011" y="292"/>
                    <a:pt x="4090" y="278"/>
                  </a:cubicBezTo>
                  <a:cubicBezTo>
                    <a:pt x="4143" y="265"/>
                    <a:pt x="4183" y="252"/>
                    <a:pt x="4209" y="239"/>
                  </a:cubicBezTo>
                  <a:cubicBezTo>
                    <a:pt x="4262" y="212"/>
                    <a:pt x="4276" y="186"/>
                    <a:pt x="4276" y="133"/>
                  </a:cubicBezTo>
                  <a:cubicBezTo>
                    <a:pt x="4276" y="80"/>
                    <a:pt x="4262" y="40"/>
                    <a:pt x="4209" y="27"/>
                  </a:cubicBezTo>
                  <a:cubicBezTo>
                    <a:pt x="4183" y="14"/>
                    <a:pt x="4130" y="0"/>
                    <a:pt x="4077"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570141" y="1610117"/>
              <a:ext cx="214337" cy="166142"/>
            </a:xfrm>
            <a:custGeom>
              <a:avLst/>
              <a:gdLst/>
              <a:ahLst/>
              <a:cxnLst/>
              <a:rect l="l" t="t" r="r" b="b"/>
              <a:pathLst>
                <a:path w="3878" h="3006" extrusionOk="0">
                  <a:moveTo>
                    <a:pt x="2263" y="1"/>
                  </a:moveTo>
                  <a:cubicBezTo>
                    <a:pt x="2065" y="1"/>
                    <a:pt x="1866" y="54"/>
                    <a:pt x="1681" y="160"/>
                  </a:cubicBezTo>
                  <a:cubicBezTo>
                    <a:pt x="1509" y="265"/>
                    <a:pt x="1363" y="411"/>
                    <a:pt x="1271" y="610"/>
                  </a:cubicBezTo>
                  <a:lnTo>
                    <a:pt x="1257" y="226"/>
                  </a:lnTo>
                  <a:cubicBezTo>
                    <a:pt x="1257" y="146"/>
                    <a:pt x="1244" y="93"/>
                    <a:pt x="1218" y="67"/>
                  </a:cubicBezTo>
                  <a:cubicBezTo>
                    <a:pt x="1191" y="40"/>
                    <a:pt x="1125" y="27"/>
                    <a:pt x="1019" y="27"/>
                  </a:cubicBezTo>
                  <a:cubicBezTo>
                    <a:pt x="821" y="27"/>
                    <a:pt x="649" y="27"/>
                    <a:pt x="529" y="40"/>
                  </a:cubicBezTo>
                  <a:cubicBezTo>
                    <a:pt x="397" y="40"/>
                    <a:pt x="291" y="54"/>
                    <a:pt x="212" y="67"/>
                  </a:cubicBezTo>
                  <a:cubicBezTo>
                    <a:pt x="132" y="80"/>
                    <a:pt x="79" y="107"/>
                    <a:pt x="53" y="133"/>
                  </a:cubicBezTo>
                  <a:cubicBezTo>
                    <a:pt x="13" y="160"/>
                    <a:pt x="0" y="199"/>
                    <a:pt x="0" y="239"/>
                  </a:cubicBezTo>
                  <a:cubicBezTo>
                    <a:pt x="0" y="265"/>
                    <a:pt x="13" y="279"/>
                    <a:pt x="40" y="305"/>
                  </a:cubicBezTo>
                  <a:cubicBezTo>
                    <a:pt x="66" y="305"/>
                    <a:pt x="106" y="318"/>
                    <a:pt x="146" y="332"/>
                  </a:cubicBezTo>
                  <a:cubicBezTo>
                    <a:pt x="185" y="332"/>
                    <a:pt x="225" y="332"/>
                    <a:pt x="265" y="345"/>
                  </a:cubicBezTo>
                  <a:lnTo>
                    <a:pt x="728" y="345"/>
                  </a:lnTo>
                  <a:cubicBezTo>
                    <a:pt x="794" y="345"/>
                    <a:pt x="834" y="411"/>
                    <a:pt x="834" y="543"/>
                  </a:cubicBezTo>
                  <a:cubicBezTo>
                    <a:pt x="834" y="570"/>
                    <a:pt x="834" y="649"/>
                    <a:pt x="821" y="782"/>
                  </a:cubicBezTo>
                  <a:cubicBezTo>
                    <a:pt x="821" y="914"/>
                    <a:pt x="821" y="1060"/>
                    <a:pt x="821" y="1218"/>
                  </a:cubicBezTo>
                  <a:cubicBezTo>
                    <a:pt x="821" y="1390"/>
                    <a:pt x="807" y="1549"/>
                    <a:pt x="807" y="1708"/>
                  </a:cubicBezTo>
                  <a:cubicBezTo>
                    <a:pt x="807" y="1854"/>
                    <a:pt x="807" y="1973"/>
                    <a:pt x="807" y="2039"/>
                  </a:cubicBezTo>
                  <a:cubicBezTo>
                    <a:pt x="807" y="2079"/>
                    <a:pt x="794" y="2105"/>
                    <a:pt x="794" y="2145"/>
                  </a:cubicBezTo>
                  <a:cubicBezTo>
                    <a:pt x="794" y="2184"/>
                    <a:pt x="781" y="2224"/>
                    <a:pt x="768" y="2251"/>
                  </a:cubicBezTo>
                  <a:cubicBezTo>
                    <a:pt x="754" y="2290"/>
                    <a:pt x="741" y="2317"/>
                    <a:pt x="715" y="2343"/>
                  </a:cubicBezTo>
                  <a:cubicBezTo>
                    <a:pt x="688" y="2357"/>
                    <a:pt x="662" y="2370"/>
                    <a:pt x="622" y="2370"/>
                  </a:cubicBezTo>
                  <a:lnTo>
                    <a:pt x="503" y="2370"/>
                  </a:lnTo>
                  <a:cubicBezTo>
                    <a:pt x="450" y="2370"/>
                    <a:pt x="410" y="2383"/>
                    <a:pt x="344" y="2409"/>
                  </a:cubicBezTo>
                  <a:cubicBezTo>
                    <a:pt x="304" y="2436"/>
                    <a:pt x="278" y="2489"/>
                    <a:pt x="278" y="2555"/>
                  </a:cubicBezTo>
                  <a:cubicBezTo>
                    <a:pt x="278" y="2634"/>
                    <a:pt x="304" y="2687"/>
                    <a:pt x="357" y="2701"/>
                  </a:cubicBezTo>
                  <a:cubicBezTo>
                    <a:pt x="410" y="2714"/>
                    <a:pt x="476" y="2727"/>
                    <a:pt x="543" y="2727"/>
                  </a:cubicBezTo>
                  <a:lnTo>
                    <a:pt x="1112" y="2727"/>
                  </a:lnTo>
                  <a:cubicBezTo>
                    <a:pt x="1244" y="2714"/>
                    <a:pt x="1363" y="2714"/>
                    <a:pt x="1469" y="2714"/>
                  </a:cubicBezTo>
                  <a:lnTo>
                    <a:pt x="1654" y="2714"/>
                  </a:lnTo>
                  <a:cubicBezTo>
                    <a:pt x="1747" y="2714"/>
                    <a:pt x="1800" y="2714"/>
                    <a:pt x="1840" y="2687"/>
                  </a:cubicBezTo>
                  <a:cubicBezTo>
                    <a:pt x="1879" y="2661"/>
                    <a:pt x="1906" y="2621"/>
                    <a:pt x="1906" y="2555"/>
                  </a:cubicBezTo>
                  <a:cubicBezTo>
                    <a:pt x="1906" y="2476"/>
                    <a:pt x="1879" y="2409"/>
                    <a:pt x="1826" y="2396"/>
                  </a:cubicBezTo>
                  <a:cubicBezTo>
                    <a:pt x="1787" y="2370"/>
                    <a:pt x="1734" y="2357"/>
                    <a:pt x="1654" y="2357"/>
                  </a:cubicBezTo>
                  <a:lnTo>
                    <a:pt x="1244" y="2357"/>
                  </a:lnTo>
                  <a:lnTo>
                    <a:pt x="1244" y="1668"/>
                  </a:lnTo>
                  <a:cubicBezTo>
                    <a:pt x="1244" y="1536"/>
                    <a:pt x="1257" y="1417"/>
                    <a:pt x="1271" y="1298"/>
                  </a:cubicBezTo>
                  <a:cubicBezTo>
                    <a:pt x="1297" y="1165"/>
                    <a:pt x="1337" y="1060"/>
                    <a:pt x="1376" y="954"/>
                  </a:cubicBezTo>
                  <a:cubicBezTo>
                    <a:pt x="1456" y="808"/>
                    <a:pt x="1549" y="662"/>
                    <a:pt x="1681" y="557"/>
                  </a:cubicBezTo>
                  <a:cubicBezTo>
                    <a:pt x="1813" y="437"/>
                    <a:pt x="1972" y="371"/>
                    <a:pt x="2144" y="371"/>
                  </a:cubicBezTo>
                  <a:cubicBezTo>
                    <a:pt x="2276" y="371"/>
                    <a:pt x="2396" y="411"/>
                    <a:pt x="2462" y="490"/>
                  </a:cubicBezTo>
                  <a:cubicBezTo>
                    <a:pt x="2554" y="570"/>
                    <a:pt x="2607" y="676"/>
                    <a:pt x="2647" y="808"/>
                  </a:cubicBezTo>
                  <a:cubicBezTo>
                    <a:pt x="2700" y="927"/>
                    <a:pt x="2726" y="1086"/>
                    <a:pt x="2740" y="1258"/>
                  </a:cubicBezTo>
                  <a:cubicBezTo>
                    <a:pt x="2753" y="1430"/>
                    <a:pt x="2766" y="1615"/>
                    <a:pt x="2766" y="1801"/>
                  </a:cubicBezTo>
                  <a:cubicBezTo>
                    <a:pt x="2766" y="1814"/>
                    <a:pt x="2766" y="1880"/>
                    <a:pt x="2753" y="1986"/>
                  </a:cubicBezTo>
                  <a:cubicBezTo>
                    <a:pt x="2753" y="2105"/>
                    <a:pt x="2753" y="2251"/>
                    <a:pt x="2740" y="2409"/>
                  </a:cubicBezTo>
                  <a:cubicBezTo>
                    <a:pt x="2740" y="2502"/>
                    <a:pt x="2713" y="2568"/>
                    <a:pt x="2687" y="2595"/>
                  </a:cubicBezTo>
                  <a:cubicBezTo>
                    <a:pt x="2647" y="2621"/>
                    <a:pt x="2581" y="2634"/>
                    <a:pt x="2475" y="2648"/>
                  </a:cubicBezTo>
                  <a:cubicBezTo>
                    <a:pt x="2449" y="2661"/>
                    <a:pt x="2409" y="2674"/>
                    <a:pt x="2369" y="2701"/>
                  </a:cubicBezTo>
                  <a:cubicBezTo>
                    <a:pt x="2329" y="2727"/>
                    <a:pt x="2303" y="2767"/>
                    <a:pt x="2303" y="2833"/>
                  </a:cubicBezTo>
                  <a:cubicBezTo>
                    <a:pt x="2303" y="2899"/>
                    <a:pt x="2329" y="2939"/>
                    <a:pt x="2369" y="2965"/>
                  </a:cubicBezTo>
                  <a:cubicBezTo>
                    <a:pt x="2409" y="2992"/>
                    <a:pt x="2462" y="3005"/>
                    <a:pt x="2515" y="3005"/>
                  </a:cubicBezTo>
                  <a:cubicBezTo>
                    <a:pt x="2528" y="3005"/>
                    <a:pt x="2594" y="3005"/>
                    <a:pt x="2700" y="2992"/>
                  </a:cubicBezTo>
                  <a:lnTo>
                    <a:pt x="3653" y="2992"/>
                  </a:lnTo>
                  <a:cubicBezTo>
                    <a:pt x="3706" y="2992"/>
                    <a:pt x="3759" y="2979"/>
                    <a:pt x="3812" y="2965"/>
                  </a:cubicBezTo>
                  <a:cubicBezTo>
                    <a:pt x="3851" y="2939"/>
                    <a:pt x="3878" y="2899"/>
                    <a:pt x="3878" y="2833"/>
                  </a:cubicBezTo>
                  <a:cubicBezTo>
                    <a:pt x="3878" y="2793"/>
                    <a:pt x="3865" y="2754"/>
                    <a:pt x="3838" y="2727"/>
                  </a:cubicBezTo>
                  <a:cubicBezTo>
                    <a:pt x="3812" y="2701"/>
                    <a:pt x="3785" y="2687"/>
                    <a:pt x="3746" y="2674"/>
                  </a:cubicBezTo>
                  <a:cubicBezTo>
                    <a:pt x="3706" y="2648"/>
                    <a:pt x="3666" y="2648"/>
                    <a:pt x="3626" y="2634"/>
                  </a:cubicBezTo>
                  <a:lnTo>
                    <a:pt x="3203" y="2634"/>
                  </a:lnTo>
                  <a:lnTo>
                    <a:pt x="3203" y="1205"/>
                  </a:lnTo>
                  <a:cubicBezTo>
                    <a:pt x="3203" y="954"/>
                    <a:pt x="3163" y="755"/>
                    <a:pt x="3110" y="596"/>
                  </a:cubicBezTo>
                  <a:cubicBezTo>
                    <a:pt x="3044" y="437"/>
                    <a:pt x="2965" y="318"/>
                    <a:pt x="2872" y="226"/>
                  </a:cubicBezTo>
                  <a:cubicBezTo>
                    <a:pt x="2779" y="146"/>
                    <a:pt x="2674" y="80"/>
                    <a:pt x="2554" y="54"/>
                  </a:cubicBezTo>
                  <a:cubicBezTo>
                    <a:pt x="2449" y="14"/>
                    <a:pt x="2356" y="1"/>
                    <a:pt x="2263" y="1"/>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611815" y="1689153"/>
              <a:ext cx="634279" cy="414801"/>
            </a:xfrm>
            <a:custGeom>
              <a:avLst/>
              <a:gdLst/>
              <a:ahLst/>
              <a:cxnLst/>
              <a:rect l="l" t="t" r="r" b="b"/>
              <a:pathLst>
                <a:path w="11476" h="7505" extrusionOk="0">
                  <a:moveTo>
                    <a:pt x="4633" y="0"/>
                  </a:moveTo>
                  <a:cubicBezTo>
                    <a:pt x="4527" y="0"/>
                    <a:pt x="4474" y="53"/>
                    <a:pt x="4421" y="172"/>
                  </a:cubicBezTo>
                  <a:lnTo>
                    <a:pt x="3428" y="6234"/>
                  </a:lnTo>
                  <a:lnTo>
                    <a:pt x="2595" y="3031"/>
                  </a:lnTo>
                  <a:cubicBezTo>
                    <a:pt x="2542" y="2925"/>
                    <a:pt x="2489" y="2872"/>
                    <a:pt x="2383" y="2872"/>
                  </a:cubicBezTo>
                  <a:lnTo>
                    <a:pt x="225" y="2872"/>
                  </a:lnTo>
                  <a:cubicBezTo>
                    <a:pt x="120" y="2872"/>
                    <a:pt x="0" y="2978"/>
                    <a:pt x="0" y="3097"/>
                  </a:cubicBezTo>
                  <a:cubicBezTo>
                    <a:pt x="0" y="3203"/>
                    <a:pt x="120" y="3309"/>
                    <a:pt x="225" y="3309"/>
                  </a:cubicBezTo>
                  <a:lnTo>
                    <a:pt x="2211" y="3309"/>
                  </a:lnTo>
                  <a:lnTo>
                    <a:pt x="3256" y="7332"/>
                  </a:lnTo>
                  <a:cubicBezTo>
                    <a:pt x="3309" y="7452"/>
                    <a:pt x="3375" y="7504"/>
                    <a:pt x="3481" y="7504"/>
                  </a:cubicBezTo>
                  <a:cubicBezTo>
                    <a:pt x="3587" y="7504"/>
                    <a:pt x="3706" y="7399"/>
                    <a:pt x="3706" y="7332"/>
                  </a:cubicBezTo>
                  <a:lnTo>
                    <a:pt x="4858" y="450"/>
                  </a:lnTo>
                  <a:lnTo>
                    <a:pt x="11250" y="450"/>
                  </a:lnTo>
                  <a:cubicBezTo>
                    <a:pt x="11370" y="450"/>
                    <a:pt x="11475" y="331"/>
                    <a:pt x="11475" y="225"/>
                  </a:cubicBezTo>
                  <a:cubicBezTo>
                    <a:pt x="11475" y="119"/>
                    <a:pt x="11370" y="0"/>
                    <a:pt x="11250"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 name="Google Shape;38;p2"/>
          <p:cNvGrpSpPr/>
          <p:nvPr/>
        </p:nvGrpSpPr>
        <p:grpSpPr>
          <a:xfrm>
            <a:off x="7960231" y="1780188"/>
            <a:ext cx="563833" cy="258403"/>
            <a:chOff x="6301529" y="2700815"/>
            <a:chExt cx="640137" cy="293373"/>
          </a:xfrm>
        </p:grpSpPr>
        <p:sp>
          <p:nvSpPr>
            <p:cNvPr id="39" name="Google Shape;39;p2"/>
            <p:cNvSpPr/>
            <p:nvPr/>
          </p:nvSpPr>
          <p:spPr>
            <a:xfrm>
              <a:off x="6301529" y="2703026"/>
              <a:ext cx="188802" cy="281656"/>
            </a:xfrm>
            <a:custGeom>
              <a:avLst/>
              <a:gdLst/>
              <a:ahLst/>
              <a:cxnLst/>
              <a:rect l="l" t="t" r="r" b="b"/>
              <a:pathLst>
                <a:path w="3416" h="5096" extrusionOk="0">
                  <a:moveTo>
                    <a:pt x="2528" y="609"/>
                  </a:moveTo>
                  <a:lnTo>
                    <a:pt x="2356" y="3177"/>
                  </a:lnTo>
                  <a:cubicBezTo>
                    <a:pt x="2211" y="3190"/>
                    <a:pt x="2039" y="3203"/>
                    <a:pt x="1853" y="3216"/>
                  </a:cubicBezTo>
                  <a:cubicBezTo>
                    <a:pt x="1668" y="3216"/>
                    <a:pt x="1496" y="3229"/>
                    <a:pt x="1324" y="3243"/>
                  </a:cubicBezTo>
                  <a:cubicBezTo>
                    <a:pt x="1165" y="3243"/>
                    <a:pt x="1020" y="3243"/>
                    <a:pt x="901" y="3256"/>
                  </a:cubicBezTo>
                  <a:lnTo>
                    <a:pt x="702" y="3256"/>
                  </a:lnTo>
                  <a:cubicBezTo>
                    <a:pt x="662" y="3256"/>
                    <a:pt x="636" y="3256"/>
                    <a:pt x="623" y="3243"/>
                  </a:cubicBezTo>
                  <a:cubicBezTo>
                    <a:pt x="623" y="3229"/>
                    <a:pt x="623" y="3216"/>
                    <a:pt x="623" y="3203"/>
                  </a:cubicBezTo>
                  <a:cubicBezTo>
                    <a:pt x="623" y="3177"/>
                    <a:pt x="623" y="3163"/>
                    <a:pt x="649" y="3137"/>
                  </a:cubicBezTo>
                  <a:cubicBezTo>
                    <a:pt x="676" y="3110"/>
                    <a:pt x="689" y="3097"/>
                    <a:pt x="689" y="3084"/>
                  </a:cubicBezTo>
                  <a:lnTo>
                    <a:pt x="2528" y="609"/>
                  </a:lnTo>
                  <a:close/>
                  <a:moveTo>
                    <a:pt x="2714" y="0"/>
                  </a:moveTo>
                  <a:cubicBezTo>
                    <a:pt x="2648" y="0"/>
                    <a:pt x="2581" y="27"/>
                    <a:pt x="2515" y="66"/>
                  </a:cubicBezTo>
                  <a:cubicBezTo>
                    <a:pt x="2462" y="119"/>
                    <a:pt x="2423" y="146"/>
                    <a:pt x="2409" y="172"/>
                  </a:cubicBezTo>
                  <a:cubicBezTo>
                    <a:pt x="2264" y="357"/>
                    <a:pt x="2131" y="530"/>
                    <a:pt x="2012" y="688"/>
                  </a:cubicBezTo>
                  <a:cubicBezTo>
                    <a:pt x="1893" y="834"/>
                    <a:pt x="1774" y="980"/>
                    <a:pt x="1668" y="1125"/>
                  </a:cubicBezTo>
                  <a:lnTo>
                    <a:pt x="1351" y="1562"/>
                  </a:lnTo>
                  <a:cubicBezTo>
                    <a:pt x="1245" y="1707"/>
                    <a:pt x="1126" y="1866"/>
                    <a:pt x="993" y="2038"/>
                  </a:cubicBezTo>
                  <a:cubicBezTo>
                    <a:pt x="874" y="2197"/>
                    <a:pt x="728" y="2396"/>
                    <a:pt x="583" y="2594"/>
                  </a:cubicBezTo>
                  <a:cubicBezTo>
                    <a:pt x="437" y="2806"/>
                    <a:pt x="265" y="3031"/>
                    <a:pt x="67" y="3296"/>
                  </a:cubicBezTo>
                  <a:cubicBezTo>
                    <a:pt x="40" y="3335"/>
                    <a:pt x="27" y="3362"/>
                    <a:pt x="14" y="3388"/>
                  </a:cubicBezTo>
                  <a:cubicBezTo>
                    <a:pt x="1" y="3415"/>
                    <a:pt x="1" y="3441"/>
                    <a:pt x="1" y="3468"/>
                  </a:cubicBezTo>
                  <a:cubicBezTo>
                    <a:pt x="1" y="3521"/>
                    <a:pt x="27" y="3574"/>
                    <a:pt x="80" y="3600"/>
                  </a:cubicBezTo>
                  <a:cubicBezTo>
                    <a:pt x="133" y="3640"/>
                    <a:pt x="186" y="3653"/>
                    <a:pt x="265" y="3653"/>
                  </a:cubicBezTo>
                  <a:cubicBezTo>
                    <a:pt x="345" y="3653"/>
                    <a:pt x="570" y="3640"/>
                    <a:pt x="901" y="3627"/>
                  </a:cubicBezTo>
                  <a:cubicBezTo>
                    <a:pt x="1231" y="3613"/>
                    <a:pt x="1721" y="3600"/>
                    <a:pt x="2343" y="3587"/>
                  </a:cubicBezTo>
                  <a:lnTo>
                    <a:pt x="2343" y="3587"/>
                  </a:lnTo>
                  <a:lnTo>
                    <a:pt x="2290" y="4540"/>
                  </a:lnTo>
                  <a:cubicBezTo>
                    <a:pt x="2290" y="4632"/>
                    <a:pt x="2264" y="4685"/>
                    <a:pt x="2211" y="4725"/>
                  </a:cubicBezTo>
                  <a:cubicBezTo>
                    <a:pt x="2158" y="4752"/>
                    <a:pt x="2078" y="4778"/>
                    <a:pt x="1986" y="4778"/>
                  </a:cubicBezTo>
                  <a:cubicBezTo>
                    <a:pt x="1973" y="4778"/>
                    <a:pt x="1946" y="4778"/>
                    <a:pt x="1893" y="4791"/>
                  </a:cubicBezTo>
                  <a:cubicBezTo>
                    <a:pt x="1853" y="4791"/>
                    <a:pt x="1801" y="4791"/>
                    <a:pt x="1748" y="4804"/>
                  </a:cubicBezTo>
                  <a:cubicBezTo>
                    <a:pt x="1695" y="4804"/>
                    <a:pt x="1642" y="4804"/>
                    <a:pt x="1576" y="4818"/>
                  </a:cubicBezTo>
                  <a:lnTo>
                    <a:pt x="1430" y="4818"/>
                  </a:lnTo>
                  <a:cubicBezTo>
                    <a:pt x="1390" y="4818"/>
                    <a:pt x="1351" y="4831"/>
                    <a:pt x="1311" y="4844"/>
                  </a:cubicBezTo>
                  <a:cubicBezTo>
                    <a:pt x="1271" y="4857"/>
                    <a:pt x="1245" y="4897"/>
                    <a:pt x="1245" y="4950"/>
                  </a:cubicBezTo>
                  <a:cubicBezTo>
                    <a:pt x="1245" y="5003"/>
                    <a:pt x="1271" y="5056"/>
                    <a:pt x="1324" y="5069"/>
                  </a:cubicBezTo>
                  <a:cubicBezTo>
                    <a:pt x="1377" y="5082"/>
                    <a:pt x="1417" y="5096"/>
                    <a:pt x="1456" y="5096"/>
                  </a:cubicBezTo>
                  <a:lnTo>
                    <a:pt x="2965" y="5096"/>
                  </a:lnTo>
                  <a:cubicBezTo>
                    <a:pt x="3045" y="5096"/>
                    <a:pt x="3111" y="5082"/>
                    <a:pt x="3164" y="5069"/>
                  </a:cubicBezTo>
                  <a:cubicBezTo>
                    <a:pt x="3217" y="5043"/>
                    <a:pt x="3230" y="5003"/>
                    <a:pt x="3230" y="4937"/>
                  </a:cubicBezTo>
                  <a:cubicBezTo>
                    <a:pt x="3230" y="4884"/>
                    <a:pt x="3217" y="4844"/>
                    <a:pt x="3164" y="4818"/>
                  </a:cubicBezTo>
                  <a:cubicBezTo>
                    <a:pt x="3124" y="4804"/>
                    <a:pt x="3058" y="4791"/>
                    <a:pt x="2965" y="4791"/>
                  </a:cubicBezTo>
                  <a:cubicBezTo>
                    <a:pt x="2912" y="4791"/>
                    <a:pt x="2859" y="4791"/>
                    <a:pt x="2793" y="4778"/>
                  </a:cubicBezTo>
                  <a:cubicBezTo>
                    <a:pt x="2740" y="4778"/>
                    <a:pt x="2714" y="4738"/>
                    <a:pt x="2714" y="4699"/>
                  </a:cubicBezTo>
                  <a:cubicBezTo>
                    <a:pt x="2714" y="4672"/>
                    <a:pt x="2714" y="4619"/>
                    <a:pt x="2714" y="4527"/>
                  </a:cubicBezTo>
                  <a:cubicBezTo>
                    <a:pt x="2727" y="4447"/>
                    <a:pt x="2727" y="4341"/>
                    <a:pt x="2727" y="4235"/>
                  </a:cubicBezTo>
                  <a:cubicBezTo>
                    <a:pt x="2740" y="4129"/>
                    <a:pt x="2740" y="4010"/>
                    <a:pt x="2753" y="3904"/>
                  </a:cubicBezTo>
                  <a:cubicBezTo>
                    <a:pt x="2753" y="3785"/>
                    <a:pt x="2767" y="3679"/>
                    <a:pt x="2767" y="3587"/>
                  </a:cubicBezTo>
                  <a:lnTo>
                    <a:pt x="3230" y="3587"/>
                  </a:lnTo>
                  <a:cubicBezTo>
                    <a:pt x="3256" y="3587"/>
                    <a:pt x="3296" y="3574"/>
                    <a:pt x="3336" y="3547"/>
                  </a:cubicBezTo>
                  <a:cubicBezTo>
                    <a:pt x="3389" y="3534"/>
                    <a:pt x="3415" y="3481"/>
                    <a:pt x="3415" y="3415"/>
                  </a:cubicBezTo>
                  <a:cubicBezTo>
                    <a:pt x="3415" y="3349"/>
                    <a:pt x="3389" y="3296"/>
                    <a:pt x="3349" y="3269"/>
                  </a:cubicBezTo>
                  <a:cubicBezTo>
                    <a:pt x="3309" y="3229"/>
                    <a:pt x="3256" y="3216"/>
                    <a:pt x="3190" y="3203"/>
                  </a:cubicBezTo>
                  <a:lnTo>
                    <a:pt x="2793" y="3177"/>
                  </a:lnTo>
                  <a:cubicBezTo>
                    <a:pt x="2793" y="3031"/>
                    <a:pt x="2793" y="2846"/>
                    <a:pt x="2806" y="2647"/>
                  </a:cubicBezTo>
                  <a:cubicBezTo>
                    <a:pt x="2806" y="2435"/>
                    <a:pt x="2820" y="2224"/>
                    <a:pt x="2833" y="1999"/>
                  </a:cubicBezTo>
                  <a:cubicBezTo>
                    <a:pt x="2846" y="1774"/>
                    <a:pt x="2859" y="1549"/>
                    <a:pt x="2873" y="1337"/>
                  </a:cubicBezTo>
                  <a:cubicBezTo>
                    <a:pt x="2899" y="1112"/>
                    <a:pt x="2912" y="927"/>
                    <a:pt x="2926" y="755"/>
                  </a:cubicBezTo>
                  <a:cubicBezTo>
                    <a:pt x="2939" y="569"/>
                    <a:pt x="2952" y="424"/>
                    <a:pt x="2952" y="318"/>
                  </a:cubicBezTo>
                  <a:cubicBezTo>
                    <a:pt x="2965" y="199"/>
                    <a:pt x="2965" y="146"/>
                    <a:pt x="2965" y="132"/>
                  </a:cubicBezTo>
                  <a:cubicBezTo>
                    <a:pt x="2965" y="93"/>
                    <a:pt x="2952" y="53"/>
                    <a:pt x="2899" y="40"/>
                  </a:cubicBezTo>
                  <a:cubicBezTo>
                    <a:pt x="2846" y="13"/>
                    <a:pt x="2780" y="0"/>
                    <a:pt x="2714"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6504149" y="2700815"/>
              <a:ext cx="177804" cy="287515"/>
            </a:xfrm>
            <a:custGeom>
              <a:avLst/>
              <a:gdLst/>
              <a:ahLst/>
              <a:cxnLst/>
              <a:rect l="l" t="t" r="r" b="b"/>
              <a:pathLst>
                <a:path w="3217" h="5202" extrusionOk="0">
                  <a:moveTo>
                    <a:pt x="1668" y="0"/>
                  </a:moveTo>
                  <a:cubicBezTo>
                    <a:pt x="1417" y="0"/>
                    <a:pt x="1192" y="53"/>
                    <a:pt x="1007" y="159"/>
                  </a:cubicBezTo>
                  <a:cubicBezTo>
                    <a:pt x="808" y="265"/>
                    <a:pt x="649" y="384"/>
                    <a:pt x="517" y="530"/>
                  </a:cubicBezTo>
                  <a:cubicBezTo>
                    <a:pt x="385" y="662"/>
                    <a:pt x="279" y="808"/>
                    <a:pt x="212" y="967"/>
                  </a:cubicBezTo>
                  <a:cubicBezTo>
                    <a:pt x="146" y="1112"/>
                    <a:pt x="120" y="1231"/>
                    <a:pt x="120" y="1337"/>
                  </a:cubicBezTo>
                  <a:cubicBezTo>
                    <a:pt x="120" y="1350"/>
                    <a:pt x="120" y="1377"/>
                    <a:pt x="120" y="1417"/>
                  </a:cubicBezTo>
                  <a:cubicBezTo>
                    <a:pt x="120" y="1456"/>
                    <a:pt x="133" y="1509"/>
                    <a:pt x="146" y="1549"/>
                  </a:cubicBezTo>
                  <a:cubicBezTo>
                    <a:pt x="173" y="1589"/>
                    <a:pt x="199" y="1628"/>
                    <a:pt x="239" y="1655"/>
                  </a:cubicBezTo>
                  <a:cubicBezTo>
                    <a:pt x="279" y="1695"/>
                    <a:pt x="332" y="1708"/>
                    <a:pt x="398" y="1708"/>
                  </a:cubicBezTo>
                  <a:cubicBezTo>
                    <a:pt x="504" y="1708"/>
                    <a:pt x="583" y="1681"/>
                    <a:pt x="649" y="1628"/>
                  </a:cubicBezTo>
                  <a:cubicBezTo>
                    <a:pt x="715" y="1575"/>
                    <a:pt x="742" y="1509"/>
                    <a:pt x="742" y="1417"/>
                  </a:cubicBezTo>
                  <a:cubicBezTo>
                    <a:pt x="742" y="1377"/>
                    <a:pt x="729" y="1350"/>
                    <a:pt x="715" y="1324"/>
                  </a:cubicBezTo>
                  <a:cubicBezTo>
                    <a:pt x="702" y="1297"/>
                    <a:pt x="689" y="1271"/>
                    <a:pt x="662" y="1258"/>
                  </a:cubicBezTo>
                  <a:lnTo>
                    <a:pt x="623" y="1192"/>
                  </a:lnTo>
                  <a:cubicBezTo>
                    <a:pt x="610" y="1165"/>
                    <a:pt x="596" y="1139"/>
                    <a:pt x="596" y="1112"/>
                  </a:cubicBezTo>
                  <a:cubicBezTo>
                    <a:pt x="596" y="1072"/>
                    <a:pt x="623" y="1020"/>
                    <a:pt x="662" y="940"/>
                  </a:cubicBezTo>
                  <a:cubicBezTo>
                    <a:pt x="715" y="861"/>
                    <a:pt x="782" y="781"/>
                    <a:pt x="874" y="702"/>
                  </a:cubicBezTo>
                  <a:cubicBezTo>
                    <a:pt x="954" y="609"/>
                    <a:pt x="1060" y="543"/>
                    <a:pt x="1192" y="477"/>
                  </a:cubicBezTo>
                  <a:cubicBezTo>
                    <a:pt x="1311" y="411"/>
                    <a:pt x="1457" y="384"/>
                    <a:pt x="1602" y="384"/>
                  </a:cubicBezTo>
                  <a:cubicBezTo>
                    <a:pt x="1774" y="384"/>
                    <a:pt x="1907" y="411"/>
                    <a:pt x="2012" y="464"/>
                  </a:cubicBezTo>
                  <a:cubicBezTo>
                    <a:pt x="2132" y="517"/>
                    <a:pt x="2224" y="596"/>
                    <a:pt x="2290" y="675"/>
                  </a:cubicBezTo>
                  <a:cubicBezTo>
                    <a:pt x="2357" y="768"/>
                    <a:pt x="2410" y="861"/>
                    <a:pt x="2436" y="967"/>
                  </a:cubicBezTo>
                  <a:cubicBezTo>
                    <a:pt x="2462" y="1059"/>
                    <a:pt x="2489" y="1165"/>
                    <a:pt x="2489" y="1258"/>
                  </a:cubicBezTo>
                  <a:cubicBezTo>
                    <a:pt x="2489" y="1470"/>
                    <a:pt x="2449" y="1681"/>
                    <a:pt x="2370" y="1906"/>
                  </a:cubicBezTo>
                  <a:cubicBezTo>
                    <a:pt x="2290" y="2131"/>
                    <a:pt x="2198" y="2370"/>
                    <a:pt x="2065" y="2595"/>
                  </a:cubicBezTo>
                  <a:cubicBezTo>
                    <a:pt x="1946" y="2833"/>
                    <a:pt x="1801" y="3058"/>
                    <a:pt x="1629" y="3296"/>
                  </a:cubicBezTo>
                  <a:cubicBezTo>
                    <a:pt x="1470" y="3521"/>
                    <a:pt x="1298" y="3733"/>
                    <a:pt x="1126" y="3931"/>
                  </a:cubicBezTo>
                  <a:cubicBezTo>
                    <a:pt x="954" y="4130"/>
                    <a:pt x="782" y="4315"/>
                    <a:pt x="610" y="4487"/>
                  </a:cubicBezTo>
                  <a:cubicBezTo>
                    <a:pt x="437" y="4646"/>
                    <a:pt x="279" y="4778"/>
                    <a:pt x="133" y="4884"/>
                  </a:cubicBezTo>
                  <a:cubicBezTo>
                    <a:pt x="93" y="4924"/>
                    <a:pt x="67" y="4950"/>
                    <a:pt x="40" y="4964"/>
                  </a:cubicBezTo>
                  <a:cubicBezTo>
                    <a:pt x="14" y="4990"/>
                    <a:pt x="1" y="5017"/>
                    <a:pt x="1" y="5043"/>
                  </a:cubicBezTo>
                  <a:cubicBezTo>
                    <a:pt x="1" y="5083"/>
                    <a:pt x="14" y="5109"/>
                    <a:pt x="40" y="5149"/>
                  </a:cubicBezTo>
                  <a:cubicBezTo>
                    <a:pt x="67" y="5189"/>
                    <a:pt x="120" y="5202"/>
                    <a:pt x="186" y="5202"/>
                  </a:cubicBezTo>
                  <a:cubicBezTo>
                    <a:pt x="239" y="5202"/>
                    <a:pt x="292" y="5189"/>
                    <a:pt x="345" y="5175"/>
                  </a:cubicBezTo>
                  <a:cubicBezTo>
                    <a:pt x="385" y="5162"/>
                    <a:pt x="424" y="5136"/>
                    <a:pt x="437" y="5122"/>
                  </a:cubicBezTo>
                  <a:lnTo>
                    <a:pt x="1510" y="5122"/>
                  </a:lnTo>
                  <a:cubicBezTo>
                    <a:pt x="1642" y="5122"/>
                    <a:pt x="1774" y="5122"/>
                    <a:pt x="1893" y="5136"/>
                  </a:cubicBezTo>
                  <a:lnTo>
                    <a:pt x="2674" y="5136"/>
                  </a:lnTo>
                  <a:cubicBezTo>
                    <a:pt x="2701" y="5136"/>
                    <a:pt x="2727" y="5122"/>
                    <a:pt x="2767" y="5109"/>
                  </a:cubicBezTo>
                  <a:cubicBezTo>
                    <a:pt x="2807" y="5083"/>
                    <a:pt x="2833" y="5043"/>
                    <a:pt x="2873" y="5003"/>
                  </a:cubicBezTo>
                  <a:cubicBezTo>
                    <a:pt x="2979" y="4805"/>
                    <a:pt x="3058" y="4659"/>
                    <a:pt x="3124" y="4567"/>
                  </a:cubicBezTo>
                  <a:cubicBezTo>
                    <a:pt x="3177" y="4461"/>
                    <a:pt x="3217" y="4394"/>
                    <a:pt x="3217" y="4355"/>
                  </a:cubicBezTo>
                  <a:cubicBezTo>
                    <a:pt x="3217" y="4315"/>
                    <a:pt x="3190" y="4275"/>
                    <a:pt x="3151" y="4262"/>
                  </a:cubicBezTo>
                  <a:cubicBezTo>
                    <a:pt x="3111" y="4236"/>
                    <a:pt x="3071" y="4222"/>
                    <a:pt x="3032" y="4222"/>
                  </a:cubicBezTo>
                  <a:cubicBezTo>
                    <a:pt x="2965" y="4222"/>
                    <a:pt x="2926" y="4249"/>
                    <a:pt x="2899" y="4275"/>
                  </a:cubicBezTo>
                  <a:cubicBezTo>
                    <a:pt x="2873" y="4302"/>
                    <a:pt x="2846" y="4342"/>
                    <a:pt x="2820" y="4368"/>
                  </a:cubicBezTo>
                  <a:lnTo>
                    <a:pt x="2661" y="4619"/>
                  </a:lnTo>
                  <a:cubicBezTo>
                    <a:pt x="2621" y="4672"/>
                    <a:pt x="2595" y="4712"/>
                    <a:pt x="2568" y="4725"/>
                  </a:cubicBezTo>
                  <a:cubicBezTo>
                    <a:pt x="2555" y="4739"/>
                    <a:pt x="2529" y="4752"/>
                    <a:pt x="2502" y="4752"/>
                  </a:cubicBezTo>
                  <a:lnTo>
                    <a:pt x="2251" y="4752"/>
                  </a:lnTo>
                  <a:cubicBezTo>
                    <a:pt x="2132" y="4752"/>
                    <a:pt x="1973" y="4739"/>
                    <a:pt x="1801" y="4739"/>
                  </a:cubicBezTo>
                  <a:lnTo>
                    <a:pt x="1285" y="4739"/>
                  </a:lnTo>
                  <a:cubicBezTo>
                    <a:pt x="1099" y="4725"/>
                    <a:pt x="954" y="4725"/>
                    <a:pt x="821" y="4712"/>
                  </a:cubicBezTo>
                  <a:cubicBezTo>
                    <a:pt x="940" y="4606"/>
                    <a:pt x="1073" y="4474"/>
                    <a:pt x="1232" y="4315"/>
                  </a:cubicBezTo>
                  <a:cubicBezTo>
                    <a:pt x="1377" y="4156"/>
                    <a:pt x="1536" y="3984"/>
                    <a:pt x="1695" y="3799"/>
                  </a:cubicBezTo>
                  <a:cubicBezTo>
                    <a:pt x="1854" y="3614"/>
                    <a:pt x="1999" y="3415"/>
                    <a:pt x="2145" y="3203"/>
                  </a:cubicBezTo>
                  <a:cubicBezTo>
                    <a:pt x="2304" y="2992"/>
                    <a:pt x="2436" y="2780"/>
                    <a:pt x="2555" y="2568"/>
                  </a:cubicBezTo>
                  <a:cubicBezTo>
                    <a:pt x="2674" y="2343"/>
                    <a:pt x="2767" y="2131"/>
                    <a:pt x="2833" y="1920"/>
                  </a:cubicBezTo>
                  <a:cubicBezTo>
                    <a:pt x="2912" y="1695"/>
                    <a:pt x="2952" y="1483"/>
                    <a:pt x="2952" y="1271"/>
                  </a:cubicBezTo>
                  <a:cubicBezTo>
                    <a:pt x="2952" y="1099"/>
                    <a:pt x="2926" y="940"/>
                    <a:pt x="2873" y="781"/>
                  </a:cubicBezTo>
                  <a:cubicBezTo>
                    <a:pt x="2833" y="622"/>
                    <a:pt x="2754" y="490"/>
                    <a:pt x="2661" y="384"/>
                  </a:cubicBezTo>
                  <a:cubicBezTo>
                    <a:pt x="2555" y="265"/>
                    <a:pt x="2423" y="172"/>
                    <a:pt x="2264" y="106"/>
                  </a:cubicBezTo>
                  <a:cubicBezTo>
                    <a:pt x="2105" y="40"/>
                    <a:pt x="1907" y="0"/>
                    <a:pt x="1668"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6708261" y="2850763"/>
              <a:ext cx="40292" cy="139778"/>
            </a:xfrm>
            <a:custGeom>
              <a:avLst/>
              <a:gdLst/>
              <a:ahLst/>
              <a:cxnLst/>
              <a:rect l="l" t="t" r="r" b="b"/>
              <a:pathLst>
                <a:path w="729" h="2529" extrusionOk="0">
                  <a:moveTo>
                    <a:pt x="371" y="1"/>
                  </a:moveTo>
                  <a:cubicBezTo>
                    <a:pt x="305" y="1"/>
                    <a:pt x="252" y="14"/>
                    <a:pt x="199" y="40"/>
                  </a:cubicBezTo>
                  <a:cubicBezTo>
                    <a:pt x="159" y="54"/>
                    <a:pt x="119" y="80"/>
                    <a:pt x="93" y="120"/>
                  </a:cubicBezTo>
                  <a:cubicBezTo>
                    <a:pt x="53" y="146"/>
                    <a:pt x="40" y="186"/>
                    <a:pt x="27" y="226"/>
                  </a:cubicBezTo>
                  <a:cubicBezTo>
                    <a:pt x="14" y="265"/>
                    <a:pt x="0" y="305"/>
                    <a:pt x="0" y="331"/>
                  </a:cubicBezTo>
                  <a:cubicBezTo>
                    <a:pt x="0" y="411"/>
                    <a:pt x="40" y="490"/>
                    <a:pt x="93" y="556"/>
                  </a:cubicBezTo>
                  <a:cubicBezTo>
                    <a:pt x="146" y="623"/>
                    <a:pt x="225" y="662"/>
                    <a:pt x="358" y="662"/>
                  </a:cubicBezTo>
                  <a:cubicBezTo>
                    <a:pt x="477" y="662"/>
                    <a:pt x="569" y="623"/>
                    <a:pt x="636" y="556"/>
                  </a:cubicBezTo>
                  <a:cubicBezTo>
                    <a:pt x="702" y="490"/>
                    <a:pt x="728" y="411"/>
                    <a:pt x="728" y="318"/>
                  </a:cubicBezTo>
                  <a:cubicBezTo>
                    <a:pt x="728" y="252"/>
                    <a:pt x="702" y="173"/>
                    <a:pt x="649" y="106"/>
                  </a:cubicBezTo>
                  <a:cubicBezTo>
                    <a:pt x="583" y="27"/>
                    <a:pt x="490" y="1"/>
                    <a:pt x="371" y="1"/>
                  </a:cubicBezTo>
                  <a:close/>
                  <a:moveTo>
                    <a:pt x="371" y="1867"/>
                  </a:moveTo>
                  <a:cubicBezTo>
                    <a:pt x="305" y="1867"/>
                    <a:pt x="252" y="1880"/>
                    <a:pt x="199" y="1906"/>
                  </a:cubicBezTo>
                  <a:cubicBezTo>
                    <a:pt x="159" y="1920"/>
                    <a:pt x="119" y="1946"/>
                    <a:pt x="93" y="1986"/>
                  </a:cubicBezTo>
                  <a:cubicBezTo>
                    <a:pt x="53" y="2012"/>
                    <a:pt x="40" y="2052"/>
                    <a:pt x="27" y="2092"/>
                  </a:cubicBezTo>
                  <a:cubicBezTo>
                    <a:pt x="14" y="2131"/>
                    <a:pt x="0" y="2171"/>
                    <a:pt x="0" y="2211"/>
                  </a:cubicBezTo>
                  <a:cubicBezTo>
                    <a:pt x="0" y="2277"/>
                    <a:pt x="40" y="2356"/>
                    <a:pt x="93" y="2423"/>
                  </a:cubicBezTo>
                  <a:cubicBezTo>
                    <a:pt x="146" y="2502"/>
                    <a:pt x="225" y="2529"/>
                    <a:pt x="358" y="2529"/>
                  </a:cubicBezTo>
                  <a:cubicBezTo>
                    <a:pt x="477" y="2529"/>
                    <a:pt x="569" y="2502"/>
                    <a:pt x="636" y="2423"/>
                  </a:cubicBezTo>
                  <a:cubicBezTo>
                    <a:pt x="702" y="2356"/>
                    <a:pt x="728" y="2277"/>
                    <a:pt x="728" y="2198"/>
                  </a:cubicBezTo>
                  <a:cubicBezTo>
                    <a:pt x="728" y="2118"/>
                    <a:pt x="702" y="2039"/>
                    <a:pt x="649" y="1973"/>
                  </a:cubicBezTo>
                  <a:cubicBezTo>
                    <a:pt x="583" y="1906"/>
                    <a:pt x="490" y="1867"/>
                    <a:pt x="371" y="1867"/>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6771877" y="2701534"/>
              <a:ext cx="169789" cy="292655"/>
            </a:xfrm>
            <a:custGeom>
              <a:avLst/>
              <a:gdLst/>
              <a:ahLst/>
              <a:cxnLst/>
              <a:rect l="l" t="t" r="r" b="b"/>
              <a:pathLst>
                <a:path w="3072" h="5295" extrusionOk="0">
                  <a:moveTo>
                    <a:pt x="1642" y="371"/>
                  </a:moveTo>
                  <a:cubicBezTo>
                    <a:pt x="1814" y="371"/>
                    <a:pt x="1960" y="411"/>
                    <a:pt x="2079" y="477"/>
                  </a:cubicBezTo>
                  <a:cubicBezTo>
                    <a:pt x="2198" y="543"/>
                    <a:pt x="2304" y="636"/>
                    <a:pt x="2383" y="742"/>
                  </a:cubicBezTo>
                  <a:cubicBezTo>
                    <a:pt x="2463" y="848"/>
                    <a:pt x="2529" y="954"/>
                    <a:pt x="2555" y="1086"/>
                  </a:cubicBezTo>
                  <a:cubicBezTo>
                    <a:pt x="2595" y="1218"/>
                    <a:pt x="2621" y="1337"/>
                    <a:pt x="2621" y="1443"/>
                  </a:cubicBezTo>
                  <a:cubicBezTo>
                    <a:pt x="2621" y="1562"/>
                    <a:pt x="2595" y="1682"/>
                    <a:pt x="2542" y="1814"/>
                  </a:cubicBezTo>
                  <a:cubicBezTo>
                    <a:pt x="2502" y="1946"/>
                    <a:pt x="2436" y="2065"/>
                    <a:pt x="2343" y="2184"/>
                  </a:cubicBezTo>
                  <a:cubicBezTo>
                    <a:pt x="2238" y="2304"/>
                    <a:pt x="2118" y="2409"/>
                    <a:pt x="1973" y="2489"/>
                  </a:cubicBezTo>
                  <a:cubicBezTo>
                    <a:pt x="1841" y="2582"/>
                    <a:pt x="1668" y="2621"/>
                    <a:pt x="1457" y="2621"/>
                  </a:cubicBezTo>
                  <a:cubicBezTo>
                    <a:pt x="1311" y="2621"/>
                    <a:pt x="1179" y="2595"/>
                    <a:pt x="1060" y="2542"/>
                  </a:cubicBezTo>
                  <a:cubicBezTo>
                    <a:pt x="941" y="2489"/>
                    <a:pt x="835" y="2409"/>
                    <a:pt x="742" y="2317"/>
                  </a:cubicBezTo>
                  <a:cubicBezTo>
                    <a:pt x="663" y="2224"/>
                    <a:pt x="596" y="2105"/>
                    <a:pt x="543" y="1986"/>
                  </a:cubicBezTo>
                  <a:cubicBezTo>
                    <a:pt x="491" y="1854"/>
                    <a:pt x="464" y="1721"/>
                    <a:pt x="464" y="1562"/>
                  </a:cubicBezTo>
                  <a:cubicBezTo>
                    <a:pt x="464" y="1351"/>
                    <a:pt x="504" y="1179"/>
                    <a:pt x="557" y="1033"/>
                  </a:cubicBezTo>
                  <a:cubicBezTo>
                    <a:pt x="623" y="874"/>
                    <a:pt x="716" y="755"/>
                    <a:pt x="821" y="662"/>
                  </a:cubicBezTo>
                  <a:cubicBezTo>
                    <a:pt x="927" y="557"/>
                    <a:pt x="1046" y="490"/>
                    <a:pt x="1192" y="437"/>
                  </a:cubicBezTo>
                  <a:cubicBezTo>
                    <a:pt x="1338" y="398"/>
                    <a:pt x="1483" y="371"/>
                    <a:pt x="1642" y="371"/>
                  </a:cubicBezTo>
                  <a:close/>
                  <a:moveTo>
                    <a:pt x="1589" y="1"/>
                  </a:moveTo>
                  <a:cubicBezTo>
                    <a:pt x="1298" y="1"/>
                    <a:pt x="1060" y="40"/>
                    <a:pt x="861" y="146"/>
                  </a:cubicBezTo>
                  <a:cubicBezTo>
                    <a:pt x="663" y="239"/>
                    <a:pt x="491" y="358"/>
                    <a:pt x="371" y="504"/>
                  </a:cubicBezTo>
                  <a:cubicBezTo>
                    <a:pt x="239" y="649"/>
                    <a:pt x="146" y="821"/>
                    <a:pt x="93" y="1007"/>
                  </a:cubicBezTo>
                  <a:cubicBezTo>
                    <a:pt x="27" y="1192"/>
                    <a:pt x="1" y="1364"/>
                    <a:pt x="1" y="1536"/>
                  </a:cubicBezTo>
                  <a:cubicBezTo>
                    <a:pt x="1" y="1761"/>
                    <a:pt x="41" y="1959"/>
                    <a:pt x="107" y="2145"/>
                  </a:cubicBezTo>
                  <a:cubicBezTo>
                    <a:pt x="186" y="2330"/>
                    <a:pt x="279" y="2489"/>
                    <a:pt x="398" y="2621"/>
                  </a:cubicBezTo>
                  <a:cubicBezTo>
                    <a:pt x="517" y="2754"/>
                    <a:pt x="663" y="2846"/>
                    <a:pt x="821" y="2926"/>
                  </a:cubicBezTo>
                  <a:cubicBezTo>
                    <a:pt x="980" y="2992"/>
                    <a:pt x="1152" y="3031"/>
                    <a:pt x="1338" y="3031"/>
                  </a:cubicBezTo>
                  <a:cubicBezTo>
                    <a:pt x="1430" y="3031"/>
                    <a:pt x="1536" y="3018"/>
                    <a:pt x="1655" y="2992"/>
                  </a:cubicBezTo>
                  <a:cubicBezTo>
                    <a:pt x="1761" y="2965"/>
                    <a:pt x="1880" y="2926"/>
                    <a:pt x="1986" y="2886"/>
                  </a:cubicBezTo>
                  <a:cubicBezTo>
                    <a:pt x="2092" y="2833"/>
                    <a:pt x="2198" y="2767"/>
                    <a:pt x="2291" y="2701"/>
                  </a:cubicBezTo>
                  <a:cubicBezTo>
                    <a:pt x="2396" y="2621"/>
                    <a:pt x="2476" y="2529"/>
                    <a:pt x="2555" y="2423"/>
                  </a:cubicBezTo>
                  <a:lnTo>
                    <a:pt x="2555" y="2423"/>
                  </a:lnTo>
                  <a:cubicBezTo>
                    <a:pt x="2516" y="2648"/>
                    <a:pt x="2436" y="2886"/>
                    <a:pt x="2343" y="3124"/>
                  </a:cubicBezTo>
                  <a:cubicBezTo>
                    <a:pt x="2251" y="3362"/>
                    <a:pt x="2132" y="3601"/>
                    <a:pt x="1986" y="3839"/>
                  </a:cubicBezTo>
                  <a:cubicBezTo>
                    <a:pt x="1841" y="4064"/>
                    <a:pt x="1695" y="4276"/>
                    <a:pt x="1523" y="4474"/>
                  </a:cubicBezTo>
                  <a:cubicBezTo>
                    <a:pt x="1351" y="4659"/>
                    <a:pt x="1166" y="4818"/>
                    <a:pt x="967" y="4951"/>
                  </a:cubicBezTo>
                  <a:cubicBezTo>
                    <a:pt x="927" y="4977"/>
                    <a:pt x="888" y="5017"/>
                    <a:pt x="874" y="5030"/>
                  </a:cubicBezTo>
                  <a:cubicBezTo>
                    <a:pt x="848" y="5056"/>
                    <a:pt x="835" y="5096"/>
                    <a:pt x="835" y="5136"/>
                  </a:cubicBezTo>
                  <a:cubicBezTo>
                    <a:pt x="835" y="5202"/>
                    <a:pt x="848" y="5242"/>
                    <a:pt x="901" y="5255"/>
                  </a:cubicBezTo>
                  <a:cubicBezTo>
                    <a:pt x="941" y="5281"/>
                    <a:pt x="980" y="5295"/>
                    <a:pt x="1020" y="5295"/>
                  </a:cubicBezTo>
                  <a:cubicBezTo>
                    <a:pt x="1073" y="5295"/>
                    <a:pt x="1126" y="5281"/>
                    <a:pt x="1166" y="5268"/>
                  </a:cubicBezTo>
                  <a:cubicBezTo>
                    <a:pt x="1218" y="5242"/>
                    <a:pt x="1258" y="5215"/>
                    <a:pt x="1311" y="5176"/>
                  </a:cubicBezTo>
                  <a:cubicBezTo>
                    <a:pt x="1470" y="5043"/>
                    <a:pt x="1642" y="4871"/>
                    <a:pt x="1854" y="4659"/>
                  </a:cubicBezTo>
                  <a:cubicBezTo>
                    <a:pt x="2052" y="4434"/>
                    <a:pt x="2251" y="4143"/>
                    <a:pt x="2449" y="3786"/>
                  </a:cubicBezTo>
                  <a:cubicBezTo>
                    <a:pt x="2529" y="3640"/>
                    <a:pt x="2608" y="3468"/>
                    <a:pt x="2688" y="3283"/>
                  </a:cubicBezTo>
                  <a:cubicBezTo>
                    <a:pt x="2754" y="3111"/>
                    <a:pt x="2820" y="2912"/>
                    <a:pt x="2886" y="2714"/>
                  </a:cubicBezTo>
                  <a:cubicBezTo>
                    <a:pt x="2939" y="2515"/>
                    <a:pt x="2979" y="2304"/>
                    <a:pt x="3018" y="2092"/>
                  </a:cubicBezTo>
                  <a:cubicBezTo>
                    <a:pt x="3058" y="1893"/>
                    <a:pt x="3071" y="1682"/>
                    <a:pt x="3071" y="1470"/>
                  </a:cubicBezTo>
                  <a:cubicBezTo>
                    <a:pt x="3071" y="1337"/>
                    <a:pt x="3045" y="1179"/>
                    <a:pt x="3005" y="1007"/>
                  </a:cubicBezTo>
                  <a:cubicBezTo>
                    <a:pt x="2966" y="834"/>
                    <a:pt x="2899" y="676"/>
                    <a:pt x="2780" y="530"/>
                  </a:cubicBezTo>
                  <a:cubicBezTo>
                    <a:pt x="2674" y="371"/>
                    <a:pt x="2529" y="252"/>
                    <a:pt x="2330" y="159"/>
                  </a:cubicBezTo>
                  <a:cubicBezTo>
                    <a:pt x="2132" y="54"/>
                    <a:pt x="1893" y="1"/>
                    <a:pt x="1589" y="1"/>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3" name="Google Shape;43;p2"/>
          <p:cNvSpPr/>
          <p:nvPr/>
        </p:nvSpPr>
        <p:spPr>
          <a:xfrm>
            <a:off x="832580" y="3630902"/>
            <a:ext cx="84950" cy="18350"/>
          </a:xfrm>
          <a:custGeom>
            <a:avLst/>
            <a:gdLst/>
            <a:ahLst/>
            <a:cxnLst/>
            <a:rect l="l" t="t" r="r" b="b"/>
            <a:pathLst>
              <a:path w="1537" h="332" extrusionOk="0">
                <a:moveTo>
                  <a:pt x="1" y="1"/>
                </a:moveTo>
                <a:lnTo>
                  <a:pt x="1" y="332"/>
                </a:lnTo>
                <a:lnTo>
                  <a:pt x="1536" y="332"/>
                </a:lnTo>
                <a:lnTo>
                  <a:pt x="153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body 1">
  <p:cSld name="CUSTOM_5">
    <p:spTree>
      <p:nvGrpSpPr>
        <p:cNvPr id="1" name="Shape 268"/>
        <p:cNvGrpSpPr/>
        <p:nvPr/>
      </p:nvGrpSpPr>
      <p:grpSpPr>
        <a:xfrm>
          <a:off x="0" y="0"/>
          <a:ext cx="0" cy="0"/>
          <a:chOff x="0" y="0"/>
          <a:chExt cx="0" cy="0"/>
        </a:xfrm>
      </p:grpSpPr>
      <p:sp>
        <p:nvSpPr>
          <p:cNvPr id="269" name="Google Shape;269;p16"/>
          <p:cNvSpPr txBox="1">
            <a:spLocks noGrp="1"/>
          </p:cNvSpPr>
          <p:nvPr>
            <p:ph type="body" idx="1"/>
          </p:nvPr>
        </p:nvSpPr>
        <p:spPr>
          <a:xfrm>
            <a:off x="886162" y="1663025"/>
            <a:ext cx="3630600" cy="2475000"/>
          </a:xfrm>
          <a:prstGeom prst="rect">
            <a:avLst/>
          </a:prstGeom>
        </p:spPr>
        <p:txBody>
          <a:bodyPr spcFirstLastPara="1" wrap="square" lIns="91425" tIns="91425" rIns="91425" bIns="91425" anchor="t" anchorCtr="0">
            <a:noAutofit/>
          </a:bodyPr>
          <a:lstStyle>
            <a:lvl1pPr marL="457200" lvl="0" indent="-304800" rtl="0">
              <a:lnSpc>
                <a:spcPct val="100000"/>
              </a:lnSpc>
              <a:spcBef>
                <a:spcPts val="0"/>
              </a:spcBef>
              <a:spcAft>
                <a:spcPts val="0"/>
              </a:spcAft>
              <a:buClr>
                <a:schemeClr val="accent2"/>
              </a:buClr>
              <a:buSzPts val="1200"/>
              <a:buFont typeface="Mukta Light"/>
              <a:buChar char="●"/>
              <a:defRPr sz="1400">
                <a:latin typeface="Mukta Light"/>
                <a:ea typeface="Mukta Light"/>
                <a:cs typeface="Mukta Light"/>
                <a:sym typeface="Mukta Light"/>
              </a:defRPr>
            </a:lvl1pPr>
            <a:lvl2pPr marL="914400" lvl="1" indent="-304800" rtl="0">
              <a:spcBef>
                <a:spcPts val="0"/>
              </a:spcBef>
              <a:spcAft>
                <a:spcPts val="0"/>
              </a:spcAft>
              <a:buSzPts val="1200"/>
              <a:buFont typeface="Mukta Light"/>
              <a:buChar char="○"/>
              <a:defRPr sz="1200">
                <a:latin typeface="Mukta Light"/>
                <a:ea typeface="Mukta Light"/>
                <a:cs typeface="Mukta Light"/>
                <a:sym typeface="Mukta Light"/>
              </a:defRPr>
            </a:lvl2pPr>
            <a:lvl3pPr marL="1371600" lvl="2" indent="-304800" rtl="0">
              <a:spcBef>
                <a:spcPts val="1600"/>
              </a:spcBef>
              <a:spcAft>
                <a:spcPts val="0"/>
              </a:spcAft>
              <a:buSzPts val="1200"/>
              <a:buFont typeface="Mukta Light"/>
              <a:buChar char="■"/>
              <a:defRPr sz="1200">
                <a:latin typeface="Mukta Light"/>
                <a:ea typeface="Mukta Light"/>
                <a:cs typeface="Mukta Light"/>
                <a:sym typeface="Mukta Light"/>
              </a:defRPr>
            </a:lvl3pPr>
            <a:lvl4pPr marL="1828800" lvl="3" indent="-304800" rtl="0">
              <a:spcBef>
                <a:spcPts val="1600"/>
              </a:spcBef>
              <a:spcAft>
                <a:spcPts val="0"/>
              </a:spcAft>
              <a:buSzPts val="1200"/>
              <a:buFont typeface="Mukta Light"/>
              <a:buChar char="●"/>
              <a:defRPr sz="1200">
                <a:latin typeface="Mukta Light"/>
                <a:ea typeface="Mukta Light"/>
                <a:cs typeface="Mukta Light"/>
                <a:sym typeface="Mukta Light"/>
              </a:defRPr>
            </a:lvl4pPr>
            <a:lvl5pPr marL="2286000" lvl="4" indent="-304800" rtl="0">
              <a:spcBef>
                <a:spcPts val="1600"/>
              </a:spcBef>
              <a:spcAft>
                <a:spcPts val="0"/>
              </a:spcAft>
              <a:buSzPts val="1200"/>
              <a:buFont typeface="Mukta Light"/>
              <a:buChar char="○"/>
              <a:defRPr sz="1200">
                <a:latin typeface="Mukta Light"/>
                <a:ea typeface="Mukta Light"/>
                <a:cs typeface="Mukta Light"/>
                <a:sym typeface="Mukta Light"/>
              </a:defRPr>
            </a:lvl5pPr>
            <a:lvl6pPr marL="2743200" lvl="5" indent="-304800" rtl="0">
              <a:spcBef>
                <a:spcPts val="1600"/>
              </a:spcBef>
              <a:spcAft>
                <a:spcPts val="0"/>
              </a:spcAft>
              <a:buSzPts val="1200"/>
              <a:buFont typeface="Mukta Light"/>
              <a:buChar char="■"/>
              <a:defRPr sz="1200">
                <a:latin typeface="Mukta Light"/>
                <a:ea typeface="Mukta Light"/>
                <a:cs typeface="Mukta Light"/>
                <a:sym typeface="Mukta Light"/>
              </a:defRPr>
            </a:lvl6pPr>
            <a:lvl7pPr marL="3200400" lvl="6" indent="-304800" rtl="0">
              <a:spcBef>
                <a:spcPts val="1600"/>
              </a:spcBef>
              <a:spcAft>
                <a:spcPts val="0"/>
              </a:spcAft>
              <a:buSzPts val="1200"/>
              <a:buFont typeface="Mukta Light"/>
              <a:buChar char="●"/>
              <a:defRPr sz="1200">
                <a:latin typeface="Mukta Light"/>
                <a:ea typeface="Mukta Light"/>
                <a:cs typeface="Mukta Light"/>
                <a:sym typeface="Mukta Light"/>
              </a:defRPr>
            </a:lvl7pPr>
            <a:lvl8pPr marL="3657600" lvl="7" indent="-304800" rtl="0">
              <a:spcBef>
                <a:spcPts val="1600"/>
              </a:spcBef>
              <a:spcAft>
                <a:spcPts val="0"/>
              </a:spcAft>
              <a:buSzPts val="1200"/>
              <a:buFont typeface="Mukta Light"/>
              <a:buChar char="○"/>
              <a:defRPr sz="1200">
                <a:latin typeface="Mukta Light"/>
                <a:ea typeface="Mukta Light"/>
                <a:cs typeface="Mukta Light"/>
                <a:sym typeface="Mukta Light"/>
              </a:defRPr>
            </a:lvl8pPr>
            <a:lvl9pPr marL="4114800" lvl="8" indent="-304800" rtl="0">
              <a:spcBef>
                <a:spcPts val="1600"/>
              </a:spcBef>
              <a:spcAft>
                <a:spcPts val="1600"/>
              </a:spcAft>
              <a:buSzPts val="1200"/>
              <a:buFont typeface="Mukta Light"/>
              <a:buChar char="■"/>
              <a:defRPr sz="1200">
                <a:latin typeface="Mukta Light"/>
                <a:ea typeface="Mukta Light"/>
                <a:cs typeface="Mukta Light"/>
                <a:sym typeface="Mukta Light"/>
              </a:defRPr>
            </a:lvl9pPr>
          </a:lstStyle>
          <a:p>
            <a:endParaRPr/>
          </a:p>
        </p:txBody>
      </p:sp>
      <p:sp>
        <p:nvSpPr>
          <p:cNvPr id="270" name="Google Shape;270;p16"/>
          <p:cNvSpPr txBox="1">
            <a:spLocks noGrp="1"/>
          </p:cNvSpPr>
          <p:nvPr>
            <p:ph type="title"/>
          </p:nvPr>
        </p:nvSpPr>
        <p:spPr>
          <a:xfrm>
            <a:off x="720000" y="4069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000">
                <a:solidFill>
                  <a:schemeClr val="lt2"/>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271" name="Google Shape;271;p16"/>
          <p:cNvGrpSpPr/>
          <p:nvPr/>
        </p:nvGrpSpPr>
        <p:grpSpPr>
          <a:xfrm>
            <a:off x="393755" y="4192389"/>
            <a:ext cx="1357006" cy="707493"/>
            <a:chOff x="1787352" y="2530363"/>
            <a:chExt cx="1540651" cy="803239"/>
          </a:xfrm>
        </p:grpSpPr>
        <p:sp>
          <p:nvSpPr>
            <p:cNvPr id="272" name="Google Shape;272;p16"/>
            <p:cNvSpPr/>
            <p:nvPr/>
          </p:nvSpPr>
          <p:spPr>
            <a:xfrm>
              <a:off x="1971678" y="2530363"/>
              <a:ext cx="914442" cy="628420"/>
            </a:xfrm>
            <a:custGeom>
              <a:avLst/>
              <a:gdLst/>
              <a:ahLst/>
              <a:cxnLst/>
              <a:rect l="l" t="t" r="r" b="b"/>
              <a:pathLst>
                <a:path w="16545" h="11370" extrusionOk="0">
                  <a:moveTo>
                    <a:pt x="279" y="1"/>
                  </a:moveTo>
                  <a:cubicBezTo>
                    <a:pt x="213" y="1"/>
                    <a:pt x="160" y="1"/>
                    <a:pt x="160" y="54"/>
                  </a:cubicBezTo>
                  <a:cubicBezTo>
                    <a:pt x="54" y="120"/>
                    <a:pt x="1" y="173"/>
                    <a:pt x="1" y="279"/>
                  </a:cubicBezTo>
                  <a:lnTo>
                    <a:pt x="1" y="8603"/>
                  </a:lnTo>
                  <a:cubicBezTo>
                    <a:pt x="1" y="8551"/>
                    <a:pt x="54" y="8445"/>
                    <a:pt x="107" y="8445"/>
                  </a:cubicBezTo>
                  <a:cubicBezTo>
                    <a:pt x="160" y="8392"/>
                    <a:pt x="213" y="8326"/>
                    <a:pt x="279" y="8326"/>
                  </a:cubicBezTo>
                  <a:lnTo>
                    <a:pt x="543" y="8326"/>
                  </a:lnTo>
                  <a:lnTo>
                    <a:pt x="543" y="715"/>
                  </a:lnTo>
                  <a:lnTo>
                    <a:pt x="13011" y="6340"/>
                  </a:lnTo>
                  <a:cubicBezTo>
                    <a:pt x="12852" y="6076"/>
                    <a:pt x="12733" y="5798"/>
                    <a:pt x="12574" y="5520"/>
                  </a:cubicBezTo>
                  <a:lnTo>
                    <a:pt x="385" y="54"/>
                  </a:lnTo>
                  <a:cubicBezTo>
                    <a:pt x="385" y="1"/>
                    <a:pt x="332" y="1"/>
                    <a:pt x="279" y="1"/>
                  </a:cubicBezTo>
                  <a:close/>
                  <a:moveTo>
                    <a:pt x="3085" y="10814"/>
                  </a:moveTo>
                  <a:lnTo>
                    <a:pt x="3085" y="11092"/>
                  </a:lnTo>
                  <a:cubicBezTo>
                    <a:pt x="3085" y="11198"/>
                    <a:pt x="3032" y="11251"/>
                    <a:pt x="2979" y="11303"/>
                  </a:cubicBezTo>
                  <a:cubicBezTo>
                    <a:pt x="2926" y="11370"/>
                    <a:pt x="2860" y="11370"/>
                    <a:pt x="2807" y="11370"/>
                  </a:cubicBezTo>
                  <a:lnTo>
                    <a:pt x="16545" y="11370"/>
                  </a:lnTo>
                  <a:cubicBezTo>
                    <a:pt x="16426" y="11198"/>
                    <a:pt x="16267" y="11039"/>
                    <a:pt x="16095" y="10814"/>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16"/>
            <p:cNvSpPr/>
            <p:nvPr/>
          </p:nvSpPr>
          <p:spPr>
            <a:xfrm>
              <a:off x="2666643" y="2835398"/>
              <a:ext cx="661361" cy="323385"/>
            </a:xfrm>
            <a:custGeom>
              <a:avLst/>
              <a:gdLst/>
              <a:ahLst/>
              <a:cxnLst/>
              <a:rect l="l" t="t" r="r" b="b"/>
              <a:pathLst>
                <a:path w="11966" h="5851" extrusionOk="0">
                  <a:moveTo>
                    <a:pt x="0" y="1"/>
                  </a:moveTo>
                  <a:cubicBezTo>
                    <a:pt x="159" y="279"/>
                    <a:pt x="278" y="557"/>
                    <a:pt x="437" y="821"/>
                  </a:cubicBezTo>
                  <a:lnTo>
                    <a:pt x="10417" y="5295"/>
                  </a:lnTo>
                  <a:lnTo>
                    <a:pt x="3521" y="5295"/>
                  </a:lnTo>
                  <a:cubicBezTo>
                    <a:pt x="3693" y="5520"/>
                    <a:pt x="3852" y="5679"/>
                    <a:pt x="3971" y="5851"/>
                  </a:cubicBezTo>
                  <a:lnTo>
                    <a:pt x="11687" y="5851"/>
                  </a:lnTo>
                  <a:cubicBezTo>
                    <a:pt x="11793" y="5851"/>
                    <a:pt x="11912" y="5784"/>
                    <a:pt x="11965" y="5626"/>
                  </a:cubicBezTo>
                  <a:cubicBezTo>
                    <a:pt x="11965" y="5520"/>
                    <a:pt x="11912" y="5401"/>
                    <a:pt x="11793" y="5348"/>
                  </a:cubicBezTo>
                  <a:lnTo>
                    <a:pt x="0" y="1"/>
                  </a:ln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16"/>
            <p:cNvSpPr/>
            <p:nvPr/>
          </p:nvSpPr>
          <p:spPr>
            <a:xfrm>
              <a:off x="1971678" y="2990485"/>
              <a:ext cx="170508" cy="168297"/>
            </a:xfrm>
            <a:custGeom>
              <a:avLst/>
              <a:gdLst/>
              <a:ahLst/>
              <a:cxnLst/>
              <a:rect l="l" t="t" r="r" b="b"/>
              <a:pathLst>
                <a:path w="3085" h="3045" extrusionOk="0">
                  <a:moveTo>
                    <a:pt x="2529" y="556"/>
                  </a:moveTo>
                  <a:lnTo>
                    <a:pt x="2529" y="2489"/>
                  </a:lnTo>
                  <a:lnTo>
                    <a:pt x="543" y="2489"/>
                  </a:lnTo>
                  <a:lnTo>
                    <a:pt x="543" y="556"/>
                  </a:lnTo>
                  <a:close/>
                  <a:moveTo>
                    <a:pt x="279" y="1"/>
                  </a:moveTo>
                  <a:cubicBezTo>
                    <a:pt x="213" y="1"/>
                    <a:pt x="160" y="67"/>
                    <a:pt x="107" y="120"/>
                  </a:cubicBezTo>
                  <a:cubicBezTo>
                    <a:pt x="54" y="120"/>
                    <a:pt x="1" y="226"/>
                    <a:pt x="1" y="278"/>
                  </a:cubicBezTo>
                  <a:lnTo>
                    <a:pt x="1" y="2767"/>
                  </a:lnTo>
                  <a:cubicBezTo>
                    <a:pt x="1" y="2873"/>
                    <a:pt x="54" y="2926"/>
                    <a:pt x="107" y="2978"/>
                  </a:cubicBezTo>
                  <a:cubicBezTo>
                    <a:pt x="160" y="3045"/>
                    <a:pt x="213" y="3045"/>
                    <a:pt x="279" y="3045"/>
                  </a:cubicBezTo>
                  <a:lnTo>
                    <a:pt x="2807" y="3045"/>
                  </a:lnTo>
                  <a:cubicBezTo>
                    <a:pt x="2860" y="3045"/>
                    <a:pt x="2926" y="3045"/>
                    <a:pt x="2979" y="2978"/>
                  </a:cubicBezTo>
                  <a:cubicBezTo>
                    <a:pt x="3032" y="2926"/>
                    <a:pt x="3085" y="2873"/>
                    <a:pt x="3085" y="2767"/>
                  </a:cubicBezTo>
                  <a:lnTo>
                    <a:pt x="3085" y="2489"/>
                  </a:lnTo>
                  <a:lnTo>
                    <a:pt x="3085" y="278"/>
                  </a:lnTo>
                  <a:cubicBezTo>
                    <a:pt x="3085" y="226"/>
                    <a:pt x="3032" y="120"/>
                    <a:pt x="2979" y="120"/>
                  </a:cubicBezTo>
                  <a:cubicBezTo>
                    <a:pt x="2926" y="67"/>
                    <a:pt x="2860" y="1"/>
                    <a:pt x="2807" y="1"/>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16"/>
            <p:cNvSpPr/>
            <p:nvPr/>
          </p:nvSpPr>
          <p:spPr>
            <a:xfrm>
              <a:off x="2584733" y="2634989"/>
              <a:ext cx="118554" cy="120765"/>
            </a:xfrm>
            <a:custGeom>
              <a:avLst/>
              <a:gdLst/>
              <a:ahLst/>
              <a:cxnLst/>
              <a:rect l="l" t="t" r="r" b="b"/>
              <a:pathLst>
                <a:path w="2145" h="2185" extrusionOk="0">
                  <a:moveTo>
                    <a:pt x="887" y="1284"/>
                  </a:moveTo>
                  <a:cubicBezTo>
                    <a:pt x="953" y="1284"/>
                    <a:pt x="1032" y="1297"/>
                    <a:pt x="1085" y="1311"/>
                  </a:cubicBezTo>
                  <a:cubicBezTo>
                    <a:pt x="1151" y="1324"/>
                    <a:pt x="1204" y="1350"/>
                    <a:pt x="1257" y="1377"/>
                  </a:cubicBezTo>
                  <a:cubicBezTo>
                    <a:pt x="1310" y="1403"/>
                    <a:pt x="1350" y="1430"/>
                    <a:pt x="1376" y="1469"/>
                  </a:cubicBezTo>
                  <a:cubicBezTo>
                    <a:pt x="1403" y="1509"/>
                    <a:pt x="1416" y="1549"/>
                    <a:pt x="1416" y="1588"/>
                  </a:cubicBezTo>
                  <a:cubicBezTo>
                    <a:pt x="1416" y="1641"/>
                    <a:pt x="1403" y="1681"/>
                    <a:pt x="1363" y="1721"/>
                  </a:cubicBezTo>
                  <a:cubicBezTo>
                    <a:pt x="1337" y="1761"/>
                    <a:pt x="1297" y="1787"/>
                    <a:pt x="1231" y="1813"/>
                  </a:cubicBezTo>
                  <a:cubicBezTo>
                    <a:pt x="1178" y="1840"/>
                    <a:pt x="1112" y="1866"/>
                    <a:pt x="1046" y="1880"/>
                  </a:cubicBezTo>
                  <a:cubicBezTo>
                    <a:pt x="966" y="1906"/>
                    <a:pt x="887" y="1906"/>
                    <a:pt x="807" y="1906"/>
                  </a:cubicBezTo>
                  <a:cubicBezTo>
                    <a:pt x="675" y="1906"/>
                    <a:pt x="569" y="1893"/>
                    <a:pt x="463" y="1840"/>
                  </a:cubicBezTo>
                  <a:cubicBezTo>
                    <a:pt x="371" y="1800"/>
                    <a:pt x="318" y="1734"/>
                    <a:pt x="318" y="1641"/>
                  </a:cubicBezTo>
                  <a:cubicBezTo>
                    <a:pt x="318" y="1588"/>
                    <a:pt x="331" y="1536"/>
                    <a:pt x="371" y="1496"/>
                  </a:cubicBezTo>
                  <a:cubicBezTo>
                    <a:pt x="397" y="1456"/>
                    <a:pt x="437" y="1416"/>
                    <a:pt x="490" y="1390"/>
                  </a:cubicBezTo>
                  <a:cubicBezTo>
                    <a:pt x="529" y="1350"/>
                    <a:pt x="596" y="1337"/>
                    <a:pt x="662" y="1311"/>
                  </a:cubicBezTo>
                  <a:cubicBezTo>
                    <a:pt x="728" y="1297"/>
                    <a:pt x="807" y="1284"/>
                    <a:pt x="887" y="1284"/>
                  </a:cubicBezTo>
                  <a:close/>
                  <a:moveTo>
                    <a:pt x="926" y="0"/>
                  </a:moveTo>
                  <a:cubicBezTo>
                    <a:pt x="688" y="0"/>
                    <a:pt x="490" y="53"/>
                    <a:pt x="344" y="159"/>
                  </a:cubicBezTo>
                  <a:cubicBezTo>
                    <a:pt x="199" y="265"/>
                    <a:pt x="132" y="397"/>
                    <a:pt x="132" y="569"/>
                  </a:cubicBezTo>
                  <a:cubicBezTo>
                    <a:pt x="132" y="649"/>
                    <a:pt x="159" y="715"/>
                    <a:pt x="199" y="781"/>
                  </a:cubicBezTo>
                  <a:cubicBezTo>
                    <a:pt x="238" y="861"/>
                    <a:pt x="304" y="887"/>
                    <a:pt x="397" y="887"/>
                  </a:cubicBezTo>
                  <a:cubicBezTo>
                    <a:pt x="463" y="887"/>
                    <a:pt x="503" y="874"/>
                    <a:pt x="543" y="847"/>
                  </a:cubicBezTo>
                  <a:cubicBezTo>
                    <a:pt x="582" y="821"/>
                    <a:pt x="596" y="781"/>
                    <a:pt x="596" y="728"/>
                  </a:cubicBezTo>
                  <a:cubicBezTo>
                    <a:pt x="596" y="675"/>
                    <a:pt x="582" y="636"/>
                    <a:pt x="556" y="622"/>
                  </a:cubicBezTo>
                  <a:cubicBezTo>
                    <a:pt x="529" y="596"/>
                    <a:pt x="503" y="583"/>
                    <a:pt x="490" y="583"/>
                  </a:cubicBezTo>
                  <a:cubicBezTo>
                    <a:pt x="450" y="569"/>
                    <a:pt x="437" y="569"/>
                    <a:pt x="410" y="556"/>
                  </a:cubicBezTo>
                  <a:cubicBezTo>
                    <a:pt x="397" y="556"/>
                    <a:pt x="397" y="530"/>
                    <a:pt x="397" y="503"/>
                  </a:cubicBezTo>
                  <a:cubicBezTo>
                    <a:pt x="397" y="477"/>
                    <a:pt x="410" y="437"/>
                    <a:pt x="437" y="411"/>
                  </a:cubicBezTo>
                  <a:cubicBezTo>
                    <a:pt x="476" y="384"/>
                    <a:pt x="516" y="358"/>
                    <a:pt x="556" y="344"/>
                  </a:cubicBezTo>
                  <a:cubicBezTo>
                    <a:pt x="609" y="318"/>
                    <a:pt x="662" y="305"/>
                    <a:pt x="728" y="291"/>
                  </a:cubicBezTo>
                  <a:cubicBezTo>
                    <a:pt x="781" y="278"/>
                    <a:pt x="834" y="278"/>
                    <a:pt x="887" y="278"/>
                  </a:cubicBezTo>
                  <a:cubicBezTo>
                    <a:pt x="1072" y="278"/>
                    <a:pt x="1204" y="331"/>
                    <a:pt x="1297" y="450"/>
                  </a:cubicBezTo>
                  <a:cubicBezTo>
                    <a:pt x="1376" y="569"/>
                    <a:pt x="1416" y="728"/>
                    <a:pt x="1416" y="927"/>
                  </a:cubicBezTo>
                  <a:cubicBezTo>
                    <a:pt x="1416" y="940"/>
                    <a:pt x="1416" y="966"/>
                    <a:pt x="1416" y="1006"/>
                  </a:cubicBezTo>
                  <a:lnTo>
                    <a:pt x="1416" y="1099"/>
                  </a:lnTo>
                  <a:lnTo>
                    <a:pt x="1416" y="1218"/>
                  </a:lnTo>
                  <a:cubicBezTo>
                    <a:pt x="1218" y="1086"/>
                    <a:pt x="1006" y="1006"/>
                    <a:pt x="768" y="1006"/>
                  </a:cubicBezTo>
                  <a:cubicBezTo>
                    <a:pt x="649" y="1006"/>
                    <a:pt x="543" y="1033"/>
                    <a:pt x="450" y="1059"/>
                  </a:cubicBezTo>
                  <a:cubicBezTo>
                    <a:pt x="357" y="1086"/>
                    <a:pt x="278" y="1138"/>
                    <a:pt x="212" y="1191"/>
                  </a:cubicBezTo>
                  <a:cubicBezTo>
                    <a:pt x="146" y="1244"/>
                    <a:pt x="93" y="1311"/>
                    <a:pt x="53" y="1390"/>
                  </a:cubicBezTo>
                  <a:cubicBezTo>
                    <a:pt x="13" y="1469"/>
                    <a:pt x="0" y="1549"/>
                    <a:pt x="0" y="1641"/>
                  </a:cubicBezTo>
                  <a:cubicBezTo>
                    <a:pt x="0" y="1800"/>
                    <a:pt x="53" y="1946"/>
                    <a:pt x="185" y="2038"/>
                  </a:cubicBezTo>
                  <a:cubicBezTo>
                    <a:pt x="318" y="2131"/>
                    <a:pt x="490" y="2184"/>
                    <a:pt x="701" y="2184"/>
                  </a:cubicBezTo>
                  <a:cubicBezTo>
                    <a:pt x="847" y="2184"/>
                    <a:pt x="979" y="2158"/>
                    <a:pt x="1099" y="2118"/>
                  </a:cubicBezTo>
                  <a:cubicBezTo>
                    <a:pt x="1218" y="2065"/>
                    <a:pt x="1324" y="1999"/>
                    <a:pt x="1429" y="1919"/>
                  </a:cubicBezTo>
                  <a:cubicBezTo>
                    <a:pt x="1456" y="2012"/>
                    <a:pt x="1496" y="2078"/>
                    <a:pt x="1562" y="2131"/>
                  </a:cubicBezTo>
                  <a:cubicBezTo>
                    <a:pt x="1628" y="2171"/>
                    <a:pt x="1707" y="2184"/>
                    <a:pt x="1787" y="2184"/>
                  </a:cubicBezTo>
                  <a:cubicBezTo>
                    <a:pt x="1840" y="2184"/>
                    <a:pt x="1879" y="2184"/>
                    <a:pt x="1919" y="2171"/>
                  </a:cubicBezTo>
                  <a:cubicBezTo>
                    <a:pt x="1959" y="2158"/>
                    <a:pt x="1999" y="2131"/>
                    <a:pt x="2038" y="2105"/>
                  </a:cubicBezTo>
                  <a:cubicBezTo>
                    <a:pt x="2078" y="2078"/>
                    <a:pt x="2091" y="2038"/>
                    <a:pt x="2118" y="1999"/>
                  </a:cubicBezTo>
                  <a:cubicBezTo>
                    <a:pt x="2144" y="1959"/>
                    <a:pt x="2144" y="1893"/>
                    <a:pt x="2144" y="1840"/>
                  </a:cubicBezTo>
                  <a:cubicBezTo>
                    <a:pt x="2144" y="1800"/>
                    <a:pt x="2144" y="1761"/>
                    <a:pt x="2131" y="1734"/>
                  </a:cubicBezTo>
                  <a:cubicBezTo>
                    <a:pt x="2118" y="1694"/>
                    <a:pt x="2091" y="1681"/>
                    <a:pt x="2051" y="1681"/>
                  </a:cubicBezTo>
                  <a:cubicBezTo>
                    <a:pt x="2012" y="1681"/>
                    <a:pt x="1972" y="1694"/>
                    <a:pt x="1959" y="1721"/>
                  </a:cubicBezTo>
                  <a:cubicBezTo>
                    <a:pt x="1946" y="1747"/>
                    <a:pt x="1932" y="1761"/>
                    <a:pt x="1932" y="1787"/>
                  </a:cubicBezTo>
                  <a:cubicBezTo>
                    <a:pt x="1919" y="1827"/>
                    <a:pt x="1906" y="1853"/>
                    <a:pt x="1893" y="1880"/>
                  </a:cubicBezTo>
                  <a:cubicBezTo>
                    <a:pt x="1893" y="1893"/>
                    <a:pt x="1866" y="1906"/>
                    <a:pt x="1840" y="1906"/>
                  </a:cubicBezTo>
                  <a:cubicBezTo>
                    <a:pt x="1787" y="1906"/>
                    <a:pt x="1760" y="1893"/>
                    <a:pt x="1747" y="1840"/>
                  </a:cubicBezTo>
                  <a:cubicBezTo>
                    <a:pt x="1734" y="1800"/>
                    <a:pt x="1734" y="1708"/>
                    <a:pt x="1734" y="1562"/>
                  </a:cubicBezTo>
                  <a:lnTo>
                    <a:pt x="1734" y="1403"/>
                  </a:lnTo>
                  <a:cubicBezTo>
                    <a:pt x="1734" y="1337"/>
                    <a:pt x="1734" y="1271"/>
                    <a:pt x="1734" y="1218"/>
                  </a:cubicBezTo>
                  <a:cubicBezTo>
                    <a:pt x="1734" y="1152"/>
                    <a:pt x="1747" y="1086"/>
                    <a:pt x="1747" y="1033"/>
                  </a:cubicBezTo>
                  <a:cubicBezTo>
                    <a:pt x="1747" y="980"/>
                    <a:pt x="1747" y="927"/>
                    <a:pt x="1747" y="900"/>
                  </a:cubicBezTo>
                  <a:cubicBezTo>
                    <a:pt x="1747" y="291"/>
                    <a:pt x="1469" y="0"/>
                    <a:pt x="926"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16"/>
            <p:cNvSpPr/>
            <p:nvPr/>
          </p:nvSpPr>
          <p:spPr>
            <a:xfrm>
              <a:off x="1787352" y="2713970"/>
              <a:ext cx="141215" cy="212955"/>
            </a:xfrm>
            <a:custGeom>
              <a:avLst/>
              <a:gdLst/>
              <a:ahLst/>
              <a:cxnLst/>
              <a:rect l="l" t="t" r="r" b="b"/>
              <a:pathLst>
                <a:path w="2555" h="3853" extrusionOk="0">
                  <a:moveTo>
                    <a:pt x="1655" y="1959"/>
                  </a:moveTo>
                  <a:cubicBezTo>
                    <a:pt x="1708" y="1959"/>
                    <a:pt x="1761" y="1973"/>
                    <a:pt x="1827" y="1999"/>
                  </a:cubicBezTo>
                  <a:cubicBezTo>
                    <a:pt x="1893" y="2026"/>
                    <a:pt x="1946" y="2065"/>
                    <a:pt x="2012" y="2132"/>
                  </a:cubicBezTo>
                  <a:cubicBezTo>
                    <a:pt x="2065" y="2184"/>
                    <a:pt x="2118" y="2277"/>
                    <a:pt x="2158" y="2370"/>
                  </a:cubicBezTo>
                  <a:cubicBezTo>
                    <a:pt x="2198" y="2476"/>
                    <a:pt x="2211" y="2595"/>
                    <a:pt x="2211" y="2754"/>
                  </a:cubicBezTo>
                  <a:cubicBezTo>
                    <a:pt x="2211" y="2912"/>
                    <a:pt x="2184" y="3045"/>
                    <a:pt x="2131" y="3151"/>
                  </a:cubicBezTo>
                  <a:cubicBezTo>
                    <a:pt x="2092" y="3256"/>
                    <a:pt x="2039" y="3336"/>
                    <a:pt x="1959" y="3402"/>
                  </a:cubicBezTo>
                  <a:cubicBezTo>
                    <a:pt x="1893" y="3455"/>
                    <a:pt x="1814" y="3495"/>
                    <a:pt x="1734" y="3521"/>
                  </a:cubicBezTo>
                  <a:cubicBezTo>
                    <a:pt x="1655" y="3548"/>
                    <a:pt x="1576" y="3548"/>
                    <a:pt x="1523" y="3548"/>
                  </a:cubicBezTo>
                  <a:cubicBezTo>
                    <a:pt x="1324" y="3548"/>
                    <a:pt x="1178" y="3495"/>
                    <a:pt x="1086" y="3376"/>
                  </a:cubicBezTo>
                  <a:cubicBezTo>
                    <a:pt x="993" y="3256"/>
                    <a:pt x="940" y="3071"/>
                    <a:pt x="940" y="2846"/>
                  </a:cubicBezTo>
                  <a:cubicBezTo>
                    <a:pt x="940" y="2793"/>
                    <a:pt x="953" y="2714"/>
                    <a:pt x="980" y="2608"/>
                  </a:cubicBezTo>
                  <a:cubicBezTo>
                    <a:pt x="1006" y="2515"/>
                    <a:pt x="1059" y="2423"/>
                    <a:pt x="1112" y="2317"/>
                  </a:cubicBezTo>
                  <a:cubicBezTo>
                    <a:pt x="1165" y="2224"/>
                    <a:pt x="1245" y="2132"/>
                    <a:pt x="1337" y="2065"/>
                  </a:cubicBezTo>
                  <a:cubicBezTo>
                    <a:pt x="1430" y="1999"/>
                    <a:pt x="1536" y="1959"/>
                    <a:pt x="1655" y="1959"/>
                  </a:cubicBezTo>
                  <a:close/>
                  <a:moveTo>
                    <a:pt x="398" y="1"/>
                  </a:moveTo>
                  <a:cubicBezTo>
                    <a:pt x="265" y="1"/>
                    <a:pt x="173" y="14"/>
                    <a:pt x="106" y="40"/>
                  </a:cubicBezTo>
                  <a:cubicBezTo>
                    <a:pt x="40" y="67"/>
                    <a:pt x="1" y="93"/>
                    <a:pt x="1" y="146"/>
                  </a:cubicBezTo>
                  <a:cubicBezTo>
                    <a:pt x="1" y="173"/>
                    <a:pt x="27" y="199"/>
                    <a:pt x="67" y="212"/>
                  </a:cubicBezTo>
                  <a:cubicBezTo>
                    <a:pt x="120" y="239"/>
                    <a:pt x="159" y="239"/>
                    <a:pt x="212" y="239"/>
                  </a:cubicBezTo>
                  <a:lnTo>
                    <a:pt x="398" y="239"/>
                  </a:lnTo>
                  <a:cubicBezTo>
                    <a:pt x="530" y="239"/>
                    <a:pt x="596" y="279"/>
                    <a:pt x="596" y="371"/>
                  </a:cubicBezTo>
                  <a:lnTo>
                    <a:pt x="596" y="557"/>
                  </a:lnTo>
                  <a:lnTo>
                    <a:pt x="596" y="821"/>
                  </a:lnTo>
                  <a:cubicBezTo>
                    <a:pt x="596" y="927"/>
                    <a:pt x="609" y="1033"/>
                    <a:pt x="609" y="1139"/>
                  </a:cubicBezTo>
                  <a:lnTo>
                    <a:pt x="609" y="1483"/>
                  </a:lnTo>
                  <a:cubicBezTo>
                    <a:pt x="609" y="1721"/>
                    <a:pt x="596" y="1920"/>
                    <a:pt x="596" y="2092"/>
                  </a:cubicBezTo>
                  <a:cubicBezTo>
                    <a:pt x="596" y="2264"/>
                    <a:pt x="596" y="2409"/>
                    <a:pt x="596" y="2542"/>
                  </a:cubicBezTo>
                  <a:cubicBezTo>
                    <a:pt x="596" y="2674"/>
                    <a:pt x="583" y="2780"/>
                    <a:pt x="583" y="2886"/>
                  </a:cubicBezTo>
                  <a:cubicBezTo>
                    <a:pt x="583" y="2979"/>
                    <a:pt x="583" y="3071"/>
                    <a:pt x="583" y="3151"/>
                  </a:cubicBezTo>
                  <a:lnTo>
                    <a:pt x="570" y="3402"/>
                  </a:lnTo>
                  <a:cubicBezTo>
                    <a:pt x="570" y="3495"/>
                    <a:pt x="556" y="3587"/>
                    <a:pt x="556" y="3680"/>
                  </a:cubicBezTo>
                  <a:cubicBezTo>
                    <a:pt x="556" y="3733"/>
                    <a:pt x="583" y="3786"/>
                    <a:pt x="609" y="3812"/>
                  </a:cubicBezTo>
                  <a:cubicBezTo>
                    <a:pt x="636" y="3839"/>
                    <a:pt x="676" y="3852"/>
                    <a:pt x="715" y="3852"/>
                  </a:cubicBezTo>
                  <a:cubicBezTo>
                    <a:pt x="755" y="3852"/>
                    <a:pt x="781" y="3839"/>
                    <a:pt x="808" y="3826"/>
                  </a:cubicBezTo>
                  <a:cubicBezTo>
                    <a:pt x="821" y="3826"/>
                    <a:pt x="848" y="3799"/>
                    <a:pt x="861" y="3773"/>
                  </a:cubicBezTo>
                  <a:cubicBezTo>
                    <a:pt x="861" y="3746"/>
                    <a:pt x="874" y="3706"/>
                    <a:pt x="874" y="3667"/>
                  </a:cubicBezTo>
                  <a:cubicBezTo>
                    <a:pt x="874" y="3614"/>
                    <a:pt x="887" y="3548"/>
                    <a:pt x="887" y="3481"/>
                  </a:cubicBezTo>
                  <a:cubicBezTo>
                    <a:pt x="914" y="3521"/>
                    <a:pt x="940" y="3561"/>
                    <a:pt x="980" y="3614"/>
                  </a:cubicBezTo>
                  <a:cubicBezTo>
                    <a:pt x="1020" y="3654"/>
                    <a:pt x="1059" y="3680"/>
                    <a:pt x="1112" y="3720"/>
                  </a:cubicBezTo>
                  <a:cubicBezTo>
                    <a:pt x="1152" y="3759"/>
                    <a:pt x="1218" y="3786"/>
                    <a:pt x="1284" y="3799"/>
                  </a:cubicBezTo>
                  <a:cubicBezTo>
                    <a:pt x="1351" y="3826"/>
                    <a:pt x="1430" y="3839"/>
                    <a:pt x="1523" y="3839"/>
                  </a:cubicBezTo>
                  <a:cubicBezTo>
                    <a:pt x="1628" y="3839"/>
                    <a:pt x="1748" y="3826"/>
                    <a:pt x="1867" y="3786"/>
                  </a:cubicBezTo>
                  <a:cubicBezTo>
                    <a:pt x="1986" y="3746"/>
                    <a:pt x="2105" y="3693"/>
                    <a:pt x="2198" y="3614"/>
                  </a:cubicBezTo>
                  <a:cubicBezTo>
                    <a:pt x="2303" y="3521"/>
                    <a:pt x="2383" y="3415"/>
                    <a:pt x="2449" y="3283"/>
                  </a:cubicBezTo>
                  <a:cubicBezTo>
                    <a:pt x="2515" y="3151"/>
                    <a:pt x="2555" y="2979"/>
                    <a:pt x="2555" y="2780"/>
                  </a:cubicBezTo>
                  <a:cubicBezTo>
                    <a:pt x="2555" y="2661"/>
                    <a:pt x="2542" y="2529"/>
                    <a:pt x="2502" y="2409"/>
                  </a:cubicBezTo>
                  <a:cubicBezTo>
                    <a:pt x="2476" y="2277"/>
                    <a:pt x="2436" y="2158"/>
                    <a:pt x="2370" y="2052"/>
                  </a:cubicBezTo>
                  <a:cubicBezTo>
                    <a:pt x="2317" y="1946"/>
                    <a:pt x="2224" y="1854"/>
                    <a:pt x="2118" y="1774"/>
                  </a:cubicBezTo>
                  <a:cubicBezTo>
                    <a:pt x="2012" y="1708"/>
                    <a:pt x="1893" y="1668"/>
                    <a:pt x="1734" y="1668"/>
                  </a:cubicBezTo>
                  <a:cubicBezTo>
                    <a:pt x="1562" y="1668"/>
                    <a:pt x="1403" y="1721"/>
                    <a:pt x="1271" y="1827"/>
                  </a:cubicBezTo>
                  <a:cubicBezTo>
                    <a:pt x="1126" y="1920"/>
                    <a:pt x="1020" y="2065"/>
                    <a:pt x="927" y="2251"/>
                  </a:cubicBezTo>
                  <a:lnTo>
                    <a:pt x="927" y="173"/>
                  </a:lnTo>
                  <a:cubicBezTo>
                    <a:pt x="927" y="93"/>
                    <a:pt x="914" y="40"/>
                    <a:pt x="887" y="27"/>
                  </a:cubicBezTo>
                  <a:cubicBezTo>
                    <a:pt x="861" y="14"/>
                    <a:pt x="834" y="1"/>
                    <a:pt x="808" y="1"/>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16"/>
            <p:cNvSpPr/>
            <p:nvPr/>
          </p:nvSpPr>
          <p:spPr>
            <a:xfrm>
              <a:off x="2506415" y="3201175"/>
              <a:ext cx="111977" cy="132427"/>
            </a:xfrm>
            <a:custGeom>
              <a:avLst/>
              <a:gdLst/>
              <a:ahLst/>
              <a:cxnLst/>
              <a:rect l="l" t="t" r="r" b="b"/>
              <a:pathLst>
                <a:path w="2026" h="2396" extrusionOk="0">
                  <a:moveTo>
                    <a:pt x="1761" y="0"/>
                  </a:moveTo>
                  <a:cubicBezTo>
                    <a:pt x="1708" y="0"/>
                    <a:pt x="1682" y="14"/>
                    <a:pt x="1655" y="40"/>
                  </a:cubicBezTo>
                  <a:cubicBezTo>
                    <a:pt x="1629" y="66"/>
                    <a:pt x="1629" y="93"/>
                    <a:pt x="1629" y="133"/>
                  </a:cubicBezTo>
                  <a:lnTo>
                    <a:pt x="1629" y="265"/>
                  </a:lnTo>
                  <a:cubicBezTo>
                    <a:pt x="1629" y="318"/>
                    <a:pt x="1629" y="358"/>
                    <a:pt x="1629" y="384"/>
                  </a:cubicBezTo>
                  <a:cubicBezTo>
                    <a:pt x="1563" y="291"/>
                    <a:pt x="1483" y="212"/>
                    <a:pt x="1391" y="186"/>
                  </a:cubicBezTo>
                  <a:cubicBezTo>
                    <a:pt x="1298" y="159"/>
                    <a:pt x="1192" y="133"/>
                    <a:pt x="1073" y="133"/>
                  </a:cubicBezTo>
                  <a:cubicBezTo>
                    <a:pt x="927" y="133"/>
                    <a:pt x="782" y="172"/>
                    <a:pt x="649" y="225"/>
                  </a:cubicBezTo>
                  <a:cubicBezTo>
                    <a:pt x="517" y="291"/>
                    <a:pt x="398" y="371"/>
                    <a:pt x="305" y="490"/>
                  </a:cubicBezTo>
                  <a:cubicBezTo>
                    <a:pt x="213" y="583"/>
                    <a:pt x="133" y="715"/>
                    <a:pt x="80" y="861"/>
                  </a:cubicBezTo>
                  <a:cubicBezTo>
                    <a:pt x="27" y="1006"/>
                    <a:pt x="1" y="1165"/>
                    <a:pt x="1" y="1324"/>
                  </a:cubicBezTo>
                  <a:cubicBezTo>
                    <a:pt x="1" y="1469"/>
                    <a:pt x="14" y="1615"/>
                    <a:pt x="67" y="1747"/>
                  </a:cubicBezTo>
                  <a:cubicBezTo>
                    <a:pt x="120" y="1880"/>
                    <a:pt x="186" y="1986"/>
                    <a:pt x="266" y="2091"/>
                  </a:cubicBezTo>
                  <a:cubicBezTo>
                    <a:pt x="358" y="2184"/>
                    <a:pt x="464" y="2264"/>
                    <a:pt x="596" y="2316"/>
                  </a:cubicBezTo>
                  <a:cubicBezTo>
                    <a:pt x="729" y="2369"/>
                    <a:pt x="874" y="2396"/>
                    <a:pt x="1033" y="2396"/>
                  </a:cubicBezTo>
                  <a:cubicBezTo>
                    <a:pt x="1443" y="2396"/>
                    <a:pt x="1761" y="2237"/>
                    <a:pt x="1973" y="1906"/>
                  </a:cubicBezTo>
                  <a:cubicBezTo>
                    <a:pt x="1999" y="1880"/>
                    <a:pt x="1999" y="1853"/>
                    <a:pt x="2013" y="1840"/>
                  </a:cubicBezTo>
                  <a:cubicBezTo>
                    <a:pt x="2026" y="1827"/>
                    <a:pt x="2026" y="1800"/>
                    <a:pt x="2026" y="1774"/>
                  </a:cubicBezTo>
                  <a:cubicBezTo>
                    <a:pt x="2026" y="1734"/>
                    <a:pt x="2013" y="1708"/>
                    <a:pt x="1973" y="1681"/>
                  </a:cubicBezTo>
                  <a:cubicBezTo>
                    <a:pt x="1946" y="1668"/>
                    <a:pt x="1920" y="1655"/>
                    <a:pt x="1880" y="1655"/>
                  </a:cubicBezTo>
                  <a:cubicBezTo>
                    <a:pt x="1867" y="1655"/>
                    <a:pt x="1841" y="1668"/>
                    <a:pt x="1814" y="1681"/>
                  </a:cubicBezTo>
                  <a:cubicBezTo>
                    <a:pt x="1788" y="1694"/>
                    <a:pt x="1761" y="1721"/>
                    <a:pt x="1735" y="1774"/>
                  </a:cubicBezTo>
                  <a:cubicBezTo>
                    <a:pt x="1668" y="1866"/>
                    <a:pt x="1589" y="1946"/>
                    <a:pt x="1470" y="2012"/>
                  </a:cubicBezTo>
                  <a:cubicBezTo>
                    <a:pt x="1351" y="2078"/>
                    <a:pt x="1192" y="2105"/>
                    <a:pt x="1020" y="2105"/>
                  </a:cubicBezTo>
                  <a:cubicBezTo>
                    <a:pt x="808" y="2105"/>
                    <a:pt x="636" y="2039"/>
                    <a:pt x="530" y="1893"/>
                  </a:cubicBezTo>
                  <a:cubicBezTo>
                    <a:pt x="411" y="1761"/>
                    <a:pt x="358" y="1562"/>
                    <a:pt x="358" y="1324"/>
                  </a:cubicBezTo>
                  <a:cubicBezTo>
                    <a:pt x="358" y="1191"/>
                    <a:pt x="371" y="1059"/>
                    <a:pt x="398" y="953"/>
                  </a:cubicBezTo>
                  <a:cubicBezTo>
                    <a:pt x="438" y="847"/>
                    <a:pt x="491" y="755"/>
                    <a:pt x="557" y="675"/>
                  </a:cubicBezTo>
                  <a:cubicBezTo>
                    <a:pt x="610" y="583"/>
                    <a:pt x="689" y="530"/>
                    <a:pt x="768" y="490"/>
                  </a:cubicBezTo>
                  <a:cubicBezTo>
                    <a:pt x="861" y="437"/>
                    <a:pt x="954" y="411"/>
                    <a:pt x="1060" y="411"/>
                  </a:cubicBezTo>
                  <a:cubicBezTo>
                    <a:pt x="1271" y="411"/>
                    <a:pt x="1417" y="464"/>
                    <a:pt x="1496" y="556"/>
                  </a:cubicBezTo>
                  <a:cubicBezTo>
                    <a:pt x="1576" y="649"/>
                    <a:pt x="1629" y="781"/>
                    <a:pt x="1629" y="940"/>
                  </a:cubicBezTo>
                  <a:cubicBezTo>
                    <a:pt x="1629" y="966"/>
                    <a:pt x="1642" y="993"/>
                    <a:pt x="1668" y="1006"/>
                  </a:cubicBezTo>
                  <a:cubicBezTo>
                    <a:pt x="1695" y="1033"/>
                    <a:pt x="1721" y="1033"/>
                    <a:pt x="1748" y="1033"/>
                  </a:cubicBezTo>
                  <a:cubicBezTo>
                    <a:pt x="1788" y="1033"/>
                    <a:pt x="1827" y="1019"/>
                    <a:pt x="1867" y="1006"/>
                  </a:cubicBezTo>
                  <a:cubicBezTo>
                    <a:pt x="1893" y="980"/>
                    <a:pt x="1920" y="953"/>
                    <a:pt x="1920" y="940"/>
                  </a:cubicBezTo>
                  <a:lnTo>
                    <a:pt x="1920" y="768"/>
                  </a:lnTo>
                  <a:lnTo>
                    <a:pt x="1920" y="543"/>
                  </a:lnTo>
                  <a:cubicBezTo>
                    <a:pt x="1920" y="477"/>
                    <a:pt x="1920" y="397"/>
                    <a:pt x="1920" y="331"/>
                  </a:cubicBezTo>
                  <a:lnTo>
                    <a:pt x="1920" y="159"/>
                  </a:lnTo>
                  <a:cubicBezTo>
                    <a:pt x="1920" y="106"/>
                    <a:pt x="1907" y="66"/>
                    <a:pt x="1880" y="40"/>
                  </a:cubicBezTo>
                  <a:cubicBezTo>
                    <a:pt x="1854" y="14"/>
                    <a:pt x="1814" y="0"/>
                    <a:pt x="1761"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78" name="Google Shape;278;p16"/>
          <p:cNvGrpSpPr/>
          <p:nvPr/>
        </p:nvGrpSpPr>
        <p:grpSpPr>
          <a:xfrm>
            <a:off x="622839" y="286352"/>
            <a:ext cx="675314" cy="304797"/>
            <a:chOff x="4763863" y="259761"/>
            <a:chExt cx="766705" cy="346045"/>
          </a:xfrm>
        </p:grpSpPr>
        <p:sp>
          <p:nvSpPr>
            <p:cNvPr id="279" name="Google Shape;279;p16"/>
            <p:cNvSpPr/>
            <p:nvPr/>
          </p:nvSpPr>
          <p:spPr>
            <a:xfrm>
              <a:off x="4763863" y="392187"/>
              <a:ext cx="184436" cy="160946"/>
            </a:xfrm>
            <a:custGeom>
              <a:avLst/>
              <a:gdLst/>
              <a:ahLst/>
              <a:cxnLst/>
              <a:rect l="l" t="t" r="r" b="b"/>
              <a:pathLst>
                <a:path w="3337" h="2912" extrusionOk="0">
                  <a:moveTo>
                    <a:pt x="477" y="0"/>
                  </a:moveTo>
                  <a:cubicBezTo>
                    <a:pt x="279" y="0"/>
                    <a:pt x="147" y="13"/>
                    <a:pt x="94" y="40"/>
                  </a:cubicBezTo>
                  <a:cubicBezTo>
                    <a:pt x="27" y="66"/>
                    <a:pt x="1" y="106"/>
                    <a:pt x="1" y="172"/>
                  </a:cubicBezTo>
                  <a:cubicBezTo>
                    <a:pt x="1" y="238"/>
                    <a:pt x="27" y="291"/>
                    <a:pt x="80" y="304"/>
                  </a:cubicBezTo>
                  <a:cubicBezTo>
                    <a:pt x="147" y="331"/>
                    <a:pt x="239" y="344"/>
                    <a:pt x="358" y="344"/>
                  </a:cubicBezTo>
                  <a:cubicBezTo>
                    <a:pt x="451" y="357"/>
                    <a:pt x="517" y="371"/>
                    <a:pt x="570" y="397"/>
                  </a:cubicBezTo>
                  <a:cubicBezTo>
                    <a:pt x="610" y="424"/>
                    <a:pt x="676" y="477"/>
                    <a:pt x="742" y="569"/>
                  </a:cubicBezTo>
                  <a:lnTo>
                    <a:pt x="1364" y="1456"/>
                  </a:lnTo>
                  <a:lnTo>
                    <a:pt x="1272" y="1575"/>
                  </a:lnTo>
                  <a:lnTo>
                    <a:pt x="1179" y="1707"/>
                  </a:lnTo>
                  <a:lnTo>
                    <a:pt x="1033" y="1906"/>
                  </a:lnTo>
                  <a:cubicBezTo>
                    <a:pt x="967" y="1972"/>
                    <a:pt x="888" y="2091"/>
                    <a:pt x="782" y="2237"/>
                  </a:cubicBezTo>
                  <a:cubicBezTo>
                    <a:pt x="742" y="2276"/>
                    <a:pt x="702" y="2303"/>
                    <a:pt x="663" y="2329"/>
                  </a:cubicBezTo>
                  <a:cubicBezTo>
                    <a:pt x="623" y="2343"/>
                    <a:pt x="570" y="2356"/>
                    <a:pt x="517" y="2369"/>
                  </a:cubicBezTo>
                  <a:cubicBezTo>
                    <a:pt x="424" y="2382"/>
                    <a:pt x="345" y="2396"/>
                    <a:pt x="266" y="2422"/>
                  </a:cubicBezTo>
                  <a:cubicBezTo>
                    <a:pt x="186" y="2435"/>
                    <a:pt x="133" y="2488"/>
                    <a:pt x="133" y="2554"/>
                  </a:cubicBezTo>
                  <a:cubicBezTo>
                    <a:pt x="133" y="2594"/>
                    <a:pt x="147" y="2634"/>
                    <a:pt x="160" y="2647"/>
                  </a:cubicBezTo>
                  <a:cubicBezTo>
                    <a:pt x="186" y="2674"/>
                    <a:pt x="213" y="2687"/>
                    <a:pt x="226" y="2700"/>
                  </a:cubicBezTo>
                  <a:cubicBezTo>
                    <a:pt x="266" y="2713"/>
                    <a:pt x="292" y="2726"/>
                    <a:pt x="319" y="2726"/>
                  </a:cubicBezTo>
                  <a:lnTo>
                    <a:pt x="1099" y="2726"/>
                  </a:lnTo>
                  <a:cubicBezTo>
                    <a:pt x="1139" y="2726"/>
                    <a:pt x="1166" y="2726"/>
                    <a:pt x="1205" y="2740"/>
                  </a:cubicBezTo>
                  <a:lnTo>
                    <a:pt x="1338" y="2740"/>
                  </a:lnTo>
                  <a:cubicBezTo>
                    <a:pt x="1391" y="2740"/>
                    <a:pt x="1444" y="2726"/>
                    <a:pt x="1510" y="2713"/>
                  </a:cubicBezTo>
                  <a:cubicBezTo>
                    <a:pt x="1563" y="2687"/>
                    <a:pt x="1602" y="2647"/>
                    <a:pt x="1602" y="2568"/>
                  </a:cubicBezTo>
                  <a:cubicBezTo>
                    <a:pt x="1602" y="2541"/>
                    <a:pt x="1576" y="2515"/>
                    <a:pt x="1549" y="2475"/>
                  </a:cubicBezTo>
                  <a:cubicBezTo>
                    <a:pt x="1510" y="2435"/>
                    <a:pt x="1430" y="2409"/>
                    <a:pt x="1311" y="2409"/>
                  </a:cubicBezTo>
                  <a:cubicBezTo>
                    <a:pt x="1258" y="2409"/>
                    <a:pt x="1219" y="2409"/>
                    <a:pt x="1205" y="2396"/>
                  </a:cubicBezTo>
                  <a:cubicBezTo>
                    <a:pt x="1205" y="2382"/>
                    <a:pt x="1192" y="2369"/>
                    <a:pt x="1192" y="2356"/>
                  </a:cubicBezTo>
                  <a:cubicBezTo>
                    <a:pt x="1192" y="2329"/>
                    <a:pt x="1205" y="2303"/>
                    <a:pt x="1245" y="2263"/>
                  </a:cubicBezTo>
                  <a:cubicBezTo>
                    <a:pt x="1272" y="2210"/>
                    <a:pt x="1298" y="2184"/>
                    <a:pt x="1324" y="2157"/>
                  </a:cubicBezTo>
                  <a:cubicBezTo>
                    <a:pt x="1364" y="2091"/>
                    <a:pt x="1404" y="2038"/>
                    <a:pt x="1444" y="1985"/>
                  </a:cubicBezTo>
                  <a:cubicBezTo>
                    <a:pt x="1483" y="1932"/>
                    <a:pt x="1536" y="1866"/>
                    <a:pt x="1602" y="1774"/>
                  </a:cubicBezTo>
                  <a:cubicBezTo>
                    <a:pt x="1655" y="1840"/>
                    <a:pt x="1708" y="1919"/>
                    <a:pt x="1761" y="1999"/>
                  </a:cubicBezTo>
                  <a:cubicBezTo>
                    <a:pt x="1827" y="2065"/>
                    <a:pt x="1867" y="2131"/>
                    <a:pt x="1920" y="2197"/>
                  </a:cubicBezTo>
                  <a:cubicBezTo>
                    <a:pt x="1960" y="2263"/>
                    <a:pt x="1999" y="2329"/>
                    <a:pt x="2026" y="2382"/>
                  </a:cubicBezTo>
                  <a:cubicBezTo>
                    <a:pt x="2066" y="2435"/>
                    <a:pt x="2079" y="2462"/>
                    <a:pt x="2079" y="2475"/>
                  </a:cubicBezTo>
                  <a:cubicBezTo>
                    <a:pt x="2079" y="2515"/>
                    <a:pt x="2066" y="2541"/>
                    <a:pt x="2052" y="2554"/>
                  </a:cubicBezTo>
                  <a:lnTo>
                    <a:pt x="1973" y="2568"/>
                  </a:lnTo>
                  <a:cubicBezTo>
                    <a:pt x="1933" y="2581"/>
                    <a:pt x="1907" y="2594"/>
                    <a:pt x="1894" y="2634"/>
                  </a:cubicBezTo>
                  <a:cubicBezTo>
                    <a:pt x="1880" y="2674"/>
                    <a:pt x="1880" y="2700"/>
                    <a:pt x="1880" y="2726"/>
                  </a:cubicBezTo>
                  <a:cubicBezTo>
                    <a:pt x="1880" y="2753"/>
                    <a:pt x="1894" y="2793"/>
                    <a:pt x="1933" y="2832"/>
                  </a:cubicBezTo>
                  <a:cubicBezTo>
                    <a:pt x="1986" y="2885"/>
                    <a:pt x="2052" y="2912"/>
                    <a:pt x="2158" y="2912"/>
                  </a:cubicBezTo>
                  <a:cubicBezTo>
                    <a:pt x="2238" y="2912"/>
                    <a:pt x="2304" y="2899"/>
                    <a:pt x="2357" y="2899"/>
                  </a:cubicBezTo>
                  <a:lnTo>
                    <a:pt x="2807" y="2899"/>
                  </a:lnTo>
                  <a:cubicBezTo>
                    <a:pt x="2873" y="2899"/>
                    <a:pt x="2966" y="2912"/>
                    <a:pt x="3072" y="2912"/>
                  </a:cubicBezTo>
                  <a:cubicBezTo>
                    <a:pt x="3124" y="2912"/>
                    <a:pt x="3191" y="2899"/>
                    <a:pt x="3244" y="2885"/>
                  </a:cubicBezTo>
                  <a:cubicBezTo>
                    <a:pt x="3297" y="2872"/>
                    <a:pt x="3336" y="2819"/>
                    <a:pt x="3336" y="2740"/>
                  </a:cubicBezTo>
                  <a:cubicBezTo>
                    <a:pt x="3336" y="2687"/>
                    <a:pt x="3310" y="2660"/>
                    <a:pt x="3257" y="2634"/>
                  </a:cubicBezTo>
                  <a:cubicBezTo>
                    <a:pt x="3217" y="2607"/>
                    <a:pt x="3151" y="2594"/>
                    <a:pt x="3085" y="2594"/>
                  </a:cubicBezTo>
                  <a:cubicBezTo>
                    <a:pt x="3019" y="2581"/>
                    <a:pt x="2952" y="2581"/>
                    <a:pt x="2899" y="2581"/>
                  </a:cubicBezTo>
                  <a:cubicBezTo>
                    <a:pt x="2847" y="2568"/>
                    <a:pt x="2794" y="2554"/>
                    <a:pt x="2727" y="2541"/>
                  </a:cubicBezTo>
                  <a:cubicBezTo>
                    <a:pt x="2701" y="2528"/>
                    <a:pt x="2674" y="2515"/>
                    <a:pt x="2635" y="2475"/>
                  </a:cubicBezTo>
                  <a:cubicBezTo>
                    <a:pt x="2595" y="2449"/>
                    <a:pt x="2555" y="2396"/>
                    <a:pt x="2489" y="2316"/>
                  </a:cubicBezTo>
                  <a:cubicBezTo>
                    <a:pt x="2423" y="2237"/>
                    <a:pt x="2330" y="2131"/>
                    <a:pt x="2238" y="1999"/>
                  </a:cubicBezTo>
                  <a:cubicBezTo>
                    <a:pt x="2132" y="1853"/>
                    <a:pt x="1999" y="1668"/>
                    <a:pt x="1841" y="1443"/>
                  </a:cubicBezTo>
                  <a:cubicBezTo>
                    <a:pt x="1920" y="1324"/>
                    <a:pt x="1999" y="1218"/>
                    <a:pt x="2066" y="1112"/>
                  </a:cubicBezTo>
                  <a:cubicBezTo>
                    <a:pt x="2145" y="993"/>
                    <a:pt x="2224" y="887"/>
                    <a:pt x="2330" y="768"/>
                  </a:cubicBezTo>
                  <a:cubicBezTo>
                    <a:pt x="2397" y="675"/>
                    <a:pt x="2476" y="622"/>
                    <a:pt x="2542" y="609"/>
                  </a:cubicBezTo>
                  <a:cubicBezTo>
                    <a:pt x="2582" y="582"/>
                    <a:pt x="2661" y="569"/>
                    <a:pt x="2754" y="569"/>
                  </a:cubicBezTo>
                  <a:cubicBezTo>
                    <a:pt x="2860" y="556"/>
                    <a:pt x="2992" y="556"/>
                    <a:pt x="3177" y="556"/>
                  </a:cubicBezTo>
                  <a:cubicBezTo>
                    <a:pt x="3217" y="556"/>
                    <a:pt x="3244" y="543"/>
                    <a:pt x="3270" y="516"/>
                  </a:cubicBezTo>
                  <a:cubicBezTo>
                    <a:pt x="3297" y="477"/>
                    <a:pt x="3310" y="437"/>
                    <a:pt x="3310" y="424"/>
                  </a:cubicBezTo>
                  <a:cubicBezTo>
                    <a:pt x="3310" y="291"/>
                    <a:pt x="3257" y="225"/>
                    <a:pt x="3164" y="225"/>
                  </a:cubicBezTo>
                  <a:lnTo>
                    <a:pt x="2026" y="225"/>
                  </a:lnTo>
                  <a:cubicBezTo>
                    <a:pt x="1947" y="225"/>
                    <a:pt x="1880" y="238"/>
                    <a:pt x="1827" y="265"/>
                  </a:cubicBezTo>
                  <a:cubicBezTo>
                    <a:pt x="1788" y="291"/>
                    <a:pt x="1761" y="331"/>
                    <a:pt x="1761" y="410"/>
                  </a:cubicBezTo>
                  <a:cubicBezTo>
                    <a:pt x="1761" y="450"/>
                    <a:pt x="1774" y="490"/>
                    <a:pt x="1801" y="516"/>
                  </a:cubicBezTo>
                  <a:cubicBezTo>
                    <a:pt x="1841" y="529"/>
                    <a:pt x="1867" y="543"/>
                    <a:pt x="1880" y="556"/>
                  </a:cubicBezTo>
                  <a:cubicBezTo>
                    <a:pt x="1907" y="569"/>
                    <a:pt x="1920" y="582"/>
                    <a:pt x="1920" y="596"/>
                  </a:cubicBezTo>
                  <a:cubicBezTo>
                    <a:pt x="1920" y="609"/>
                    <a:pt x="1907" y="649"/>
                    <a:pt x="1867" y="702"/>
                  </a:cubicBezTo>
                  <a:cubicBezTo>
                    <a:pt x="1841" y="754"/>
                    <a:pt x="1801" y="821"/>
                    <a:pt x="1748" y="900"/>
                  </a:cubicBezTo>
                  <a:lnTo>
                    <a:pt x="1602" y="1125"/>
                  </a:lnTo>
                  <a:cubicBezTo>
                    <a:pt x="1536" y="1032"/>
                    <a:pt x="1470" y="953"/>
                    <a:pt x="1417" y="874"/>
                  </a:cubicBezTo>
                  <a:cubicBezTo>
                    <a:pt x="1364" y="794"/>
                    <a:pt x="1311" y="715"/>
                    <a:pt x="1272" y="662"/>
                  </a:cubicBezTo>
                  <a:cubicBezTo>
                    <a:pt x="1232" y="596"/>
                    <a:pt x="1192" y="543"/>
                    <a:pt x="1166" y="503"/>
                  </a:cubicBezTo>
                  <a:cubicBezTo>
                    <a:pt x="1152" y="463"/>
                    <a:pt x="1139" y="437"/>
                    <a:pt x="1139" y="424"/>
                  </a:cubicBezTo>
                  <a:cubicBezTo>
                    <a:pt x="1139" y="384"/>
                    <a:pt x="1152" y="371"/>
                    <a:pt x="1179" y="371"/>
                  </a:cubicBezTo>
                  <a:cubicBezTo>
                    <a:pt x="1219" y="371"/>
                    <a:pt x="1272" y="357"/>
                    <a:pt x="1324" y="357"/>
                  </a:cubicBezTo>
                  <a:cubicBezTo>
                    <a:pt x="1391" y="357"/>
                    <a:pt x="1444" y="344"/>
                    <a:pt x="1470" y="304"/>
                  </a:cubicBezTo>
                  <a:cubicBezTo>
                    <a:pt x="1510" y="265"/>
                    <a:pt x="1523" y="238"/>
                    <a:pt x="1523" y="199"/>
                  </a:cubicBezTo>
                  <a:cubicBezTo>
                    <a:pt x="1523" y="172"/>
                    <a:pt x="1523" y="146"/>
                    <a:pt x="1523" y="132"/>
                  </a:cubicBezTo>
                  <a:cubicBezTo>
                    <a:pt x="1523" y="106"/>
                    <a:pt x="1510" y="79"/>
                    <a:pt x="1483" y="66"/>
                  </a:cubicBezTo>
                  <a:cubicBezTo>
                    <a:pt x="1457" y="40"/>
                    <a:pt x="1430" y="27"/>
                    <a:pt x="1377" y="13"/>
                  </a:cubicBezTo>
                  <a:cubicBezTo>
                    <a:pt x="1338" y="0"/>
                    <a:pt x="1272" y="0"/>
                    <a:pt x="1179"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16"/>
            <p:cNvSpPr/>
            <p:nvPr/>
          </p:nvSpPr>
          <p:spPr>
            <a:xfrm>
              <a:off x="4962835" y="259761"/>
              <a:ext cx="166860" cy="289725"/>
            </a:xfrm>
            <a:custGeom>
              <a:avLst/>
              <a:gdLst/>
              <a:ahLst/>
              <a:cxnLst/>
              <a:rect l="l" t="t" r="r" b="b"/>
              <a:pathLst>
                <a:path w="3019" h="5242" extrusionOk="0">
                  <a:moveTo>
                    <a:pt x="2873" y="0"/>
                  </a:moveTo>
                  <a:cubicBezTo>
                    <a:pt x="2767" y="0"/>
                    <a:pt x="2688" y="27"/>
                    <a:pt x="2635" y="80"/>
                  </a:cubicBezTo>
                  <a:cubicBezTo>
                    <a:pt x="2595" y="133"/>
                    <a:pt x="2529" y="225"/>
                    <a:pt x="2476" y="358"/>
                  </a:cubicBezTo>
                  <a:cubicBezTo>
                    <a:pt x="2383" y="530"/>
                    <a:pt x="2317" y="675"/>
                    <a:pt x="2264" y="781"/>
                  </a:cubicBezTo>
                  <a:lnTo>
                    <a:pt x="2119" y="1073"/>
                  </a:lnTo>
                  <a:cubicBezTo>
                    <a:pt x="2079" y="1152"/>
                    <a:pt x="2052" y="1231"/>
                    <a:pt x="2013" y="1298"/>
                  </a:cubicBezTo>
                  <a:cubicBezTo>
                    <a:pt x="1973" y="1377"/>
                    <a:pt x="1933" y="1456"/>
                    <a:pt x="1880" y="1562"/>
                  </a:cubicBezTo>
                  <a:cubicBezTo>
                    <a:pt x="1827" y="1668"/>
                    <a:pt x="1761" y="1787"/>
                    <a:pt x="1682" y="1946"/>
                  </a:cubicBezTo>
                  <a:cubicBezTo>
                    <a:pt x="1589" y="2092"/>
                    <a:pt x="1483" y="2277"/>
                    <a:pt x="1364" y="2515"/>
                  </a:cubicBezTo>
                  <a:cubicBezTo>
                    <a:pt x="1258" y="2700"/>
                    <a:pt x="1179" y="2846"/>
                    <a:pt x="1126" y="2952"/>
                  </a:cubicBezTo>
                  <a:cubicBezTo>
                    <a:pt x="1060" y="3058"/>
                    <a:pt x="1007" y="3150"/>
                    <a:pt x="967" y="3217"/>
                  </a:cubicBezTo>
                  <a:cubicBezTo>
                    <a:pt x="941" y="3283"/>
                    <a:pt x="901" y="3323"/>
                    <a:pt x="874" y="3362"/>
                  </a:cubicBezTo>
                  <a:cubicBezTo>
                    <a:pt x="861" y="3402"/>
                    <a:pt x="835" y="3442"/>
                    <a:pt x="808" y="3481"/>
                  </a:cubicBezTo>
                  <a:cubicBezTo>
                    <a:pt x="782" y="3521"/>
                    <a:pt x="755" y="3574"/>
                    <a:pt x="716" y="3640"/>
                  </a:cubicBezTo>
                  <a:cubicBezTo>
                    <a:pt x="689" y="3693"/>
                    <a:pt x="636" y="3786"/>
                    <a:pt x="583" y="3892"/>
                  </a:cubicBezTo>
                  <a:cubicBezTo>
                    <a:pt x="530" y="4011"/>
                    <a:pt x="451" y="4156"/>
                    <a:pt x="358" y="4328"/>
                  </a:cubicBezTo>
                  <a:cubicBezTo>
                    <a:pt x="266" y="4514"/>
                    <a:pt x="160" y="4739"/>
                    <a:pt x="14" y="5017"/>
                  </a:cubicBezTo>
                  <a:cubicBezTo>
                    <a:pt x="1" y="5030"/>
                    <a:pt x="1" y="5043"/>
                    <a:pt x="1" y="5070"/>
                  </a:cubicBezTo>
                  <a:cubicBezTo>
                    <a:pt x="1" y="5122"/>
                    <a:pt x="27" y="5162"/>
                    <a:pt x="54" y="5189"/>
                  </a:cubicBezTo>
                  <a:cubicBezTo>
                    <a:pt x="94" y="5228"/>
                    <a:pt x="133" y="5242"/>
                    <a:pt x="173" y="5242"/>
                  </a:cubicBezTo>
                  <a:cubicBezTo>
                    <a:pt x="239" y="5242"/>
                    <a:pt x="279" y="5228"/>
                    <a:pt x="332" y="5202"/>
                  </a:cubicBezTo>
                  <a:cubicBezTo>
                    <a:pt x="385" y="5175"/>
                    <a:pt x="411" y="5149"/>
                    <a:pt x="438" y="5096"/>
                  </a:cubicBezTo>
                  <a:lnTo>
                    <a:pt x="2939" y="384"/>
                  </a:lnTo>
                  <a:cubicBezTo>
                    <a:pt x="2952" y="358"/>
                    <a:pt x="2966" y="318"/>
                    <a:pt x="2992" y="265"/>
                  </a:cubicBezTo>
                  <a:cubicBezTo>
                    <a:pt x="3005" y="225"/>
                    <a:pt x="3019" y="186"/>
                    <a:pt x="3019" y="146"/>
                  </a:cubicBezTo>
                  <a:cubicBezTo>
                    <a:pt x="3019" y="120"/>
                    <a:pt x="3019" y="93"/>
                    <a:pt x="2992" y="53"/>
                  </a:cubicBezTo>
                  <a:cubicBezTo>
                    <a:pt x="2979" y="14"/>
                    <a:pt x="2939" y="0"/>
                    <a:pt x="2873"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16"/>
            <p:cNvSpPr/>
            <p:nvPr/>
          </p:nvSpPr>
          <p:spPr>
            <a:xfrm>
              <a:off x="5141357" y="259761"/>
              <a:ext cx="177085" cy="287515"/>
            </a:xfrm>
            <a:custGeom>
              <a:avLst/>
              <a:gdLst/>
              <a:ahLst/>
              <a:cxnLst/>
              <a:rect l="l" t="t" r="r" b="b"/>
              <a:pathLst>
                <a:path w="3204" h="5202" extrusionOk="0">
                  <a:moveTo>
                    <a:pt x="1668" y="0"/>
                  </a:moveTo>
                  <a:cubicBezTo>
                    <a:pt x="1417" y="0"/>
                    <a:pt x="1192" y="53"/>
                    <a:pt x="993" y="159"/>
                  </a:cubicBezTo>
                  <a:cubicBezTo>
                    <a:pt x="808" y="252"/>
                    <a:pt x="636" y="371"/>
                    <a:pt x="503" y="517"/>
                  </a:cubicBezTo>
                  <a:cubicBezTo>
                    <a:pt x="371" y="662"/>
                    <a:pt x="278" y="808"/>
                    <a:pt x="199" y="953"/>
                  </a:cubicBezTo>
                  <a:cubicBezTo>
                    <a:pt x="133" y="1099"/>
                    <a:pt x="106" y="1231"/>
                    <a:pt x="106" y="1324"/>
                  </a:cubicBezTo>
                  <a:cubicBezTo>
                    <a:pt x="106" y="1337"/>
                    <a:pt x="106" y="1377"/>
                    <a:pt x="106" y="1417"/>
                  </a:cubicBezTo>
                  <a:cubicBezTo>
                    <a:pt x="119" y="1456"/>
                    <a:pt x="133" y="1496"/>
                    <a:pt x="146" y="1549"/>
                  </a:cubicBezTo>
                  <a:cubicBezTo>
                    <a:pt x="159" y="1589"/>
                    <a:pt x="199" y="1615"/>
                    <a:pt x="225" y="1655"/>
                  </a:cubicBezTo>
                  <a:cubicBezTo>
                    <a:pt x="265" y="1681"/>
                    <a:pt x="318" y="1708"/>
                    <a:pt x="384" y="1708"/>
                  </a:cubicBezTo>
                  <a:cubicBezTo>
                    <a:pt x="503" y="1708"/>
                    <a:pt x="583" y="1681"/>
                    <a:pt x="649" y="1628"/>
                  </a:cubicBezTo>
                  <a:cubicBezTo>
                    <a:pt x="702" y="1575"/>
                    <a:pt x="742" y="1496"/>
                    <a:pt x="742" y="1417"/>
                  </a:cubicBezTo>
                  <a:cubicBezTo>
                    <a:pt x="742" y="1377"/>
                    <a:pt x="728" y="1350"/>
                    <a:pt x="715" y="1324"/>
                  </a:cubicBezTo>
                  <a:cubicBezTo>
                    <a:pt x="702" y="1298"/>
                    <a:pt x="689" y="1271"/>
                    <a:pt x="662" y="1245"/>
                  </a:cubicBezTo>
                  <a:lnTo>
                    <a:pt x="609" y="1178"/>
                  </a:lnTo>
                  <a:cubicBezTo>
                    <a:pt x="596" y="1165"/>
                    <a:pt x="596" y="1139"/>
                    <a:pt x="596" y="1099"/>
                  </a:cubicBezTo>
                  <a:cubicBezTo>
                    <a:pt x="596" y="1073"/>
                    <a:pt x="622" y="1020"/>
                    <a:pt x="662" y="940"/>
                  </a:cubicBezTo>
                  <a:cubicBezTo>
                    <a:pt x="715" y="861"/>
                    <a:pt x="781" y="768"/>
                    <a:pt x="861" y="689"/>
                  </a:cubicBezTo>
                  <a:cubicBezTo>
                    <a:pt x="953" y="609"/>
                    <a:pt x="1059" y="530"/>
                    <a:pt x="1178" y="477"/>
                  </a:cubicBezTo>
                  <a:cubicBezTo>
                    <a:pt x="1297" y="411"/>
                    <a:pt x="1443" y="371"/>
                    <a:pt x="1602" y="371"/>
                  </a:cubicBezTo>
                  <a:cubicBezTo>
                    <a:pt x="1761" y="371"/>
                    <a:pt x="1893" y="411"/>
                    <a:pt x="2012" y="464"/>
                  </a:cubicBezTo>
                  <a:cubicBezTo>
                    <a:pt x="2118" y="517"/>
                    <a:pt x="2211" y="583"/>
                    <a:pt x="2277" y="675"/>
                  </a:cubicBezTo>
                  <a:cubicBezTo>
                    <a:pt x="2343" y="755"/>
                    <a:pt x="2396" y="848"/>
                    <a:pt x="2422" y="953"/>
                  </a:cubicBezTo>
                  <a:cubicBezTo>
                    <a:pt x="2462" y="1059"/>
                    <a:pt x="2475" y="1152"/>
                    <a:pt x="2475" y="1258"/>
                  </a:cubicBezTo>
                  <a:cubicBezTo>
                    <a:pt x="2475" y="1456"/>
                    <a:pt x="2436" y="1668"/>
                    <a:pt x="2356" y="1906"/>
                  </a:cubicBezTo>
                  <a:cubicBezTo>
                    <a:pt x="2290" y="2131"/>
                    <a:pt x="2184" y="2356"/>
                    <a:pt x="2052" y="2595"/>
                  </a:cubicBezTo>
                  <a:cubicBezTo>
                    <a:pt x="1933" y="2820"/>
                    <a:pt x="1787" y="3058"/>
                    <a:pt x="1628" y="3283"/>
                  </a:cubicBezTo>
                  <a:cubicBezTo>
                    <a:pt x="1469" y="3508"/>
                    <a:pt x="1297" y="3720"/>
                    <a:pt x="1112" y="3931"/>
                  </a:cubicBezTo>
                  <a:cubicBezTo>
                    <a:pt x="940" y="4117"/>
                    <a:pt x="768" y="4302"/>
                    <a:pt x="596" y="4474"/>
                  </a:cubicBezTo>
                  <a:cubicBezTo>
                    <a:pt x="424" y="4633"/>
                    <a:pt x="265" y="4778"/>
                    <a:pt x="119" y="4884"/>
                  </a:cubicBezTo>
                  <a:cubicBezTo>
                    <a:pt x="93" y="4911"/>
                    <a:pt x="67" y="4937"/>
                    <a:pt x="27" y="4964"/>
                  </a:cubicBezTo>
                  <a:cubicBezTo>
                    <a:pt x="14" y="4977"/>
                    <a:pt x="0" y="5003"/>
                    <a:pt x="0" y="5043"/>
                  </a:cubicBezTo>
                  <a:cubicBezTo>
                    <a:pt x="0" y="5070"/>
                    <a:pt x="14" y="5109"/>
                    <a:pt x="27" y="5136"/>
                  </a:cubicBezTo>
                  <a:cubicBezTo>
                    <a:pt x="67" y="5175"/>
                    <a:pt x="106" y="5202"/>
                    <a:pt x="172" y="5202"/>
                  </a:cubicBezTo>
                  <a:cubicBezTo>
                    <a:pt x="225" y="5202"/>
                    <a:pt x="292" y="5189"/>
                    <a:pt x="331" y="5162"/>
                  </a:cubicBezTo>
                  <a:cubicBezTo>
                    <a:pt x="384" y="5149"/>
                    <a:pt x="411" y="5136"/>
                    <a:pt x="437" y="5109"/>
                  </a:cubicBezTo>
                  <a:lnTo>
                    <a:pt x="1112" y="5109"/>
                  </a:lnTo>
                  <a:cubicBezTo>
                    <a:pt x="1244" y="5109"/>
                    <a:pt x="1377" y="5109"/>
                    <a:pt x="1509" y="5122"/>
                  </a:cubicBezTo>
                  <a:lnTo>
                    <a:pt x="1880" y="5122"/>
                  </a:lnTo>
                  <a:cubicBezTo>
                    <a:pt x="2012" y="5122"/>
                    <a:pt x="2131" y="5122"/>
                    <a:pt x="2264" y="5136"/>
                  </a:cubicBezTo>
                  <a:lnTo>
                    <a:pt x="2674" y="5136"/>
                  </a:lnTo>
                  <a:cubicBezTo>
                    <a:pt x="2687" y="5136"/>
                    <a:pt x="2714" y="5122"/>
                    <a:pt x="2753" y="5096"/>
                  </a:cubicBezTo>
                  <a:cubicBezTo>
                    <a:pt x="2793" y="5083"/>
                    <a:pt x="2833" y="5043"/>
                    <a:pt x="2859" y="4990"/>
                  </a:cubicBezTo>
                  <a:cubicBezTo>
                    <a:pt x="2965" y="4792"/>
                    <a:pt x="3058" y="4646"/>
                    <a:pt x="3111" y="4553"/>
                  </a:cubicBezTo>
                  <a:cubicBezTo>
                    <a:pt x="3177" y="4461"/>
                    <a:pt x="3203" y="4395"/>
                    <a:pt x="3203" y="4355"/>
                  </a:cubicBezTo>
                  <a:cubicBezTo>
                    <a:pt x="3203" y="4302"/>
                    <a:pt x="3190" y="4275"/>
                    <a:pt x="3137" y="4249"/>
                  </a:cubicBezTo>
                  <a:cubicBezTo>
                    <a:pt x="3111" y="4236"/>
                    <a:pt x="3071" y="4222"/>
                    <a:pt x="3018" y="4222"/>
                  </a:cubicBezTo>
                  <a:cubicBezTo>
                    <a:pt x="2965" y="4222"/>
                    <a:pt x="2925" y="4236"/>
                    <a:pt x="2886" y="4275"/>
                  </a:cubicBezTo>
                  <a:cubicBezTo>
                    <a:pt x="2859" y="4302"/>
                    <a:pt x="2833" y="4328"/>
                    <a:pt x="2819" y="4368"/>
                  </a:cubicBezTo>
                  <a:lnTo>
                    <a:pt x="2647" y="4620"/>
                  </a:lnTo>
                  <a:cubicBezTo>
                    <a:pt x="2621" y="4672"/>
                    <a:pt x="2594" y="4699"/>
                    <a:pt x="2568" y="4712"/>
                  </a:cubicBezTo>
                  <a:cubicBezTo>
                    <a:pt x="2542" y="4725"/>
                    <a:pt x="2515" y="4739"/>
                    <a:pt x="2489" y="4739"/>
                  </a:cubicBezTo>
                  <a:lnTo>
                    <a:pt x="1800" y="4739"/>
                  </a:lnTo>
                  <a:cubicBezTo>
                    <a:pt x="1628" y="4725"/>
                    <a:pt x="1456" y="4725"/>
                    <a:pt x="1271" y="4725"/>
                  </a:cubicBezTo>
                  <a:cubicBezTo>
                    <a:pt x="1099" y="4725"/>
                    <a:pt x="940" y="4712"/>
                    <a:pt x="821" y="4712"/>
                  </a:cubicBezTo>
                  <a:cubicBezTo>
                    <a:pt x="940" y="4593"/>
                    <a:pt x="1072" y="4461"/>
                    <a:pt x="1218" y="4302"/>
                  </a:cubicBezTo>
                  <a:cubicBezTo>
                    <a:pt x="1377" y="4143"/>
                    <a:pt x="1536" y="3971"/>
                    <a:pt x="1681" y="3786"/>
                  </a:cubicBezTo>
                  <a:cubicBezTo>
                    <a:pt x="1840" y="3600"/>
                    <a:pt x="1999" y="3402"/>
                    <a:pt x="2144" y="3203"/>
                  </a:cubicBezTo>
                  <a:cubicBezTo>
                    <a:pt x="2290" y="2992"/>
                    <a:pt x="2436" y="2780"/>
                    <a:pt x="2542" y="2555"/>
                  </a:cubicBezTo>
                  <a:cubicBezTo>
                    <a:pt x="2661" y="2343"/>
                    <a:pt x="2753" y="2131"/>
                    <a:pt x="2833" y="1906"/>
                  </a:cubicBezTo>
                  <a:cubicBezTo>
                    <a:pt x="2899" y="1681"/>
                    <a:pt x="2939" y="1470"/>
                    <a:pt x="2939" y="1271"/>
                  </a:cubicBezTo>
                  <a:cubicBezTo>
                    <a:pt x="2939" y="1086"/>
                    <a:pt x="2912" y="927"/>
                    <a:pt x="2872" y="781"/>
                  </a:cubicBezTo>
                  <a:cubicBezTo>
                    <a:pt x="2833" y="623"/>
                    <a:pt x="2753" y="490"/>
                    <a:pt x="2647" y="371"/>
                  </a:cubicBezTo>
                  <a:cubicBezTo>
                    <a:pt x="2542" y="265"/>
                    <a:pt x="2409" y="173"/>
                    <a:pt x="2250" y="106"/>
                  </a:cubicBezTo>
                  <a:cubicBezTo>
                    <a:pt x="2092" y="40"/>
                    <a:pt x="1893" y="0"/>
                    <a:pt x="1668"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16"/>
            <p:cNvSpPr/>
            <p:nvPr/>
          </p:nvSpPr>
          <p:spPr>
            <a:xfrm>
              <a:off x="5320598" y="397272"/>
              <a:ext cx="209971" cy="208534"/>
            </a:xfrm>
            <a:custGeom>
              <a:avLst/>
              <a:gdLst/>
              <a:ahLst/>
              <a:cxnLst/>
              <a:rect l="l" t="t" r="r" b="b"/>
              <a:pathLst>
                <a:path w="3799" h="3773" extrusionOk="0">
                  <a:moveTo>
                    <a:pt x="384" y="1"/>
                  </a:moveTo>
                  <a:cubicBezTo>
                    <a:pt x="278" y="1"/>
                    <a:pt x="199" y="14"/>
                    <a:pt x="119" y="54"/>
                  </a:cubicBezTo>
                  <a:cubicBezTo>
                    <a:pt x="40" y="80"/>
                    <a:pt x="0" y="133"/>
                    <a:pt x="0" y="199"/>
                  </a:cubicBezTo>
                  <a:cubicBezTo>
                    <a:pt x="0" y="279"/>
                    <a:pt x="53" y="318"/>
                    <a:pt x="132" y="332"/>
                  </a:cubicBezTo>
                  <a:cubicBezTo>
                    <a:pt x="212" y="345"/>
                    <a:pt x="331" y="358"/>
                    <a:pt x="490" y="358"/>
                  </a:cubicBezTo>
                  <a:lnTo>
                    <a:pt x="609" y="358"/>
                  </a:lnTo>
                  <a:cubicBezTo>
                    <a:pt x="649" y="371"/>
                    <a:pt x="675" y="371"/>
                    <a:pt x="701" y="385"/>
                  </a:cubicBezTo>
                  <a:cubicBezTo>
                    <a:pt x="728" y="398"/>
                    <a:pt x="741" y="411"/>
                    <a:pt x="754" y="437"/>
                  </a:cubicBezTo>
                  <a:cubicBezTo>
                    <a:pt x="781" y="464"/>
                    <a:pt x="794" y="490"/>
                    <a:pt x="821" y="530"/>
                  </a:cubicBezTo>
                  <a:lnTo>
                    <a:pt x="2025" y="2714"/>
                  </a:lnTo>
                  <a:cubicBezTo>
                    <a:pt x="1972" y="2833"/>
                    <a:pt x="1919" y="2939"/>
                    <a:pt x="1866" y="3032"/>
                  </a:cubicBezTo>
                  <a:cubicBezTo>
                    <a:pt x="1813" y="3124"/>
                    <a:pt x="1760" y="3190"/>
                    <a:pt x="1694" y="3257"/>
                  </a:cubicBezTo>
                  <a:cubicBezTo>
                    <a:pt x="1641" y="3296"/>
                    <a:pt x="1575" y="3349"/>
                    <a:pt x="1509" y="3376"/>
                  </a:cubicBezTo>
                  <a:cubicBezTo>
                    <a:pt x="1429" y="3415"/>
                    <a:pt x="1363" y="3429"/>
                    <a:pt x="1297" y="3429"/>
                  </a:cubicBezTo>
                  <a:cubicBezTo>
                    <a:pt x="1178" y="3429"/>
                    <a:pt x="1072" y="3402"/>
                    <a:pt x="993" y="3349"/>
                  </a:cubicBezTo>
                  <a:cubicBezTo>
                    <a:pt x="926" y="3296"/>
                    <a:pt x="887" y="3230"/>
                    <a:pt x="887" y="3164"/>
                  </a:cubicBezTo>
                  <a:cubicBezTo>
                    <a:pt x="887" y="3137"/>
                    <a:pt x="900" y="3098"/>
                    <a:pt x="913" y="3071"/>
                  </a:cubicBezTo>
                  <a:cubicBezTo>
                    <a:pt x="940" y="3045"/>
                    <a:pt x="966" y="3018"/>
                    <a:pt x="993" y="3018"/>
                  </a:cubicBezTo>
                  <a:cubicBezTo>
                    <a:pt x="1019" y="3018"/>
                    <a:pt x="1046" y="3018"/>
                    <a:pt x="1072" y="3005"/>
                  </a:cubicBezTo>
                  <a:cubicBezTo>
                    <a:pt x="1099" y="3005"/>
                    <a:pt x="1125" y="2992"/>
                    <a:pt x="1151" y="2979"/>
                  </a:cubicBezTo>
                  <a:cubicBezTo>
                    <a:pt x="1178" y="2965"/>
                    <a:pt x="1204" y="2939"/>
                    <a:pt x="1218" y="2912"/>
                  </a:cubicBezTo>
                  <a:cubicBezTo>
                    <a:pt x="1231" y="2899"/>
                    <a:pt x="1244" y="2859"/>
                    <a:pt x="1244" y="2820"/>
                  </a:cubicBezTo>
                  <a:cubicBezTo>
                    <a:pt x="1244" y="2754"/>
                    <a:pt x="1218" y="2701"/>
                    <a:pt x="1165" y="2674"/>
                  </a:cubicBezTo>
                  <a:cubicBezTo>
                    <a:pt x="1125" y="2648"/>
                    <a:pt x="1072" y="2634"/>
                    <a:pt x="1019" y="2634"/>
                  </a:cubicBezTo>
                  <a:cubicBezTo>
                    <a:pt x="966" y="2634"/>
                    <a:pt x="913" y="2634"/>
                    <a:pt x="847" y="2661"/>
                  </a:cubicBezTo>
                  <a:cubicBezTo>
                    <a:pt x="794" y="2687"/>
                    <a:pt x="754" y="2714"/>
                    <a:pt x="701" y="2754"/>
                  </a:cubicBezTo>
                  <a:cubicBezTo>
                    <a:pt x="662" y="2807"/>
                    <a:pt x="622" y="2859"/>
                    <a:pt x="596" y="2926"/>
                  </a:cubicBezTo>
                  <a:cubicBezTo>
                    <a:pt x="569" y="2992"/>
                    <a:pt x="556" y="3071"/>
                    <a:pt x="556" y="3164"/>
                  </a:cubicBezTo>
                  <a:cubicBezTo>
                    <a:pt x="556" y="3257"/>
                    <a:pt x="582" y="3349"/>
                    <a:pt x="622" y="3415"/>
                  </a:cubicBezTo>
                  <a:cubicBezTo>
                    <a:pt x="649" y="3495"/>
                    <a:pt x="701" y="3561"/>
                    <a:pt x="768" y="3614"/>
                  </a:cubicBezTo>
                  <a:cubicBezTo>
                    <a:pt x="821" y="3667"/>
                    <a:pt x="900" y="3707"/>
                    <a:pt x="979" y="3733"/>
                  </a:cubicBezTo>
                  <a:cubicBezTo>
                    <a:pt x="1059" y="3759"/>
                    <a:pt x="1138" y="3773"/>
                    <a:pt x="1231" y="3773"/>
                  </a:cubicBezTo>
                  <a:cubicBezTo>
                    <a:pt x="1390" y="3773"/>
                    <a:pt x="1535" y="3733"/>
                    <a:pt x="1668" y="3667"/>
                  </a:cubicBezTo>
                  <a:cubicBezTo>
                    <a:pt x="1800" y="3614"/>
                    <a:pt x="1932" y="3508"/>
                    <a:pt x="2051" y="3376"/>
                  </a:cubicBezTo>
                  <a:cubicBezTo>
                    <a:pt x="2144" y="3257"/>
                    <a:pt x="2237" y="3111"/>
                    <a:pt x="2303" y="2952"/>
                  </a:cubicBezTo>
                  <a:cubicBezTo>
                    <a:pt x="2382" y="2780"/>
                    <a:pt x="2462" y="2595"/>
                    <a:pt x="2541" y="2370"/>
                  </a:cubicBezTo>
                  <a:lnTo>
                    <a:pt x="3176" y="596"/>
                  </a:lnTo>
                  <a:cubicBezTo>
                    <a:pt x="3203" y="530"/>
                    <a:pt x="3229" y="490"/>
                    <a:pt x="3256" y="477"/>
                  </a:cubicBezTo>
                  <a:cubicBezTo>
                    <a:pt x="3296" y="464"/>
                    <a:pt x="3362" y="451"/>
                    <a:pt x="3454" y="451"/>
                  </a:cubicBezTo>
                  <a:cubicBezTo>
                    <a:pt x="3534" y="451"/>
                    <a:pt x="3613" y="437"/>
                    <a:pt x="3679" y="411"/>
                  </a:cubicBezTo>
                  <a:cubicBezTo>
                    <a:pt x="3759" y="398"/>
                    <a:pt x="3799" y="345"/>
                    <a:pt x="3799" y="279"/>
                  </a:cubicBezTo>
                  <a:cubicBezTo>
                    <a:pt x="3799" y="212"/>
                    <a:pt x="3759" y="160"/>
                    <a:pt x="3693" y="146"/>
                  </a:cubicBezTo>
                  <a:cubicBezTo>
                    <a:pt x="3626" y="120"/>
                    <a:pt x="3547" y="107"/>
                    <a:pt x="3454" y="107"/>
                  </a:cubicBezTo>
                  <a:lnTo>
                    <a:pt x="2422" y="107"/>
                  </a:lnTo>
                  <a:cubicBezTo>
                    <a:pt x="2329" y="107"/>
                    <a:pt x="2263" y="120"/>
                    <a:pt x="2237" y="146"/>
                  </a:cubicBezTo>
                  <a:cubicBezTo>
                    <a:pt x="2210" y="160"/>
                    <a:pt x="2197" y="212"/>
                    <a:pt x="2197" y="279"/>
                  </a:cubicBezTo>
                  <a:cubicBezTo>
                    <a:pt x="2197" y="318"/>
                    <a:pt x="2224" y="358"/>
                    <a:pt x="2263" y="398"/>
                  </a:cubicBezTo>
                  <a:cubicBezTo>
                    <a:pt x="2303" y="437"/>
                    <a:pt x="2382" y="451"/>
                    <a:pt x="2475" y="451"/>
                  </a:cubicBezTo>
                  <a:cubicBezTo>
                    <a:pt x="2568" y="451"/>
                    <a:pt x="2634" y="464"/>
                    <a:pt x="2660" y="477"/>
                  </a:cubicBezTo>
                  <a:cubicBezTo>
                    <a:pt x="2687" y="504"/>
                    <a:pt x="2700" y="517"/>
                    <a:pt x="2700" y="557"/>
                  </a:cubicBezTo>
                  <a:cubicBezTo>
                    <a:pt x="2700" y="623"/>
                    <a:pt x="2687" y="689"/>
                    <a:pt x="2647" y="795"/>
                  </a:cubicBezTo>
                  <a:lnTo>
                    <a:pt x="2197" y="2224"/>
                  </a:lnTo>
                  <a:lnTo>
                    <a:pt x="1337" y="623"/>
                  </a:lnTo>
                  <a:cubicBezTo>
                    <a:pt x="1324" y="583"/>
                    <a:pt x="1310" y="543"/>
                    <a:pt x="1297" y="504"/>
                  </a:cubicBezTo>
                  <a:cubicBezTo>
                    <a:pt x="1284" y="464"/>
                    <a:pt x="1284" y="437"/>
                    <a:pt x="1284" y="424"/>
                  </a:cubicBezTo>
                  <a:cubicBezTo>
                    <a:pt x="1284" y="385"/>
                    <a:pt x="1284" y="358"/>
                    <a:pt x="1297" y="358"/>
                  </a:cubicBezTo>
                  <a:cubicBezTo>
                    <a:pt x="1324" y="345"/>
                    <a:pt x="1337" y="345"/>
                    <a:pt x="1363" y="345"/>
                  </a:cubicBezTo>
                  <a:cubicBezTo>
                    <a:pt x="1443" y="345"/>
                    <a:pt x="1496" y="332"/>
                    <a:pt x="1522" y="292"/>
                  </a:cubicBezTo>
                  <a:cubicBezTo>
                    <a:pt x="1549" y="252"/>
                    <a:pt x="1562" y="212"/>
                    <a:pt x="1562" y="160"/>
                  </a:cubicBezTo>
                  <a:cubicBezTo>
                    <a:pt x="1562" y="120"/>
                    <a:pt x="1549" y="80"/>
                    <a:pt x="1522" y="54"/>
                  </a:cubicBezTo>
                  <a:cubicBezTo>
                    <a:pt x="1496" y="14"/>
                    <a:pt x="1416" y="1"/>
                    <a:pt x="1310" y="1"/>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3" name="Google Shape;283;p16"/>
          <p:cNvSpPr/>
          <p:nvPr/>
        </p:nvSpPr>
        <p:spPr>
          <a:xfrm>
            <a:off x="261600" y="1067401"/>
            <a:ext cx="96051" cy="96051"/>
          </a:xfrm>
          <a:custGeom>
            <a:avLst/>
            <a:gdLst/>
            <a:ahLst/>
            <a:cxnLst/>
            <a:rect l="l" t="t" r="r" b="b"/>
            <a:pathLst>
              <a:path w="1973" h="1973" extrusionOk="0">
                <a:moveTo>
                  <a:pt x="980" y="0"/>
                </a:moveTo>
                <a:cubicBezTo>
                  <a:pt x="927" y="0"/>
                  <a:pt x="874" y="14"/>
                  <a:pt x="834" y="53"/>
                </a:cubicBezTo>
                <a:cubicBezTo>
                  <a:pt x="807" y="93"/>
                  <a:pt x="781" y="133"/>
                  <a:pt x="781" y="186"/>
                </a:cubicBezTo>
                <a:cubicBezTo>
                  <a:pt x="781" y="252"/>
                  <a:pt x="781" y="331"/>
                  <a:pt x="794" y="450"/>
                </a:cubicBezTo>
                <a:cubicBezTo>
                  <a:pt x="794" y="543"/>
                  <a:pt x="807" y="662"/>
                  <a:pt x="807" y="808"/>
                </a:cubicBezTo>
                <a:lnTo>
                  <a:pt x="159" y="808"/>
                </a:lnTo>
                <a:cubicBezTo>
                  <a:pt x="132" y="808"/>
                  <a:pt x="93" y="821"/>
                  <a:pt x="53" y="848"/>
                </a:cubicBezTo>
                <a:cubicBezTo>
                  <a:pt x="13" y="887"/>
                  <a:pt x="0" y="927"/>
                  <a:pt x="0" y="1006"/>
                </a:cubicBezTo>
                <a:cubicBezTo>
                  <a:pt x="0" y="1073"/>
                  <a:pt x="13" y="1125"/>
                  <a:pt x="53" y="1152"/>
                </a:cubicBezTo>
                <a:cubicBezTo>
                  <a:pt x="93" y="1178"/>
                  <a:pt x="132" y="1192"/>
                  <a:pt x="159" y="1192"/>
                </a:cubicBezTo>
                <a:lnTo>
                  <a:pt x="424" y="1192"/>
                </a:lnTo>
                <a:cubicBezTo>
                  <a:pt x="530" y="1192"/>
                  <a:pt x="662" y="1178"/>
                  <a:pt x="794" y="1178"/>
                </a:cubicBezTo>
                <a:cubicBezTo>
                  <a:pt x="781" y="1284"/>
                  <a:pt x="781" y="1403"/>
                  <a:pt x="781" y="1536"/>
                </a:cubicBezTo>
                <a:cubicBezTo>
                  <a:pt x="768" y="1655"/>
                  <a:pt x="768" y="1748"/>
                  <a:pt x="768" y="1814"/>
                </a:cubicBezTo>
                <a:cubicBezTo>
                  <a:pt x="768" y="1853"/>
                  <a:pt x="794" y="1880"/>
                  <a:pt x="821" y="1920"/>
                </a:cubicBezTo>
                <a:cubicBezTo>
                  <a:pt x="860" y="1959"/>
                  <a:pt x="900" y="1973"/>
                  <a:pt x="980" y="1973"/>
                </a:cubicBezTo>
                <a:cubicBezTo>
                  <a:pt x="1046" y="1973"/>
                  <a:pt x="1099" y="1959"/>
                  <a:pt x="1138" y="1920"/>
                </a:cubicBezTo>
                <a:cubicBezTo>
                  <a:pt x="1178" y="1880"/>
                  <a:pt x="1191" y="1840"/>
                  <a:pt x="1191" y="1814"/>
                </a:cubicBezTo>
                <a:lnTo>
                  <a:pt x="1191" y="1178"/>
                </a:lnTo>
                <a:lnTo>
                  <a:pt x="1800" y="1178"/>
                </a:lnTo>
                <a:cubicBezTo>
                  <a:pt x="1840" y="1178"/>
                  <a:pt x="1880" y="1165"/>
                  <a:pt x="1919" y="1125"/>
                </a:cubicBezTo>
                <a:cubicBezTo>
                  <a:pt x="1959" y="1099"/>
                  <a:pt x="1972" y="1033"/>
                  <a:pt x="1972" y="967"/>
                </a:cubicBezTo>
                <a:cubicBezTo>
                  <a:pt x="1972" y="900"/>
                  <a:pt x="1959" y="848"/>
                  <a:pt x="1932" y="821"/>
                </a:cubicBezTo>
                <a:cubicBezTo>
                  <a:pt x="1906" y="781"/>
                  <a:pt x="1880" y="768"/>
                  <a:pt x="1840" y="768"/>
                </a:cubicBezTo>
                <a:cubicBezTo>
                  <a:pt x="1760" y="768"/>
                  <a:pt x="1668" y="781"/>
                  <a:pt x="1562" y="795"/>
                </a:cubicBezTo>
                <a:cubicBezTo>
                  <a:pt x="1443" y="795"/>
                  <a:pt x="1324" y="808"/>
                  <a:pt x="1191" y="808"/>
                </a:cubicBezTo>
                <a:lnTo>
                  <a:pt x="1191" y="450"/>
                </a:lnTo>
                <a:cubicBezTo>
                  <a:pt x="1191" y="345"/>
                  <a:pt x="1191" y="252"/>
                  <a:pt x="1191" y="186"/>
                </a:cubicBezTo>
                <a:cubicBezTo>
                  <a:pt x="1191" y="133"/>
                  <a:pt x="1178" y="93"/>
                  <a:pt x="1138" y="53"/>
                </a:cubicBezTo>
                <a:cubicBezTo>
                  <a:pt x="1099" y="14"/>
                  <a:pt x="1046" y="0"/>
                  <a:pt x="980"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16"/>
          <p:cNvSpPr/>
          <p:nvPr/>
        </p:nvSpPr>
        <p:spPr>
          <a:xfrm>
            <a:off x="1949535" y="201342"/>
            <a:ext cx="168247" cy="205586"/>
          </a:xfrm>
          <a:custGeom>
            <a:avLst/>
            <a:gdLst/>
            <a:ahLst/>
            <a:cxnLst/>
            <a:rect l="l" t="t" r="r" b="b"/>
            <a:pathLst>
              <a:path w="3456" h="4223" extrusionOk="0">
                <a:moveTo>
                  <a:pt x="755" y="371"/>
                </a:moveTo>
                <a:cubicBezTo>
                  <a:pt x="861" y="371"/>
                  <a:pt x="954" y="411"/>
                  <a:pt x="1046" y="490"/>
                </a:cubicBezTo>
                <a:cubicBezTo>
                  <a:pt x="1139" y="570"/>
                  <a:pt x="1179" y="702"/>
                  <a:pt x="1179" y="887"/>
                </a:cubicBezTo>
                <a:cubicBezTo>
                  <a:pt x="1179" y="1073"/>
                  <a:pt x="1139" y="1218"/>
                  <a:pt x="1046" y="1311"/>
                </a:cubicBezTo>
                <a:cubicBezTo>
                  <a:pt x="967" y="1417"/>
                  <a:pt x="861" y="1470"/>
                  <a:pt x="729" y="1470"/>
                </a:cubicBezTo>
                <a:cubicBezTo>
                  <a:pt x="610" y="1470"/>
                  <a:pt x="517" y="1417"/>
                  <a:pt x="451" y="1311"/>
                </a:cubicBezTo>
                <a:cubicBezTo>
                  <a:pt x="385" y="1205"/>
                  <a:pt x="345" y="1086"/>
                  <a:pt x="345" y="940"/>
                </a:cubicBezTo>
                <a:cubicBezTo>
                  <a:pt x="345" y="834"/>
                  <a:pt x="358" y="742"/>
                  <a:pt x="385" y="662"/>
                </a:cubicBezTo>
                <a:cubicBezTo>
                  <a:pt x="424" y="596"/>
                  <a:pt x="451" y="530"/>
                  <a:pt x="491" y="490"/>
                </a:cubicBezTo>
                <a:cubicBezTo>
                  <a:pt x="530" y="437"/>
                  <a:pt x="583" y="411"/>
                  <a:pt x="623" y="398"/>
                </a:cubicBezTo>
                <a:cubicBezTo>
                  <a:pt x="676" y="371"/>
                  <a:pt x="716" y="371"/>
                  <a:pt x="755" y="371"/>
                </a:cubicBezTo>
                <a:close/>
                <a:moveTo>
                  <a:pt x="2727" y="2806"/>
                </a:moveTo>
                <a:cubicBezTo>
                  <a:pt x="2807" y="2806"/>
                  <a:pt x="2886" y="2846"/>
                  <a:pt x="2966" y="2926"/>
                </a:cubicBezTo>
                <a:cubicBezTo>
                  <a:pt x="3058" y="2992"/>
                  <a:pt x="3098" y="3124"/>
                  <a:pt x="3098" y="3309"/>
                </a:cubicBezTo>
                <a:cubicBezTo>
                  <a:pt x="3098" y="3376"/>
                  <a:pt x="3085" y="3442"/>
                  <a:pt x="3071" y="3508"/>
                </a:cubicBezTo>
                <a:cubicBezTo>
                  <a:pt x="3058" y="3574"/>
                  <a:pt x="3032" y="3640"/>
                  <a:pt x="3005" y="3693"/>
                </a:cubicBezTo>
                <a:cubicBezTo>
                  <a:pt x="2966" y="3746"/>
                  <a:pt x="2926" y="3786"/>
                  <a:pt x="2873" y="3826"/>
                </a:cubicBezTo>
                <a:cubicBezTo>
                  <a:pt x="2833" y="3865"/>
                  <a:pt x="2767" y="3879"/>
                  <a:pt x="2688" y="3879"/>
                </a:cubicBezTo>
                <a:cubicBezTo>
                  <a:pt x="2608" y="3879"/>
                  <a:pt x="2542" y="3865"/>
                  <a:pt x="2489" y="3826"/>
                </a:cubicBezTo>
                <a:cubicBezTo>
                  <a:pt x="2449" y="3786"/>
                  <a:pt x="2410" y="3733"/>
                  <a:pt x="2383" y="3680"/>
                </a:cubicBezTo>
                <a:cubicBezTo>
                  <a:pt x="2343" y="3627"/>
                  <a:pt x="2330" y="3561"/>
                  <a:pt x="2317" y="3495"/>
                </a:cubicBezTo>
                <a:cubicBezTo>
                  <a:pt x="2317" y="3442"/>
                  <a:pt x="2304" y="3389"/>
                  <a:pt x="2304" y="3336"/>
                </a:cubicBezTo>
                <a:cubicBezTo>
                  <a:pt x="2304" y="3164"/>
                  <a:pt x="2343" y="3031"/>
                  <a:pt x="2423" y="2939"/>
                </a:cubicBezTo>
                <a:cubicBezTo>
                  <a:pt x="2516" y="2846"/>
                  <a:pt x="2608" y="2806"/>
                  <a:pt x="2727" y="2806"/>
                </a:cubicBezTo>
                <a:close/>
                <a:moveTo>
                  <a:pt x="3032" y="1"/>
                </a:moveTo>
                <a:cubicBezTo>
                  <a:pt x="2992" y="1"/>
                  <a:pt x="2952" y="14"/>
                  <a:pt x="2913" y="54"/>
                </a:cubicBezTo>
                <a:cubicBezTo>
                  <a:pt x="2873" y="93"/>
                  <a:pt x="2846" y="146"/>
                  <a:pt x="2807" y="199"/>
                </a:cubicBezTo>
                <a:cubicBezTo>
                  <a:pt x="2767" y="252"/>
                  <a:pt x="2727" y="305"/>
                  <a:pt x="2688" y="371"/>
                </a:cubicBezTo>
                <a:cubicBezTo>
                  <a:pt x="2648" y="424"/>
                  <a:pt x="2595" y="464"/>
                  <a:pt x="2555" y="504"/>
                </a:cubicBezTo>
                <a:cubicBezTo>
                  <a:pt x="2502" y="530"/>
                  <a:pt x="2449" y="557"/>
                  <a:pt x="2383" y="570"/>
                </a:cubicBezTo>
                <a:cubicBezTo>
                  <a:pt x="2317" y="583"/>
                  <a:pt x="2264" y="583"/>
                  <a:pt x="2211" y="583"/>
                </a:cubicBezTo>
                <a:cubicBezTo>
                  <a:pt x="2052" y="583"/>
                  <a:pt x="1933" y="570"/>
                  <a:pt x="1827" y="543"/>
                </a:cubicBezTo>
                <a:cubicBezTo>
                  <a:pt x="1735" y="517"/>
                  <a:pt x="1642" y="477"/>
                  <a:pt x="1576" y="437"/>
                </a:cubicBezTo>
                <a:cubicBezTo>
                  <a:pt x="1510" y="398"/>
                  <a:pt x="1443" y="345"/>
                  <a:pt x="1391" y="305"/>
                </a:cubicBezTo>
                <a:cubicBezTo>
                  <a:pt x="1338" y="252"/>
                  <a:pt x="1285" y="212"/>
                  <a:pt x="1232" y="173"/>
                </a:cubicBezTo>
                <a:cubicBezTo>
                  <a:pt x="1179" y="120"/>
                  <a:pt x="1113" y="93"/>
                  <a:pt x="1033" y="67"/>
                </a:cubicBezTo>
                <a:cubicBezTo>
                  <a:pt x="967" y="27"/>
                  <a:pt x="874" y="14"/>
                  <a:pt x="755" y="14"/>
                </a:cubicBezTo>
                <a:cubicBezTo>
                  <a:pt x="663" y="14"/>
                  <a:pt x="570" y="40"/>
                  <a:pt x="477" y="80"/>
                </a:cubicBezTo>
                <a:cubicBezTo>
                  <a:pt x="398" y="120"/>
                  <a:pt x="318" y="186"/>
                  <a:pt x="239" y="265"/>
                </a:cubicBezTo>
                <a:cubicBezTo>
                  <a:pt x="173" y="345"/>
                  <a:pt x="120" y="437"/>
                  <a:pt x="67" y="557"/>
                </a:cubicBezTo>
                <a:cubicBezTo>
                  <a:pt x="27" y="662"/>
                  <a:pt x="1" y="795"/>
                  <a:pt x="1" y="940"/>
                </a:cubicBezTo>
                <a:cubicBezTo>
                  <a:pt x="1" y="1086"/>
                  <a:pt x="27" y="1205"/>
                  <a:pt x="67" y="1324"/>
                </a:cubicBezTo>
                <a:cubicBezTo>
                  <a:pt x="107" y="1430"/>
                  <a:pt x="160" y="1523"/>
                  <a:pt x="239" y="1589"/>
                </a:cubicBezTo>
                <a:cubicBezTo>
                  <a:pt x="305" y="1668"/>
                  <a:pt x="385" y="1721"/>
                  <a:pt x="477" y="1748"/>
                </a:cubicBezTo>
                <a:cubicBezTo>
                  <a:pt x="570" y="1787"/>
                  <a:pt x="649" y="1814"/>
                  <a:pt x="742" y="1814"/>
                </a:cubicBezTo>
                <a:cubicBezTo>
                  <a:pt x="848" y="1814"/>
                  <a:pt x="941" y="1787"/>
                  <a:pt x="1033" y="1748"/>
                </a:cubicBezTo>
                <a:cubicBezTo>
                  <a:pt x="1139" y="1695"/>
                  <a:pt x="1218" y="1629"/>
                  <a:pt x="1298" y="1549"/>
                </a:cubicBezTo>
                <a:cubicBezTo>
                  <a:pt x="1364" y="1456"/>
                  <a:pt x="1417" y="1364"/>
                  <a:pt x="1457" y="1245"/>
                </a:cubicBezTo>
                <a:cubicBezTo>
                  <a:pt x="1510" y="1126"/>
                  <a:pt x="1523" y="993"/>
                  <a:pt x="1523" y="861"/>
                </a:cubicBezTo>
                <a:cubicBezTo>
                  <a:pt x="1523" y="848"/>
                  <a:pt x="1523" y="834"/>
                  <a:pt x="1523" y="834"/>
                </a:cubicBezTo>
                <a:lnTo>
                  <a:pt x="1523" y="795"/>
                </a:lnTo>
                <a:cubicBezTo>
                  <a:pt x="1629" y="834"/>
                  <a:pt x="1735" y="861"/>
                  <a:pt x="1841" y="874"/>
                </a:cubicBezTo>
                <a:cubicBezTo>
                  <a:pt x="1933" y="887"/>
                  <a:pt x="2052" y="901"/>
                  <a:pt x="2198" y="901"/>
                </a:cubicBezTo>
                <a:lnTo>
                  <a:pt x="2304" y="901"/>
                </a:lnTo>
                <a:cubicBezTo>
                  <a:pt x="2330" y="887"/>
                  <a:pt x="2370" y="887"/>
                  <a:pt x="2410" y="874"/>
                </a:cubicBezTo>
                <a:lnTo>
                  <a:pt x="2410" y="874"/>
                </a:lnTo>
                <a:cubicBezTo>
                  <a:pt x="2410" y="887"/>
                  <a:pt x="2396" y="927"/>
                  <a:pt x="2343" y="1007"/>
                </a:cubicBezTo>
                <a:cubicBezTo>
                  <a:pt x="2304" y="1099"/>
                  <a:pt x="2238" y="1205"/>
                  <a:pt x="2171" y="1337"/>
                </a:cubicBezTo>
                <a:cubicBezTo>
                  <a:pt x="2092" y="1470"/>
                  <a:pt x="2013" y="1629"/>
                  <a:pt x="1920" y="1814"/>
                </a:cubicBezTo>
                <a:cubicBezTo>
                  <a:pt x="1814" y="1986"/>
                  <a:pt x="1721" y="2158"/>
                  <a:pt x="1629" y="2343"/>
                </a:cubicBezTo>
                <a:cubicBezTo>
                  <a:pt x="1523" y="2529"/>
                  <a:pt x="1430" y="2701"/>
                  <a:pt x="1338" y="2886"/>
                </a:cubicBezTo>
                <a:cubicBezTo>
                  <a:pt x="1245" y="3058"/>
                  <a:pt x="1166" y="3217"/>
                  <a:pt x="1086" y="3362"/>
                </a:cubicBezTo>
                <a:cubicBezTo>
                  <a:pt x="1020" y="3508"/>
                  <a:pt x="954" y="3627"/>
                  <a:pt x="914" y="3720"/>
                </a:cubicBezTo>
                <a:cubicBezTo>
                  <a:pt x="861" y="3812"/>
                  <a:pt x="835" y="3865"/>
                  <a:pt x="835" y="3879"/>
                </a:cubicBezTo>
                <a:cubicBezTo>
                  <a:pt x="835" y="3905"/>
                  <a:pt x="861" y="3945"/>
                  <a:pt x="888" y="3958"/>
                </a:cubicBezTo>
                <a:cubicBezTo>
                  <a:pt x="914" y="3984"/>
                  <a:pt x="954" y="3998"/>
                  <a:pt x="1020" y="3998"/>
                </a:cubicBezTo>
                <a:cubicBezTo>
                  <a:pt x="1086" y="3998"/>
                  <a:pt x="1139" y="3984"/>
                  <a:pt x="1166" y="3958"/>
                </a:cubicBezTo>
                <a:cubicBezTo>
                  <a:pt x="1205" y="3918"/>
                  <a:pt x="1232" y="3879"/>
                  <a:pt x="1258" y="3852"/>
                </a:cubicBezTo>
                <a:cubicBezTo>
                  <a:pt x="1271" y="3799"/>
                  <a:pt x="1324" y="3706"/>
                  <a:pt x="1391" y="3574"/>
                </a:cubicBezTo>
                <a:cubicBezTo>
                  <a:pt x="1443" y="3442"/>
                  <a:pt x="1536" y="3283"/>
                  <a:pt x="1629" y="3111"/>
                </a:cubicBezTo>
                <a:cubicBezTo>
                  <a:pt x="1721" y="2926"/>
                  <a:pt x="1827" y="2727"/>
                  <a:pt x="1933" y="2515"/>
                </a:cubicBezTo>
                <a:lnTo>
                  <a:pt x="2291" y="1854"/>
                </a:lnTo>
                <a:cubicBezTo>
                  <a:pt x="2410" y="1642"/>
                  <a:pt x="2516" y="1417"/>
                  <a:pt x="2621" y="1218"/>
                </a:cubicBezTo>
                <a:cubicBezTo>
                  <a:pt x="2741" y="1007"/>
                  <a:pt x="2833" y="834"/>
                  <a:pt x="2913" y="662"/>
                </a:cubicBezTo>
                <a:cubicBezTo>
                  <a:pt x="3005" y="504"/>
                  <a:pt x="3071" y="371"/>
                  <a:pt x="3124" y="265"/>
                </a:cubicBezTo>
                <a:cubicBezTo>
                  <a:pt x="3177" y="159"/>
                  <a:pt x="3204" y="107"/>
                  <a:pt x="3204" y="93"/>
                </a:cubicBezTo>
                <a:cubicBezTo>
                  <a:pt x="3204" y="80"/>
                  <a:pt x="3191" y="54"/>
                  <a:pt x="3164" y="27"/>
                </a:cubicBezTo>
                <a:cubicBezTo>
                  <a:pt x="3151" y="1"/>
                  <a:pt x="3111" y="1"/>
                  <a:pt x="3032" y="1"/>
                </a:cubicBezTo>
                <a:close/>
                <a:moveTo>
                  <a:pt x="2741" y="2462"/>
                </a:moveTo>
                <a:cubicBezTo>
                  <a:pt x="2621" y="2462"/>
                  <a:pt x="2516" y="2489"/>
                  <a:pt x="2423" y="2529"/>
                </a:cubicBezTo>
                <a:cubicBezTo>
                  <a:pt x="2330" y="2568"/>
                  <a:pt x="2251" y="2634"/>
                  <a:pt x="2185" y="2714"/>
                </a:cubicBezTo>
                <a:cubicBezTo>
                  <a:pt x="2118" y="2793"/>
                  <a:pt x="2066" y="2886"/>
                  <a:pt x="2026" y="2992"/>
                </a:cubicBezTo>
                <a:cubicBezTo>
                  <a:pt x="1986" y="3098"/>
                  <a:pt x="1960" y="3217"/>
                  <a:pt x="1960" y="3349"/>
                </a:cubicBezTo>
                <a:cubicBezTo>
                  <a:pt x="1960" y="3468"/>
                  <a:pt x="1986" y="3574"/>
                  <a:pt x="2013" y="3680"/>
                </a:cubicBezTo>
                <a:cubicBezTo>
                  <a:pt x="2052" y="3773"/>
                  <a:pt x="2092" y="3865"/>
                  <a:pt x="2158" y="3958"/>
                </a:cubicBezTo>
                <a:cubicBezTo>
                  <a:pt x="2211" y="4037"/>
                  <a:pt x="2291" y="4104"/>
                  <a:pt x="2383" y="4143"/>
                </a:cubicBezTo>
                <a:cubicBezTo>
                  <a:pt x="2476" y="4196"/>
                  <a:pt x="2582" y="4223"/>
                  <a:pt x="2701" y="4223"/>
                </a:cubicBezTo>
                <a:cubicBezTo>
                  <a:pt x="2939" y="4223"/>
                  <a:pt x="3124" y="4143"/>
                  <a:pt x="3257" y="3984"/>
                </a:cubicBezTo>
                <a:cubicBezTo>
                  <a:pt x="3389" y="3826"/>
                  <a:pt x="3455" y="3601"/>
                  <a:pt x="3455" y="3336"/>
                </a:cubicBezTo>
                <a:cubicBezTo>
                  <a:pt x="3455" y="3217"/>
                  <a:pt x="3442" y="3098"/>
                  <a:pt x="3416" y="3005"/>
                </a:cubicBezTo>
                <a:cubicBezTo>
                  <a:pt x="3389" y="2899"/>
                  <a:pt x="3349" y="2806"/>
                  <a:pt x="3283" y="2727"/>
                </a:cubicBezTo>
                <a:cubicBezTo>
                  <a:pt x="3230" y="2634"/>
                  <a:pt x="3151" y="2581"/>
                  <a:pt x="3058" y="2529"/>
                </a:cubicBezTo>
                <a:cubicBezTo>
                  <a:pt x="2979" y="2489"/>
                  <a:pt x="2860" y="2462"/>
                  <a:pt x="2741" y="2462"/>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six columns">
  <p:cSld name="CUSTOM_1">
    <p:spTree>
      <p:nvGrpSpPr>
        <p:cNvPr id="1" name="Shape 342"/>
        <p:cNvGrpSpPr/>
        <p:nvPr/>
      </p:nvGrpSpPr>
      <p:grpSpPr>
        <a:xfrm>
          <a:off x="0" y="0"/>
          <a:ext cx="0" cy="0"/>
          <a:chOff x="0" y="0"/>
          <a:chExt cx="0" cy="0"/>
        </a:xfrm>
      </p:grpSpPr>
      <p:sp>
        <p:nvSpPr>
          <p:cNvPr id="343" name="Google Shape;343;p19"/>
          <p:cNvSpPr txBox="1">
            <a:spLocks noGrp="1"/>
          </p:cNvSpPr>
          <p:nvPr>
            <p:ph type="title"/>
          </p:nvPr>
        </p:nvSpPr>
        <p:spPr>
          <a:xfrm>
            <a:off x="720000" y="4069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000">
                <a:solidFill>
                  <a:schemeClr val="lt2"/>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344" name="Google Shape;344;p19"/>
          <p:cNvSpPr txBox="1">
            <a:spLocks noGrp="1"/>
          </p:cNvSpPr>
          <p:nvPr>
            <p:ph type="title" idx="2"/>
          </p:nvPr>
        </p:nvSpPr>
        <p:spPr>
          <a:xfrm>
            <a:off x="1403747" y="1530450"/>
            <a:ext cx="1680300" cy="527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45" name="Google Shape;345;p19"/>
          <p:cNvSpPr txBox="1">
            <a:spLocks noGrp="1"/>
          </p:cNvSpPr>
          <p:nvPr>
            <p:ph type="subTitle" idx="1"/>
          </p:nvPr>
        </p:nvSpPr>
        <p:spPr>
          <a:xfrm>
            <a:off x="1403747" y="1932327"/>
            <a:ext cx="1680300" cy="7785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Mukta Light"/>
                <a:ea typeface="Mukta Light"/>
                <a:cs typeface="Mukta Light"/>
                <a:sym typeface="Mukta Light"/>
              </a:defRPr>
            </a:lvl1pPr>
            <a:lvl2pPr lvl="1" rtl="0">
              <a:lnSpc>
                <a:spcPct val="100000"/>
              </a:lnSpc>
              <a:spcBef>
                <a:spcPts val="160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a:endParaRPr/>
          </a:p>
        </p:txBody>
      </p:sp>
      <p:sp>
        <p:nvSpPr>
          <p:cNvPr id="346" name="Google Shape;346;p19"/>
          <p:cNvSpPr txBox="1">
            <a:spLocks noGrp="1"/>
          </p:cNvSpPr>
          <p:nvPr>
            <p:ph type="title" idx="3"/>
          </p:nvPr>
        </p:nvSpPr>
        <p:spPr>
          <a:xfrm>
            <a:off x="4055391" y="1530450"/>
            <a:ext cx="1682400" cy="527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47" name="Google Shape;347;p19"/>
          <p:cNvSpPr txBox="1">
            <a:spLocks noGrp="1"/>
          </p:cNvSpPr>
          <p:nvPr>
            <p:ph type="subTitle" idx="4"/>
          </p:nvPr>
        </p:nvSpPr>
        <p:spPr>
          <a:xfrm>
            <a:off x="4055397" y="1932327"/>
            <a:ext cx="1682400" cy="7785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Mukta Light"/>
                <a:ea typeface="Mukta Light"/>
                <a:cs typeface="Mukta Light"/>
                <a:sym typeface="Mukta Light"/>
              </a:defRPr>
            </a:lvl1pPr>
            <a:lvl2pPr lvl="1" rtl="0">
              <a:lnSpc>
                <a:spcPct val="100000"/>
              </a:lnSpc>
              <a:spcBef>
                <a:spcPts val="160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a:endParaRPr/>
          </a:p>
        </p:txBody>
      </p:sp>
      <p:sp>
        <p:nvSpPr>
          <p:cNvPr id="348" name="Google Shape;348;p19"/>
          <p:cNvSpPr txBox="1">
            <a:spLocks noGrp="1"/>
          </p:cNvSpPr>
          <p:nvPr>
            <p:ph type="title" idx="5"/>
          </p:nvPr>
        </p:nvSpPr>
        <p:spPr>
          <a:xfrm>
            <a:off x="1403747" y="3116250"/>
            <a:ext cx="1680300" cy="527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49" name="Google Shape;349;p19"/>
          <p:cNvSpPr txBox="1">
            <a:spLocks noGrp="1"/>
          </p:cNvSpPr>
          <p:nvPr>
            <p:ph type="subTitle" idx="6"/>
          </p:nvPr>
        </p:nvSpPr>
        <p:spPr>
          <a:xfrm>
            <a:off x="1403747" y="3518127"/>
            <a:ext cx="1680300" cy="7785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Mukta Light"/>
                <a:ea typeface="Mukta Light"/>
                <a:cs typeface="Mukta Light"/>
                <a:sym typeface="Mukta Light"/>
              </a:defRPr>
            </a:lvl1pPr>
            <a:lvl2pPr lvl="1" rtl="0">
              <a:lnSpc>
                <a:spcPct val="100000"/>
              </a:lnSpc>
              <a:spcBef>
                <a:spcPts val="160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a:endParaRPr/>
          </a:p>
        </p:txBody>
      </p:sp>
      <p:sp>
        <p:nvSpPr>
          <p:cNvPr id="350" name="Google Shape;350;p19"/>
          <p:cNvSpPr txBox="1">
            <a:spLocks noGrp="1"/>
          </p:cNvSpPr>
          <p:nvPr>
            <p:ph type="title" idx="7"/>
          </p:nvPr>
        </p:nvSpPr>
        <p:spPr>
          <a:xfrm>
            <a:off x="4055391" y="3116250"/>
            <a:ext cx="1682400" cy="527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51" name="Google Shape;351;p19"/>
          <p:cNvSpPr txBox="1">
            <a:spLocks noGrp="1"/>
          </p:cNvSpPr>
          <p:nvPr>
            <p:ph type="subTitle" idx="8"/>
          </p:nvPr>
        </p:nvSpPr>
        <p:spPr>
          <a:xfrm>
            <a:off x="4055397" y="3518127"/>
            <a:ext cx="1682400" cy="7785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Mukta Light"/>
                <a:ea typeface="Mukta Light"/>
                <a:cs typeface="Mukta Light"/>
                <a:sym typeface="Mukta Light"/>
              </a:defRPr>
            </a:lvl1pPr>
            <a:lvl2pPr lvl="1" rtl="0">
              <a:lnSpc>
                <a:spcPct val="100000"/>
              </a:lnSpc>
              <a:spcBef>
                <a:spcPts val="160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a:endParaRPr/>
          </a:p>
        </p:txBody>
      </p:sp>
      <p:sp>
        <p:nvSpPr>
          <p:cNvPr id="352" name="Google Shape;352;p19"/>
          <p:cNvSpPr txBox="1">
            <a:spLocks noGrp="1"/>
          </p:cNvSpPr>
          <p:nvPr>
            <p:ph type="title" idx="9"/>
          </p:nvPr>
        </p:nvSpPr>
        <p:spPr>
          <a:xfrm>
            <a:off x="6707042" y="1530450"/>
            <a:ext cx="1682400" cy="527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53" name="Google Shape;353;p19"/>
          <p:cNvSpPr txBox="1">
            <a:spLocks noGrp="1"/>
          </p:cNvSpPr>
          <p:nvPr>
            <p:ph type="subTitle" idx="13"/>
          </p:nvPr>
        </p:nvSpPr>
        <p:spPr>
          <a:xfrm>
            <a:off x="6707047" y="1932327"/>
            <a:ext cx="1682400" cy="7785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Mukta Light"/>
                <a:ea typeface="Mukta Light"/>
                <a:cs typeface="Mukta Light"/>
                <a:sym typeface="Mukta Light"/>
              </a:defRPr>
            </a:lvl1pPr>
            <a:lvl2pPr lvl="1" rtl="0">
              <a:lnSpc>
                <a:spcPct val="100000"/>
              </a:lnSpc>
              <a:spcBef>
                <a:spcPts val="160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a:endParaRPr/>
          </a:p>
        </p:txBody>
      </p:sp>
      <p:sp>
        <p:nvSpPr>
          <p:cNvPr id="354" name="Google Shape;354;p19"/>
          <p:cNvSpPr txBox="1">
            <a:spLocks noGrp="1"/>
          </p:cNvSpPr>
          <p:nvPr>
            <p:ph type="title" idx="14"/>
          </p:nvPr>
        </p:nvSpPr>
        <p:spPr>
          <a:xfrm>
            <a:off x="6707042" y="3116250"/>
            <a:ext cx="1682400" cy="527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55" name="Google Shape;355;p19"/>
          <p:cNvSpPr txBox="1">
            <a:spLocks noGrp="1"/>
          </p:cNvSpPr>
          <p:nvPr>
            <p:ph type="subTitle" idx="15"/>
          </p:nvPr>
        </p:nvSpPr>
        <p:spPr>
          <a:xfrm>
            <a:off x="6707047" y="3518127"/>
            <a:ext cx="1682400" cy="7785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Mukta Light"/>
                <a:ea typeface="Mukta Light"/>
                <a:cs typeface="Mukta Light"/>
                <a:sym typeface="Mukta Light"/>
              </a:defRPr>
            </a:lvl1pPr>
            <a:lvl2pPr lvl="1" rtl="0">
              <a:lnSpc>
                <a:spcPct val="100000"/>
              </a:lnSpc>
              <a:spcBef>
                <a:spcPts val="160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a:endParaRPr/>
          </a:p>
        </p:txBody>
      </p:sp>
      <p:grpSp>
        <p:nvGrpSpPr>
          <p:cNvPr id="356" name="Google Shape;356;p19"/>
          <p:cNvGrpSpPr/>
          <p:nvPr/>
        </p:nvGrpSpPr>
        <p:grpSpPr>
          <a:xfrm>
            <a:off x="364494" y="351380"/>
            <a:ext cx="595379" cy="434972"/>
            <a:chOff x="570141" y="1610117"/>
            <a:chExt cx="675952" cy="493837"/>
          </a:xfrm>
        </p:grpSpPr>
        <p:sp>
          <p:nvSpPr>
            <p:cNvPr id="357" name="Google Shape;357;p19"/>
            <p:cNvSpPr/>
            <p:nvPr/>
          </p:nvSpPr>
          <p:spPr>
            <a:xfrm>
              <a:off x="954157" y="1808371"/>
              <a:ext cx="250207" cy="292655"/>
            </a:xfrm>
            <a:custGeom>
              <a:avLst/>
              <a:gdLst/>
              <a:ahLst/>
              <a:cxnLst/>
              <a:rect l="l" t="t" r="r" b="b"/>
              <a:pathLst>
                <a:path w="4527" h="5295" extrusionOk="0">
                  <a:moveTo>
                    <a:pt x="2701" y="0"/>
                  </a:moveTo>
                  <a:cubicBezTo>
                    <a:pt x="2608" y="0"/>
                    <a:pt x="2555" y="14"/>
                    <a:pt x="2528" y="40"/>
                  </a:cubicBezTo>
                  <a:cubicBezTo>
                    <a:pt x="2502" y="53"/>
                    <a:pt x="2489" y="93"/>
                    <a:pt x="2489" y="146"/>
                  </a:cubicBezTo>
                  <a:cubicBezTo>
                    <a:pt x="2489" y="199"/>
                    <a:pt x="2502" y="239"/>
                    <a:pt x="2542" y="265"/>
                  </a:cubicBezTo>
                  <a:cubicBezTo>
                    <a:pt x="2595" y="292"/>
                    <a:pt x="2634" y="305"/>
                    <a:pt x="2701" y="305"/>
                  </a:cubicBezTo>
                  <a:cubicBezTo>
                    <a:pt x="2793" y="305"/>
                    <a:pt x="2846" y="305"/>
                    <a:pt x="2873" y="318"/>
                  </a:cubicBezTo>
                  <a:cubicBezTo>
                    <a:pt x="2912" y="318"/>
                    <a:pt x="2926" y="358"/>
                    <a:pt x="2926" y="397"/>
                  </a:cubicBezTo>
                  <a:cubicBezTo>
                    <a:pt x="2926" y="424"/>
                    <a:pt x="2912" y="477"/>
                    <a:pt x="2873" y="543"/>
                  </a:cubicBezTo>
                  <a:cubicBezTo>
                    <a:pt x="2846" y="609"/>
                    <a:pt x="2806" y="702"/>
                    <a:pt x="2753" y="808"/>
                  </a:cubicBezTo>
                  <a:cubicBezTo>
                    <a:pt x="2701" y="900"/>
                    <a:pt x="2648" y="1020"/>
                    <a:pt x="2581" y="1139"/>
                  </a:cubicBezTo>
                  <a:cubicBezTo>
                    <a:pt x="2515" y="1258"/>
                    <a:pt x="2462" y="1377"/>
                    <a:pt x="2396" y="1483"/>
                  </a:cubicBezTo>
                  <a:cubicBezTo>
                    <a:pt x="2330" y="1602"/>
                    <a:pt x="2277" y="1721"/>
                    <a:pt x="2224" y="1827"/>
                  </a:cubicBezTo>
                  <a:cubicBezTo>
                    <a:pt x="2171" y="1920"/>
                    <a:pt x="2131" y="2012"/>
                    <a:pt x="2092" y="2078"/>
                  </a:cubicBezTo>
                  <a:cubicBezTo>
                    <a:pt x="1959" y="1814"/>
                    <a:pt x="1827" y="1575"/>
                    <a:pt x="1721" y="1350"/>
                  </a:cubicBezTo>
                  <a:lnTo>
                    <a:pt x="1589" y="1086"/>
                  </a:lnTo>
                  <a:cubicBezTo>
                    <a:pt x="1536" y="993"/>
                    <a:pt x="1496" y="900"/>
                    <a:pt x="1456" y="834"/>
                  </a:cubicBezTo>
                  <a:cubicBezTo>
                    <a:pt x="1430" y="755"/>
                    <a:pt x="1403" y="689"/>
                    <a:pt x="1377" y="649"/>
                  </a:cubicBezTo>
                  <a:cubicBezTo>
                    <a:pt x="1364" y="596"/>
                    <a:pt x="1351" y="556"/>
                    <a:pt x="1351" y="543"/>
                  </a:cubicBezTo>
                  <a:cubicBezTo>
                    <a:pt x="1351" y="503"/>
                    <a:pt x="1377" y="477"/>
                    <a:pt x="1443" y="464"/>
                  </a:cubicBezTo>
                  <a:cubicBezTo>
                    <a:pt x="1496" y="450"/>
                    <a:pt x="1562" y="437"/>
                    <a:pt x="1628" y="437"/>
                  </a:cubicBezTo>
                  <a:cubicBezTo>
                    <a:pt x="1708" y="424"/>
                    <a:pt x="1774" y="411"/>
                    <a:pt x="1827" y="384"/>
                  </a:cubicBezTo>
                  <a:cubicBezTo>
                    <a:pt x="1893" y="371"/>
                    <a:pt x="1920" y="331"/>
                    <a:pt x="1920" y="278"/>
                  </a:cubicBezTo>
                  <a:cubicBezTo>
                    <a:pt x="1920" y="225"/>
                    <a:pt x="1906" y="186"/>
                    <a:pt x="1880" y="172"/>
                  </a:cubicBezTo>
                  <a:cubicBezTo>
                    <a:pt x="1853" y="146"/>
                    <a:pt x="1801" y="133"/>
                    <a:pt x="1721" y="133"/>
                  </a:cubicBezTo>
                  <a:lnTo>
                    <a:pt x="345" y="133"/>
                  </a:lnTo>
                  <a:cubicBezTo>
                    <a:pt x="212" y="133"/>
                    <a:pt x="133" y="186"/>
                    <a:pt x="133" y="278"/>
                  </a:cubicBezTo>
                  <a:cubicBezTo>
                    <a:pt x="133" y="331"/>
                    <a:pt x="159" y="371"/>
                    <a:pt x="199" y="397"/>
                  </a:cubicBezTo>
                  <a:cubicBezTo>
                    <a:pt x="252" y="411"/>
                    <a:pt x="305" y="424"/>
                    <a:pt x="358" y="424"/>
                  </a:cubicBezTo>
                  <a:cubicBezTo>
                    <a:pt x="503" y="424"/>
                    <a:pt x="623" y="437"/>
                    <a:pt x="715" y="464"/>
                  </a:cubicBezTo>
                  <a:cubicBezTo>
                    <a:pt x="808" y="490"/>
                    <a:pt x="874" y="543"/>
                    <a:pt x="914" y="622"/>
                  </a:cubicBezTo>
                  <a:lnTo>
                    <a:pt x="1880" y="2515"/>
                  </a:lnTo>
                  <a:lnTo>
                    <a:pt x="887" y="4514"/>
                  </a:lnTo>
                  <a:cubicBezTo>
                    <a:pt x="848" y="4593"/>
                    <a:pt x="808" y="4646"/>
                    <a:pt x="781" y="4686"/>
                  </a:cubicBezTo>
                  <a:cubicBezTo>
                    <a:pt x="742" y="4725"/>
                    <a:pt x="676" y="4752"/>
                    <a:pt x="596" y="4752"/>
                  </a:cubicBezTo>
                  <a:cubicBezTo>
                    <a:pt x="583" y="4752"/>
                    <a:pt x="556" y="4752"/>
                    <a:pt x="530" y="4765"/>
                  </a:cubicBezTo>
                  <a:cubicBezTo>
                    <a:pt x="490" y="4765"/>
                    <a:pt x="451" y="4765"/>
                    <a:pt x="411" y="4778"/>
                  </a:cubicBezTo>
                  <a:cubicBezTo>
                    <a:pt x="371" y="4778"/>
                    <a:pt x="331" y="4778"/>
                    <a:pt x="292" y="4792"/>
                  </a:cubicBezTo>
                  <a:lnTo>
                    <a:pt x="186" y="4792"/>
                  </a:lnTo>
                  <a:cubicBezTo>
                    <a:pt x="146" y="4792"/>
                    <a:pt x="106" y="4805"/>
                    <a:pt x="67" y="4818"/>
                  </a:cubicBezTo>
                  <a:cubicBezTo>
                    <a:pt x="14" y="4845"/>
                    <a:pt x="1" y="4871"/>
                    <a:pt x="1" y="4924"/>
                  </a:cubicBezTo>
                  <a:cubicBezTo>
                    <a:pt x="1" y="4977"/>
                    <a:pt x="27" y="5017"/>
                    <a:pt x="67" y="5043"/>
                  </a:cubicBezTo>
                  <a:cubicBezTo>
                    <a:pt x="120" y="5056"/>
                    <a:pt x="159" y="5070"/>
                    <a:pt x="199" y="5070"/>
                  </a:cubicBezTo>
                  <a:lnTo>
                    <a:pt x="1708" y="5070"/>
                  </a:lnTo>
                  <a:cubicBezTo>
                    <a:pt x="1787" y="5070"/>
                    <a:pt x="1840" y="5056"/>
                    <a:pt x="1880" y="5030"/>
                  </a:cubicBezTo>
                  <a:cubicBezTo>
                    <a:pt x="1906" y="5003"/>
                    <a:pt x="1920" y="4964"/>
                    <a:pt x="1920" y="4911"/>
                  </a:cubicBezTo>
                  <a:cubicBezTo>
                    <a:pt x="1920" y="4858"/>
                    <a:pt x="1893" y="4818"/>
                    <a:pt x="1853" y="4805"/>
                  </a:cubicBezTo>
                  <a:cubicBezTo>
                    <a:pt x="1814" y="4778"/>
                    <a:pt x="1761" y="4765"/>
                    <a:pt x="1708" y="4765"/>
                  </a:cubicBezTo>
                  <a:lnTo>
                    <a:pt x="1562" y="4765"/>
                  </a:lnTo>
                  <a:cubicBezTo>
                    <a:pt x="1523" y="4765"/>
                    <a:pt x="1483" y="4765"/>
                    <a:pt x="1443" y="4752"/>
                  </a:cubicBezTo>
                  <a:cubicBezTo>
                    <a:pt x="1403" y="4752"/>
                    <a:pt x="1364" y="4739"/>
                    <a:pt x="1351" y="4725"/>
                  </a:cubicBezTo>
                  <a:cubicBezTo>
                    <a:pt x="1324" y="4712"/>
                    <a:pt x="1311" y="4699"/>
                    <a:pt x="1311" y="4672"/>
                  </a:cubicBezTo>
                  <a:cubicBezTo>
                    <a:pt x="1311" y="4646"/>
                    <a:pt x="1324" y="4593"/>
                    <a:pt x="1364" y="4514"/>
                  </a:cubicBezTo>
                  <a:cubicBezTo>
                    <a:pt x="1403" y="4421"/>
                    <a:pt x="1456" y="4315"/>
                    <a:pt x="1509" y="4183"/>
                  </a:cubicBezTo>
                  <a:cubicBezTo>
                    <a:pt x="1576" y="4064"/>
                    <a:pt x="1642" y="3931"/>
                    <a:pt x="1708" y="3786"/>
                  </a:cubicBezTo>
                  <a:cubicBezTo>
                    <a:pt x="1774" y="3640"/>
                    <a:pt x="1840" y="3508"/>
                    <a:pt x="1893" y="3389"/>
                  </a:cubicBezTo>
                  <a:cubicBezTo>
                    <a:pt x="1959" y="3270"/>
                    <a:pt x="1999" y="3164"/>
                    <a:pt x="2039" y="3084"/>
                  </a:cubicBezTo>
                  <a:cubicBezTo>
                    <a:pt x="2078" y="3005"/>
                    <a:pt x="2105" y="2965"/>
                    <a:pt x="2105" y="2965"/>
                  </a:cubicBezTo>
                  <a:cubicBezTo>
                    <a:pt x="2290" y="3309"/>
                    <a:pt x="2449" y="3627"/>
                    <a:pt x="2595" y="3905"/>
                  </a:cubicBezTo>
                  <a:cubicBezTo>
                    <a:pt x="2661" y="4024"/>
                    <a:pt x="2714" y="4143"/>
                    <a:pt x="2780" y="4249"/>
                  </a:cubicBezTo>
                  <a:cubicBezTo>
                    <a:pt x="2833" y="4368"/>
                    <a:pt x="2886" y="4474"/>
                    <a:pt x="2939" y="4580"/>
                  </a:cubicBezTo>
                  <a:cubicBezTo>
                    <a:pt x="2992" y="4672"/>
                    <a:pt x="3031" y="4752"/>
                    <a:pt x="3058" y="4818"/>
                  </a:cubicBezTo>
                  <a:cubicBezTo>
                    <a:pt x="3084" y="4884"/>
                    <a:pt x="3098" y="4911"/>
                    <a:pt x="3098" y="4937"/>
                  </a:cubicBezTo>
                  <a:cubicBezTo>
                    <a:pt x="3098" y="4964"/>
                    <a:pt x="3071" y="4977"/>
                    <a:pt x="3031" y="4977"/>
                  </a:cubicBezTo>
                  <a:cubicBezTo>
                    <a:pt x="2992" y="4990"/>
                    <a:pt x="2939" y="5003"/>
                    <a:pt x="2886" y="5003"/>
                  </a:cubicBezTo>
                  <a:cubicBezTo>
                    <a:pt x="2833" y="5017"/>
                    <a:pt x="2793" y="5030"/>
                    <a:pt x="2740" y="5056"/>
                  </a:cubicBezTo>
                  <a:cubicBezTo>
                    <a:pt x="2701" y="5070"/>
                    <a:pt x="2687" y="5109"/>
                    <a:pt x="2687" y="5162"/>
                  </a:cubicBezTo>
                  <a:cubicBezTo>
                    <a:pt x="2687" y="5215"/>
                    <a:pt x="2701" y="5242"/>
                    <a:pt x="2727" y="5268"/>
                  </a:cubicBezTo>
                  <a:cubicBezTo>
                    <a:pt x="2753" y="5281"/>
                    <a:pt x="2806" y="5295"/>
                    <a:pt x="2873" y="5295"/>
                  </a:cubicBezTo>
                  <a:lnTo>
                    <a:pt x="4276" y="5295"/>
                  </a:lnTo>
                  <a:cubicBezTo>
                    <a:pt x="4342" y="5295"/>
                    <a:pt x="4408" y="5281"/>
                    <a:pt x="4448" y="5268"/>
                  </a:cubicBezTo>
                  <a:cubicBezTo>
                    <a:pt x="4501" y="5255"/>
                    <a:pt x="4527" y="5215"/>
                    <a:pt x="4527" y="5162"/>
                  </a:cubicBezTo>
                  <a:cubicBezTo>
                    <a:pt x="4527" y="5109"/>
                    <a:pt x="4501" y="5070"/>
                    <a:pt x="4461" y="5043"/>
                  </a:cubicBezTo>
                  <a:cubicBezTo>
                    <a:pt x="4408" y="5030"/>
                    <a:pt x="4355" y="5017"/>
                    <a:pt x="4276" y="5017"/>
                  </a:cubicBezTo>
                  <a:cubicBezTo>
                    <a:pt x="4077" y="5017"/>
                    <a:pt x="3905" y="5003"/>
                    <a:pt x="3773" y="4977"/>
                  </a:cubicBezTo>
                  <a:cubicBezTo>
                    <a:pt x="3640" y="4950"/>
                    <a:pt x="3561" y="4897"/>
                    <a:pt x="3508" y="4818"/>
                  </a:cubicBezTo>
                  <a:lnTo>
                    <a:pt x="2303" y="2515"/>
                  </a:lnTo>
                  <a:lnTo>
                    <a:pt x="3336" y="556"/>
                  </a:lnTo>
                  <a:cubicBezTo>
                    <a:pt x="3376" y="477"/>
                    <a:pt x="3415" y="424"/>
                    <a:pt x="3455" y="384"/>
                  </a:cubicBezTo>
                  <a:cubicBezTo>
                    <a:pt x="3481" y="345"/>
                    <a:pt x="3548" y="318"/>
                    <a:pt x="3640" y="318"/>
                  </a:cubicBezTo>
                  <a:cubicBezTo>
                    <a:pt x="3680" y="318"/>
                    <a:pt x="3733" y="305"/>
                    <a:pt x="3826" y="305"/>
                  </a:cubicBezTo>
                  <a:cubicBezTo>
                    <a:pt x="3918" y="305"/>
                    <a:pt x="4011" y="292"/>
                    <a:pt x="4090" y="278"/>
                  </a:cubicBezTo>
                  <a:cubicBezTo>
                    <a:pt x="4143" y="265"/>
                    <a:pt x="4183" y="252"/>
                    <a:pt x="4209" y="239"/>
                  </a:cubicBezTo>
                  <a:cubicBezTo>
                    <a:pt x="4262" y="212"/>
                    <a:pt x="4276" y="186"/>
                    <a:pt x="4276" y="133"/>
                  </a:cubicBezTo>
                  <a:cubicBezTo>
                    <a:pt x="4276" y="80"/>
                    <a:pt x="4262" y="40"/>
                    <a:pt x="4209" y="27"/>
                  </a:cubicBezTo>
                  <a:cubicBezTo>
                    <a:pt x="4183" y="14"/>
                    <a:pt x="4130" y="0"/>
                    <a:pt x="407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19"/>
            <p:cNvSpPr/>
            <p:nvPr/>
          </p:nvSpPr>
          <p:spPr>
            <a:xfrm>
              <a:off x="570141" y="1610117"/>
              <a:ext cx="214337" cy="166142"/>
            </a:xfrm>
            <a:custGeom>
              <a:avLst/>
              <a:gdLst/>
              <a:ahLst/>
              <a:cxnLst/>
              <a:rect l="l" t="t" r="r" b="b"/>
              <a:pathLst>
                <a:path w="3878" h="3006" extrusionOk="0">
                  <a:moveTo>
                    <a:pt x="2263" y="1"/>
                  </a:moveTo>
                  <a:cubicBezTo>
                    <a:pt x="2065" y="1"/>
                    <a:pt x="1866" y="54"/>
                    <a:pt x="1681" y="160"/>
                  </a:cubicBezTo>
                  <a:cubicBezTo>
                    <a:pt x="1509" y="265"/>
                    <a:pt x="1363" y="411"/>
                    <a:pt x="1271" y="610"/>
                  </a:cubicBezTo>
                  <a:lnTo>
                    <a:pt x="1257" y="226"/>
                  </a:lnTo>
                  <a:cubicBezTo>
                    <a:pt x="1257" y="146"/>
                    <a:pt x="1244" y="93"/>
                    <a:pt x="1218" y="67"/>
                  </a:cubicBezTo>
                  <a:cubicBezTo>
                    <a:pt x="1191" y="40"/>
                    <a:pt x="1125" y="27"/>
                    <a:pt x="1019" y="27"/>
                  </a:cubicBezTo>
                  <a:cubicBezTo>
                    <a:pt x="821" y="27"/>
                    <a:pt x="649" y="27"/>
                    <a:pt x="529" y="40"/>
                  </a:cubicBezTo>
                  <a:cubicBezTo>
                    <a:pt x="397" y="40"/>
                    <a:pt x="291" y="54"/>
                    <a:pt x="212" y="67"/>
                  </a:cubicBezTo>
                  <a:cubicBezTo>
                    <a:pt x="132" y="80"/>
                    <a:pt x="79" y="107"/>
                    <a:pt x="53" y="133"/>
                  </a:cubicBezTo>
                  <a:cubicBezTo>
                    <a:pt x="13" y="160"/>
                    <a:pt x="0" y="199"/>
                    <a:pt x="0" y="239"/>
                  </a:cubicBezTo>
                  <a:cubicBezTo>
                    <a:pt x="0" y="265"/>
                    <a:pt x="13" y="279"/>
                    <a:pt x="40" y="305"/>
                  </a:cubicBezTo>
                  <a:cubicBezTo>
                    <a:pt x="66" y="305"/>
                    <a:pt x="106" y="318"/>
                    <a:pt x="146" y="332"/>
                  </a:cubicBezTo>
                  <a:cubicBezTo>
                    <a:pt x="185" y="332"/>
                    <a:pt x="225" y="332"/>
                    <a:pt x="265" y="345"/>
                  </a:cubicBezTo>
                  <a:lnTo>
                    <a:pt x="728" y="345"/>
                  </a:lnTo>
                  <a:cubicBezTo>
                    <a:pt x="794" y="345"/>
                    <a:pt x="834" y="411"/>
                    <a:pt x="834" y="543"/>
                  </a:cubicBezTo>
                  <a:cubicBezTo>
                    <a:pt x="834" y="570"/>
                    <a:pt x="834" y="649"/>
                    <a:pt x="821" y="782"/>
                  </a:cubicBezTo>
                  <a:cubicBezTo>
                    <a:pt x="821" y="914"/>
                    <a:pt x="821" y="1060"/>
                    <a:pt x="821" y="1218"/>
                  </a:cubicBezTo>
                  <a:cubicBezTo>
                    <a:pt x="821" y="1390"/>
                    <a:pt x="807" y="1549"/>
                    <a:pt x="807" y="1708"/>
                  </a:cubicBezTo>
                  <a:cubicBezTo>
                    <a:pt x="807" y="1854"/>
                    <a:pt x="807" y="1973"/>
                    <a:pt x="807" y="2039"/>
                  </a:cubicBezTo>
                  <a:cubicBezTo>
                    <a:pt x="807" y="2079"/>
                    <a:pt x="794" y="2105"/>
                    <a:pt x="794" y="2145"/>
                  </a:cubicBezTo>
                  <a:cubicBezTo>
                    <a:pt x="794" y="2184"/>
                    <a:pt x="781" y="2224"/>
                    <a:pt x="768" y="2251"/>
                  </a:cubicBezTo>
                  <a:cubicBezTo>
                    <a:pt x="754" y="2290"/>
                    <a:pt x="741" y="2317"/>
                    <a:pt x="715" y="2343"/>
                  </a:cubicBezTo>
                  <a:cubicBezTo>
                    <a:pt x="688" y="2357"/>
                    <a:pt x="662" y="2370"/>
                    <a:pt x="622" y="2370"/>
                  </a:cubicBezTo>
                  <a:lnTo>
                    <a:pt x="503" y="2370"/>
                  </a:lnTo>
                  <a:cubicBezTo>
                    <a:pt x="450" y="2370"/>
                    <a:pt x="410" y="2383"/>
                    <a:pt x="344" y="2409"/>
                  </a:cubicBezTo>
                  <a:cubicBezTo>
                    <a:pt x="304" y="2436"/>
                    <a:pt x="278" y="2489"/>
                    <a:pt x="278" y="2555"/>
                  </a:cubicBezTo>
                  <a:cubicBezTo>
                    <a:pt x="278" y="2634"/>
                    <a:pt x="304" y="2687"/>
                    <a:pt x="357" y="2701"/>
                  </a:cubicBezTo>
                  <a:cubicBezTo>
                    <a:pt x="410" y="2714"/>
                    <a:pt x="476" y="2727"/>
                    <a:pt x="543" y="2727"/>
                  </a:cubicBezTo>
                  <a:lnTo>
                    <a:pt x="1112" y="2727"/>
                  </a:lnTo>
                  <a:cubicBezTo>
                    <a:pt x="1244" y="2714"/>
                    <a:pt x="1363" y="2714"/>
                    <a:pt x="1469" y="2714"/>
                  </a:cubicBezTo>
                  <a:lnTo>
                    <a:pt x="1654" y="2714"/>
                  </a:lnTo>
                  <a:cubicBezTo>
                    <a:pt x="1747" y="2714"/>
                    <a:pt x="1800" y="2714"/>
                    <a:pt x="1840" y="2687"/>
                  </a:cubicBezTo>
                  <a:cubicBezTo>
                    <a:pt x="1879" y="2661"/>
                    <a:pt x="1906" y="2621"/>
                    <a:pt x="1906" y="2555"/>
                  </a:cubicBezTo>
                  <a:cubicBezTo>
                    <a:pt x="1906" y="2476"/>
                    <a:pt x="1879" y="2409"/>
                    <a:pt x="1826" y="2396"/>
                  </a:cubicBezTo>
                  <a:cubicBezTo>
                    <a:pt x="1787" y="2370"/>
                    <a:pt x="1734" y="2357"/>
                    <a:pt x="1654" y="2357"/>
                  </a:cubicBezTo>
                  <a:lnTo>
                    <a:pt x="1244" y="2357"/>
                  </a:lnTo>
                  <a:lnTo>
                    <a:pt x="1244" y="1668"/>
                  </a:lnTo>
                  <a:cubicBezTo>
                    <a:pt x="1244" y="1536"/>
                    <a:pt x="1257" y="1417"/>
                    <a:pt x="1271" y="1298"/>
                  </a:cubicBezTo>
                  <a:cubicBezTo>
                    <a:pt x="1297" y="1165"/>
                    <a:pt x="1337" y="1060"/>
                    <a:pt x="1376" y="954"/>
                  </a:cubicBezTo>
                  <a:cubicBezTo>
                    <a:pt x="1456" y="808"/>
                    <a:pt x="1549" y="662"/>
                    <a:pt x="1681" y="557"/>
                  </a:cubicBezTo>
                  <a:cubicBezTo>
                    <a:pt x="1813" y="437"/>
                    <a:pt x="1972" y="371"/>
                    <a:pt x="2144" y="371"/>
                  </a:cubicBezTo>
                  <a:cubicBezTo>
                    <a:pt x="2276" y="371"/>
                    <a:pt x="2396" y="411"/>
                    <a:pt x="2462" y="490"/>
                  </a:cubicBezTo>
                  <a:cubicBezTo>
                    <a:pt x="2554" y="570"/>
                    <a:pt x="2607" y="676"/>
                    <a:pt x="2647" y="808"/>
                  </a:cubicBezTo>
                  <a:cubicBezTo>
                    <a:pt x="2700" y="927"/>
                    <a:pt x="2726" y="1086"/>
                    <a:pt x="2740" y="1258"/>
                  </a:cubicBezTo>
                  <a:cubicBezTo>
                    <a:pt x="2753" y="1430"/>
                    <a:pt x="2766" y="1615"/>
                    <a:pt x="2766" y="1801"/>
                  </a:cubicBezTo>
                  <a:cubicBezTo>
                    <a:pt x="2766" y="1814"/>
                    <a:pt x="2766" y="1880"/>
                    <a:pt x="2753" y="1986"/>
                  </a:cubicBezTo>
                  <a:cubicBezTo>
                    <a:pt x="2753" y="2105"/>
                    <a:pt x="2753" y="2251"/>
                    <a:pt x="2740" y="2409"/>
                  </a:cubicBezTo>
                  <a:cubicBezTo>
                    <a:pt x="2740" y="2502"/>
                    <a:pt x="2713" y="2568"/>
                    <a:pt x="2687" y="2595"/>
                  </a:cubicBezTo>
                  <a:cubicBezTo>
                    <a:pt x="2647" y="2621"/>
                    <a:pt x="2581" y="2634"/>
                    <a:pt x="2475" y="2648"/>
                  </a:cubicBezTo>
                  <a:cubicBezTo>
                    <a:pt x="2449" y="2661"/>
                    <a:pt x="2409" y="2674"/>
                    <a:pt x="2369" y="2701"/>
                  </a:cubicBezTo>
                  <a:cubicBezTo>
                    <a:pt x="2329" y="2727"/>
                    <a:pt x="2303" y="2767"/>
                    <a:pt x="2303" y="2833"/>
                  </a:cubicBezTo>
                  <a:cubicBezTo>
                    <a:pt x="2303" y="2899"/>
                    <a:pt x="2329" y="2939"/>
                    <a:pt x="2369" y="2965"/>
                  </a:cubicBezTo>
                  <a:cubicBezTo>
                    <a:pt x="2409" y="2992"/>
                    <a:pt x="2462" y="3005"/>
                    <a:pt x="2515" y="3005"/>
                  </a:cubicBezTo>
                  <a:cubicBezTo>
                    <a:pt x="2528" y="3005"/>
                    <a:pt x="2594" y="3005"/>
                    <a:pt x="2700" y="2992"/>
                  </a:cubicBezTo>
                  <a:lnTo>
                    <a:pt x="3653" y="2992"/>
                  </a:lnTo>
                  <a:cubicBezTo>
                    <a:pt x="3706" y="2992"/>
                    <a:pt x="3759" y="2979"/>
                    <a:pt x="3812" y="2965"/>
                  </a:cubicBezTo>
                  <a:cubicBezTo>
                    <a:pt x="3851" y="2939"/>
                    <a:pt x="3878" y="2899"/>
                    <a:pt x="3878" y="2833"/>
                  </a:cubicBezTo>
                  <a:cubicBezTo>
                    <a:pt x="3878" y="2793"/>
                    <a:pt x="3865" y="2754"/>
                    <a:pt x="3838" y="2727"/>
                  </a:cubicBezTo>
                  <a:cubicBezTo>
                    <a:pt x="3812" y="2701"/>
                    <a:pt x="3785" y="2687"/>
                    <a:pt x="3746" y="2674"/>
                  </a:cubicBezTo>
                  <a:cubicBezTo>
                    <a:pt x="3706" y="2648"/>
                    <a:pt x="3666" y="2648"/>
                    <a:pt x="3626" y="2634"/>
                  </a:cubicBezTo>
                  <a:lnTo>
                    <a:pt x="3203" y="2634"/>
                  </a:lnTo>
                  <a:lnTo>
                    <a:pt x="3203" y="1205"/>
                  </a:lnTo>
                  <a:cubicBezTo>
                    <a:pt x="3203" y="954"/>
                    <a:pt x="3163" y="755"/>
                    <a:pt x="3110" y="596"/>
                  </a:cubicBezTo>
                  <a:cubicBezTo>
                    <a:pt x="3044" y="437"/>
                    <a:pt x="2965" y="318"/>
                    <a:pt x="2872" y="226"/>
                  </a:cubicBezTo>
                  <a:cubicBezTo>
                    <a:pt x="2779" y="146"/>
                    <a:pt x="2674" y="80"/>
                    <a:pt x="2554" y="54"/>
                  </a:cubicBezTo>
                  <a:cubicBezTo>
                    <a:pt x="2449" y="14"/>
                    <a:pt x="2356" y="1"/>
                    <a:pt x="226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19"/>
            <p:cNvSpPr/>
            <p:nvPr/>
          </p:nvSpPr>
          <p:spPr>
            <a:xfrm>
              <a:off x="611815" y="1689153"/>
              <a:ext cx="634279" cy="414801"/>
            </a:xfrm>
            <a:custGeom>
              <a:avLst/>
              <a:gdLst/>
              <a:ahLst/>
              <a:cxnLst/>
              <a:rect l="l" t="t" r="r" b="b"/>
              <a:pathLst>
                <a:path w="11476" h="7505" extrusionOk="0">
                  <a:moveTo>
                    <a:pt x="4633" y="0"/>
                  </a:moveTo>
                  <a:cubicBezTo>
                    <a:pt x="4527" y="0"/>
                    <a:pt x="4474" y="53"/>
                    <a:pt x="4421" y="172"/>
                  </a:cubicBezTo>
                  <a:lnTo>
                    <a:pt x="3428" y="6234"/>
                  </a:lnTo>
                  <a:lnTo>
                    <a:pt x="2595" y="3031"/>
                  </a:lnTo>
                  <a:cubicBezTo>
                    <a:pt x="2542" y="2925"/>
                    <a:pt x="2489" y="2872"/>
                    <a:pt x="2383" y="2872"/>
                  </a:cubicBezTo>
                  <a:lnTo>
                    <a:pt x="225" y="2872"/>
                  </a:lnTo>
                  <a:cubicBezTo>
                    <a:pt x="120" y="2872"/>
                    <a:pt x="0" y="2978"/>
                    <a:pt x="0" y="3097"/>
                  </a:cubicBezTo>
                  <a:cubicBezTo>
                    <a:pt x="0" y="3203"/>
                    <a:pt x="120" y="3309"/>
                    <a:pt x="225" y="3309"/>
                  </a:cubicBezTo>
                  <a:lnTo>
                    <a:pt x="2211" y="3309"/>
                  </a:lnTo>
                  <a:lnTo>
                    <a:pt x="3256" y="7332"/>
                  </a:lnTo>
                  <a:cubicBezTo>
                    <a:pt x="3309" y="7452"/>
                    <a:pt x="3375" y="7504"/>
                    <a:pt x="3481" y="7504"/>
                  </a:cubicBezTo>
                  <a:cubicBezTo>
                    <a:pt x="3587" y="7504"/>
                    <a:pt x="3706" y="7399"/>
                    <a:pt x="3706" y="7332"/>
                  </a:cubicBezTo>
                  <a:lnTo>
                    <a:pt x="4858" y="450"/>
                  </a:lnTo>
                  <a:lnTo>
                    <a:pt x="11250" y="450"/>
                  </a:lnTo>
                  <a:cubicBezTo>
                    <a:pt x="11370" y="450"/>
                    <a:pt x="11475" y="331"/>
                    <a:pt x="11475" y="225"/>
                  </a:cubicBezTo>
                  <a:cubicBezTo>
                    <a:pt x="11475" y="119"/>
                    <a:pt x="11370" y="0"/>
                    <a:pt x="112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0" name="Google Shape;360;p19"/>
          <p:cNvSpPr/>
          <p:nvPr/>
        </p:nvSpPr>
        <p:spPr>
          <a:xfrm rot="-1315996">
            <a:off x="8620337" y="4626221"/>
            <a:ext cx="209254" cy="208536"/>
          </a:xfrm>
          <a:custGeom>
            <a:avLst/>
            <a:gdLst/>
            <a:ahLst/>
            <a:cxnLst/>
            <a:rect l="l" t="t" r="r" b="b"/>
            <a:pathLst>
              <a:path w="3786" h="3773" extrusionOk="0">
                <a:moveTo>
                  <a:pt x="371" y="1"/>
                </a:moveTo>
                <a:cubicBezTo>
                  <a:pt x="279" y="1"/>
                  <a:pt x="186" y="14"/>
                  <a:pt x="107" y="54"/>
                </a:cubicBezTo>
                <a:cubicBezTo>
                  <a:pt x="27" y="80"/>
                  <a:pt x="1" y="133"/>
                  <a:pt x="1" y="199"/>
                </a:cubicBezTo>
                <a:cubicBezTo>
                  <a:pt x="1" y="279"/>
                  <a:pt x="40" y="318"/>
                  <a:pt x="120" y="332"/>
                </a:cubicBezTo>
                <a:cubicBezTo>
                  <a:pt x="199" y="345"/>
                  <a:pt x="318" y="358"/>
                  <a:pt x="477" y="358"/>
                </a:cubicBezTo>
                <a:lnTo>
                  <a:pt x="596" y="358"/>
                </a:lnTo>
                <a:cubicBezTo>
                  <a:pt x="636" y="371"/>
                  <a:pt x="662" y="371"/>
                  <a:pt x="689" y="385"/>
                </a:cubicBezTo>
                <a:cubicBezTo>
                  <a:pt x="715" y="398"/>
                  <a:pt x="729" y="411"/>
                  <a:pt x="755" y="437"/>
                </a:cubicBezTo>
                <a:cubicBezTo>
                  <a:pt x="768" y="464"/>
                  <a:pt x="795" y="490"/>
                  <a:pt x="808" y="530"/>
                </a:cubicBezTo>
                <a:lnTo>
                  <a:pt x="2012" y="2714"/>
                </a:lnTo>
                <a:cubicBezTo>
                  <a:pt x="1959" y="2833"/>
                  <a:pt x="1907" y="2939"/>
                  <a:pt x="1854" y="3032"/>
                </a:cubicBezTo>
                <a:cubicBezTo>
                  <a:pt x="1801" y="3124"/>
                  <a:pt x="1748" y="3190"/>
                  <a:pt x="1682" y="3257"/>
                </a:cubicBezTo>
                <a:cubicBezTo>
                  <a:pt x="1629" y="3296"/>
                  <a:pt x="1562" y="3349"/>
                  <a:pt x="1496" y="3376"/>
                </a:cubicBezTo>
                <a:cubicBezTo>
                  <a:pt x="1430" y="3415"/>
                  <a:pt x="1351" y="3429"/>
                  <a:pt x="1284" y="3429"/>
                </a:cubicBezTo>
                <a:cubicBezTo>
                  <a:pt x="1165" y="3429"/>
                  <a:pt x="1073" y="3402"/>
                  <a:pt x="993" y="3349"/>
                </a:cubicBezTo>
                <a:cubicBezTo>
                  <a:pt x="914" y="3296"/>
                  <a:pt x="874" y="3230"/>
                  <a:pt x="874" y="3164"/>
                </a:cubicBezTo>
                <a:cubicBezTo>
                  <a:pt x="874" y="3137"/>
                  <a:pt x="887" y="3098"/>
                  <a:pt x="901" y="3071"/>
                </a:cubicBezTo>
                <a:cubicBezTo>
                  <a:pt x="927" y="3045"/>
                  <a:pt x="954" y="3018"/>
                  <a:pt x="993" y="3018"/>
                </a:cubicBezTo>
                <a:cubicBezTo>
                  <a:pt x="1020" y="3018"/>
                  <a:pt x="1033" y="3018"/>
                  <a:pt x="1059" y="3005"/>
                </a:cubicBezTo>
                <a:cubicBezTo>
                  <a:pt x="1099" y="3005"/>
                  <a:pt x="1126" y="2992"/>
                  <a:pt x="1139" y="2979"/>
                </a:cubicBezTo>
                <a:cubicBezTo>
                  <a:pt x="1165" y="2965"/>
                  <a:pt x="1192" y="2939"/>
                  <a:pt x="1205" y="2912"/>
                </a:cubicBezTo>
                <a:cubicBezTo>
                  <a:pt x="1218" y="2899"/>
                  <a:pt x="1232" y="2859"/>
                  <a:pt x="1232" y="2820"/>
                </a:cubicBezTo>
                <a:cubicBezTo>
                  <a:pt x="1232" y="2754"/>
                  <a:pt x="1205" y="2701"/>
                  <a:pt x="1152" y="2674"/>
                </a:cubicBezTo>
                <a:cubicBezTo>
                  <a:pt x="1112" y="2648"/>
                  <a:pt x="1059" y="2634"/>
                  <a:pt x="1007" y="2634"/>
                </a:cubicBezTo>
                <a:cubicBezTo>
                  <a:pt x="954" y="2634"/>
                  <a:pt x="901" y="2634"/>
                  <a:pt x="848" y="2661"/>
                </a:cubicBezTo>
                <a:cubicBezTo>
                  <a:pt x="782" y="2687"/>
                  <a:pt x="742" y="2714"/>
                  <a:pt x="689" y="2754"/>
                </a:cubicBezTo>
                <a:cubicBezTo>
                  <a:pt x="649" y="2807"/>
                  <a:pt x="623" y="2859"/>
                  <a:pt x="583" y="2926"/>
                </a:cubicBezTo>
                <a:cubicBezTo>
                  <a:pt x="570" y="2992"/>
                  <a:pt x="557" y="3071"/>
                  <a:pt x="557" y="3164"/>
                </a:cubicBezTo>
                <a:cubicBezTo>
                  <a:pt x="557" y="3257"/>
                  <a:pt x="570" y="3349"/>
                  <a:pt x="609" y="3415"/>
                </a:cubicBezTo>
                <a:cubicBezTo>
                  <a:pt x="649" y="3495"/>
                  <a:pt x="689" y="3561"/>
                  <a:pt x="755" y="3614"/>
                </a:cubicBezTo>
                <a:cubicBezTo>
                  <a:pt x="821" y="3667"/>
                  <a:pt x="887" y="3707"/>
                  <a:pt x="967" y="3733"/>
                </a:cubicBezTo>
                <a:cubicBezTo>
                  <a:pt x="1046" y="3759"/>
                  <a:pt x="1126" y="3773"/>
                  <a:pt x="1218" y="3773"/>
                </a:cubicBezTo>
                <a:cubicBezTo>
                  <a:pt x="1377" y="3773"/>
                  <a:pt x="1536" y="3733"/>
                  <a:pt x="1668" y="3667"/>
                </a:cubicBezTo>
                <a:cubicBezTo>
                  <a:pt x="1801" y="3614"/>
                  <a:pt x="1920" y="3508"/>
                  <a:pt x="2039" y="3376"/>
                </a:cubicBezTo>
                <a:cubicBezTo>
                  <a:pt x="2132" y="3257"/>
                  <a:pt x="2224" y="3111"/>
                  <a:pt x="2304" y="2952"/>
                </a:cubicBezTo>
                <a:cubicBezTo>
                  <a:pt x="2383" y="2780"/>
                  <a:pt x="2449" y="2595"/>
                  <a:pt x="2529" y="2370"/>
                </a:cubicBezTo>
                <a:lnTo>
                  <a:pt x="3164" y="596"/>
                </a:lnTo>
                <a:cubicBezTo>
                  <a:pt x="3190" y="530"/>
                  <a:pt x="3217" y="490"/>
                  <a:pt x="3243" y="477"/>
                </a:cubicBezTo>
                <a:cubicBezTo>
                  <a:pt x="3283" y="464"/>
                  <a:pt x="3349" y="451"/>
                  <a:pt x="3442" y="451"/>
                </a:cubicBezTo>
                <a:cubicBezTo>
                  <a:pt x="3534" y="451"/>
                  <a:pt x="3601" y="437"/>
                  <a:pt x="3680" y="411"/>
                </a:cubicBezTo>
                <a:cubicBezTo>
                  <a:pt x="3746" y="398"/>
                  <a:pt x="3786" y="345"/>
                  <a:pt x="3786" y="279"/>
                </a:cubicBezTo>
                <a:cubicBezTo>
                  <a:pt x="3786" y="212"/>
                  <a:pt x="3746" y="160"/>
                  <a:pt x="3680" y="146"/>
                </a:cubicBezTo>
                <a:cubicBezTo>
                  <a:pt x="3614" y="120"/>
                  <a:pt x="3534" y="107"/>
                  <a:pt x="3442" y="107"/>
                </a:cubicBezTo>
                <a:lnTo>
                  <a:pt x="2409" y="107"/>
                </a:lnTo>
                <a:cubicBezTo>
                  <a:pt x="2317" y="107"/>
                  <a:pt x="2251" y="120"/>
                  <a:pt x="2224" y="146"/>
                </a:cubicBezTo>
                <a:cubicBezTo>
                  <a:pt x="2198" y="160"/>
                  <a:pt x="2184" y="212"/>
                  <a:pt x="2184" y="279"/>
                </a:cubicBezTo>
                <a:cubicBezTo>
                  <a:pt x="2184" y="318"/>
                  <a:pt x="2211" y="358"/>
                  <a:pt x="2251" y="398"/>
                </a:cubicBezTo>
                <a:cubicBezTo>
                  <a:pt x="2290" y="437"/>
                  <a:pt x="2370" y="451"/>
                  <a:pt x="2462" y="451"/>
                </a:cubicBezTo>
                <a:cubicBezTo>
                  <a:pt x="2568" y="451"/>
                  <a:pt x="2621" y="464"/>
                  <a:pt x="2648" y="477"/>
                </a:cubicBezTo>
                <a:cubicBezTo>
                  <a:pt x="2674" y="504"/>
                  <a:pt x="2687" y="517"/>
                  <a:pt x="2687" y="557"/>
                </a:cubicBezTo>
                <a:cubicBezTo>
                  <a:pt x="2687" y="623"/>
                  <a:pt x="2674" y="689"/>
                  <a:pt x="2648" y="795"/>
                </a:cubicBezTo>
                <a:lnTo>
                  <a:pt x="2184" y="2224"/>
                </a:lnTo>
                <a:lnTo>
                  <a:pt x="1324" y="623"/>
                </a:lnTo>
                <a:cubicBezTo>
                  <a:pt x="1311" y="583"/>
                  <a:pt x="1298" y="543"/>
                  <a:pt x="1284" y="504"/>
                </a:cubicBezTo>
                <a:cubicBezTo>
                  <a:pt x="1271" y="464"/>
                  <a:pt x="1271" y="437"/>
                  <a:pt x="1271" y="424"/>
                </a:cubicBezTo>
                <a:cubicBezTo>
                  <a:pt x="1271" y="385"/>
                  <a:pt x="1284" y="358"/>
                  <a:pt x="1298" y="358"/>
                </a:cubicBezTo>
                <a:cubicBezTo>
                  <a:pt x="1311" y="345"/>
                  <a:pt x="1324" y="345"/>
                  <a:pt x="1351" y="345"/>
                </a:cubicBezTo>
                <a:cubicBezTo>
                  <a:pt x="1430" y="345"/>
                  <a:pt x="1483" y="332"/>
                  <a:pt x="1509" y="292"/>
                </a:cubicBezTo>
                <a:cubicBezTo>
                  <a:pt x="1549" y="252"/>
                  <a:pt x="1562" y="212"/>
                  <a:pt x="1562" y="160"/>
                </a:cubicBezTo>
                <a:cubicBezTo>
                  <a:pt x="1562" y="120"/>
                  <a:pt x="1536" y="80"/>
                  <a:pt x="1509" y="54"/>
                </a:cubicBezTo>
                <a:cubicBezTo>
                  <a:pt x="1483" y="14"/>
                  <a:pt x="1417" y="1"/>
                  <a:pt x="131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19"/>
          <p:cNvSpPr/>
          <p:nvPr/>
        </p:nvSpPr>
        <p:spPr>
          <a:xfrm>
            <a:off x="8695238" y="4113321"/>
            <a:ext cx="162405" cy="141179"/>
          </a:xfrm>
          <a:custGeom>
            <a:avLst/>
            <a:gdLst/>
            <a:ahLst/>
            <a:cxnLst/>
            <a:rect l="l" t="t" r="r" b="b"/>
            <a:pathLst>
              <a:path w="3336" h="2900" extrusionOk="0">
                <a:moveTo>
                  <a:pt x="477" y="1"/>
                </a:moveTo>
                <a:cubicBezTo>
                  <a:pt x="278" y="1"/>
                  <a:pt x="146" y="14"/>
                  <a:pt x="93" y="40"/>
                </a:cubicBezTo>
                <a:cubicBezTo>
                  <a:pt x="27" y="67"/>
                  <a:pt x="0" y="107"/>
                  <a:pt x="0" y="173"/>
                </a:cubicBezTo>
                <a:cubicBezTo>
                  <a:pt x="0" y="239"/>
                  <a:pt x="27" y="279"/>
                  <a:pt x="80" y="305"/>
                </a:cubicBezTo>
                <a:cubicBezTo>
                  <a:pt x="146" y="332"/>
                  <a:pt x="239" y="345"/>
                  <a:pt x="358" y="345"/>
                </a:cubicBezTo>
                <a:cubicBezTo>
                  <a:pt x="450" y="358"/>
                  <a:pt x="517" y="371"/>
                  <a:pt x="569" y="398"/>
                </a:cubicBezTo>
                <a:cubicBezTo>
                  <a:pt x="609" y="424"/>
                  <a:pt x="675" y="477"/>
                  <a:pt x="742" y="570"/>
                </a:cubicBezTo>
                <a:lnTo>
                  <a:pt x="1364" y="1457"/>
                </a:lnTo>
                <a:lnTo>
                  <a:pt x="1271" y="1576"/>
                </a:lnTo>
                <a:lnTo>
                  <a:pt x="1178" y="1695"/>
                </a:lnTo>
                <a:lnTo>
                  <a:pt x="1033" y="1893"/>
                </a:lnTo>
                <a:cubicBezTo>
                  <a:pt x="967" y="1973"/>
                  <a:pt x="887" y="2092"/>
                  <a:pt x="781" y="2238"/>
                </a:cubicBezTo>
                <a:cubicBezTo>
                  <a:pt x="742" y="2277"/>
                  <a:pt x="702" y="2304"/>
                  <a:pt x="662" y="2330"/>
                </a:cubicBezTo>
                <a:cubicBezTo>
                  <a:pt x="622" y="2343"/>
                  <a:pt x="569" y="2357"/>
                  <a:pt x="517" y="2370"/>
                </a:cubicBezTo>
                <a:cubicBezTo>
                  <a:pt x="424" y="2370"/>
                  <a:pt x="344" y="2396"/>
                  <a:pt x="265" y="2423"/>
                </a:cubicBezTo>
                <a:cubicBezTo>
                  <a:pt x="186" y="2436"/>
                  <a:pt x="133" y="2489"/>
                  <a:pt x="133" y="2555"/>
                </a:cubicBezTo>
                <a:cubicBezTo>
                  <a:pt x="133" y="2595"/>
                  <a:pt x="146" y="2621"/>
                  <a:pt x="159" y="2648"/>
                </a:cubicBezTo>
                <a:cubicBezTo>
                  <a:pt x="186" y="2674"/>
                  <a:pt x="212" y="2688"/>
                  <a:pt x="225" y="2701"/>
                </a:cubicBezTo>
                <a:cubicBezTo>
                  <a:pt x="265" y="2714"/>
                  <a:pt x="292" y="2727"/>
                  <a:pt x="318" y="2727"/>
                </a:cubicBezTo>
                <a:lnTo>
                  <a:pt x="609" y="2727"/>
                </a:lnTo>
                <a:cubicBezTo>
                  <a:pt x="702" y="2727"/>
                  <a:pt x="794" y="2714"/>
                  <a:pt x="874" y="2714"/>
                </a:cubicBezTo>
                <a:cubicBezTo>
                  <a:pt x="927" y="2714"/>
                  <a:pt x="967" y="2727"/>
                  <a:pt x="1006" y="2727"/>
                </a:cubicBezTo>
                <a:lnTo>
                  <a:pt x="1337" y="2727"/>
                </a:lnTo>
                <a:cubicBezTo>
                  <a:pt x="1390" y="2727"/>
                  <a:pt x="1443" y="2727"/>
                  <a:pt x="1509" y="2701"/>
                </a:cubicBezTo>
                <a:cubicBezTo>
                  <a:pt x="1562" y="2688"/>
                  <a:pt x="1602" y="2635"/>
                  <a:pt x="1602" y="2568"/>
                </a:cubicBezTo>
                <a:cubicBezTo>
                  <a:pt x="1602" y="2542"/>
                  <a:pt x="1575" y="2515"/>
                  <a:pt x="1549" y="2476"/>
                </a:cubicBezTo>
                <a:cubicBezTo>
                  <a:pt x="1509" y="2436"/>
                  <a:pt x="1430" y="2410"/>
                  <a:pt x="1311" y="2410"/>
                </a:cubicBezTo>
                <a:cubicBezTo>
                  <a:pt x="1258" y="2410"/>
                  <a:pt x="1218" y="2410"/>
                  <a:pt x="1205" y="2396"/>
                </a:cubicBezTo>
                <a:cubicBezTo>
                  <a:pt x="1205" y="2383"/>
                  <a:pt x="1192" y="2370"/>
                  <a:pt x="1192" y="2343"/>
                </a:cubicBezTo>
                <a:cubicBezTo>
                  <a:pt x="1192" y="2330"/>
                  <a:pt x="1205" y="2304"/>
                  <a:pt x="1244" y="2251"/>
                </a:cubicBezTo>
                <a:cubicBezTo>
                  <a:pt x="1271" y="2211"/>
                  <a:pt x="1297" y="2171"/>
                  <a:pt x="1324" y="2145"/>
                </a:cubicBezTo>
                <a:cubicBezTo>
                  <a:pt x="1364" y="2092"/>
                  <a:pt x="1403" y="2039"/>
                  <a:pt x="1443" y="1986"/>
                </a:cubicBezTo>
                <a:cubicBezTo>
                  <a:pt x="1483" y="1933"/>
                  <a:pt x="1536" y="1867"/>
                  <a:pt x="1602" y="1774"/>
                </a:cubicBezTo>
                <a:cubicBezTo>
                  <a:pt x="1655" y="1840"/>
                  <a:pt x="1708" y="1907"/>
                  <a:pt x="1761" y="1986"/>
                </a:cubicBezTo>
                <a:cubicBezTo>
                  <a:pt x="1827" y="2065"/>
                  <a:pt x="1867" y="2132"/>
                  <a:pt x="1919" y="2198"/>
                </a:cubicBezTo>
                <a:cubicBezTo>
                  <a:pt x="1959" y="2264"/>
                  <a:pt x="1999" y="2330"/>
                  <a:pt x="2025" y="2383"/>
                </a:cubicBezTo>
                <a:cubicBezTo>
                  <a:pt x="2065" y="2423"/>
                  <a:pt x="2078" y="2463"/>
                  <a:pt x="2078" y="2476"/>
                </a:cubicBezTo>
                <a:cubicBezTo>
                  <a:pt x="2078" y="2515"/>
                  <a:pt x="2065" y="2542"/>
                  <a:pt x="2052" y="2542"/>
                </a:cubicBezTo>
                <a:lnTo>
                  <a:pt x="1972" y="2568"/>
                </a:lnTo>
                <a:cubicBezTo>
                  <a:pt x="1933" y="2568"/>
                  <a:pt x="1906" y="2595"/>
                  <a:pt x="1893" y="2635"/>
                </a:cubicBezTo>
                <a:cubicBezTo>
                  <a:pt x="1880" y="2661"/>
                  <a:pt x="1880" y="2701"/>
                  <a:pt x="1880" y="2714"/>
                </a:cubicBezTo>
                <a:cubicBezTo>
                  <a:pt x="1880" y="2754"/>
                  <a:pt x="1893" y="2793"/>
                  <a:pt x="1933" y="2833"/>
                </a:cubicBezTo>
                <a:cubicBezTo>
                  <a:pt x="1986" y="2886"/>
                  <a:pt x="2052" y="2899"/>
                  <a:pt x="2158" y="2899"/>
                </a:cubicBezTo>
                <a:lnTo>
                  <a:pt x="3071" y="2899"/>
                </a:lnTo>
                <a:cubicBezTo>
                  <a:pt x="3124" y="2899"/>
                  <a:pt x="3190" y="2899"/>
                  <a:pt x="3243" y="2886"/>
                </a:cubicBezTo>
                <a:cubicBezTo>
                  <a:pt x="3296" y="2873"/>
                  <a:pt x="3336" y="2820"/>
                  <a:pt x="3336" y="2740"/>
                </a:cubicBezTo>
                <a:cubicBezTo>
                  <a:pt x="3336" y="2688"/>
                  <a:pt x="3309" y="2648"/>
                  <a:pt x="3256" y="2635"/>
                </a:cubicBezTo>
                <a:cubicBezTo>
                  <a:pt x="3217" y="2608"/>
                  <a:pt x="3150" y="2595"/>
                  <a:pt x="3084" y="2595"/>
                </a:cubicBezTo>
                <a:cubicBezTo>
                  <a:pt x="3018" y="2582"/>
                  <a:pt x="2952" y="2582"/>
                  <a:pt x="2899" y="2582"/>
                </a:cubicBezTo>
                <a:cubicBezTo>
                  <a:pt x="2846" y="2568"/>
                  <a:pt x="2793" y="2555"/>
                  <a:pt x="2727" y="2529"/>
                </a:cubicBezTo>
                <a:cubicBezTo>
                  <a:pt x="2700" y="2529"/>
                  <a:pt x="2674" y="2502"/>
                  <a:pt x="2634" y="2476"/>
                </a:cubicBezTo>
                <a:cubicBezTo>
                  <a:pt x="2594" y="2449"/>
                  <a:pt x="2555" y="2396"/>
                  <a:pt x="2489" y="2317"/>
                </a:cubicBezTo>
                <a:cubicBezTo>
                  <a:pt x="2422" y="2238"/>
                  <a:pt x="2330" y="2132"/>
                  <a:pt x="2237" y="1986"/>
                </a:cubicBezTo>
                <a:cubicBezTo>
                  <a:pt x="2131" y="1854"/>
                  <a:pt x="1999" y="1668"/>
                  <a:pt x="1840" y="1443"/>
                </a:cubicBezTo>
                <a:cubicBezTo>
                  <a:pt x="1919" y="1324"/>
                  <a:pt x="1999" y="1218"/>
                  <a:pt x="2065" y="1113"/>
                </a:cubicBezTo>
                <a:cubicBezTo>
                  <a:pt x="2144" y="993"/>
                  <a:pt x="2224" y="888"/>
                  <a:pt x="2330" y="768"/>
                </a:cubicBezTo>
                <a:cubicBezTo>
                  <a:pt x="2396" y="676"/>
                  <a:pt x="2475" y="623"/>
                  <a:pt x="2542" y="596"/>
                </a:cubicBezTo>
                <a:cubicBezTo>
                  <a:pt x="2581" y="583"/>
                  <a:pt x="2661" y="570"/>
                  <a:pt x="2753" y="570"/>
                </a:cubicBezTo>
                <a:cubicBezTo>
                  <a:pt x="2859" y="557"/>
                  <a:pt x="2992" y="557"/>
                  <a:pt x="3177" y="557"/>
                </a:cubicBezTo>
                <a:cubicBezTo>
                  <a:pt x="3217" y="557"/>
                  <a:pt x="3243" y="543"/>
                  <a:pt x="3269" y="504"/>
                </a:cubicBezTo>
                <a:cubicBezTo>
                  <a:pt x="3296" y="477"/>
                  <a:pt x="3309" y="438"/>
                  <a:pt x="3309" y="411"/>
                </a:cubicBezTo>
                <a:cubicBezTo>
                  <a:pt x="3309" y="279"/>
                  <a:pt x="3256" y="226"/>
                  <a:pt x="3164" y="226"/>
                </a:cubicBezTo>
                <a:lnTo>
                  <a:pt x="2025" y="226"/>
                </a:lnTo>
                <a:cubicBezTo>
                  <a:pt x="1946" y="226"/>
                  <a:pt x="1880" y="239"/>
                  <a:pt x="1827" y="265"/>
                </a:cubicBezTo>
                <a:cubicBezTo>
                  <a:pt x="1787" y="292"/>
                  <a:pt x="1761" y="332"/>
                  <a:pt x="1761" y="398"/>
                </a:cubicBezTo>
                <a:cubicBezTo>
                  <a:pt x="1761" y="451"/>
                  <a:pt x="1774" y="490"/>
                  <a:pt x="1800" y="504"/>
                </a:cubicBezTo>
                <a:cubicBezTo>
                  <a:pt x="1840" y="530"/>
                  <a:pt x="1867" y="543"/>
                  <a:pt x="1880" y="557"/>
                </a:cubicBezTo>
                <a:cubicBezTo>
                  <a:pt x="1906" y="570"/>
                  <a:pt x="1919" y="583"/>
                  <a:pt x="1919" y="583"/>
                </a:cubicBezTo>
                <a:cubicBezTo>
                  <a:pt x="1919" y="610"/>
                  <a:pt x="1906" y="649"/>
                  <a:pt x="1867" y="702"/>
                </a:cubicBezTo>
                <a:cubicBezTo>
                  <a:pt x="1840" y="755"/>
                  <a:pt x="1800" y="808"/>
                  <a:pt x="1747" y="888"/>
                </a:cubicBezTo>
                <a:lnTo>
                  <a:pt x="1602" y="1126"/>
                </a:lnTo>
                <a:cubicBezTo>
                  <a:pt x="1536" y="1033"/>
                  <a:pt x="1469" y="954"/>
                  <a:pt x="1417" y="874"/>
                </a:cubicBezTo>
                <a:cubicBezTo>
                  <a:pt x="1364" y="795"/>
                  <a:pt x="1311" y="715"/>
                  <a:pt x="1271" y="663"/>
                </a:cubicBezTo>
                <a:cubicBezTo>
                  <a:pt x="1231" y="596"/>
                  <a:pt x="1192" y="543"/>
                  <a:pt x="1165" y="504"/>
                </a:cubicBezTo>
                <a:cubicBezTo>
                  <a:pt x="1152" y="464"/>
                  <a:pt x="1139" y="424"/>
                  <a:pt x="1139" y="411"/>
                </a:cubicBezTo>
                <a:cubicBezTo>
                  <a:pt x="1139" y="385"/>
                  <a:pt x="1152" y="371"/>
                  <a:pt x="1178" y="371"/>
                </a:cubicBezTo>
                <a:cubicBezTo>
                  <a:pt x="1218" y="358"/>
                  <a:pt x="1271" y="358"/>
                  <a:pt x="1324" y="358"/>
                </a:cubicBezTo>
                <a:cubicBezTo>
                  <a:pt x="1390" y="358"/>
                  <a:pt x="1443" y="345"/>
                  <a:pt x="1469" y="305"/>
                </a:cubicBezTo>
                <a:cubicBezTo>
                  <a:pt x="1509" y="265"/>
                  <a:pt x="1522" y="226"/>
                  <a:pt x="1522" y="199"/>
                </a:cubicBezTo>
                <a:cubicBezTo>
                  <a:pt x="1522" y="173"/>
                  <a:pt x="1522" y="146"/>
                  <a:pt x="1522" y="133"/>
                </a:cubicBezTo>
                <a:cubicBezTo>
                  <a:pt x="1522" y="107"/>
                  <a:pt x="1509" y="80"/>
                  <a:pt x="1483" y="67"/>
                </a:cubicBezTo>
                <a:cubicBezTo>
                  <a:pt x="1456" y="40"/>
                  <a:pt x="1430" y="27"/>
                  <a:pt x="1377" y="14"/>
                </a:cubicBezTo>
                <a:cubicBezTo>
                  <a:pt x="1337" y="1"/>
                  <a:pt x="1271" y="1"/>
                  <a:pt x="117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p:cSld name="CUSTOM_8">
    <p:spTree>
      <p:nvGrpSpPr>
        <p:cNvPr id="1" name="Shape 371"/>
        <p:cNvGrpSpPr/>
        <p:nvPr/>
      </p:nvGrpSpPr>
      <p:grpSpPr>
        <a:xfrm>
          <a:off x="0" y="0"/>
          <a:ext cx="0" cy="0"/>
          <a:chOff x="0" y="0"/>
          <a:chExt cx="0" cy="0"/>
        </a:xfrm>
      </p:grpSpPr>
      <p:grpSp>
        <p:nvGrpSpPr>
          <p:cNvPr id="372" name="Google Shape;372;p21"/>
          <p:cNvGrpSpPr/>
          <p:nvPr/>
        </p:nvGrpSpPr>
        <p:grpSpPr>
          <a:xfrm>
            <a:off x="7632755" y="4097514"/>
            <a:ext cx="1357006" cy="707493"/>
            <a:chOff x="1787352" y="2530363"/>
            <a:chExt cx="1540651" cy="803239"/>
          </a:xfrm>
        </p:grpSpPr>
        <p:sp>
          <p:nvSpPr>
            <p:cNvPr id="373" name="Google Shape;373;p21"/>
            <p:cNvSpPr/>
            <p:nvPr/>
          </p:nvSpPr>
          <p:spPr>
            <a:xfrm>
              <a:off x="1971678" y="2530363"/>
              <a:ext cx="914442" cy="628420"/>
            </a:xfrm>
            <a:custGeom>
              <a:avLst/>
              <a:gdLst/>
              <a:ahLst/>
              <a:cxnLst/>
              <a:rect l="l" t="t" r="r" b="b"/>
              <a:pathLst>
                <a:path w="16545" h="11370" extrusionOk="0">
                  <a:moveTo>
                    <a:pt x="279" y="1"/>
                  </a:moveTo>
                  <a:cubicBezTo>
                    <a:pt x="213" y="1"/>
                    <a:pt x="160" y="1"/>
                    <a:pt x="160" y="54"/>
                  </a:cubicBezTo>
                  <a:cubicBezTo>
                    <a:pt x="54" y="120"/>
                    <a:pt x="1" y="173"/>
                    <a:pt x="1" y="279"/>
                  </a:cubicBezTo>
                  <a:lnTo>
                    <a:pt x="1" y="8603"/>
                  </a:lnTo>
                  <a:cubicBezTo>
                    <a:pt x="1" y="8551"/>
                    <a:pt x="54" y="8445"/>
                    <a:pt x="107" y="8445"/>
                  </a:cubicBezTo>
                  <a:cubicBezTo>
                    <a:pt x="160" y="8392"/>
                    <a:pt x="213" y="8326"/>
                    <a:pt x="279" y="8326"/>
                  </a:cubicBezTo>
                  <a:lnTo>
                    <a:pt x="543" y="8326"/>
                  </a:lnTo>
                  <a:lnTo>
                    <a:pt x="543" y="715"/>
                  </a:lnTo>
                  <a:lnTo>
                    <a:pt x="13011" y="6340"/>
                  </a:lnTo>
                  <a:cubicBezTo>
                    <a:pt x="12852" y="6076"/>
                    <a:pt x="12733" y="5798"/>
                    <a:pt x="12574" y="5520"/>
                  </a:cubicBezTo>
                  <a:lnTo>
                    <a:pt x="385" y="54"/>
                  </a:lnTo>
                  <a:cubicBezTo>
                    <a:pt x="385" y="1"/>
                    <a:pt x="332" y="1"/>
                    <a:pt x="279" y="1"/>
                  </a:cubicBezTo>
                  <a:close/>
                  <a:moveTo>
                    <a:pt x="3085" y="10814"/>
                  </a:moveTo>
                  <a:lnTo>
                    <a:pt x="3085" y="11092"/>
                  </a:lnTo>
                  <a:cubicBezTo>
                    <a:pt x="3085" y="11198"/>
                    <a:pt x="3032" y="11251"/>
                    <a:pt x="2979" y="11303"/>
                  </a:cubicBezTo>
                  <a:cubicBezTo>
                    <a:pt x="2926" y="11370"/>
                    <a:pt x="2860" y="11370"/>
                    <a:pt x="2807" y="11370"/>
                  </a:cubicBezTo>
                  <a:lnTo>
                    <a:pt x="16545" y="11370"/>
                  </a:lnTo>
                  <a:cubicBezTo>
                    <a:pt x="16426" y="11198"/>
                    <a:pt x="16267" y="11039"/>
                    <a:pt x="16095" y="10814"/>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21"/>
            <p:cNvSpPr/>
            <p:nvPr/>
          </p:nvSpPr>
          <p:spPr>
            <a:xfrm>
              <a:off x="2666643" y="2835398"/>
              <a:ext cx="661361" cy="323385"/>
            </a:xfrm>
            <a:custGeom>
              <a:avLst/>
              <a:gdLst/>
              <a:ahLst/>
              <a:cxnLst/>
              <a:rect l="l" t="t" r="r" b="b"/>
              <a:pathLst>
                <a:path w="11966" h="5851" extrusionOk="0">
                  <a:moveTo>
                    <a:pt x="0" y="1"/>
                  </a:moveTo>
                  <a:cubicBezTo>
                    <a:pt x="159" y="279"/>
                    <a:pt x="278" y="557"/>
                    <a:pt x="437" y="821"/>
                  </a:cubicBezTo>
                  <a:lnTo>
                    <a:pt x="10417" y="5295"/>
                  </a:lnTo>
                  <a:lnTo>
                    <a:pt x="3521" y="5295"/>
                  </a:lnTo>
                  <a:cubicBezTo>
                    <a:pt x="3693" y="5520"/>
                    <a:pt x="3852" y="5679"/>
                    <a:pt x="3971" y="5851"/>
                  </a:cubicBezTo>
                  <a:lnTo>
                    <a:pt x="11687" y="5851"/>
                  </a:lnTo>
                  <a:cubicBezTo>
                    <a:pt x="11793" y="5851"/>
                    <a:pt x="11912" y="5784"/>
                    <a:pt x="11965" y="5626"/>
                  </a:cubicBezTo>
                  <a:cubicBezTo>
                    <a:pt x="11965" y="5520"/>
                    <a:pt x="11912" y="5401"/>
                    <a:pt x="11793" y="5348"/>
                  </a:cubicBezTo>
                  <a:lnTo>
                    <a:pt x="0" y="1"/>
                  </a:ln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21"/>
            <p:cNvSpPr/>
            <p:nvPr/>
          </p:nvSpPr>
          <p:spPr>
            <a:xfrm>
              <a:off x="1971678" y="2990485"/>
              <a:ext cx="170508" cy="168297"/>
            </a:xfrm>
            <a:custGeom>
              <a:avLst/>
              <a:gdLst/>
              <a:ahLst/>
              <a:cxnLst/>
              <a:rect l="l" t="t" r="r" b="b"/>
              <a:pathLst>
                <a:path w="3085" h="3045" extrusionOk="0">
                  <a:moveTo>
                    <a:pt x="2529" y="556"/>
                  </a:moveTo>
                  <a:lnTo>
                    <a:pt x="2529" y="2489"/>
                  </a:lnTo>
                  <a:lnTo>
                    <a:pt x="543" y="2489"/>
                  </a:lnTo>
                  <a:lnTo>
                    <a:pt x="543" y="556"/>
                  </a:lnTo>
                  <a:close/>
                  <a:moveTo>
                    <a:pt x="279" y="1"/>
                  </a:moveTo>
                  <a:cubicBezTo>
                    <a:pt x="213" y="1"/>
                    <a:pt x="160" y="67"/>
                    <a:pt x="107" y="120"/>
                  </a:cubicBezTo>
                  <a:cubicBezTo>
                    <a:pt x="54" y="120"/>
                    <a:pt x="1" y="226"/>
                    <a:pt x="1" y="278"/>
                  </a:cubicBezTo>
                  <a:lnTo>
                    <a:pt x="1" y="2767"/>
                  </a:lnTo>
                  <a:cubicBezTo>
                    <a:pt x="1" y="2873"/>
                    <a:pt x="54" y="2926"/>
                    <a:pt x="107" y="2978"/>
                  </a:cubicBezTo>
                  <a:cubicBezTo>
                    <a:pt x="160" y="3045"/>
                    <a:pt x="213" y="3045"/>
                    <a:pt x="279" y="3045"/>
                  </a:cubicBezTo>
                  <a:lnTo>
                    <a:pt x="2807" y="3045"/>
                  </a:lnTo>
                  <a:cubicBezTo>
                    <a:pt x="2860" y="3045"/>
                    <a:pt x="2926" y="3045"/>
                    <a:pt x="2979" y="2978"/>
                  </a:cubicBezTo>
                  <a:cubicBezTo>
                    <a:pt x="3032" y="2926"/>
                    <a:pt x="3085" y="2873"/>
                    <a:pt x="3085" y="2767"/>
                  </a:cubicBezTo>
                  <a:lnTo>
                    <a:pt x="3085" y="2489"/>
                  </a:lnTo>
                  <a:lnTo>
                    <a:pt x="3085" y="278"/>
                  </a:lnTo>
                  <a:cubicBezTo>
                    <a:pt x="3085" y="226"/>
                    <a:pt x="3032" y="120"/>
                    <a:pt x="2979" y="120"/>
                  </a:cubicBezTo>
                  <a:cubicBezTo>
                    <a:pt x="2926" y="67"/>
                    <a:pt x="2860" y="1"/>
                    <a:pt x="2807" y="1"/>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21"/>
            <p:cNvSpPr/>
            <p:nvPr/>
          </p:nvSpPr>
          <p:spPr>
            <a:xfrm>
              <a:off x="2584733" y="2634989"/>
              <a:ext cx="118554" cy="120765"/>
            </a:xfrm>
            <a:custGeom>
              <a:avLst/>
              <a:gdLst/>
              <a:ahLst/>
              <a:cxnLst/>
              <a:rect l="l" t="t" r="r" b="b"/>
              <a:pathLst>
                <a:path w="2145" h="2185" extrusionOk="0">
                  <a:moveTo>
                    <a:pt x="887" y="1284"/>
                  </a:moveTo>
                  <a:cubicBezTo>
                    <a:pt x="953" y="1284"/>
                    <a:pt x="1032" y="1297"/>
                    <a:pt x="1085" y="1311"/>
                  </a:cubicBezTo>
                  <a:cubicBezTo>
                    <a:pt x="1151" y="1324"/>
                    <a:pt x="1204" y="1350"/>
                    <a:pt x="1257" y="1377"/>
                  </a:cubicBezTo>
                  <a:cubicBezTo>
                    <a:pt x="1310" y="1403"/>
                    <a:pt x="1350" y="1430"/>
                    <a:pt x="1376" y="1469"/>
                  </a:cubicBezTo>
                  <a:cubicBezTo>
                    <a:pt x="1403" y="1509"/>
                    <a:pt x="1416" y="1549"/>
                    <a:pt x="1416" y="1588"/>
                  </a:cubicBezTo>
                  <a:cubicBezTo>
                    <a:pt x="1416" y="1641"/>
                    <a:pt x="1403" y="1681"/>
                    <a:pt x="1363" y="1721"/>
                  </a:cubicBezTo>
                  <a:cubicBezTo>
                    <a:pt x="1337" y="1761"/>
                    <a:pt x="1297" y="1787"/>
                    <a:pt x="1231" y="1813"/>
                  </a:cubicBezTo>
                  <a:cubicBezTo>
                    <a:pt x="1178" y="1840"/>
                    <a:pt x="1112" y="1866"/>
                    <a:pt x="1046" y="1880"/>
                  </a:cubicBezTo>
                  <a:cubicBezTo>
                    <a:pt x="966" y="1906"/>
                    <a:pt x="887" y="1906"/>
                    <a:pt x="807" y="1906"/>
                  </a:cubicBezTo>
                  <a:cubicBezTo>
                    <a:pt x="675" y="1906"/>
                    <a:pt x="569" y="1893"/>
                    <a:pt x="463" y="1840"/>
                  </a:cubicBezTo>
                  <a:cubicBezTo>
                    <a:pt x="371" y="1800"/>
                    <a:pt x="318" y="1734"/>
                    <a:pt x="318" y="1641"/>
                  </a:cubicBezTo>
                  <a:cubicBezTo>
                    <a:pt x="318" y="1588"/>
                    <a:pt x="331" y="1536"/>
                    <a:pt x="371" y="1496"/>
                  </a:cubicBezTo>
                  <a:cubicBezTo>
                    <a:pt x="397" y="1456"/>
                    <a:pt x="437" y="1416"/>
                    <a:pt x="490" y="1390"/>
                  </a:cubicBezTo>
                  <a:cubicBezTo>
                    <a:pt x="529" y="1350"/>
                    <a:pt x="596" y="1337"/>
                    <a:pt x="662" y="1311"/>
                  </a:cubicBezTo>
                  <a:cubicBezTo>
                    <a:pt x="728" y="1297"/>
                    <a:pt x="807" y="1284"/>
                    <a:pt x="887" y="1284"/>
                  </a:cubicBezTo>
                  <a:close/>
                  <a:moveTo>
                    <a:pt x="926" y="0"/>
                  </a:moveTo>
                  <a:cubicBezTo>
                    <a:pt x="688" y="0"/>
                    <a:pt x="490" y="53"/>
                    <a:pt x="344" y="159"/>
                  </a:cubicBezTo>
                  <a:cubicBezTo>
                    <a:pt x="199" y="265"/>
                    <a:pt x="132" y="397"/>
                    <a:pt x="132" y="569"/>
                  </a:cubicBezTo>
                  <a:cubicBezTo>
                    <a:pt x="132" y="649"/>
                    <a:pt x="159" y="715"/>
                    <a:pt x="199" y="781"/>
                  </a:cubicBezTo>
                  <a:cubicBezTo>
                    <a:pt x="238" y="861"/>
                    <a:pt x="304" y="887"/>
                    <a:pt x="397" y="887"/>
                  </a:cubicBezTo>
                  <a:cubicBezTo>
                    <a:pt x="463" y="887"/>
                    <a:pt x="503" y="874"/>
                    <a:pt x="543" y="847"/>
                  </a:cubicBezTo>
                  <a:cubicBezTo>
                    <a:pt x="582" y="821"/>
                    <a:pt x="596" y="781"/>
                    <a:pt x="596" y="728"/>
                  </a:cubicBezTo>
                  <a:cubicBezTo>
                    <a:pt x="596" y="675"/>
                    <a:pt x="582" y="636"/>
                    <a:pt x="556" y="622"/>
                  </a:cubicBezTo>
                  <a:cubicBezTo>
                    <a:pt x="529" y="596"/>
                    <a:pt x="503" y="583"/>
                    <a:pt x="490" y="583"/>
                  </a:cubicBezTo>
                  <a:cubicBezTo>
                    <a:pt x="450" y="569"/>
                    <a:pt x="437" y="569"/>
                    <a:pt x="410" y="556"/>
                  </a:cubicBezTo>
                  <a:cubicBezTo>
                    <a:pt x="397" y="556"/>
                    <a:pt x="397" y="530"/>
                    <a:pt x="397" y="503"/>
                  </a:cubicBezTo>
                  <a:cubicBezTo>
                    <a:pt x="397" y="477"/>
                    <a:pt x="410" y="437"/>
                    <a:pt x="437" y="411"/>
                  </a:cubicBezTo>
                  <a:cubicBezTo>
                    <a:pt x="476" y="384"/>
                    <a:pt x="516" y="358"/>
                    <a:pt x="556" y="344"/>
                  </a:cubicBezTo>
                  <a:cubicBezTo>
                    <a:pt x="609" y="318"/>
                    <a:pt x="662" y="305"/>
                    <a:pt x="728" y="291"/>
                  </a:cubicBezTo>
                  <a:cubicBezTo>
                    <a:pt x="781" y="278"/>
                    <a:pt x="834" y="278"/>
                    <a:pt x="887" y="278"/>
                  </a:cubicBezTo>
                  <a:cubicBezTo>
                    <a:pt x="1072" y="278"/>
                    <a:pt x="1204" y="331"/>
                    <a:pt x="1297" y="450"/>
                  </a:cubicBezTo>
                  <a:cubicBezTo>
                    <a:pt x="1376" y="569"/>
                    <a:pt x="1416" y="728"/>
                    <a:pt x="1416" y="927"/>
                  </a:cubicBezTo>
                  <a:cubicBezTo>
                    <a:pt x="1416" y="940"/>
                    <a:pt x="1416" y="966"/>
                    <a:pt x="1416" y="1006"/>
                  </a:cubicBezTo>
                  <a:lnTo>
                    <a:pt x="1416" y="1099"/>
                  </a:lnTo>
                  <a:lnTo>
                    <a:pt x="1416" y="1218"/>
                  </a:lnTo>
                  <a:cubicBezTo>
                    <a:pt x="1218" y="1086"/>
                    <a:pt x="1006" y="1006"/>
                    <a:pt x="768" y="1006"/>
                  </a:cubicBezTo>
                  <a:cubicBezTo>
                    <a:pt x="649" y="1006"/>
                    <a:pt x="543" y="1033"/>
                    <a:pt x="450" y="1059"/>
                  </a:cubicBezTo>
                  <a:cubicBezTo>
                    <a:pt x="357" y="1086"/>
                    <a:pt x="278" y="1138"/>
                    <a:pt x="212" y="1191"/>
                  </a:cubicBezTo>
                  <a:cubicBezTo>
                    <a:pt x="146" y="1244"/>
                    <a:pt x="93" y="1311"/>
                    <a:pt x="53" y="1390"/>
                  </a:cubicBezTo>
                  <a:cubicBezTo>
                    <a:pt x="13" y="1469"/>
                    <a:pt x="0" y="1549"/>
                    <a:pt x="0" y="1641"/>
                  </a:cubicBezTo>
                  <a:cubicBezTo>
                    <a:pt x="0" y="1800"/>
                    <a:pt x="53" y="1946"/>
                    <a:pt x="185" y="2038"/>
                  </a:cubicBezTo>
                  <a:cubicBezTo>
                    <a:pt x="318" y="2131"/>
                    <a:pt x="490" y="2184"/>
                    <a:pt x="701" y="2184"/>
                  </a:cubicBezTo>
                  <a:cubicBezTo>
                    <a:pt x="847" y="2184"/>
                    <a:pt x="979" y="2158"/>
                    <a:pt x="1099" y="2118"/>
                  </a:cubicBezTo>
                  <a:cubicBezTo>
                    <a:pt x="1218" y="2065"/>
                    <a:pt x="1324" y="1999"/>
                    <a:pt x="1429" y="1919"/>
                  </a:cubicBezTo>
                  <a:cubicBezTo>
                    <a:pt x="1456" y="2012"/>
                    <a:pt x="1496" y="2078"/>
                    <a:pt x="1562" y="2131"/>
                  </a:cubicBezTo>
                  <a:cubicBezTo>
                    <a:pt x="1628" y="2171"/>
                    <a:pt x="1707" y="2184"/>
                    <a:pt x="1787" y="2184"/>
                  </a:cubicBezTo>
                  <a:cubicBezTo>
                    <a:pt x="1840" y="2184"/>
                    <a:pt x="1879" y="2184"/>
                    <a:pt x="1919" y="2171"/>
                  </a:cubicBezTo>
                  <a:cubicBezTo>
                    <a:pt x="1959" y="2158"/>
                    <a:pt x="1999" y="2131"/>
                    <a:pt x="2038" y="2105"/>
                  </a:cubicBezTo>
                  <a:cubicBezTo>
                    <a:pt x="2078" y="2078"/>
                    <a:pt x="2091" y="2038"/>
                    <a:pt x="2118" y="1999"/>
                  </a:cubicBezTo>
                  <a:cubicBezTo>
                    <a:pt x="2144" y="1959"/>
                    <a:pt x="2144" y="1893"/>
                    <a:pt x="2144" y="1840"/>
                  </a:cubicBezTo>
                  <a:cubicBezTo>
                    <a:pt x="2144" y="1800"/>
                    <a:pt x="2144" y="1761"/>
                    <a:pt x="2131" y="1734"/>
                  </a:cubicBezTo>
                  <a:cubicBezTo>
                    <a:pt x="2118" y="1694"/>
                    <a:pt x="2091" y="1681"/>
                    <a:pt x="2051" y="1681"/>
                  </a:cubicBezTo>
                  <a:cubicBezTo>
                    <a:pt x="2012" y="1681"/>
                    <a:pt x="1972" y="1694"/>
                    <a:pt x="1959" y="1721"/>
                  </a:cubicBezTo>
                  <a:cubicBezTo>
                    <a:pt x="1946" y="1747"/>
                    <a:pt x="1932" y="1761"/>
                    <a:pt x="1932" y="1787"/>
                  </a:cubicBezTo>
                  <a:cubicBezTo>
                    <a:pt x="1919" y="1827"/>
                    <a:pt x="1906" y="1853"/>
                    <a:pt x="1893" y="1880"/>
                  </a:cubicBezTo>
                  <a:cubicBezTo>
                    <a:pt x="1893" y="1893"/>
                    <a:pt x="1866" y="1906"/>
                    <a:pt x="1840" y="1906"/>
                  </a:cubicBezTo>
                  <a:cubicBezTo>
                    <a:pt x="1787" y="1906"/>
                    <a:pt x="1760" y="1893"/>
                    <a:pt x="1747" y="1840"/>
                  </a:cubicBezTo>
                  <a:cubicBezTo>
                    <a:pt x="1734" y="1800"/>
                    <a:pt x="1734" y="1708"/>
                    <a:pt x="1734" y="1562"/>
                  </a:cubicBezTo>
                  <a:lnTo>
                    <a:pt x="1734" y="1403"/>
                  </a:lnTo>
                  <a:cubicBezTo>
                    <a:pt x="1734" y="1337"/>
                    <a:pt x="1734" y="1271"/>
                    <a:pt x="1734" y="1218"/>
                  </a:cubicBezTo>
                  <a:cubicBezTo>
                    <a:pt x="1734" y="1152"/>
                    <a:pt x="1747" y="1086"/>
                    <a:pt x="1747" y="1033"/>
                  </a:cubicBezTo>
                  <a:cubicBezTo>
                    <a:pt x="1747" y="980"/>
                    <a:pt x="1747" y="927"/>
                    <a:pt x="1747" y="900"/>
                  </a:cubicBezTo>
                  <a:cubicBezTo>
                    <a:pt x="1747" y="291"/>
                    <a:pt x="1469" y="0"/>
                    <a:pt x="926"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21"/>
            <p:cNvSpPr/>
            <p:nvPr/>
          </p:nvSpPr>
          <p:spPr>
            <a:xfrm>
              <a:off x="1787352" y="2713970"/>
              <a:ext cx="141215" cy="212955"/>
            </a:xfrm>
            <a:custGeom>
              <a:avLst/>
              <a:gdLst/>
              <a:ahLst/>
              <a:cxnLst/>
              <a:rect l="l" t="t" r="r" b="b"/>
              <a:pathLst>
                <a:path w="2555" h="3853" extrusionOk="0">
                  <a:moveTo>
                    <a:pt x="1655" y="1959"/>
                  </a:moveTo>
                  <a:cubicBezTo>
                    <a:pt x="1708" y="1959"/>
                    <a:pt x="1761" y="1973"/>
                    <a:pt x="1827" y="1999"/>
                  </a:cubicBezTo>
                  <a:cubicBezTo>
                    <a:pt x="1893" y="2026"/>
                    <a:pt x="1946" y="2065"/>
                    <a:pt x="2012" y="2132"/>
                  </a:cubicBezTo>
                  <a:cubicBezTo>
                    <a:pt x="2065" y="2184"/>
                    <a:pt x="2118" y="2277"/>
                    <a:pt x="2158" y="2370"/>
                  </a:cubicBezTo>
                  <a:cubicBezTo>
                    <a:pt x="2198" y="2476"/>
                    <a:pt x="2211" y="2595"/>
                    <a:pt x="2211" y="2754"/>
                  </a:cubicBezTo>
                  <a:cubicBezTo>
                    <a:pt x="2211" y="2912"/>
                    <a:pt x="2184" y="3045"/>
                    <a:pt x="2131" y="3151"/>
                  </a:cubicBezTo>
                  <a:cubicBezTo>
                    <a:pt x="2092" y="3256"/>
                    <a:pt x="2039" y="3336"/>
                    <a:pt x="1959" y="3402"/>
                  </a:cubicBezTo>
                  <a:cubicBezTo>
                    <a:pt x="1893" y="3455"/>
                    <a:pt x="1814" y="3495"/>
                    <a:pt x="1734" y="3521"/>
                  </a:cubicBezTo>
                  <a:cubicBezTo>
                    <a:pt x="1655" y="3548"/>
                    <a:pt x="1576" y="3548"/>
                    <a:pt x="1523" y="3548"/>
                  </a:cubicBezTo>
                  <a:cubicBezTo>
                    <a:pt x="1324" y="3548"/>
                    <a:pt x="1178" y="3495"/>
                    <a:pt x="1086" y="3376"/>
                  </a:cubicBezTo>
                  <a:cubicBezTo>
                    <a:pt x="993" y="3256"/>
                    <a:pt x="940" y="3071"/>
                    <a:pt x="940" y="2846"/>
                  </a:cubicBezTo>
                  <a:cubicBezTo>
                    <a:pt x="940" y="2793"/>
                    <a:pt x="953" y="2714"/>
                    <a:pt x="980" y="2608"/>
                  </a:cubicBezTo>
                  <a:cubicBezTo>
                    <a:pt x="1006" y="2515"/>
                    <a:pt x="1059" y="2423"/>
                    <a:pt x="1112" y="2317"/>
                  </a:cubicBezTo>
                  <a:cubicBezTo>
                    <a:pt x="1165" y="2224"/>
                    <a:pt x="1245" y="2132"/>
                    <a:pt x="1337" y="2065"/>
                  </a:cubicBezTo>
                  <a:cubicBezTo>
                    <a:pt x="1430" y="1999"/>
                    <a:pt x="1536" y="1959"/>
                    <a:pt x="1655" y="1959"/>
                  </a:cubicBezTo>
                  <a:close/>
                  <a:moveTo>
                    <a:pt x="398" y="1"/>
                  </a:moveTo>
                  <a:cubicBezTo>
                    <a:pt x="265" y="1"/>
                    <a:pt x="173" y="14"/>
                    <a:pt x="106" y="40"/>
                  </a:cubicBezTo>
                  <a:cubicBezTo>
                    <a:pt x="40" y="67"/>
                    <a:pt x="1" y="93"/>
                    <a:pt x="1" y="146"/>
                  </a:cubicBezTo>
                  <a:cubicBezTo>
                    <a:pt x="1" y="173"/>
                    <a:pt x="27" y="199"/>
                    <a:pt x="67" y="212"/>
                  </a:cubicBezTo>
                  <a:cubicBezTo>
                    <a:pt x="120" y="239"/>
                    <a:pt x="159" y="239"/>
                    <a:pt x="212" y="239"/>
                  </a:cubicBezTo>
                  <a:lnTo>
                    <a:pt x="398" y="239"/>
                  </a:lnTo>
                  <a:cubicBezTo>
                    <a:pt x="530" y="239"/>
                    <a:pt x="596" y="279"/>
                    <a:pt x="596" y="371"/>
                  </a:cubicBezTo>
                  <a:lnTo>
                    <a:pt x="596" y="557"/>
                  </a:lnTo>
                  <a:lnTo>
                    <a:pt x="596" y="821"/>
                  </a:lnTo>
                  <a:cubicBezTo>
                    <a:pt x="596" y="927"/>
                    <a:pt x="609" y="1033"/>
                    <a:pt x="609" y="1139"/>
                  </a:cubicBezTo>
                  <a:lnTo>
                    <a:pt x="609" y="1483"/>
                  </a:lnTo>
                  <a:cubicBezTo>
                    <a:pt x="609" y="1721"/>
                    <a:pt x="596" y="1920"/>
                    <a:pt x="596" y="2092"/>
                  </a:cubicBezTo>
                  <a:cubicBezTo>
                    <a:pt x="596" y="2264"/>
                    <a:pt x="596" y="2409"/>
                    <a:pt x="596" y="2542"/>
                  </a:cubicBezTo>
                  <a:cubicBezTo>
                    <a:pt x="596" y="2674"/>
                    <a:pt x="583" y="2780"/>
                    <a:pt x="583" y="2886"/>
                  </a:cubicBezTo>
                  <a:cubicBezTo>
                    <a:pt x="583" y="2979"/>
                    <a:pt x="583" y="3071"/>
                    <a:pt x="583" y="3151"/>
                  </a:cubicBezTo>
                  <a:lnTo>
                    <a:pt x="570" y="3402"/>
                  </a:lnTo>
                  <a:cubicBezTo>
                    <a:pt x="570" y="3495"/>
                    <a:pt x="556" y="3587"/>
                    <a:pt x="556" y="3680"/>
                  </a:cubicBezTo>
                  <a:cubicBezTo>
                    <a:pt x="556" y="3733"/>
                    <a:pt x="583" y="3786"/>
                    <a:pt x="609" y="3812"/>
                  </a:cubicBezTo>
                  <a:cubicBezTo>
                    <a:pt x="636" y="3839"/>
                    <a:pt x="676" y="3852"/>
                    <a:pt x="715" y="3852"/>
                  </a:cubicBezTo>
                  <a:cubicBezTo>
                    <a:pt x="755" y="3852"/>
                    <a:pt x="781" y="3839"/>
                    <a:pt x="808" y="3826"/>
                  </a:cubicBezTo>
                  <a:cubicBezTo>
                    <a:pt x="821" y="3826"/>
                    <a:pt x="848" y="3799"/>
                    <a:pt x="861" y="3773"/>
                  </a:cubicBezTo>
                  <a:cubicBezTo>
                    <a:pt x="861" y="3746"/>
                    <a:pt x="874" y="3706"/>
                    <a:pt x="874" y="3667"/>
                  </a:cubicBezTo>
                  <a:cubicBezTo>
                    <a:pt x="874" y="3614"/>
                    <a:pt x="887" y="3548"/>
                    <a:pt x="887" y="3481"/>
                  </a:cubicBezTo>
                  <a:cubicBezTo>
                    <a:pt x="914" y="3521"/>
                    <a:pt x="940" y="3561"/>
                    <a:pt x="980" y="3614"/>
                  </a:cubicBezTo>
                  <a:cubicBezTo>
                    <a:pt x="1020" y="3654"/>
                    <a:pt x="1059" y="3680"/>
                    <a:pt x="1112" y="3720"/>
                  </a:cubicBezTo>
                  <a:cubicBezTo>
                    <a:pt x="1152" y="3759"/>
                    <a:pt x="1218" y="3786"/>
                    <a:pt x="1284" y="3799"/>
                  </a:cubicBezTo>
                  <a:cubicBezTo>
                    <a:pt x="1351" y="3826"/>
                    <a:pt x="1430" y="3839"/>
                    <a:pt x="1523" y="3839"/>
                  </a:cubicBezTo>
                  <a:cubicBezTo>
                    <a:pt x="1628" y="3839"/>
                    <a:pt x="1748" y="3826"/>
                    <a:pt x="1867" y="3786"/>
                  </a:cubicBezTo>
                  <a:cubicBezTo>
                    <a:pt x="1986" y="3746"/>
                    <a:pt x="2105" y="3693"/>
                    <a:pt x="2198" y="3614"/>
                  </a:cubicBezTo>
                  <a:cubicBezTo>
                    <a:pt x="2303" y="3521"/>
                    <a:pt x="2383" y="3415"/>
                    <a:pt x="2449" y="3283"/>
                  </a:cubicBezTo>
                  <a:cubicBezTo>
                    <a:pt x="2515" y="3151"/>
                    <a:pt x="2555" y="2979"/>
                    <a:pt x="2555" y="2780"/>
                  </a:cubicBezTo>
                  <a:cubicBezTo>
                    <a:pt x="2555" y="2661"/>
                    <a:pt x="2542" y="2529"/>
                    <a:pt x="2502" y="2409"/>
                  </a:cubicBezTo>
                  <a:cubicBezTo>
                    <a:pt x="2476" y="2277"/>
                    <a:pt x="2436" y="2158"/>
                    <a:pt x="2370" y="2052"/>
                  </a:cubicBezTo>
                  <a:cubicBezTo>
                    <a:pt x="2317" y="1946"/>
                    <a:pt x="2224" y="1854"/>
                    <a:pt x="2118" y="1774"/>
                  </a:cubicBezTo>
                  <a:cubicBezTo>
                    <a:pt x="2012" y="1708"/>
                    <a:pt x="1893" y="1668"/>
                    <a:pt x="1734" y="1668"/>
                  </a:cubicBezTo>
                  <a:cubicBezTo>
                    <a:pt x="1562" y="1668"/>
                    <a:pt x="1403" y="1721"/>
                    <a:pt x="1271" y="1827"/>
                  </a:cubicBezTo>
                  <a:cubicBezTo>
                    <a:pt x="1126" y="1920"/>
                    <a:pt x="1020" y="2065"/>
                    <a:pt x="927" y="2251"/>
                  </a:cubicBezTo>
                  <a:lnTo>
                    <a:pt x="927" y="173"/>
                  </a:lnTo>
                  <a:cubicBezTo>
                    <a:pt x="927" y="93"/>
                    <a:pt x="914" y="40"/>
                    <a:pt x="887" y="27"/>
                  </a:cubicBezTo>
                  <a:cubicBezTo>
                    <a:pt x="861" y="14"/>
                    <a:pt x="834" y="1"/>
                    <a:pt x="808" y="1"/>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21"/>
            <p:cNvSpPr/>
            <p:nvPr/>
          </p:nvSpPr>
          <p:spPr>
            <a:xfrm>
              <a:off x="2506415" y="3201175"/>
              <a:ext cx="111977" cy="132427"/>
            </a:xfrm>
            <a:custGeom>
              <a:avLst/>
              <a:gdLst/>
              <a:ahLst/>
              <a:cxnLst/>
              <a:rect l="l" t="t" r="r" b="b"/>
              <a:pathLst>
                <a:path w="2026" h="2396" extrusionOk="0">
                  <a:moveTo>
                    <a:pt x="1761" y="0"/>
                  </a:moveTo>
                  <a:cubicBezTo>
                    <a:pt x="1708" y="0"/>
                    <a:pt x="1682" y="14"/>
                    <a:pt x="1655" y="40"/>
                  </a:cubicBezTo>
                  <a:cubicBezTo>
                    <a:pt x="1629" y="66"/>
                    <a:pt x="1629" y="93"/>
                    <a:pt x="1629" y="133"/>
                  </a:cubicBezTo>
                  <a:lnTo>
                    <a:pt x="1629" y="265"/>
                  </a:lnTo>
                  <a:cubicBezTo>
                    <a:pt x="1629" y="318"/>
                    <a:pt x="1629" y="358"/>
                    <a:pt x="1629" y="384"/>
                  </a:cubicBezTo>
                  <a:cubicBezTo>
                    <a:pt x="1563" y="291"/>
                    <a:pt x="1483" y="212"/>
                    <a:pt x="1391" y="186"/>
                  </a:cubicBezTo>
                  <a:cubicBezTo>
                    <a:pt x="1298" y="159"/>
                    <a:pt x="1192" y="133"/>
                    <a:pt x="1073" y="133"/>
                  </a:cubicBezTo>
                  <a:cubicBezTo>
                    <a:pt x="927" y="133"/>
                    <a:pt x="782" y="172"/>
                    <a:pt x="649" y="225"/>
                  </a:cubicBezTo>
                  <a:cubicBezTo>
                    <a:pt x="517" y="291"/>
                    <a:pt x="398" y="371"/>
                    <a:pt x="305" y="490"/>
                  </a:cubicBezTo>
                  <a:cubicBezTo>
                    <a:pt x="213" y="583"/>
                    <a:pt x="133" y="715"/>
                    <a:pt x="80" y="861"/>
                  </a:cubicBezTo>
                  <a:cubicBezTo>
                    <a:pt x="27" y="1006"/>
                    <a:pt x="1" y="1165"/>
                    <a:pt x="1" y="1324"/>
                  </a:cubicBezTo>
                  <a:cubicBezTo>
                    <a:pt x="1" y="1469"/>
                    <a:pt x="14" y="1615"/>
                    <a:pt x="67" y="1747"/>
                  </a:cubicBezTo>
                  <a:cubicBezTo>
                    <a:pt x="120" y="1880"/>
                    <a:pt x="186" y="1986"/>
                    <a:pt x="266" y="2091"/>
                  </a:cubicBezTo>
                  <a:cubicBezTo>
                    <a:pt x="358" y="2184"/>
                    <a:pt x="464" y="2264"/>
                    <a:pt x="596" y="2316"/>
                  </a:cubicBezTo>
                  <a:cubicBezTo>
                    <a:pt x="729" y="2369"/>
                    <a:pt x="874" y="2396"/>
                    <a:pt x="1033" y="2396"/>
                  </a:cubicBezTo>
                  <a:cubicBezTo>
                    <a:pt x="1443" y="2396"/>
                    <a:pt x="1761" y="2237"/>
                    <a:pt x="1973" y="1906"/>
                  </a:cubicBezTo>
                  <a:cubicBezTo>
                    <a:pt x="1999" y="1880"/>
                    <a:pt x="1999" y="1853"/>
                    <a:pt x="2013" y="1840"/>
                  </a:cubicBezTo>
                  <a:cubicBezTo>
                    <a:pt x="2026" y="1827"/>
                    <a:pt x="2026" y="1800"/>
                    <a:pt x="2026" y="1774"/>
                  </a:cubicBezTo>
                  <a:cubicBezTo>
                    <a:pt x="2026" y="1734"/>
                    <a:pt x="2013" y="1708"/>
                    <a:pt x="1973" y="1681"/>
                  </a:cubicBezTo>
                  <a:cubicBezTo>
                    <a:pt x="1946" y="1668"/>
                    <a:pt x="1920" y="1655"/>
                    <a:pt x="1880" y="1655"/>
                  </a:cubicBezTo>
                  <a:cubicBezTo>
                    <a:pt x="1867" y="1655"/>
                    <a:pt x="1841" y="1668"/>
                    <a:pt x="1814" y="1681"/>
                  </a:cubicBezTo>
                  <a:cubicBezTo>
                    <a:pt x="1788" y="1694"/>
                    <a:pt x="1761" y="1721"/>
                    <a:pt x="1735" y="1774"/>
                  </a:cubicBezTo>
                  <a:cubicBezTo>
                    <a:pt x="1668" y="1866"/>
                    <a:pt x="1589" y="1946"/>
                    <a:pt x="1470" y="2012"/>
                  </a:cubicBezTo>
                  <a:cubicBezTo>
                    <a:pt x="1351" y="2078"/>
                    <a:pt x="1192" y="2105"/>
                    <a:pt x="1020" y="2105"/>
                  </a:cubicBezTo>
                  <a:cubicBezTo>
                    <a:pt x="808" y="2105"/>
                    <a:pt x="636" y="2039"/>
                    <a:pt x="530" y="1893"/>
                  </a:cubicBezTo>
                  <a:cubicBezTo>
                    <a:pt x="411" y="1761"/>
                    <a:pt x="358" y="1562"/>
                    <a:pt x="358" y="1324"/>
                  </a:cubicBezTo>
                  <a:cubicBezTo>
                    <a:pt x="358" y="1191"/>
                    <a:pt x="371" y="1059"/>
                    <a:pt x="398" y="953"/>
                  </a:cubicBezTo>
                  <a:cubicBezTo>
                    <a:pt x="438" y="847"/>
                    <a:pt x="491" y="755"/>
                    <a:pt x="557" y="675"/>
                  </a:cubicBezTo>
                  <a:cubicBezTo>
                    <a:pt x="610" y="583"/>
                    <a:pt x="689" y="530"/>
                    <a:pt x="768" y="490"/>
                  </a:cubicBezTo>
                  <a:cubicBezTo>
                    <a:pt x="861" y="437"/>
                    <a:pt x="954" y="411"/>
                    <a:pt x="1060" y="411"/>
                  </a:cubicBezTo>
                  <a:cubicBezTo>
                    <a:pt x="1271" y="411"/>
                    <a:pt x="1417" y="464"/>
                    <a:pt x="1496" y="556"/>
                  </a:cubicBezTo>
                  <a:cubicBezTo>
                    <a:pt x="1576" y="649"/>
                    <a:pt x="1629" y="781"/>
                    <a:pt x="1629" y="940"/>
                  </a:cubicBezTo>
                  <a:cubicBezTo>
                    <a:pt x="1629" y="966"/>
                    <a:pt x="1642" y="993"/>
                    <a:pt x="1668" y="1006"/>
                  </a:cubicBezTo>
                  <a:cubicBezTo>
                    <a:pt x="1695" y="1033"/>
                    <a:pt x="1721" y="1033"/>
                    <a:pt x="1748" y="1033"/>
                  </a:cubicBezTo>
                  <a:cubicBezTo>
                    <a:pt x="1788" y="1033"/>
                    <a:pt x="1827" y="1019"/>
                    <a:pt x="1867" y="1006"/>
                  </a:cubicBezTo>
                  <a:cubicBezTo>
                    <a:pt x="1893" y="980"/>
                    <a:pt x="1920" y="953"/>
                    <a:pt x="1920" y="940"/>
                  </a:cubicBezTo>
                  <a:lnTo>
                    <a:pt x="1920" y="768"/>
                  </a:lnTo>
                  <a:lnTo>
                    <a:pt x="1920" y="543"/>
                  </a:lnTo>
                  <a:cubicBezTo>
                    <a:pt x="1920" y="477"/>
                    <a:pt x="1920" y="397"/>
                    <a:pt x="1920" y="331"/>
                  </a:cubicBezTo>
                  <a:lnTo>
                    <a:pt x="1920" y="159"/>
                  </a:lnTo>
                  <a:cubicBezTo>
                    <a:pt x="1920" y="106"/>
                    <a:pt x="1907" y="66"/>
                    <a:pt x="1880" y="40"/>
                  </a:cubicBezTo>
                  <a:cubicBezTo>
                    <a:pt x="1854" y="14"/>
                    <a:pt x="1814" y="0"/>
                    <a:pt x="1761"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9" name="Google Shape;379;p21"/>
          <p:cNvGrpSpPr/>
          <p:nvPr/>
        </p:nvGrpSpPr>
        <p:grpSpPr>
          <a:xfrm rot="-760195">
            <a:off x="430697" y="629402"/>
            <a:ext cx="721066" cy="252624"/>
            <a:chOff x="2109963" y="768908"/>
            <a:chExt cx="818604" cy="286796"/>
          </a:xfrm>
        </p:grpSpPr>
        <p:sp>
          <p:nvSpPr>
            <p:cNvPr id="380" name="Google Shape;380;p21"/>
            <p:cNvSpPr/>
            <p:nvPr/>
          </p:nvSpPr>
          <p:spPr>
            <a:xfrm>
              <a:off x="2109963" y="768908"/>
              <a:ext cx="177804" cy="286796"/>
            </a:xfrm>
            <a:custGeom>
              <a:avLst/>
              <a:gdLst/>
              <a:ahLst/>
              <a:cxnLst/>
              <a:rect l="l" t="t" r="r" b="b"/>
              <a:pathLst>
                <a:path w="3217" h="5189" extrusionOk="0">
                  <a:moveTo>
                    <a:pt x="1668" y="0"/>
                  </a:moveTo>
                  <a:cubicBezTo>
                    <a:pt x="1416" y="0"/>
                    <a:pt x="1191" y="53"/>
                    <a:pt x="1006" y="146"/>
                  </a:cubicBezTo>
                  <a:cubicBezTo>
                    <a:pt x="808" y="252"/>
                    <a:pt x="649" y="371"/>
                    <a:pt x="516" y="516"/>
                  </a:cubicBezTo>
                  <a:cubicBezTo>
                    <a:pt x="384" y="649"/>
                    <a:pt x="278" y="808"/>
                    <a:pt x="212" y="953"/>
                  </a:cubicBezTo>
                  <a:cubicBezTo>
                    <a:pt x="146" y="1099"/>
                    <a:pt x="106" y="1231"/>
                    <a:pt x="106" y="1324"/>
                  </a:cubicBezTo>
                  <a:cubicBezTo>
                    <a:pt x="106" y="1337"/>
                    <a:pt x="119" y="1363"/>
                    <a:pt x="119" y="1416"/>
                  </a:cubicBezTo>
                  <a:cubicBezTo>
                    <a:pt x="119" y="1456"/>
                    <a:pt x="133" y="1496"/>
                    <a:pt x="146" y="1535"/>
                  </a:cubicBezTo>
                  <a:cubicBezTo>
                    <a:pt x="172" y="1575"/>
                    <a:pt x="199" y="1615"/>
                    <a:pt x="239" y="1655"/>
                  </a:cubicBezTo>
                  <a:cubicBezTo>
                    <a:pt x="278" y="1681"/>
                    <a:pt x="331" y="1694"/>
                    <a:pt x="397" y="1694"/>
                  </a:cubicBezTo>
                  <a:cubicBezTo>
                    <a:pt x="503" y="1694"/>
                    <a:pt x="583" y="1668"/>
                    <a:pt x="649" y="1615"/>
                  </a:cubicBezTo>
                  <a:cubicBezTo>
                    <a:pt x="715" y="1562"/>
                    <a:pt x="741" y="1496"/>
                    <a:pt x="741" y="1416"/>
                  </a:cubicBezTo>
                  <a:cubicBezTo>
                    <a:pt x="741" y="1377"/>
                    <a:pt x="728" y="1337"/>
                    <a:pt x="715" y="1324"/>
                  </a:cubicBezTo>
                  <a:cubicBezTo>
                    <a:pt x="702" y="1284"/>
                    <a:pt x="689" y="1271"/>
                    <a:pt x="662" y="1244"/>
                  </a:cubicBezTo>
                  <a:lnTo>
                    <a:pt x="622" y="1178"/>
                  </a:lnTo>
                  <a:cubicBezTo>
                    <a:pt x="609" y="1152"/>
                    <a:pt x="596" y="1125"/>
                    <a:pt x="596" y="1099"/>
                  </a:cubicBezTo>
                  <a:cubicBezTo>
                    <a:pt x="596" y="1072"/>
                    <a:pt x="622" y="1019"/>
                    <a:pt x="662" y="940"/>
                  </a:cubicBezTo>
                  <a:cubicBezTo>
                    <a:pt x="715" y="847"/>
                    <a:pt x="781" y="768"/>
                    <a:pt x="874" y="688"/>
                  </a:cubicBezTo>
                  <a:cubicBezTo>
                    <a:pt x="953" y="609"/>
                    <a:pt x="1059" y="530"/>
                    <a:pt x="1191" y="477"/>
                  </a:cubicBezTo>
                  <a:cubicBezTo>
                    <a:pt x="1311" y="410"/>
                    <a:pt x="1456" y="371"/>
                    <a:pt x="1602" y="371"/>
                  </a:cubicBezTo>
                  <a:cubicBezTo>
                    <a:pt x="1761" y="371"/>
                    <a:pt x="1906" y="397"/>
                    <a:pt x="2012" y="463"/>
                  </a:cubicBezTo>
                  <a:cubicBezTo>
                    <a:pt x="2131" y="516"/>
                    <a:pt x="2224" y="583"/>
                    <a:pt x="2290" y="675"/>
                  </a:cubicBezTo>
                  <a:cubicBezTo>
                    <a:pt x="2356" y="755"/>
                    <a:pt x="2409" y="847"/>
                    <a:pt x="2436" y="953"/>
                  </a:cubicBezTo>
                  <a:cubicBezTo>
                    <a:pt x="2462" y="1059"/>
                    <a:pt x="2489" y="1152"/>
                    <a:pt x="2489" y="1244"/>
                  </a:cubicBezTo>
                  <a:cubicBezTo>
                    <a:pt x="2489" y="1456"/>
                    <a:pt x="2449" y="1668"/>
                    <a:pt x="2369" y="1893"/>
                  </a:cubicBezTo>
                  <a:cubicBezTo>
                    <a:pt x="2290" y="2131"/>
                    <a:pt x="2184" y="2356"/>
                    <a:pt x="2065" y="2594"/>
                  </a:cubicBezTo>
                  <a:cubicBezTo>
                    <a:pt x="1946" y="2819"/>
                    <a:pt x="1800" y="3044"/>
                    <a:pt x="1628" y="3283"/>
                  </a:cubicBezTo>
                  <a:cubicBezTo>
                    <a:pt x="1469" y="3508"/>
                    <a:pt x="1297" y="3719"/>
                    <a:pt x="1125" y="3918"/>
                  </a:cubicBezTo>
                  <a:cubicBezTo>
                    <a:pt x="953" y="4116"/>
                    <a:pt x="781" y="4302"/>
                    <a:pt x="609" y="4474"/>
                  </a:cubicBezTo>
                  <a:cubicBezTo>
                    <a:pt x="437" y="4633"/>
                    <a:pt x="278" y="4778"/>
                    <a:pt x="133" y="4884"/>
                  </a:cubicBezTo>
                  <a:cubicBezTo>
                    <a:pt x="93" y="4910"/>
                    <a:pt x="66" y="4937"/>
                    <a:pt x="40" y="4963"/>
                  </a:cubicBezTo>
                  <a:cubicBezTo>
                    <a:pt x="14" y="4977"/>
                    <a:pt x="0" y="5003"/>
                    <a:pt x="0" y="5043"/>
                  </a:cubicBezTo>
                  <a:cubicBezTo>
                    <a:pt x="0" y="5069"/>
                    <a:pt x="14" y="5109"/>
                    <a:pt x="40" y="5135"/>
                  </a:cubicBezTo>
                  <a:cubicBezTo>
                    <a:pt x="66" y="5175"/>
                    <a:pt x="119" y="5188"/>
                    <a:pt x="186" y="5188"/>
                  </a:cubicBezTo>
                  <a:cubicBezTo>
                    <a:pt x="239" y="5188"/>
                    <a:pt x="291" y="5188"/>
                    <a:pt x="344" y="5162"/>
                  </a:cubicBezTo>
                  <a:cubicBezTo>
                    <a:pt x="384" y="5149"/>
                    <a:pt x="424" y="5122"/>
                    <a:pt x="437" y="5109"/>
                  </a:cubicBezTo>
                  <a:lnTo>
                    <a:pt x="1509" y="5109"/>
                  </a:lnTo>
                  <a:cubicBezTo>
                    <a:pt x="1641" y="5109"/>
                    <a:pt x="1761" y="5122"/>
                    <a:pt x="1893" y="5122"/>
                  </a:cubicBezTo>
                  <a:lnTo>
                    <a:pt x="2674" y="5122"/>
                  </a:lnTo>
                  <a:cubicBezTo>
                    <a:pt x="2700" y="5122"/>
                    <a:pt x="2727" y="5122"/>
                    <a:pt x="2766" y="5096"/>
                  </a:cubicBezTo>
                  <a:cubicBezTo>
                    <a:pt x="2806" y="5069"/>
                    <a:pt x="2833" y="5043"/>
                    <a:pt x="2859" y="4990"/>
                  </a:cubicBezTo>
                  <a:cubicBezTo>
                    <a:pt x="2978" y="4791"/>
                    <a:pt x="3058" y="4646"/>
                    <a:pt x="3124" y="4553"/>
                  </a:cubicBezTo>
                  <a:cubicBezTo>
                    <a:pt x="3177" y="4460"/>
                    <a:pt x="3216" y="4394"/>
                    <a:pt x="3216" y="4355"/>
                  </a:cubicBezTo>
                  <a:cubicBezTo>
                    <a:pt x="3216" y="4302"/>
                    <a:pt x="3190" y="4262"/>
                    <a:pt x="3150" y="4249"/>
                  </a:cubicBezTo>
                  <a:cubicBezTo>
                    <a:pt x="3111" y="4235"/>
                    <a:pt x="3071" y="4222"/>
                    <a:pt x="3031" y="4222"/>
                  </a:cubicBezTo>
                  <a:cubicBezTo>
                    <a:pt x="2965" y="4222"/>
                    <a:pt x="2925" y="4235"/>
                    <a:pt x="2899" y="4275"/>
                  </a:cubicBezTo>
                  <a:cubicBezTo>
                    <a:pt x="2872" y="4302"/>
                    <a:pt x="2846" y="4328"/>
                    <a:pt x="2819" y="4355"/>
                  </a:cubicBezTo>
                  <a:lnTo>
                    <a:pt x="2661" y="4619"/>
                  </a:lnTo>
                  <a:cubicBezTo>
                    <a:pt x="2621" y="4659"/>
                    <a:pt x="2594" y="4699"/>
                    <a:pt x="2568" y="4712"/>
                  </a:cubicBezTo>
                  <a:cubicBezTo>
                    <a:pt x="2555" y="4725"/>
                    <a:pt x="2528" y="4738"/>
                    <a:pt x="2489" y="4738"/>
                  </a:cubicBezTo>
                  <a:lnTo>
                    <a:pt x="2250" y="4738"/>
                  </a:lnTo>
                  <a:cubicBezTo>
                    <a:pt x="2131" y="4738"/>
                    <a:pt x="1972" y="4738"/>
                    <a:pt x="1800" y="4725"/>
                  </a:cubicBezTo>
                  <a:lnTo>
                    <a:pt x="1284" y="4725"/>
                  </a:lnTo>
                  <a:cubicBezTo>
                    <a:pt x="1099" y="4725"/>
                    <a:pt x="953" y="4712"/>
                    <a:pt x="821" y="4712"/>
                  </a:cubicBezTo>
                  <a:cubicBezTo>
                    <a:pt x="940" y="4593"/>
                    <a:pt x="1072" y="4460"/>
                    <a:pt x="1231" y="4302"/>
                  </a:cubicBezTo>
                  <a:cubicBezTo>
                    <a:pt x="1377" y="4143"/>
                    <a:pt x="1536" y="3971"/>
                    <a:pt x="1694" y="3785"/>
                  </a:cubicBezTo>
                  <a:cubicBezTo>
                    <a:pt x="1853" y="3600"/>
                    <a:pt x="1999" y="3402"/>
                    <a:pt x="2144" y="3190"/>
                  </a:cubicBezTo>
                  <a:cubicBezTo>
                    <a:pt x="2303" y="2978"/>
                    <a:pt x="2436" y="2766"/>
                    <a:pt x="2555" y="2555"/>
                  </a:cubicBezTo>
                  <a:cubicBezTo>
                    <a:pt x="2674" y="2343"/>
                    <a:pt x="2766" y="2118"/>
                    <a:pt x="2833" y="1906"/>
                  </a:cubicBezTo>
                  <a:cubicBezTo>
                    <a:pt x="2912" y="1681"/>
                    <a:pt x="2952" y="1469"/>
                    <a:pt x="2952" y="1258"/>
                  </a:cubicBezTo>
                  <a:cubicBezTo>
                    <a:pt x="2952" y="1085"/>
                    <a:pt x="2925" y="927"/>
                    <a:pt x="2872" y="781"/>
                  </a:cubicBezTo>
                  <a:cubicBezTo>
                    <a:pt x="2833" y="622"/>
                    <a:pt x="2753" y="490"/>
                    <a:pt x="2661" y="371"/>
                  </a:cubicBezTo>
                  <a:cubicBezTo>
                    <a:pt x="2555" y="252"/>
                    <a:pt x="2422" y="172"/>
                    <a:pt x="2264" y="106"/>
                  </a:cubicBezTo>
                  <a:cubicBezTo>
                    <a:pt x="2105" y="27"/>
                    <a:pt x="1906" y="0"/>
                    <a:pt x="166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21"/>
            <p:cNvSpPr/>
            <p:nvPr/>
          </p:nvSpPr>
          <p:spPr>
            <a:xfrm>
              <a:off x="2304514" y="857395"/>
              <a:ext cx="109821" cy="109766"/>
            </a:xfrm>
            <a:custGeom>
              <a:avLst/>
              <a:gdLst/>
              <a:ahLst/>
              <a:cxnLst/>
              <a:rect l="l" t="t" r="r" b="b"/>
              <a:pathLst>
                <a:path w="1987" h="1986" extrusionOk="0">
                  <a:moveTo>
                    <a:pt x="994" y="1"/>
                  </a:moveTo>
                  <a:cubicBezTo>
                    <a:pt x="927" y="1"/>
                    <a:pt x="888" y="27"/>
                    <a:pt x="848" y="67"/>
                  </a:cubicBezTo>
                  <a:cubicBezTo>
                    <a:pt x="808" y="93"/>
                    <a:pt x="795" y="146"/>
                    <a:pt x="795" y="186"/>
                  </a:cubicBezTo>
                  <a:cubicBezTo>
                    <a:pt x="795" y="252"/>
                    <a:pt x="795" y="345"/>
                    <a:pt x="795" y="451"/>
                  </a:cubicBezTo>
                  <a:cubicBezTo>
                    <a:pt x="808" y="557"/>
                    <a:pt x="808" y="676"/>
                    <a:pt x="808" y="808"/>
                  </a:cubicBezTo>
                  <a:lnTo>
                    <a:pt x="173" y="808"/>
                  </a:lnTo>
                  <a:cubicBezTo>
                    <a:pt x="133" y="808"/>
                    <a:pt x="94" y="821"/>
                    <a:pt x="67" y="861"/>
                  </a:cubicBezTo>
                  <a:cubicBezTo>
                    <a:pt x="27" y="887"/>
                    <a:pt x="1" y="940"/>
                    <a:pt x="1" y="1007"/>
                  </a:cubicBezTo>
                  <a:cubicBezTo>
                    <a:pt x="1" y="1073"/>
                    <a:pt x="27" y="1126"/>
                    <a:pt x="67" y="1165"/>
                  </a:cubicBezTo>
                  <a:cubicBezTo>
                    <a:pt x="107" y="1192"/>
                    <a:pt x="133" y="1205"/>
                    <a:pt x="173" y="1205"/>
                  </a:cubicBezTo>
                  <a:cubicBezTo>
                    <a:pt x="226" y="1205"/>
                    <a:pt x="305" y="1205"/>
                    <a:pt x="424" y="1192"/>
                  </a:cubicBezTo>
                  <a:lnTo>
                    <a:pt x="795" y="1192"/>
                  </a:lnTo>
                  <a:cubicBezTo>
                    <a:pt x="795" y="1298"/>
                    <a:pt x="782" y="1417"/>
                    <a:pt x="782" y="1536"/>
                  </a:cubicBezTo>
                  <a:cubicBezTo>
                    <a:pt x="782" y="1655"/>
                    <a:pt x="782" y="1761"/>
                    <a:pt x="782" y="1827"/>
                  </a:cubicBezTo>
                  <a:cubicBezTo>
                    <a:pt x="782" y="1854"/>
                    <a:pt x="795" y="1893"/>
                    <a:pt x="821" y="1933"/>
                  </a:cubicBezTo>
                  <a:cubicBezTo>
                    <a:pt x="861" y="1959"/>
                    <a:pt x="914" y="1986"/>
                    <a:pt x="980" y="1986"/>
                  </a:cubicBezTo>
                  <a:cubicBezTo>
                    <a:pt x="1060" y="1986"/>
                    <a:pt x="1113" y="1959"/>
                    <a:pt x="1139" y="1933"/>
                  </a:cubicBezTo>
                  <a:cubicBezTo>
                    <a:pt x="1179" y="1880"/>
                    <a:pt x="1192" y="1854"/>
                    <a:pt x="1192" y="1827"/>
                  </a:cubicBezTo>
                  <a:lnTo>
                    <a:pt x="1192" y="1192"/>
                  </a:lnTo>
                  <a:lnTo>
                    <a:pt x="1801" y="1192"/>
                  </a:lnTo>
                  <a:cubicBezTo>
                    <a:pt x="1854" y="1192"/>
                    <a:pt x="1894" y="1165"/>
                    <a:pt x="1920" y="1139"/>
                  </a:cubicBezTo>
                  <a:cubicBezTo>
                    <a:pt x="1960" y="1099"/>
                    <a:pt x="1986" y="1046"/>
                    <a:pt x="1986" y="980"/>
                  </a:cubicBezTo>
                  <a:cubicBezTo>
                    <a:pt x="1986" y="901"/>
                    <a:pt x="1973" y="848"/>
                    <a:pt x="1933" y="821"/>
                  </a:cubicBezTo>
                  <a:cubicBezTo>
                    <a:pt x="1907" y="795"/>
                    <a:pt x="1880" y="782"/>
                    <a:pt x="1854" y="782"/>
                  </a:cubicBezTo>
                  <a:cubicBezTo>
                    <a:pt x="1774" y="782"/>
                    <a:pt x="1669" y="782"/>
                    <a:pt x="1563" y="795"/>
                  </a:cubicBezTo>
                  <a:cubicBezTo>
                    <a:pt x="1457" y="808"/>
                    <a:pt x="1338" y="808"/>
                    <a:pt x="1192" y="808"/>
                  </a:cubicBezTo>
                  <a:lnTo>
                    <a:pt x="1192" y="464"/>
                  </a:lnTo>
                  <a:cubicBezTo>
                    <a:pt x="1205" y="345"/>
                    <a:pt x="1205" y="252"/>
                    <a:pt x="1205" y="186"/>
                  </a:cubicBezTo>
                  <a:cubicBezTo>
                    <a:pt x="1205" y="146"/>
                    <a:pt x="1179" y="93"/>
                    <a:pt x="1152" y="67"/>
                  </a:cubicBezTo>
                  <a:cubicBezTo>
                    <a:pt x="1113" y="27"/>
                    <a:pt x="1060" y="1"/>
                    <a:pt x="99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21"/>
            <p:cNvSpPr/>
            <p:nvPr/>
          </p:nvSpPr>
          <p:spPr>
            <a:xfrm>
              <a:off x="2428871" y="768908"/>
              <a:ext cx="177085" cy="286796"/>
            </a:xfrm>
            <a:custGeom>
              <a:avLst/>
              <a:gdLst/>
              <a:ahLst/>
              <a:cxnLst/>
              <a:rect l="l" t="t" r="r" b="b"/>
              <a:pathLst>
                <a:path w="3204" h="5189" extrusionOk="0">
                  <a:moveTo>
                    <a:pt x="1669" y="0"/>
                  </a:moveTo>
                  <a:cubicBezTo>
                    <a:pt x="1417" y="0"/>
                    <a:pt x="1192" y="53"/>
                    <a:pt x="994" y="146"/>
                  </a:cubicBezTo>
                  <a:cubicBezTo>
                    <a:pt x="808" y="252"/>
                    <a:pt x="636" y="371"/>
                    <a:pt x="504" y="516"/>
                  </a:cubicBezTo>
                  <a:cubicBezTo>
                    <a:pt x="371" y="649"/>
                    <a:pt x="279" y="808"/>
                    <a:pt x="213" y="953"/>
                  </a:cubicBezTo>
                  <a:cubicBezTo>
                    <a:pt x="146" y="1099"/>
                    <a:pt x="107" y="1231"/>
                    <a:pt x="107" y="1324"/>
                  </a:cubicBezTo>
                  <a:cubicBezTo>
                    <a:pt x="107" y="1337"/>
                    <a:pt x="107" y="1363"/>
                    <a:pt x="120" y="1416"/>
                  </a:cubicBezTo>
                  <a:cubicBezTo>
                    <a:pt x="120" y="1456"/>
                    <a:pt x="133" y="1496"/>
                    <a:pt x="146" y="1535"/>
                  </a:cubicBezTo>
                  <a:cubicBezTo>
                    <a:pt x="160" y="1575"/>
                    <a:pt x="199" y="1615"/>
                    <a:pt x="226" y="1655"/>
                  </a:cubicBezTo>
                  <a:cubicBezTo>
                    <a:pt x="279" y="1681"/>
                    <a:pt x="332" y="1694"/>
                    <a:pt x="398" y="1694"/>
                  </a:cubicBezTo>
                  <a:cubicBezTo>
                    <a:pt x="504" y="1694"/>
                    <a:pt x="583" y="1668"/>
                    <a:pt x="649" y="1615"/>
                  </a:cubicBezTo>
                  <a:cubicBezTo>
                    <a:pt x="702" y="1562"/>
                    <a:pt x="742" y="1496"/>
                    <a:pt x="742" y="1416"/>
                  </a:cubicBezTo>
                  <a:cubicBezTo>
                    <a:pt x="742" y="1377"/>
                    <a:pt x="729" y="1337"/>
                    <a:pt x="716" y="1324"/>
                  </a:cubicBezTo>
                  <a:cubicBezTo>
                    <a:pt x="702" y="1284"/>
                    <a:pt x="689" y="1271"/>
                    <a:pt x="663" y="1244"/>
                  </a:cubicBezTo>
                  <a:lnTo>
                    <a:pt x="610" y="1178"/>
                  </a:lnTo>
                  <a:cubicBezTo>
                    <a:pt x="596" y="1152"/>
                    <a:pt x="596" y="1125"/>
                    <a:pt x="596" y="1099"/>
                  </a:cubicBezTo>
                  <a:cubicBezTo>
                    <a:pt x="596" y="1072"/>
                    <a:pt x="623" y="1019"/>
                    <a:pt x="663" y="940"/>
                  </a:cubicBezTo>
                  <a:cubicBezTo>
                    <a:pt x="716" y="847"/>
                    <a:pt x="782" y="768"/>
                    <a:pt x="861" y="688"/>
                  </a:cubicBezTo>
                  <a:cubicBezTo>
                    <a:pt x="954" y="609"/>
                    <a:pt x="1060" y="530"/>
                    <a:pt x="1179" y="477"/>
                  </a:cubicBezTo>
                  <a:cubicBezTo>
                    <a:pt x="1311" y="410"/>
                    <a:pt x="1444" y="371"/>
                    <a:pt x="1602" y="371"/>
                  </a:cubicBezTo>
                  <a:cubicBezTo>
                    <a:pt x="1761" y="371"/>
                    <a:pt x="1894" y="397"/>
                    <a:pt x="2013" y="463"/>
                  </a:cubicBezTo>
                  <a:cubicBezTo>
                    <a:pt x="2119" y="516"/>
                    <a:pt x="2211" y="583"/>
                    <a:pt x="2277" y="675"/>
                  </a:cubicBezTo>
                  <a:cubicBezTo>
                    <a:pt x="2357" y="755"/>
                    <a:pt x="2396" y="847"/>
                    <a:pt x="2423" y="953"/>
                  </a:cubicBezTo>
                  <a:cubicBezTo>
                    <a:pt x="2463" y="1059"/>
                    <a:pt x="2476" y="1152"/>
                    <a:pt x="2476" y="1244"/>
                  </a:cubicBezTo>
                  <a:cubicBezTo>
                    <a:pt x="2476" y="1456"/>
                    <a:pt x="2436" y="1668"/>
                    <a:pt x="2357" y="1893"/>
                  </a:cubicBezTo>
                  <a:cubicBezTo>
                    <a:pt x="2291" y="2131"/>
                    <a:pt x="2185" y="2356"/>
                    <a:pt x="2052" y="2594"/>
                  </a:cubicBezTo>
                  <a:cubicBezTo>
                    <a:pt x="1933" y="2819"/>
                    <a:pt x="1788" y="3044"/>
                    <a:pt x="1629" y="3283"/>
                  </a:cubicBezTo>
                  <a:cubicBezTo>
                    <a:pt x="1470" y="3508"/>
                    <a:pt x="1298" y="3719"/>
                    <a:pt x="1126" y="3918"/>
                  </a:cubicBezTo>
                  <a:cubicBezTo>
                    <a:pt x="954" y="4116"/>
                    <a:pt x="769" y="4302"/>
                    <a:pt x="596" y="4474"/>
                  </a:cubicBezTo>
                  <a:cubicBezTo>
                    <a:pt x="424" y="4633"/>
                    <a:pt x="266" y="4778"/>
                    <a:pt x="120" y="4884"/>
                  </a:cubicBezTo>
                  <a:cubicBezTo>
                    <a:pt x="94" y="4910"/>
                    <a:pt x="67" y="4937"/>
                    <a:pt x="27" y="4963"/>
                  </a:cubicBezTo>
                  <a:cubicBezTo>
                    <a:pt x="14" y="4977"/>
                    <a:pt x="1" y="5003"/>
                    <a:pt x="1" y="5043"/>
                  </a:cubicBezTo>
                  <a:cubicBezTo>
                    <a:pt x="1" y="5069"/>
                    <a:pt x="14" y="5109"/>
                    <a:pt x="27" y="5135"/>
                  </a:cubicBezTo>
                  <a:cubicBezTo>
                    <a:pt x="67" y="5175"/>
                    <a:pt x="107" y="5188"/>
                    <a:pt x="173" y="5188"/>
                  </a:cubicBezTo>
                  <a:cubicBezTo>
                    <a:pt x="239" y="5188"/>
                    <a:pt x="292" y="5188"/>
                    <a:pt x="332" y="5162"/>
                  </a:cubicBezTo>
                  <a:cubicBezTo>
                    <a:pt x="385" y="5149"/>
                    <a:pt x="424" y="5122"/>
                    <a:pt x="438" y="5109"/>
                  </a:cubicBezTo>
                  <a:lnTo>
                    <a:pt x="1510" y="5109"/>
                  </a:lnTo>
                  <a:cubicBezTo>
                    <a:pt x="1642" y="5109"/>
                    <a:pt x="1761" y="5122"/>
                    <a:pt x="1880" y="5122"/>
                  </a:cubicBezTo>
                  <a:lnTo>
                    <a:pt x="2674" y="5122"/>
                  </a:lnTo>
                  <a:cubicBezTo>
                    <a:pt x="2688" y="5122"/>
                    <a:pt x="2714" y="5122"/>
                    <a:pt x="2754" y="5096"/>
                  </a:cubicBezTo>
                  <a:cubicBezTo>
                    <a:pt x="2794" y="5069"/>
                    <a:pt x="2833" y="5043"/>
                    <a:pt x="2860" y="4990"/>
                  </a:cubicBezTo>
                  <a:cubicBezTo>
                    <a:pt x="2966" y="4791"/>
                    <a:pt x="3058" y="4646"/>
                    <a:pt x="3111" y="4553"/>
                  </a:cubicBezTo>
                  <a:cubicBezTo>
                    <a:pt x="3177" y="4460"/>
                    <a:pt x="3204" y="4394"/>
                    <a:pt x="3204" y="4355"/>
                  </a:cubicBezTo>
                  <a:cubicBezTo>
                    <a:pt x="3204" y="4302"/>
                    <a:pt x="3191" y="4262"/>
                    <a:pt x="3151" y="4249"/>
                  </a:cubicBezTo>
                  <a:cubicBezTo>
                    <a:pt x="3111" y="4235"/>
                    <a:pt x="3071" y="4222"/>
                    <a:pt x="3019" y="4222"/>
                  </a:cubicBezTo>
                  <a:cubicBezTo>
                    <a:pt x="2966" y="4222"/>
                    <a:pt x="2926" y="4235"/>
                    <a:pt x="2886" y="4275"/>
                  </a:cubicBezTo>
                  <a:cubicBezTo>
                    <a:pt x="2860" y="4302"/>
                    <a:pt x="2833" y="4328"/>
                    <a:pt x="2820" y="4355"/>
                  </a:cubicBezTo>
                  <a:lnTo>
                    <a:pt x="2648" y="4619"/>
                  </a:lnTo>
                  <a:cubicBezTo>
                    <a:pt x="2621" y="4659"/>
                    <a:pt x="2595" y="4699"/>
                    <a:pt x="2569" y="4712"/>
                  </a:cubicBezTo>
                  <a:cubicBezTo>
                    <a:pt x="2542" y="4725"/>
                    <a:pt x="2516" y="4738"/>
                    <a:pt x="2489" y="4738"/>
                  </a:cubicBezTo>
                  <a:lnTo>
                    <a:pt x="2251" y="4738"/>
                  </a:lnTo>
                  <a:cubicBezTo>
                    <a:pt x="2119" y="4738"/>
                    <a:pt x="1973" y="4738"/>
                    <a:pt x="1801" y="4725"/>
                  </a:cubicBezTo>
                  <a:lnTo>
                    <a:pt x="1271" y="4725"/>
                  </a:lnTo>
                  <a:cubicBezTo>
                    <a:pt x="1099" y="4725"/>
                    <a:pt x="941" y="4712"/>
                    <a:pt x="821" y="4712"/>
                  </a:cubicBezTo>
                  <a:cubicBezTo>
                    <a:pt x="941" y="4593"/>
                    <a:pt x="1073" y="4460"/>
                    <a:pt x="1232" y="4302"/>
                  </a:cubicBezTo>
                  <a:cubicBezTo>
                    <a:pt x="1377" y="4143"/>
                    <a:pt x="1536" y="3971"/>
                    <a:pt x="1682" y="3785"/>
                  </a:cubicBezTo>
                  <a:cubicBezTo>
                    <a:pt x="1841" y="3600"/>
                    <a:pt x="1999" y="3402"/>
                    <a:pt x="2145" y="3190"/>
                  </a:cubicBezTo>
                  <a:cubicBezTo>
                    <a:pt x="2291" y="2978"/>
                    <a:pt x="2436" y="2766"/>
                    <a:pt x="2542" y="2555"/>
                  </a:cubicBezTo>
                  <a:cubicBezTo>
                    <a:pt x="2661" y="2343"/>
                    <a:pt x="2754" y="2118"/>
                    <a:pt x="2833" y="1906"/>
                  </a:cubicBezTo>
                  <a:cubicBezTo>
                    <a:pt x="2899" y="1681"/>
                    <a:pt x="2939" y="1469"/>
                    <a:pt x="2939" y="1258"/>
                  </a:cubicBezTo>
                  <a:cubicBezTo>
                    <a:pt x="2939" y="1085"/>
                    <a:pt x="2913" y="927"/>
                    <a:pt x="2873" y="781"/>
                  </a:cubicBezTo>
                  <a:cubicBezTo>
                    <a:pt x="2833" y="622"/>
                    <a:pt x="2754" y="490"/>
                    <a:pt x="2648" y="371"/>
                  </a:cubicBezTo>
                  <a:cubicBezTo>
                    <a:pt x="2542" y="252"/>
                    <a:pt x="2423" y="172"/>
                    <a:pt x="2251" y="106"/>
                  </a:cubicBezTo>
                  <a:cubicBezTo>
                    <a:pt x="2092" y="27"/>
                    <a:pt x="1894" y="0"/>
                    <a:pt x="166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21"/>
            <p:cNvSpPr/>
            <p:nvPr/>
          </p:nvSpPr>
          <p:spPr>
            <a:xfrm>
              <a:off x="2632265" y="887407"/>
              <a:ext cx="93683" cy="78318"/>
            </a:xfrm>
            <a:custGeom>
              <a:avLst/>
              <a:gdLst/>
              <a:ahLst/>
              <a:cxnLst/>
              <a:rect l="l" t="t" r="r" b="b"/>
              <a:pathLst>
                <a:path w="1695" h="1417" extrusionOk="0">
                  <a:moveTo>
                    <a:pt x="159" y="0"/>
                  </a:moveTo>
                  <a:cubicBezTo>
                    <a:pt x="93" y="0"/>
                    <a:pt x="53" y="27"/>
                    <a:pt x="27" y="66"/>
                  </a:cubicBezTo>
                  <a:cubicBezTo>
                    <a:pt x="14" y="106"/>
                    <a:pt x="0" y="146"/>
                    <a:pt x="0" y="186"/>
                  </a:cubicBezTo>
                  <a:cubicBezTo>
                    <a:pt x="0" y="225"/>
                    <a:pt x="14" y="278"/>
                    <a:pt x="40" y="318"/>
                  </a:cubicBezTo>
                  <a:cubicBezTo>
                    <a:pt x="66" y="358"/>
                    <a:pt x="106" y="384"/>
                    <a:pt x="159" y="384"/>
                  </a:cubicBezTo>
                  <a:lnTo>
                    <a:pt x="821" y="384"/>
                  </a:lnTo>
                  <a:cubicBezTo>
                    <a:pt x="953" y="371"/>
                    <a:pt x="1086" y="371"/>
                    <a:pt x="1205" y="371"/>
                  </a:cubicBezTo>
                  <a:lnTo>
                    <a:pt x="1522" y="371"/>
                  </a:lnTo>
                  <a:cubicBezTo>
                    <a:pt x="1589" y="371"/>
                    <a:pt x="1641" y="344"/>
                    <a:pt x="1668" y="291"/>
                  </a:cubicBezTo>
                  <a:cubicBezTo>
                    <a:pt x="1681" y="239"/>
                    <a:pt x="1694" y="199"/>
                    <a:pt x="1694" y="172"/>
                  </a:cubicBezTo>
                  <a:cubicBezTo>
                    <a:pt x="1694" y="119"/>
                    <a:pt x="1681" y="80"/>
                    <a:pt x="1655" y="53"/>
                  </a:cubicBezTo>
                  <a:cubicBezTo>
                    <a:pt x="1628" y="14"/>
                    <a:pt x="1602" y="0"/>
                    <a:pt x="1575" y="0"/>
                  </a:cubicBezTo>
                  <a:cubicBezTo>
                    <a:pt x="1469" y="0"/>
                    <a:pt x="1364" y="0"/>
                    <a:pt x="1231" y="14"/>
                  </a:cubicBezTo>
                  <a:lnTo>
                    <a:pt x="278" y="14"/>
                  </a:lnTo>
                  <a:cubicBezTo>
                    <a:pt x="225" y="0"/>
                    <a:pt x="186" y="0"/>
                    <a:pt x="159" y="0"/>
                  </a:cubicBezTo>
                  <a:close/>
                  <a:moveTo>
                    <a:pt x="159" y="1033"/>
                  </a:moveTo>
                  <a:cubicBezTo>
                    <a:pt x="93" y="1033"/>
                    <a:pt x="53" y="1059"/>
                    <a:pt x="27" y="1099"/>
                  </a:cubicBezTo>
                  <a:cubicBezTo>
                    <a:pt x="14" y="1139"/>
                    <a:pt x="0" y="1178"/>
                    <a:pt x="0" y="1218"/>
                  </a:cubicBezTo>
                  <a:cubicBezTo>
                    <a:pt x="0" y="1271"/>
                    <a:pt x="14" y="1311"/>
                    <a:pt x="40" y="1350"/>
                  </a:cubicBezTo>
                  <a:cubicBezTo>
                    <a:pt x="66" y="1390"/>
                    <a:pt x="106" y="1416"/>
                    <a:pt x="159" y="1416"/>
                  </a:cubicBezTo>
                  <a:lnTo>
                    <a:pt x="821" y="1416"/>
                  </a:lnTo>
                  <a:cubicBezTo>
                    <a:pt x="953" y="1416"/>
                    <a:pt x="1086" y="1403"/>
                    <a:pt x="1205" y="1403"/>
                  </a:cubicBezTo>
                  <a:lnTo>
                    <a:pt x="1522" y="1403"/>
                  </a:lnTo>
                  <a:cubicBezTo>
                    <a:pt x="1589" y="1403"/>
                    <a:pt x="1641" y="1390"/>
                    <a:pt x="1668" y="1337"/>
                  </a:cubicBezTo>
                  <a:cubicBezTo>
                    <a:pt x="1681" y="1284"/>
                    <a:pt x="1694" y="1231"/>
                    <a:pt x="1694" y="1205"/>
                  </a:cubicBezTo>
                  <a:cubicBezTo>
                    <a:pt x="1694" y="1165"/>
                    <a:pt x="1681" y="1125"/>
                    <a:pt x="1655" y="1086"/>
                  </a:cubicBezTo>
                  <a:cubicBezTo>
                    <a:pt x="1628" y="1046"/>
                    <a:pt x="1602" y="1033"/>
                    <a:pt x="1575" y="1033"/>
                  </a:cubicBezTo>
                  <a:cubicBezTo>
                    <a:pt x="1469" y="1033"/>
                    <a:pt x="1364" y="1033"/>
                    <a:pt x="1231" y="1046"/>
                  </a:cubicBezTo>
                  <a:lnTo>
                    <a:pt x="278" y="1046"/>
                  </a:lnTo>
                  <a:cubicBezTo>
                    <a:pt x="225" y="1046"/>
                    <a:pt x="186" y="1033"/>
                    <a:pt x="159" y="103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21"/>
            <p:cNvSpPr/>
            <p:nvPr/>
          </p:nvSpPr>
          <p:spPr>
            <a:xfrm>
              <a:off x="2740539" y="770345"/>
              <a:ext cx="188029" cy="281711"/>
            </a:xfrm>
            <a:custGeom>
              <a:avLst/>
              <a:gdLst/>
              <a:ahLst/>
              <a:cxnLst/>
              <a:rect l="l" t="t" r="r" b="b"/>
              <a:pathLst>
                <a:path w="3402" h="5097" extrusionOk="0">
                  <a:moveTo>
                    <a:pt x="2528" y="609"/>
                  </a:moveTo>
                  <a:lnTo>
                    <a:pt x="2356" y="3190"/>
                  </a:lnTo>
                  <a:cubicBezTo>
                    <a:pt x="2210" y="3190"/>
                    <a:pt x="2038" y="3204"/>
                    <a:pt x="1853" y="3217"/>
                  </a:cubicBezTo>
                  <a:cubicBezTo>
                    <a:pt x="1668" y="3230"/>
                    <a:pt x="1496" y="3230"/>
                    <a:pt x="1324" y="3243"/>
                  </a:cubicBezTo>
                  <a:cubicBezTo>
                    <a:pt x="1165" y="3243"/>
                    <a:pt x="1019" y="3257"/>
                    <a:pt x="900" y="3257"/>
                  </a:cubicBezTo>
                  <a:lnTo>
                    <a:pt x="702" y="3257"/>
                  </a:lnTo>
                  <a:cubicBezTo>
                    <a:pt x="662" y="3257"/>
                    <a:pt x="635" y="3257"/>
                    <a:pt x="622" y="3243"/>
                  </a:cubicBezTo>
                  <a:cubicBezTo>
                    <a:pt x="622" y="3230"/>
                    <a:pt x="622" y="3230"/>
                    <a:pt x="622" y="3217"/>
                  </a:cubicBezTo>
                  <a:cubicBezTo>
                    <a:pt x="622" y="3190"/>
                    <a:pt x="622" y="3164"/>
                    <a:pt x="649" y="3137"/>
                  </a:cubicBezTo>
                  <a:cubicBezTo>
                    <a:pt x="675" y="3124"/>
                    <a:pt x="688" y="3098"/>
                    <a:pt x="688" y="3084"/>
                  </a:cubicBezTo>
                  <a:lnTo>
                    <a:pt x="2528" y="609"/>
                  </a:lnTo>
                  <a:close/>
                  <a:moveTo>
                    <a:pt x="2713" y="1"/>
                  </a:moveTo>
                  <a:cubicBezTo>
                    <a:pt x="2634" y="1"/>
                    <a:pt x="2581" y="27"/>
                    <a:pt x="2515" y="80"/>
                  </a:cubicBezTo>
                  <a:cubicBezTo>
                    <a:pt x="2462" y="120"/>
                    <a:pt x="2422" y="159"/>
                    <a:pt x="2409" y="173"/>
                  </a:cubicBezTo>
                  <a:cubicBezTo>
                    <a:pt x="2263" y="358"/>
                    <a:pt x="2131" y="530"/>
                    <a:pt x="2012" y="689"/>
                  </a:cubicBezTo>
                  <a:cubicBezTo>
                    <a:pt x="1893" y="834"/>
                    <a:pt x="1774" y="993"/>
                    <a:pt x="1668" y="1126"/>
                  </a:cubicBezTo>
                  <a:lnTo>
                    <a:pt x="1350" y="1562"/>
                  </a:lnTo>
                  <a:cubicBezTo>
                    <a:pt x="1244" y="1708"/>
                    <a:pt x="1125" y="1867"/>
                    <a:pt x="993" y="2039"/>
                  </a:cubicBezTo>
                  <a:cubicBezTo>
                    <a:pt x="874" y="2211"/>
                    <a:pt x="728" y="2396"/>
                    <a:pt x="582" y="2595"/>
                  </a:cubicBezTo>
                  <a:cubicBezTo>
                    <a:pt x="437" y="2807"/>
                    <a:pt x="265" y="3045"/>
                    <a:pt x="66" y="3309"/>
                  </a:cubicBezTo>
                  <a:cubicBezTo>
                    <a:pt x="40" y="3336"/>
                    <a:pt x="27" y="3362"/>
                    <a:pt x="13" y="3402"/>
                  </a:cubicBezTo>
                  <a:cubicBezTo>
                    <a:pt x="0" y="3415"/>
                    <a:pt x="0" y="3442"/>
                    <a:pt x="0" y="3468"/>
                  </a:cubicBezTo>
                  <a:cubicBezTo>
                    <a:pt x="0" y="3534"/>
                    <a:pt x="27" y="3574"/>
                    <a:pt x="80" y="3601"/>
                  </a:cubicBezTo>
                  <a:cubicBezTo>
                    <a:pt x="132" y="3640"/>
                    <a:pt x="185" y="3654"/>
                    <a:pt x="265" y="3654"/>
                  </a:cubicBezTo>
                  <a:cubicBezTo>
                    <a:pt x="344" y="3654"/>
                    <a:pt x="556" y="3654"/>
                    <a:pt x="900" y="3640"/>
                  </a:cubicBezTo>
                  <a:cubicBezTo>
                    <a:pt x="1231" y="3627"/>
                    <a:pt x="1721" y="3601"/>
                    <a:pt x="2343" y="3601"/>
                  </a:cubicBezTo>
                  <a:lnTo>
                    <a:pt x="2290" y="4554"/>
                  </a:lnTo>
                  <a:cubicBezTo>
                    <a:pt x="2290" y="4633"/>
                    <a:pt x="2263" y="4686"/>
                    <a:pt x="2197" y="4726"/>
                  </a:cubicBezTo>
                  <a:cubicBezTo>
                    <a:pt x="2144" y="4752"/>
                    <a:pt x="2078" y="4779"/>
                    <a:pt x="1985" y="4792"/>
                  </a:cubicBezTo>
                  <a:lnTo>
                    <a:pt x="1893" y="4792"/>
                  </a:lnTo>
                  <a:cubicBezTo>
                    <a:pt x="1853" y="4792"/>
                    <a:pt x="1800" y="4805"/>
                    <a:pt x="1747" y="4805"/>
                  </a:cubicBezTo>
                  <a:cubicBezTo>
                    <a:pt x="1694" y="4805"/>
                    <a:pt x="1641" y="4818"/>
                    <a:pt x="1575" y="4818"/>
                  </a:cubicBezTo>
                  <a:lnTo>
                    <a:pt x="1430" y="4818"/>
                  </a:lnTo>
                  <a:cubicBezTo>
                    <a:pt x="1390" y="4818"/>
                    <a:pt x="1350" y="4832"/>
                    <a:pt x="1310" y="4845"/>
                  </a:cubicBezTo>
                  <a:cubicBezTo>
                    <a:pt x="1271" y="4858"/>
                    <a:pt x="1244" y="4898"/>
                    <a:pt x="1244" y="4951"/>
                  </a:cubicBezTo>
                  <a:cubicBezTo>
                    <a:pt x="1244" y="5017"/>
                    <a:pt x="1271" y="5057"/>
                    <a:pt x="1324" y="5070"/>
                  </a:cubicBezTo>
                  <a:cubicBezTo>
                    <a:pt x="1377" y="5096"/>
                    <a:pt x="1416" y="5096"/>
                    <a:pt x="1456" y="5096"/>
                  </a:cubicBezTo>
                  <a:lnTo>
                    <a:pt x="2965" y="5096"/>
                  </a:lnTo>
                  <a:cubicBezTo>
                    <a:pt x="3044" y="5096"/>
                    <a:pt x="3110" y="5096"/>
                    <a:pt x="3163" y="5070"/>
                  </a:cubicBezTo>
                  <a:cubicBezTo>
                    <a:pt x="3216" y="5043"/>
                    <a:pt x="3230" y="5004"/>
                    <a:pt x="3230" y="4951"/>
                  </a:cubicBezTo>
                  <a:cubicBezTo>
                    <a:pt x="3230" y="4884"/>
                    <a:pt x="3216" y="4845"/>
                    <a:pt x="3163" y="4832"/>
                  </a:cubicBezTo>
                  <a:cubicBezTo>
                    <a:pt x="3124" y="4805"/>
                    <a:pt x="3057" y="4792"/>
                    <a:pt x="2965" y="4792"/>
                  </a:cubicBezTo>
                  <a:lnTo>
                    <a:pt x="2793" y="4792"/>
                  </a:lnTo>
                  <a:cubicBezTo>
                    <a:pt x="2740" y="4779"/>
                    <a:pt x="2713" y="4752"/>
                    <a:pt x="2713" y="4699"/>
                  </a:cubicBezTo>
                  <a:cubicBezTo>
                    <a:pt x="2713" y="4673"/>
                    <a:pt x="2713" y="4620"/>
                    <a:pt x="2713" y="4527"/>
                  </a:cubicBezTo>
                  <a:cubicBezTo>
                    <a:pt x="2727" y="4448"/>
                    <a:pt x="2727" y="4355"/>
                    <a:pt x="2727" y="4249"/>
                  </a:cubicBezTo>
                  <a:cubicBezTo>
                    <a:pt x="2740" y="4130"/>
                    <a:pt x="2740" y="4024"/>
                    <a:pt x="2753" y="3905"/>
                  </a:cubicBezTo>
                  <a:cubicBezTo>
                    <a:pt x="2753" y="3786"/>
                    <a:pt x="2766" y="3680"/>
                    <a:pt x="2766" y="3601"/>
                  </a:cubicBezTo>
                  <a:lnTo>
                    <a:pt x="3230" y="3601"/>
                  </a:lnTo>
                  <a:cubicBezTo>
                    <a:pt x="3256" y="3601"/>
                    <a:pt x="3296" y="3587"/>
                    <a:pt x="3335" y="3561"/>
                  </a:cubicBezTo>
                  <a:cubicBezTo>
                    <a:pt x="3388" y="3534"/>
                    <a:pt x="3402" y="3482"/>
                    <a:pt x="3402" y="3415"/>
                  </a:cubicBezTo>
                  <a:cubicBezTo>
                    <a:pt x="3402" y="3349"/>
                    <a:pt x="3388" y="3309"/>
                    <a:pt x="3349" y="3270"/>
                  </a:cubicBezTo>
                  <a:cubicBezTo>
                    <a:pt x="3309" y="3230"/>
                    <a:pt x="3256" y="3217"/>
                    <a:pt x="3190" y="3217"/>
                  </a:cubicBezTo>
                  <a:lnTo>
                    <a:pt x="2793" y="3190"/>
                  </a:lnTo>
                  <a:cubicBezTo>
                    <a:pt x="2793" y="3032"/>
                    <a:pt x="2793" y="2859"/>
                    <a:pt x="2806" y="2648"/>
                  </a:cubicBezTo>
                  <a:cubicBezTo>
                    <a:pt x="2806" y="2436"/>
                    <a:pt x="2819" y="2224"/>
                    <a:pt x="2832" y="1999"/>
                  </a:cubicBezTo>
                  <a:cubicBezTo>
                    <a:pt x="2846" y="1774"/>
                    <a:pt x="2859" y="1562"/>
                    <a:pt x="2872" y="1337"/>
                  </a:cubicBezTo>
                  <a:cubicBezTo>
                    <a:pt x="2899" y="1126"/>
                    <a:pt x="2912" y="927"/>
                    <a:pt x="2925" y="755"/>
                  </a:cubicBezTo>
                  <a:cubicBezTo>
                    <a:pt x="2938" y="583"/>
                    <a:pt x="2952" y="437"/>
                    <a:pt x="2952" y="318"/>
                  </a:cubicBezTo>
                  <a:cubicBezTo>
                    <a:pt x="2965" y="212"/>
                    <a:pt x="2965" y="146"/>
                    <a:pt x="2965" y="133"/>
                  </a:cubicBezTo>
                  <a:cubicBezTo>
                    <a:pt x="2965" y="93"/>
                    <a:pt x="2938" y="54"/>
                    <a:pt x="2899" y="40"/>
                  </a:cubicBezTo>
                  <a:cubicBezTo>
                    <a:pt x="2846" y="14"/>
                    <a:pt x="2780" y="1"/>
                    <a:pt x="271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1">
  <p:cSld name="CUSTOM_9">
    <p:spTree>
      <p:nvGrpSpPr>
        <p:cNvPr id="1" name="Shape 385"/>
        <p:cNvGrpSpPr/>
        <p:nvPr/>
      </p:nvGrpSpPr>
      <p:grpSpPr>
        <a:xfrm>
          <a:off x="0" y="0"/>
          <a:ext cx="0" cy="0"/>
          <a:chOff x="0" y="0"/>
          <a:chExt cx="0" cy="0"/>
        </a:xfrm>
      </p:grpSpPr>
      <p:sp>
        <p:nvSpPr>
          <p:cNvPr id="386" name="Google Shape;386;p22"/>
          <p:cNvSpPr/>
          <p:nvPr/>
        </p:nvSpPr>
        <p:spPr>
          <a:xfrm rot="-1315996">
            <a:off x="8629318" y="895859"/>
            <a:ext cx="209254" cy="208536"/>
          </a:xfrm>
          <a:custGeom>
            <a:avLst/>
            <a:gdLst/>
            <a:ahLst/>
            <a:cxnLst/>
            <a:rect l="l" t="t" r="r" b="b"/>
            <a:pathLst>
              <a:path w="3786" h="3773" extrusionOk="0">
                <a:moveTo>
                  <a:pt x="371" y="1"/>
                </a:moveTo>
                <a:cubicBezTo>
                  <a:pt x="279" y="1"/>
                  <a:pt x="186" y="14"/>
                  <a:pt x="107" y="54"/>
                </a:cubicBezTo>
                <a:cubicBezTo>
                  <a:pt x="27" y="80"/>
                  <a:pt x="1" y="133"/>
                  <a:pt x="1" y="199"/>
                </a:cubicBezTo>
                <a:cubicBezTo>
                  <a:pt x="1" y="279"/>
                  <a:pt x="40" y="318"/>
                  <a:pt x="120" y="332"/>
                </a:cubicBezTo>
                <a:cubicBezTo>
                  <a:pt x="199" y="345"/>
                  <a:pt x="318" y="358"/>
                  <a:pt x="477" y="358"/>
                </a:cubicBezTo>
                <a:lnTo>
                  <a:pt x="596" y="358"/>
                </a:lnTo>
                <a:cubicBezTo>
                  <a:pt x="636" y="371"/>
                  <a:pt x="662" y="371"/>
                  <a:pt x="689" y="385"/>
                </a:cubicBezTo>
                <a:cubicBezTo>
                  <a:pt x="715" y="398"/>
                  <a:pt x="729" y="411"/>
                  <a:pt x="755" y="437"/>
                </a:cubicBezTo>
                <a:cubicBezTo>
                  <a:pt x="768" y="464"/>
                  <a:pt x="795" y="490"/>
                  <a:pt x="808" y="530"/>
                </a:cubicBezTo>
                <a:lnTo>
                  <a:pt x="2012" y="2714"/>
                </a:lnTo>
                <a:cubicBezTo>
                  <a:pt x="1959" y="2833"/>
                  <a:pt x="1907" y="2939"/>
                  <a:pt x="1854" y="3032"/>
                </a:cubicBezTo>
                <a:cubicBezTo>
                  <a:pt x="1801" y="3124"/>
                  <a:pt x="1748" y="3190"/>
                  <a:pt x="1682" y="3257"/>
                </a:cubicBezTo>
                <a:cubicBezTo>
                  <a:pt x="1629" y="3296"/>
                  <a:pt x="1562" y="3349"/>
                  <a:pt x="1496" y="3376"/>
                </a:cubicBezTo>
                <a:cubicBezTo>
                  <a:pt x="1430" y="3415"/>
                  <a:pt x="1351" y="3429"/>
                  <a:pt x="1284" y="3429"/>
                </a:cubicBezTo>
                <a:cubicBezTo>
                  <a:pt x="1165" y="3429"/>
                  <a:pt x="1073" y="3402"/>
                  <a:pt x="993" y="3349"/>
                </a:cubicBezTo>
                <a:cubicBezTo>
                  <a:pt x="914" y="3296"/>
                  <a:pt x="874" y="3230"/>
                  <a:pt x="874" y="3164"/>
                </a:cubicBezTo>
                <a:cubicBezTo>
                  <a:pt x="874" y="3137"/>
                  <a:pt x="887" y="3098"/>
                  <a:pt x="901" y="3071"/>
                </a:cubicBezTo>
                <a:cubicBezTo>
                  <a:pt x="927" y="3045"/>
                  <a:pt x="954" y="3018"/>
                  <a:pt x="993" y="3018"/>
                </a:cubicBezTo>
                <a:cubicBezTo>
                  <a:pt x="1020" y="3018"/>
                  <a:pt x="1033" y="3018"/>
                  <a:pt x="1059" y="3005"/>
                </a:cubicBezTo>
                <a:cubicBezTo>
                  <a:pt x="1099" y="3005"/>
                  <a:pt x="1126" y="2992"/>
                  <a:pt x="1139" y="2979"/>
                </a:cubicBezTo>
                <a:cubicBezTo>
                  <a:pt x="1165" y="2965"/>
                  <a:pt x="1192" y="2939"/>
                  <a:pt x="1205" y="2912"/>
                </a:cubicBezTo>
                <a:cubicBezTo>
                  <a:pt x="1218" y="2899"/>
                  <a:pt x="1232" y="2859"/>
                  <a:pt x="1232" y="2820"/>
                </a:cubicBezTo>
                <a:cubicBezTo>
                  <a:pt x="1232" y="2754"/>
                  <a:pt x="1205" y="2701"/>
                  <a:pt x="1152" y="2674"/>
                </a:cubicBezTo>
                <a:cubicBezTo>
                  <a:pt x="1112" y="2648"/>
                  <a:pt x="1059" y="2634"/>
                  <a:pt x="1007" y="2634"/>
                </a:cubicBezTo>
                <a:cubicBezTo>
                  <a:pt x="954" y="2634"/>
                  <a:pt x="901" y="2634"/>
                  <a:pt x="848" y="2661"/>
                </a:cubicBezTo>
                <a:cubicBezTo>
                  <a:pt x="782" y="2687"/>
                  <a:pt x="742" y="2714"/>
                  <a:pt x="689" y="2754"/>
                </a:cubicBezTo>
                <a:cubicBezTo>
                  <a:pt x="649" y="2807"/>
                  <a:pt x="623" y="2859"/>
                  <a:pt x="583" y="2926"/>
                </a:cubicBezTo>
                <a:cubicBezTo>
                  <a:pt x="570" y="2992"/>
                  <a:pt x="557" y="3071"/>
                  <a:pt x="557" y="3164"/>
                </a:cubicBezTo>
                <a:cubicBezTo>
                  <a:pt x="557" y="3257"/>
                  <a:pt x="570" y="3349"/>
                  <a:pt x="609" y="3415"/>
                </a:cubicBezTo>
                <a:cubicBezTo>
                  <a:pt x="649" y="3495"/>
                  <a:pt x="689" y="3561"/>
                  <a:pt x="755" y="3614"/>
                </a:cubicBezTo>
                <a:cubicBezTo>
                  <a:pt x="821" y="3667"/>
                  <a:pt x="887" y="3707"/>
                  <a:pt x="967" y="3733"/>
                </a:cubicBezTo>
                <a:cubicBezTo>
                  <a:pt x="1046" y="3759"/>
                  <a:pt x="1126" y="3773"/>
                  <a:pt x="1218" y="3773"/>
                </a:cubicBezTo>
                <a:cubicBezTo>
                  <a:pt x="1377" y="3773"/>
                  <a:pt x="1536" y="3733"/>
                  <a:pt x="1668" y="3667"/>
                </a:cubicBezTo>
                <a:cubicBezTo>
                  <a:pt x="1801" y="3614"/>
                  <a:pt x="1920" y="3508"/>
                  <a:pt x="2039" y="3376"/>
                </a:cubicBezTo>
                <a:cubicBezTo>
                  <a:pt x="2132" y="3257"/>
                  <a:pt x="2224" y="3111"/>
                  <a:pt x="2304" y="2952"/>
                </a:cubicBezTo>
                <a:cubicBezTo>
                  <a:pt x="2383" y="2780"/>
                  <a:pt x="2449" y="2595"/>
                  <a:pt x="2529" y="2370"/>
                </a:cubicBezTo>
                <a:lnTo>
                  <a:pt x="3164" y="596"/>
                </a:lnTo>
                <a:cubicBezTo>
                  <a:pt x="3190" y="530"/>
                  <a:pt x="3217" y="490"/>
                  <a:pt x="3243" y="477"/>
                </a:cubicBezTo>
                <a:cubicBezTo>
                  <a:pt x="3283" y="464"/>
                  <a:pt x="3349" y="451"/>
                  <a:pt x="3442" y="451"/>
                </a:cubicBezTo>
                <a:cubicBezTo>
                  <a:pt x="3534" y="451"/>
                  <a:pt x="3601" y="437"/>
                  <a:pt x="3680" y="411"/>
                </a:cubicBezTo>
                <a:cubicBezTo>
                  <a:pt x="3746" y="398"/>
                  <a:pt x="3786" y="345"/>
                  <a:pt x="3786" y="279"/>
                </a:cubicBezTo>
                <a:cubicBezTo>
                  <a:pt x="3786" y="212"/>
                  <a:pt x="3746" y="160"/>
                  <a:pt x="3680" y="146"/>
                </a:cubicBezTo>
                <a:cubicBezTo>
                  <a:pt x="3614" y="120"/>
                  <a:pt x="3534" y="107"/>
                  <a:pt x="3442" y="107"/>
                </a:cubicBezTo>
                <a:lnTo>
                  <a:pt x="2409" y="107"/>
                </a:lnTo>
                <a:cubicBezTo>
                  <a:pt x="2317" y="107"/>
                  <a:pt x="2251" y="120"/>
                  <a:pt x="2224" y="146"/>
                </a:cubicBezTo>
                <a:cubicBezTo>
                  <a:pt x="2198" y="160"/>
                  <a:pt x="2184" y="212"/>
                  <a:pt x="2184" y="279"/>
                </a:cubicBezTo>
                <a:cubicBezTo>
                  <a:pt x="2184" y="318"/>
                  <a:pt x="2211" y="358"/>
                  <a:pt x="2251" y="398"/>
                </a:cubicBezTo>
                <a:cubicBezTo>
                  <a:pt x="2290" y="437"/>
                  <a:pt x="2370" y="451"/>
                  <a:pt x="2462" y="451"/>
                </a:cubicBezTo>
                <a:cubicBezTo>
                  <a:pt x="2568" y="451"/>
                  <a:pt x="2621" y="464"/>
                  <a:pt x="2648" y="477"/>
                </a:cubicBezTo>
                <a:cubicBezTo>
                  <a:pt x="2674" y="504"/>
                  <a:pt x="2687" y="517"/>
                  <a:pt x="2687" y="557"/>
                </a:cubicBezTo>
                <a:cubicBezTo>
                  <a:pt x="2687" y="623"/>
                  <a:pt x="2674" y="689"/>
                  <a:pt x="2648" y="795"/>
                </a:cubicBezTo>
                <a:lnTo>
                  <a:pt x="2184" y="2224"/>
                </a:lnTo>
                <a:lnTo>
                  <a:pt x="1324" y="623"/>
                </a:lnTo>
                <a:cubicBezTo>
                  <a:pt x="1311" y="583"/>
                  <a:pt x="1298" y="543"/>
                  <a:pt x="1284" y="504"/>
                </a:cubicBezTo>
                <a:cubicBezTo>
                  <a:pt x="1271" y="464"/>
                  <a:pt x="1271" y="437"/>
                  <a:pt x="1271" y="424"/>
                </a:cubicBezTo>
                <a:cubicBezTo>
                  <a:pt x="1271" y="385"/>
                  <a:pt x="1284" y="358"/>
                  <a:pt x="1298" y="358"/>
                </a:cubicBezTo>
                <a:cubicBezTo>
                  <a:pt x="1311" y="345"/>
                  <a:pt x="1324" y="345"/>
                  <a:pt x="1351" y="345"/>
                </a:cubicBezTo>
                <a:cubicBezTo>
                  <a:pt x="1430" y="345"/>
                  <a:pt x="1483" y="332"/>
                  <a:pt x="1509" y="292"/>
                </a:cubicBezTo>
                <a:cubicBezTo>
                  <a:pt x="1549" y="252"/>
                  <a:pt x="1562" y="212"/>
                  <a:pt x="1562" y="160"/>
                </a:cubicBezTo>
                <a:cubicBezTo>
                  <a:pt x="1562" y="120"/>
                  <a:pt x="1536" y="80"/>
                  <a:pt x="1509" y="54"/>
                </a:cubicBezTo>
                <a:cubicBezTo>
                  <a:pt x="1483" y="14"/>
                  <a:pt x="1417" y="1"/>
                  <a:pt x="131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22"/>
          <p:cNvSpPr/>
          <p:nvPr/>
        </p:nvSpPr>
        <p:spPr>
          <a:xfrm>
            <a:off x="8652743" y="214746"/>
            <a:ext cx="162405" cy="141179"/>
          </a:xfrm>
          <a:custGeom>
            <a:avLst/>
            <a:gdLst/>
            <a:ahLst/>
            <a:cxnLst/>
            <a:rect l="l" t="t" r="r" b="b"/>
            <a:pathLst>
              <a:path w="3336" h="2900" extrusionOk="0">
                <a:moveTo>
                  <a:pt x="477" y="1"/>
                </a:moveTo>
                <a:cubicBezTo>
                  <a:pt x="278" y="1"/>
                  <a:pt x="146" y="14"/>
                  <a:pt x="93" y="40"/>
                </a:cubicBezTo>
                <a:cubicBezTo>
                  <a:pt x="27" y="67"/>
                  <a:pt x="0" y="107"/>
                  <a:pt x="0" y="173"/>
                </a:cubicBezTo>
                <a:cubicBezTo>
                  <a:pt x="0" y="239"/>
                  <a:pt x="27" y="279"/>
                  <a:pt x="80" y="305"/>
                </a:cubicBezTo>
                <a:cubicBezTo>
                  <a:pt x="146" y="332"/>
                  <a:pt x="239" y="345"/>
                  <a:pt x="358" y="345"/>
                </a:cubicBezTo>
                <a:cubicBezTo>
                  <a:pt x="450" y="358"/>
                  <a:pt x="517" y="371"/>
                  <a:pt x="569" y="398"/>
                </a:cubicBezTo>
                <a:cubicBezTo>
                  <a:pt x="609" y="424"/>
                  <a:pt x="675" y="477"/>
                  <a:pt x="742" y="570"/>
                </a:cubicBezTo>
                <a:lnTo>
                  <a:pt x="1364" y="1457"/>
                </a:lnTo>
                <a:lnTo>
                  <a:pt x="1271" y="1576"/>
                </a:lnTo>
                <a:lnTo>
                  <a:pt x="1178" y="1695"/>
                </a:lnTo>
                <a:lnTo>
                  <a:pt x="1033" y="1893"/>
                </a:lnTo>
                <a:cubicBezTo>
                  <a:pt x="967" y="1973"/>
                  <a:pt x="887" y="2092"/>
                  <a:pt x="781" y="2238"/>
                </a:cubicBezTo>
                <a:cubicBezTo>
                  <a:pt x="742" y="2277"/>
                  <a:pt x="702" y="2304"/>
                  <a:pt x="662" y="2330"/>
                </a:cubicBezTo>
                <a:cubicBezTo>
                  <a:pt x="622" y="2343"/>
                  <a:pt x="569" y="2357"/>
                  <a:pt x="517" y="2370"/>
                </a:cubicBezTo>
                <a:cubicBezTo>
                  <a:pt x="424" y="2370"/>
                  <a:pt x="344" y="2396"/>
                  <a:pt x="265" y="2423"/>
                </a:cubicBezTo>
                <a:cubicBezTo>
                  <a:pt x="186" y="2436"/>
                  <a:pt x="133" y="2489"/>
                  <a:pt x="133" y="2555"/>
                </a:cubicBezTo>
                <a:cubicBezTo>
                  <a:pt x="133" y="2595"/>
                  <a:pt x="146" y="2621"/>
                  <a:pt x="159" y="2648"/>
                </a:cubicBezTo>
                <a:cubicBezTo>
                  <a:pt x="186" y="2674"/>
                  <a:pt x="212" y="2688"/>
                  <a:pt x="225" y="2701"/>
                </a:cubicBezTo>
                <a:cubicBezTo>
                  <a:pt x="265" y="2714"/>
                  <a:pt x="292" y="2727"/>
                  <a:pt x="318" y="2727"/>
                </a:cubicBezTo>
                <a:lnTo>
                  <a:pt x="609" y="2727"/>
                </a:lnTo>
                <a:cubicBezTo>
                  <a:pt x="702" y="2727"/>
                  <a:pt x="794" y="2714"/>
                  <a:pt x="874" y="2714"/>
                </a:cubicBezTo>
                <a:cubicBezTo>
                  <a:pt x="927" y="2714"/>
                  <a:pt x="967" y="2727"/>
                  <a:pt x="1006" y="2727"/>
                </a:cubicBezTo>
                <a:lnTo>
                  <a:pt x="1337" y="2727"/>
                </a:lnTo>
                <a:cubicBezTo>
                  <a:pt x="1390" y="2727"/>
                  <a:pt x="1443" y="2727"/>
                  <a:pt x="1509" y="2701"/>
                </a:cubicBezTo>
                <a:cubicBezTo>
                  <a:pt x="1562" y="2688"/>
                  <a:pt x="1602" y="2635"/>
                  <a:pt x="1602" y="2568"/>
                </a:cubicBezTo>
                <a:cubicBezTo>
                  <a:pt x="1602" y="2542"/>
                  <a:pt x="1575" y="2515"/>
                  <a:pt x="1549" y="2476"/>
                </a:cubicBezTo>
                <a:cubicBezTo>
                  <a:pt x="1509" y="2436"/>
                  <a:pt x="1430" y="2410"/>
                  <a:pt x="1311" y="2410"/>
                </a:cubicBezTo>
                <a:cubicBezTo>
                  <a:pt x="1258" y="2410"/>
                  <a:pt x="1218" y="2410"/>
                  <a:pt x="1205" y="2396"/>
                </a:cubicBezTo>
                <a:cubicBezTo>
                  <a:pt x="1205" y="2383"/>
                  <a:pt x="1192" y="2370"/>
                  <a:pt x="1192" y="2343"/>
                </a:cubicBezTo>
                <a:cubicBezTo>
                  <a:pt x="1192" y="2330"/>
                  <a:pt x="1205" y="2304"/>
                  <a:pt x="1244" y="2251"/>
                </a:cubicBezTo>
                <a:cubicBezTo>
                  <a:pt x="1271" y="2211"/>
                  <a:pt x="1297" y="2171"/>
                  <a:pt x="1324" y="2145"/>
                </a:cubicBezTo>
                <a:cubicBezTo>
                  <a:pt x="1364" y="2092"/>
                  <a:pt x="1403" y="2039"/>
                  <a:pt x="1443" y="1986"/>
                </a:cubicBezTo>
                <a:cubicBezTo>
                  <a:pt x="1483" y="1933"/>
                  <a:pt x="1536" y="1867"/>
                  <a:pt x="1602" y="1774"/>
                </a:cubicBezTo>
                <a:cubicBezTo>
                  <a:pt x="1655" y="1840"/>
                  <a:pt x="1708" y="1907"/>
                  <a:pt x="1761" y="1986"/>
                </a:cubicBezTo>
                <a:cubicBezTo>
                  <a:pt x="1827" y="2065"/>
                  <a:pt x="1867" y="2132"/>
                  <a:pt x="1919" y="2198"/>
                </a:cubicBezTo>
                <a:cubicBezTo>
                  <a:pt x="1959" y="2264"/>
                  <a:pt x="1999" y="2330"/>
                  <a:pt x="2025" y="2383"/>
                </a:cubicBezTo>
                <a:cubicBezTo>
                  <a:pt x="2065" y="2423"/>
                  <a:pt x="2078" y="2463"/>
                  <a:pt x="2078" y="2476"/>
                </a:cubicBezTo>
                <a:cubicBezTo>
                  <a:pt x="2078" y="2515"/>
                  <a:pt x="2065" y="2542"/>
                  <a:pt x="2052" y="2542"/>
                </a:cubicBezTo>
                <a:lnTo>
                  <a:pt x="1972" y="2568"/>
                </a:lnTo>
                <a:cubicBezTo>
                  <a:pt x="1933" y="2568"/>
                  <a:pt x="1906" y="2595"/>
                  <a:pt x="1893" y="2635"/>
                </a:cubicBezTo>
                <a:cubicBezTo>
                  <a:pt x="1880" y="2661"/>
                  <a:pt x="1880" y="2701"/>
                  <a:pt x="1880" y="2714"/>
                </a:cubicBezTo>
                <a:cubicBezTo>
                  <a:pt x="1880" y="2754"/>
                  <a:pt x="1893" y="2793"/>
                  <a:pt x="1933" y="2833"/>
                </a:cubicBezTo>
                <a:cubicBezTo>
                  <a:pt x="1986" y="2886"/>
                  <a:pt x="2052" y="2899"/>
                  <a:pt x="2158" y="2899"/>
                </a:cubicBezTo>
                <a:lnTo>
                  <a:pt x="3071" y="2899"/>
                </a:lnTo>
                <a:cubicBezTo>
                  <a:pt x="3124" y="2899"/>
                  <a:pt x="3190" y="2899"/>
                  <a:pt x="3243" y="2886"/>
                </a:cubicBezTo>
                <a:cubicBezTo>
                  <a:pt x="3296" y="2873"/>
                  <a:pt x="3336" y="2820"/>
                  <a:pt x="3336" y="2740"/>
                </a:cubicBezTo>
                <a:cubicBezTo>
                  <a:pt x="3336" y="2688"/>
                  <a:pt x="3309" y="2648"/>
                  <a:pt x="3256" y="2635"/>
                </a:cubicBezTo>
                <a:cubicBezTo>
                  <a:pt x="3217" y="2608"/>
                  <a:pt x="3150" y="2595"/>
                  <a:pt x="3084" y="2595"/>
                </a:cubicBezTo>
                <a:cubicBezTo>
                  <a:pt x="3018" y="2582"/>
                  <a:pt x="2952" y="2582"/>
                  <a:pt x="2899" y="2582"/>
                </a:cubicBezTo>
                <a:cubicBezTo>
                  <a:pt x="2846" y="2568"/>
                  <a:pt x="2793" y="2555"/>
                  <a:pt x="2727" y="2529"/>
                </a:cubicBezTo>
                <a:cubicBezTo>
                  <a:pt x="2700" y="2529"/>
                  <a:pt x="2674" y="2502"/>
                  <a:pt x="2634" y="2476"/>
                </a:cubicBezTo>
                <a:cubicBezTo>
                  <a:pt x="2594" y="2449"/>
                  <a:pt x="2555" y="2396"/>
                  <a:pt x="2489" y="2317"/>
                </a:cubicBezTo>
                <a:cubicBezTo>
                  <a:pt x="2422" y="2238"/>
                  <a:pt x="2330" y="2132"/>
                  <a:pt x="2237" y="1986"/>
                </a:cubicBezTo>
                <a:cubicBezTo>
                  <a:pt x="2131" y="1854"/>
                  <a:pt x="1999" y="1668"/>
                  <a:pt x="1840" y="1443"/>
                </a:cubicBezTo>
                <a:cubicBezTo>
                  <a:pt x="1919" y="1324"/>
                  <a:pt x="1999" y="1218"/>
                  <a:pt x="2065" y="1113"/>
                </a:cubicBezTo>
                <a:cubicBezTo>
                  <a:pt x="2144" y="993"/>
                  <a:pt x="2224" y="888"/>
                  <a:pt x="2330" y="768"/>
                </a:cubicBezTo>
                <a:cubicBezTo>
                  <a:pt x="2396" y="676"/>
                  <a:pt x="2475" y="623"/>
                  <a:pt x="2542" y="596"/>
                </a:cubicBezTo>
                <a:cubicBezTo>
                  <a:pt x="2581" y="583"/>
                  <a:pt x="2661" y="570"/>
                  <a:pt x="2753" y="570"/>
                </a:cubicBezTo>
                <a:cubicBezTo>
                  <a:pt x="2859" y="557"/>
                  <a:pt x="2992" y="557"/>
                  <a:pt x="3177" y="557"/>
                </a:cubicBezTo>
                <a:cubicBezTo>
                  <a:pt x="3217" y="557"/>
                  <a:pt x="3243" y="543"/>
                  <a:pt x="3269" y="504"/>
                </a:cubicBezTo>
                <a:cubicBezTo>
                  <a:pt x="3296" y="477"/>
                  <a:pt x="3309" y="438"/>
                  <a:pt x="3309" y="411"/>
                </a:cubicBezTo>
                <a:cubicBezTo>
                  <a:pt x="3309" y="279"/>
                  <a:pt x="3256" y="226"/>
                  <a:pt x="3164" y="226"/>
                </a:cubicBezTo>
                <a:lnTo>
                  <a:pt x="2025" y="226"/>
                </a:lnTo>
                <a:cubicBezTo>
                  <a:pt x="1946" y="226"/>
                  <a:pt x="1880" y="239"/>
                  <a:pt x="1827" y="265"/>
                </a:cubicBezTo>
                <a:cubicBezTo>
                  <a:pt x="1787" y="292"/>
                  <a:pt x="1761" y="332"/>
                  <a:pt x="1761" y="398"/>
                </a:cubicBezTo>
                <a:cubicBezTo>
                  <a:pt x="1761" y="451"/>
                  <a:pt x="1774" y="490"/>
                  <a:pt x="1800" y="504"/>
                </a:cubicBezTo>
                <a:cubicBezTo>
                  <a:pt x="1840" y="530"/>
                  <a:pt x="1867" y="543"/>
                  <a:pt x="1880" y="557"/>
                </a:cubicBezTo>
                <a:cubicBezTo>
                  <a:pt x="1906" y="570"/>
                  <a:pt x="1919" y="583"/>
                  <a:pt x="1919" y="583"/>
                </a:cubicBezTo>
                <a:cubicBezTo>
                  <a:pt x="1919" y="610"/>
                  <a:pt x="1906" y="649"/>
                  <a:pt x="1867" y="702"/>
                </a:cubicBezTo>
                <a:cubicBezTo>
                  <a:pt x="1840" y="755"/>
                  <a:pt x="1800" y="808"/>
                  <a:pt x="1747" y="888"/>
                </a:cubicBezTo>
                <a:lnTo>
                  <a:pt x="1602" y="1126"/>
                </a:lnTo>
                <a:cubicBezTo>
                  <a:pt x="1536" y="1033"/>
                  <a:pt x="1469" y="954"/>
                  <a:pt x="1417" y="874"/>
                </a:cubicBezTo>
                <a:cubicBezTo>
                  <a:pt x="1364" y="795"/>
                  <a:pt x="1311" y="715"/>
                  <a:pt x="1271" y="663"/>
                </a:cubicBezTo>
                <a:cubicBezTo>
                  <a:pt x="1231" y="596"/>
                  <a:pt x="1192" y="543"/>
                  <a:pt x="1165" y="504"/>
                </a:cubicBezTo>
                <a:cubicBezTo>
                  <a:pt x="1152" y="464"/>
                  <a:pt x="1139" y="424"/>
                  <a:pt x="1139" y="411"/>
                </a:cubicBezTo>
                <a:cubicBezTo>
                  <a:pt x="1139" y="385"/>
                  <a:pt x="1152" y="371"/>
                  <a:pt x="1178" y="371"/>
                </a:cubicBezTo>
                <a:cubicBezTo>
                  <a:pt x="1218" y="358"/>
                  <a:pt x="1271" y="358"/>
                  <a:pt x="1324" y="358"/>
                </a:cubicBezTo>
                <a:cubicBezTo>
                  <a:pt x="1390" y="358"/>
                  <a:pt x="1443" y="345"/>
                  <a:pt x="1469" y="305"/>
                </a:cubicBezTo>
                <a:cubicBezTo>
                  <a:pt x="1509" y="265"/>
                  <a:pt x="1522" y="226"/>
                  <a:pt x="1522" y="199"/>
                </a:cubicBezTo>
                <a:cubicBezTo>
                  <a:pt x="1522" y="173"/>
                  <a:pt x="1522" y="146"/>
                  <a:pt x="1522" y="133"/>
                </a:cubicBezTo>
                <a:cubicBezTo>
                  <a:pt x="1522" y="107"/>
                  <a:pt x="1509" y="80"/>
                  <a:pt x="1483" y="67"/>
                </a:cubicBezTo>
                <a:cubicBezTo>
                  <a:pt x="1456" y="40"/>
                  <a:pt x="1430" y="27"/>
                  <a:pt x="1377" y="14"/>
                </a:cubicBezTo>
                <a:cubicBezTo>
                  <a:pt x="1337" y="1"/>
                  <a:pt x="1271" y="1"/>
                  <a:pt x="117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88" name="Google Shape;388;p22"/>
          <p:cNvGrpSpPr/>
          <p:nvPr/>
        </p:nvGrpSpPr>
        <p:grpSpPr>
          <a:xfrm>
            <a:off x="289518" y="3889098"/>
            <a:ext cx="1010783" cy="1042425"/>
            <a:chOff x="213318" y="3936723"/>
            <a:chExt cx="1010783" cy="1042425"/>
          </a:xfrm>
        </p:grpSpPr>
        <p:grpSp>
          <p:nvGrpSpPr>
            <p:cNvPr id="389" name="Google Shape;389;p22"/>
            <p:cNvGrpSpPr/>
            <p:nvPr/>
          </p:nvGrpSpPr>
          <p:grpSpPr>
            <a:xfrm>
              <a:off x="213318" y="3936723"/>
              <a:ext cx="882102" cy="1042425"/>
              <a:chOff x="4385705" y="3356597"/>
              <a:chExt cx="1127287" cy="1332173"/>
            </a:xfrm>
          </p:grpSpPr>
          <p:sp>
            <p:nvSpPr>
              <p:cNvPr id="390" name="Google Shape;390;p22"/>
              <p:cNvSpPr/>
              <p:nvPr/>
            </p:nvSpPr>
            <p:spPr>
              <a:xfrm>
                <a:off x="4513711" y="4188355"/>
                <a:ext cx="30067" cy="292655"/>
              </a:xfrm>
              <a:custGeom>
                <a:avLst/>
                <a:gdLst/>
                <a:ahLst/>
                <a:cxnLst/>
                <a:rect l="l" t="t" r="r" b="b"/>
                <a:pathLst>
                  <a:path w="544" h="5295" extrusionOk="0">
                    <a:moveTo>
                      <a:pt x="0" y="0"/>
                    </a:moveTo>
                    <a:lnTo>
                      <a:pt x="0" y="5294"/>
                    </a:lnTo>
                    <a:lnTo>
                      <a:pt x="543" y="5294"/>
                    </a:lnTo>
                    <a:lnTo>
                      <a:pt x="543" y="3150"/>
                    </a:lnTo>
                    <a:lnTo>
                      <a:pt x="278" y="3150"/>
                    </a:lnTo>
                    <a:cubicBezTo>
                      <a:pt x="212" y="3150"/>
                      <a:pt x="159" y="3097"/>
                      <a:pt x="159" y="3044"/>
                    </a:cubicBezTo>
                    <a:cubicBezTo>
                      <a:pt x="159" y="2978"/>
                      <a:pt x="212" y="2978"/>
                      <a:pt x="278" y="2978"/>
                    </a:cubicBezTo>
                    <a:lnTo>
                      <a:pt x="543" y="2978"/>
                    </a:lnTo>
                    <a:lnTo>
                      <a:pt x="543" y="66"/>
                    </a:lnTo>
                    <a:cubicBezTo>
                      <a:pt x="331" y="66"/>
                      <a:pt x="159" y="66"/>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91" name="Google Shape;391;p22"/>
              <p:cNvGrpSpPr/>
              <p:nvPr/>
            </p:nvGrpSpPr>
            <p:grpSpPr>
              <a:xfrm>
                <a:off x="4385705" y="3356597"/>
                <a:ext cx="1127287" cy="1332173"/>
                <a:chOff x="4385705" y="3127997"/>
                <a:chExt cx="1127287" cy="1332173"/>
              </a:xfrm>
            </p:grpSpPr>
            <p:sp>
              <p:nvSpPr>
                <p:cNvPr id="392" name="Google Shape;392;p22"/>
                <p:cNvSpPr/>
                <p:nvPr/>
              </p:nvSpPr>
              <p:spPr>
                <a:xfrm>
                  <a:off x="4513711" y="3396499"/>
                  <a:ext cx="30067" cy="566960"/>
                </a:xfrm>
                <a:custGeom>
                  <a:avLst/>
                  <a:gdLst/>
                  <a:ahLst/>
                  <a:cxnLst/>
                  <a:rect l="l" t="t" r="r" b="b"/>
                  <a:pathLst>
                    <a:path w="544" h="10258" extrusionOk="0">
                      <a:moveTo>
                        <a:pt x="0" y="0"/>
                      </a:moveTo>
                      <a:lnTo>
                        <a:pt x="0" y="10191"/>
                      </a:lnTo>
                      <a:cubicBezTo>
                        <a:pt x="159" y="10257"/>
                        <a:pt x="331" y="10257"/>
                        <a:pt x="543" y="10257"/>
                      </a:cubicBezTo>
                      <a:lnTo>
                        <a:pt x="543" y="3137"/>
                      </a:lnTo>
                      <a:lnTo>
                        <a:pt x="278" y="3137"/>
                      </a:lnTo>
                      <a:cubicBezTo>
                        <a:pt x="212" y="3137"/>
                        <a:pt x="159" y="3084"/>
                        <a:pt x="159" y="3084"/>
                      </a:cubicBezTo>
                      <a:cubicBezTo>
                        <a:pt x="159" y="3031"/>
                        <a:pt x="212" y="2978"/>
                        <a:pt x="278" y="2978"/>
                      </a:cubicBezTo>
                      <a:lnTo>
                        <a:pt x="543" y="2978"/>
                      </a:lnTo>
                      <a:lnTo>
                        <a:pt x="54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22"/>
                <p:cNvSpPr/>
                <p:nvPr/>
              </p:nvSpPr>
              <p:spPr>
                <a:xfrm>
                  <a:off x="4385705" y="4252355"/>
                  <a:ext cx="1127287" cy="30785"/>
                </a:xfrm>
                <a:custGeom>
                  <a:avLst/>
                  <a:gdLst/>
                  <a:ahLst/>
                  <a:cxnLst/>
                  <a:rect l="l" t="t" r="r" b="b"/>
                  <a:pathLst>
                    <a:path w="20396" h="557" extrusionOk="0">
                      <a:moveTo>
                        <a:pt x="278" y="0"/>
                      </a:moveTo>
                      <a:cubicBezTo>
                        <a:pt x="106" y="0"/>
                        <a:pt x="0" y="172"/>
                        <a:pt x="0" y="278"/>
                      </a:cubicBezTo>
                      <a:cubicBezTo>
                        <a:pt x="0" y="450"/>
                        <a:pt x="106" y="556"/>
                        <a:pt x="278" y="556"/>
                      </a:cubicBezTo>
                      <a:lnTo>
                        <a:pt x="20396" y="556"/>
                      </a:lnTo>
                      <a:lnTo>
                        <a:pt x="20396" y="0"/>
                      </a:lnTo>
                      <a:lnTo>
                        <a:pt x="15049" y="0"/>
                      </a:lnTo>
                      <a:lnTo>
                        <a:pt x="15049" y="278"/>
                      </a:lnTo>
                      <a:cubicBezTo>
                        <a:pt x="15049" y="331"/>
                        <a:pt x="14996" y="397"/>
                        <a:pt x="14943" y="397"/>
                      </a:cubicBezTo>
                      <a:cubicBezTo>
                        <a:pt x="14890" y="397"/>
                        <a:pt x="14837" y="331"/>
                        <a:pt x="14837" y="278"/>
                      </a:cubicBezTo>
                      <a:lnTo>
                        <a:pt x="14837" y="0"/>
                      </a:lnTo>
                      <a:lnTo>
                        <a:pt x="5572" y="0"/>
                      </a:lnTo>
                      <a:lnTo>
                        <a:pt x="5572" y="278"/>
                      </a:lnTo>
                      <a:cubicBezTo>
                        <a:pt x="5572" y="331"/>
                        <a:pt x="5506" y="397"/>
                        <a:pt x="5506" y="397"/>
                      </a:cubicBezTo>
                      <a:cubicBezTo>
                        <a:pt x="5453" y="397"/>
                        <a:pt x="5400" y="331"/>
                        <a:pt x="5400" y="278"/>
                      </a:cubicBezTo>
                      <a:lnTo>
                        <a:pt x="540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22"/>
                <p:cNvSpPr/>
                <p:nvPr/>
              </p:nvSpPr>
              <p:spPr>
                <a:xfrm>
                  <a:off x="4467616" y="3261861"/>
                  <a:ext cx="122202" cy="134693"/>
                </a:xfrm>
                <a:custGeom>
                  <a:avLst/>
                  <a:gdLst/>
                  <a:ahLst/>
                  <a:cxnLst/>
                  <a:rect l="l" t="t" r="r" b="b"/>
                  <a:pathLst>
                    <a:path w="2211" h="2437" extrusionOk="0">
                      <a:moveTo>
                        <a:pt x="1112" y="1"/>
                      </a:moveTo>
                      <a:lnTo>
                        <a:pt x="1" y="2436"/>
                      </a:lnTo>
                      <a:lnTo>
                        <a:pt x="2211" y="2436"/>
                      </a:lnTo>
                      <a:lnTo>
                        <a:pt x="111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22"/>
                <p:cNvSpPr/>
                <p:nvPr/>
              </p:nvSpPr>
              <p:spPr>
                <a:xfrm>
                  <a:off x="4836322" y="3945109"/>
                  <a:ext cx="615984" cy="222462"/>
                </a:xfrm>
                <a:custGeom>
                  <a:avLst/>
                  <a:gdLst/>
                  <a:ahLst/>
                  <a:cxnLst/>
                  <a:rect l="l" t="t" r="r" b="b"/>
                  <a:pathLst>
                    <a:path w="11145" h="4025" extrusionOk="0">
                      <a:moveTo>
                        <a:pt x="6843" y="3243"/>
                      </a:moveTo>
                      <a:cubicBezTo>
                        <a:pt x="6896" y="3243"/>
                        <a:pt x="6896" y="3309"/>
                        <a:pt x="6896" y="3309"/>
                      </a:cubicBezTo>
                      <a:cubicBezTo>
                        <a:pt x="6896" y="3362"/>
                        <a:pt x="6843" y="3415"/>
                        <a:pt x="6790" y="3415"/>
                      </a:cubicBezTo>
                      <a:lnTo>
                        <a:pt x="6075" y="3415"/>
                      </a:lnTo>
                      <a:cubicBezTo>
                        <a:pt x="6022" y="3415"/>
                        <a:pt x="5956" y="3362"/>
                        <a:pt x="5956" y="3309"/>
                      </a:cubicBezTo>
                      <a:cubicBezTo>
                        <a:pt x="5956" y="3243"/>
                        <a:pt x="6022" y="3243"/>
                        <a:pt x="6075" y="3243"/>
                      </a:cubicBezTo>
                      <a:close/>
                      <a:moveTo>
                        <a:pt x="728" y="1"/>
                      </a:moveTo>
                      <a:cubicBezTo>
                        <a:pt x="503" y="1"/>
                        <a:pt x="225" y="53"/>
                        <a:pt x="0" y="53"/>
                      </a:cubicBezTo>
                      <a:cubicBezTo>
                        <a:pt x="887" y="993"/>
                        <a:pt x="1986" y="1814"/>
                        <a:pt x="3428" y="2528"/>
                      </a:cubicBezTo>
                      <a:cubicBezTo>
                        <a:pt x="4037" y="2806"/>
                        <a:pt x="4633" y="3031"/>
                        <a:pt x="5294" y="3243"/>
                      </a:cubicBezTo>
                      <a:lnTo>
                        <a:pt x="5413" y="3243"/>
                      </a:lnTo>
                      <a:cubicBezTo>
                        <a:pt x="6949" y="3693"/>
                        <a:pt x="8722" y="4024"/>
                        <a:pt x="10866" y="4024"/>
                      </a:cubicBezTo>
                      <a:cubicBezTo>
                        <a:pt x="11038" y="4024"/>
                        <a:pt x="11144" y="3905"/>
                        <a:pt x="11144" y="3799"/>
                      </a:cubicBezTo>
                      <a:cubicBezTo>
                        <a:pt x="11144" y="3640"/>
                        <a:pt x="11038" y="3521"/>
                        <a:pt x="10866" y="3468"/>
                      </a:cubicBezTo>
                      <a:cubicBezTo>
                        <a:pt x="7836" y="3415"/>
                        <a:pt x="5466" y="2859"/>
                        <a:pt x="3706" y="2039"/>
                      </a:cubicBezTo>
                      <a:cubicBezTo>
                        <a:pt x="2436" y="1430"/>
                        <a:pt x="1496" y="768"/>
                        <a:pt x="72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22"/>
                <p:cNvSpPr/>
                <p:nvPr/>
              </p:nvSpPr>
              <p:spPr>
                <a:xfrm>
                  <a:off x="4675376" y="3423526"/>
                  <a:ext cx="201238" cy="524568"/>
                </a:xfrm>
                <a:custGeom>
                  <a:avLst/>
                  <a:gdLst/>
                  <a:ahLst/>
                  <a:cxnLst/>
                  <a:rect l="l" t="t" r="r" b="b"/>
                  <a:pathLst>
                    <a:path w="3641" h="9491" extrusionOk="0">
                      <a:moveTo>
                        <a:pt x="331" y="1"/>
                      </a:moveTo>
                      <a:cubicBezTo>
                        <a:pt x="212" y="1"/>
                        <a:pt x="106" y="107"/>
                        <a:pt x="53" y="279"/>
                      </a:cubicBezTo>
                      <a:cubicBezTo>
                        <a:pt x="53" y="279"/>
                        <a:pt x="0" y="715"/>
                        <a:pt x="0" y="1496"/>
                      </a:cubicBezTo>
                      <a:cubicBezTo>
                        <a:pt x="0" y="1827"/>
                        <a:pt x="0" y="2092"/>
                        <a:pt x="53" y="2489"/>
                      </a:cubicBezTo>
                      <a:lnTo>
                        <a:pt x="331" y="2489"/>
                      </a:lnTo>
                      <a:lnTo>
                        <a:pt x="331" y="2595"/>
                      </a:lnTo>
                      <a:lnTo>
                        <a:pt x="331" y="2926"/>
                      </a:lnTo>
                      <a:cubicBezTo>
                        <a:pt x="331" y="2979"/>
                        <a:pt x="265" y="3032"/>
                        <a:pt x="265" y="3032"/>
                      </a:cubicBezTo>
                      <a:cubicBezTo>
                        <a:pt x="212" y="3032"/>
                        <a:pt x="159" y="2979"/>
                        <a:pt x="159" y="2926"/>
                      </a:cubicBezTo>
                      <a:lnTo>
                        <a:pt x="159" y="2648"/>
                      </a:lnTo>
                      <a:lnTo>
                        <a:pt x="53" y="2648"/>
                      </a:lnTo>
                      <a:cubicBezTo>
                        <a:pt x="53" y="2979"/>
                        <a:pt x="106" y="3257"/>
                        <a:pt x="159" y="3588"/>
                      </a:cubicBezTo>
                      <a:cubicBezTo>
                        <a:pt x="159" y="3588"/>
                        <a:pt x="212" y="3535"/>
                        <a:pt x="265" y="3535"/>
                      </a:cubicBezTo>
                      <a:cubicBezTo>
                        <a:pt x="265" y="3535"/>
                        <a:pt x="331" y="3588"/>
                        <a:pt x="331" y="3640"/>
                      </a:cubicBezTo>
                      <a:lnTo>
                        <a:pt x="331" y="4355"/>
                      </a:lnTo>
                      <a:lnTo>
                        <a:pt x="331" y="4408"/>
                      </a:lnTo>
                      <a:cubicBezTo>
                        <a:pt x="596" y="5732"/>
                        <a:pt x="1152" y="7227"/>
                        <a:pt x="2198" y="8604"/>
                      </a:cubicBezTo>
                      <a:cubicBezTo>
                        <a:pt x="2423" y="8882"/>
                        <a:pt x="2648" y="9213"/>
                        <a:pt x="2912" y="9490"/>
                      </a:cubicBezTo>
                      <a:cubicBezTo>
                        <a:pt x="3137" y="9490"/>
                        <a:pt x="3415" y="9438"/>
                        <a:pt x="3640" y="9438"/>
                      </a:cubicBezTo>
                      <a:cubicBezTo>
                        <a:pt x="2648" y="8498"/>
                        <a:pt x="1986" y="7452"/>
                        <a:pt x="1536" y="6393"/>
                      </a:cubicBezTo>
                      <a:cubicBezTo>
                        <a:pt x="715" y="4527"/>
                        <a:pt x="543" y="2648"/>
                        <a:pt x="543" y="1496"/>
                      </a:cubicBezTo>
                      <a:cubicBezTo>
                        <a:pt x="543" y="1165"/>
                        <a:pt x="543" y="835"/>
                        <a:pt x="596" y="663"/>
                      </a:cubicBezTo>
                      <a:lnTo>
                        <a:pt x="596" y="385"/>
                      </a:lnTo>
                      <a:lnTo>
                        <a:pt x="596" y="332"/>
                      </a:lnTo>
                      <a:cubicBezTo>
                        <a:pt x="662" y="173"/>
                        <a:pt x="543" y="54"/>
                        <a:pt x="38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22"/>
                <p:cNvSpPr/>
                <p:nvPr/>
              </p:nvSpPr>
              <p:spPr>
                <a:xfrm>
                  <a:off x="4583959" y="3561093"/>
                  <a:ext cx="48306" cy="8788"/>
                </a:xfrm>
                <a:custGeom>
                  <a:avLst/>
                  <a:gdLst/>
                  <a:ahLst/>
                  <a:cxnLst/>
                  <a:rect l="l" t="t" r="r" b="b"/>
                  <a:pathLst>
                    <a:path w="874" h="159" extrusionOk="0">
                      <a:moveTo>
                        <a:pt x="106" y="0"/>
                      </a:moveTo>
                      <a:cubicBezTo>
                        <a:pt x="53" y="0"/>
                        <a:pt x="0" y="53"/>
                        <a:pt x="0" y="106"/>
                      </a:cubicBezTo>
                      <a:cubicBezTo>
                        <a:pt x="0" y="106"/>
                        <a:pt x="53" y="159"/>
                        <a:pt x="106" y="159"/>
                      </a:cubicBezTo>
                      <a:lnTo>
                        <a:pt x="821" y="159"/>
                      </a:lnTo>
                      <a:cubicBezTo>
                        <a:pt x="874" y="159"/>
                        <a:pt x="874" y="106"/>
                        <a:pt x="874" y="106"/>
                      </a:cubicBezTo>
                      <a:cubicBezTo>
                        <a:pt x="874" y="53"/>
                        <a:pt x="874" y="0"/>
                        <a:pt x="8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22"/>
                <p:cNvSpPr/>
                <p:nvPr/>
              </p:nvSpPr>
              <p:spPr>
                <a:xfrm>
                  <a:off x="4684163" y="3618850"/>
                  <a:ext cx="9562" cy="283148"/>
                </a:xfrm>
                <a:custGeom>
                  <a:avLst/>
                  <a:gdLst/>
                  <a:ahLst/>
                  <a:cxnLst/>
                  <a:rect l="l" t="t" r="r" b="b"/>
                  <a:pathLst>
                    <a:path w="173" h="5123" extrusionOk="0">
                      <a:moveTo>
                        <a:pt x="106" y="1"/>
                      </a:moveTo>
                      <a:cubicBezTo>
                        <a:pt x="53" y="1"/>
                        <a:pt x="0" y="54"/>
                        <a:pt x="0" y="54"/>
                      </a:cubicBezTo>
                      <a:lnTo>
                        <a:pt x="0" y="106"/>
                      </a:lnTo>
                      <a:lnTo>
                        <a:pt x="0" y="821"/>
                      </a:lnTo>
                      <a:cubicBezTo>
                        <a:pt x="0" y="874"/>
                        <a:pt x="53" y="874"/>
                        <a:pt x="106" y="874"/>
                      </a:cubicBezTo>
                      <a:lnTo>
                        <a:pt x="172" y="874"/>
                      </a:lnTo>
                      <a:lnTo>
                        <a:pt x="172" y="821"/>
                      </a:lnTo>
                      <a:lnTo>
                        <a:pt x="172" y="106"/>
                      </a:lnTo>
                      <a:cubicBezTo>
                        <a:pt x="172" y="54"/>
                        <a:pt x="106" y="1"/>
                        <a:pt x="106" y="1"/>
                      </a:cubicBezTo>
                      <a:close/>
                      <a:moveTo>
                        <a:pt x="106" y="1430"/>
                      </a:moveTo>
                      <a:cubicBezTo>
                        <a:pt x="53" y="1430"/>
                        <a:pt x="0" y="1483"/>
                        <a:pt x="0" y="1536"/>
                      </a:cubicBezTo>
                      <a:lnTo>
                        <a:pt x="0" y="2198"/>
                      </a:lnTo>
                      <a:cubicBezTo>
                        <a:pt x="0" y="2264"/>
                        <a:pt x="53" y="2317"/>
                        <a:pt x="106" y="2317"/>
                      </a:cubicBezTo>
                      <a:cubicBezTo>
                        <a:pt x="106" y="2317"/>
                        <a:pt x="172" y="2264"/>
                        <a:pt x="172" y="2198"/>
                      </a:cubicBezTo>
                      <a:lnTo>
                        <a:pt x="172" y="1536"/>
                      </a:lnTo>
                      <a:cubicBezTo>
                        <a:pt x="172" y="1483"/>
                        <a:pt x="106" y="1430"/>
                        <a:pt x="106" y="1430"/>
                      </a:cubicBezTo>
                      <a:close/>
                      <a:moveTo>
                        <a:pt x="106" y="2806"/>
                      </a:moveTo>
                      <a:cubicBezTo>
                        <a:pt x="53" y="2806"/>
                        <a:pt x="0" y="2859"/>
                        <a:pt x="0" y="2926"/>
                      </a:cubicBezTo>
                      <a:lnTo>
                        <a:pt x="0" y="3640"/>
                      </a:lnTo>
                      <a:cubicBezTo>
                        <a:pt x="0" y="3693"/>
                        <a:pt x="53" y="3746"/>
                        <a:pt x="106" y="3746"/>
                      </a:cubicBezTo>
                      <a:cubicBezTo>
                        <a:pt x="106" y="3746"/>
                        <a:pt x="172" y="3693"/>
                        <a:pt x="172" y="3640"/>
                      </a:cubicBezTo>
                      <a:lnTo>
                        <a:pt x="172" y="2926"/>
                      </a:lnTo>
                      <a:cubicBezTo>
                        <a:pt x="172" y="2859"/>
                        <a:pt x="106" y="2806"/>
                        <a:pt x="106" y="2806"/>
                      </a:cubicBezTo>
                      <a:close/>
                      <a:moveTo>
                        <a:pt x="106" y="4249"/>
                      </a:moveTo>
                      <a:cubicBezTo>
                        <a:pt x="53" y="4249"/>
                        <a:pt x="0" y="4302"/>
                        <a:pt x="0" y="4355"/>
                      </a:cubicBezTo>
                      <a:lnTo>
                        <a:pt x="0" y="5070"/>
                      </a:lnTo>
                      <a:cubicBezTo>
                        <a:pt x="0" y="5070"/>
                        <a:pt x="53" y="5123"/>
                        <a:pt x="106" y="5123"/>
                      </a:cubicBezTo>
                      <a:lnTo>
                        <a:pt x="172" y="5070"/>
                      </a:lnTo>
                      <a:lnTo>
                        <a:pt x="172" y="4355"/>
                      </a:lnTo>
                      <a:cubicBezTo>
                        <a:pt x="172" y="4302"/>
                        <a:pt x="106" y="4249"/>
                        <a:pt x="106" y="424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22"/>
                <p:cNvSpPr/>
                <p:nvPr/>
              </p:nvSpPr>
              <p:spPr>
                <a:xfrm>
                  <a:off x="4684163" y="3932673"/>
                  <a:ext cx="9562" cy="27138"/>
                </a:xfrm>
                <a:custGeom>
                  <a:avLst/>
                  <a:gdLst/>
                  <a:ahLst/>
                  <a:cxnLst/>
                  <a:rect l="l" t="t" r="r" b="b"/>
                  <a:pathLst>
                    <a:path w="173" h="491" extrusionOk="0">
                      <a:moveTo>
                        <a:pt x="106" y="1"/>
                      </a:moveTo>
                      <a:cubicBezTo>
                        <a:pt x="53" y="1"/>
                        <a:pt x="0" y="1"/>
                        <a:pt x="0" y="53"/>
                      </a:cubicBezTo>
                      <a:lnTo>
                        <a:pt x="0" y="490"/>
                      </a:lnTo>
                      <a:lnTo>
                        <a:pt x="172" y="490"/>
                      </a:lnTo>
                      <a:lnTo>
                        <a:pt x="172" y="53"/>
                      </a:lnTo>
                      <a:cubicBezTo>
                        <a:pt x="172" y="1"/>
                        <a:pt x="106" y="1"/>
                        <a:pt x="10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22"/>
                <p:cNvSpPr/>
                <p:nvPr/>
              </p:nvSpPr>
              <p:spPr>
                <a:xfrm>
                  <a:off x="4684163" y="4008725"/>
                  <a:ext cx="9562" cy="207097"/>
                </a:xfrm>
                <a:custGeom>
                  <a:avLst/>
                  <a:gdLst/>
                  <a:ahLst/>
                  <a:cxnLst/>
                  <a:rect l="l" t="t" r="r" b="b"/>
                  <a:pathLst>
                    <a:path w="173" h="3747" extrusionOk="0">
                      <a:moveTo>
                        <a:pt x="106" y="1"/>
                      </a:moveTo>
                      <a:cubicBezTo>
                        <a:pt x="53" y="1"/>
                        <a:pt x="0" y="54"/>
                        <a:pt x="0" y="107"/>
                      </a:cubicBezTo>
                      <a:lnTo>
                        <a:pt x="0" y="835"/>
                      </a:lnTo>
                      <a:cubicBezTo>
                        <a:pt x="0" y="888"/>
                        <a:pt x="53" y="888"/>
                        <a:pt x="106" y="888"/>
                      </a:cubicBezTo>
                      <a:cubicBezTo>
                        <a:pt x="106" y="888"/>
                        <a:pt x="172" y="888"/>
                        <a:pt x="172" y="835"/>
                      </a:cubicBezTo>
                      <a:lnTo>
                        <a:pt x="172" y="107"/>
                      </a:lnTo>
                      <a:cubicBezTo>
                        <a:pt x="172" y="54"/>
                        <a:pt x="106" y="1"/>
                        <a:pt x="106" y="1"/>
                      </a:cubicBezTo>
                      <a:close/>
                      <a:moveTo>
                        <a:pt x="106" y="1430"/>
                      </a:moveTo>
                      <a:cubicBezTo>
                        <a:pt x="53" y="1430"/>
                        <a:pt x="0" y="1497"/>
                        <a:pt x="0" y="1549"/>
                      </a:cubicBezTo>
                      <a:lnTo>
                        <a:pt x="0" y="2158"/>
                      </a:lnTo>
                      <a:cubicBezTo>
                        <a:pt x="0" y="2092"/>
                        <a:pt x="53" y="2092"/>
                        <a:pt x="106" y="2092"/>
                      </a:cubicBezTo>
                      <a:lnTo>
                        <a:pt x="172" y="2092"/>
                      </a:lnTo>
                      <a:lnTo>
                        <a:pt x="172" y="1549"/>
                      </a:lnTo>
                      <a:cubicBezTo>
                        <a:pt x="172" y="1497"/>
                        <a:pt x="106" y="1430"/>
                        <a:pt x="106" y="1430"/>
                      </a:cubicBezTo>
                      <a:close/>
                      <a:moveTo>
                        <a:pt x="0" y="2158"/>
                      </a:moveTo>
                      <a:lnTo>
                        <a:pt x="0" y="2211"/>
                      </a:lnTo>
                      <a:cubicBezTo>
                        <a:pt x="0" y="2264"/>
                        <a:pt x="53" y="2317"/>
                        <a:pt x="106" y="2317"/>
                      </a:cubicBezTo>
                      <a:cubicBezTo>
                        <a:pt x="106" y="2317"/>
                        <a:pt x="172" y="2317"/>
                        <a:pt x="172" y="2264"/>
                      </a:cubicBezTo>
                      <a:lnTo>
                        <a:pt x="106" y="2264"/>
                      </a:lnTo>
                      <a:cubicBezTo>
                        <a:pt x="53" y="2264"/>
                        <a:pt x="0" y="2211"/>
                        <a:pt x="0" y="2158"/>
                      </a:cubicBezTo>
                      <a:close/>
                      <a:moveTo>
                        <a:pt x="106" y="2873"/>
                      </a:moveTo>
                      <a:cubicBezTo>
                        <a:pt x="53" y="2873"/>
                        <a:pt x="0" y="2873"/>
                        <a:pt x="0" y="2926"/>
                      </a:cubicBezTo>
                      <a:lnTo>
                        <a:pt x="0" y="3641"/>
                      </a:lnTo>
                      <a:cubicBezTo>
                        <a:pt x="0" y="3694"/>
                        <a:pt x="53" y="3747"/>
                        <a:pt x="106" y="3747"/>
                      </a:cubicBezTo>
                      <a:cubicBezTo>
                        <a:pt x="106" y="3747"/>
                        <a:pt x="172" y="3694"/>
                        <a:pt x="172" y="3641"/>
                      </a:cubicBezTo>
                      <a:lnTo>
                        <a:pt x="172" y="2926"/>
                      </a:lnTo>
                      <a:cubicBezTo>
                        <a:pt x="172" y="2873"/>
                        <a:pt x="106" y="2873"/>
                        <a:pt x="106" y="287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22"/>
                <p:cNvSpPr/>
                <p:nvPr/>
              </p:nvSpPr>
              <p:spPr>
                <a:xfrm>
                  <a:off x="4522499" y="4124349"/>
                  <a:ext cx="694965" cy="150003"/>
                </a:xfrm>
                <a:custGeom>
                  <a:avLst/>
                  <a:gdLst/>
                  <a:ahLst/>
                  <a:cxnLst/>
                  <a:rect l="l" t="t" r="r" b="b"/>
                  <a:pathLst>
                    <a:path w="12574" h="2714" extrusionOk="0">
                      <a:moveTo>
                        <a:pt x="119" y="0"/>
                      </a:moveTo>
                      <a:cubicBezTo>
                        <a:pt x="53" y="0"/>
                        <a:pt x="0" y="0"/>
                        <a:pt x="0" y="66"/>
                      </a:cubicBezTo>
                      <a:cubicBezTo>
                        <a:pt x="0" y="119"/>
                        <a:pt x="53" y="172"/>
                        <a:pt x="119" y="172"/>
                      </a:cubicBezTo>
                      <a:lnTo>
                        <a:pt x="834" y="172"/>
                      </a:lnTo>
                      <a:cubicBezTo>
                        <a:pt x="887" y="172"/>
                        <a:pt x="940" y="119"/>
                        <a:pt x="940" y="66"/>
                      </a:cubicBezTo>
                      <a:cubicBezTo>
                        <a:pt x="940" y="0"/>
                        <a:pt x="887" y="0"/>
                        <a:pt x="834" y="0"/>
                      </a:cubicBezTo>
                      <a:close/>
                      <a:moveTo>
                        <a:pt x="1549" y="0"/>
                      </a:moveTo>
                      <a:cubicBezTo>
                        <a:pt x="1496" y="0"/>
                        <a:pt x="1443" y="0"/>
                        <a:pt x="1443" y="66"/>
                      </a:cubicBezTo>
                      <a:cubicBezTo>
                        <a:pt x="1443" y="119"/>
                        <a:pt x="1496" y="172"/>
                        <a:pt x="1549" y="172"/>
                      </a:cubicBezTo>
                      <a:lnTo>
                        <a:pt x="2264" y="172"/>
                      </a:lnTo>
                      <a:cubicBezTo>
                        <a:pt x="2316" y="172"/>
                        <a:pt x="2369" y="119"/>
                        <a:pt x="2369" y="66"/>
                      </a:cubicBezTo>
                      <a:cubicBezTo>
                        <a:pt x="2369" y="0"/>
                        <a:pt x="2316" y="0"/>
                        <a:pt x="2264" y="0"/>
                      </a:cubicBezTo>
                      <a:close/>
                      <a:moveTo>
                        <a:pt x="3031" y="0"/>
                      </a:moveTo>
                      <a:cubicBezTo>
                        <a:pt x="2978" y="0"/>
                        <a:pt x="2925" y="0"/>
                        <a:pt x="2925" y="66"/>
                      </a:cubicBezTo>
                      <a:cubicBezTo>
                        <a:pt x="2925" y="119"/>
                        <a:pt x="2978" y="172"/>
                        <a:pt x="3031" y="172"/>
                      </a:cubicBezTo>
                      <a:lnTo>
                        <a:pt x="3759" y="172"/>
                      </a:lnTo>
                      <a:cubicBezTo>
                        <a:pt x="3812" y="172"/>
                        <a:pt x="3812" y="119"/>
                        <a:pt x="3812" y="66"/>
                      </a:cubicBezTo>
                      <a:cubicBezTo>
                        <a:pt x="3812" y="0"/>
                        <a:pt x="3812" y="0"/>
                        <a:pt x="3759" y="0"/>
                      </a:cubicBezTo>
                      <a:close/>
                      <a:moveTo>
                        <a:pt x="4474" y="0"/>
                      </a:moveTo>
                      <a:cubicBezTo>
                        <a:pt x="4421" y="0"/>
                        <a:pt x="4355" y="0"/>
                        <a:pt x="4355" y="66"/>
                      </a:cubicBezTo>
                      <a:cubicBezTo>
                        <a:pt x="4355" y="119"/>
                        <a:pt x="4421" y="172"/>
                        <a:pt x="4474" y="172"/>
                      </a:cubicBezTo>
                      <a:lnTo>
                        <a:pt x="5189" y="172"/>
                      </a:lnTo>
                      <a:cubicBezTo>
                        <a:pt x="5241" y="172"/>
                        <a:pt x="5294" y="119"/>
                        <a:pt x="5294" y="66"/>
                      </a:cubicBezTo>
                      <a:cubicBezTo>
                        <a:pt x="5294" y="0"/>
                        <a:pt x="5241" y="0"/>
                        <a:pt x="5189" y="0"/>
                      </a:cubicBezTo>
                      <a:close/>
                      <a:moveTo>
                        <a:pt x="5903" y="0"/>
                      </a:moveTo>
                      <a:cubicBezTo>
                        <a:pt x="5850" y="0"/>
                        <a:pt x="5850" y="0"/>
                        <a:pt x="5850" y="66"/>
                      </a:cubicBezTo>
                      <a:cubicBezTo>
                        <a:pt x="5850" y="119"/>
                        <a:pt x="5850" y="172"/>
                        <a:pt x="5903" y="172"/>
                      </a:cubicBezTo>
                      <a:lnTo>
                        <a:pt x="6618" y="172"/>
                      </a:lnTo>
                      <a:cubicBezTo>
                        <a:pt x="6671" y="172"/>
                        <a:pt x="6737" y="119"/>
                        <a:pt x="6737" y="66"/>
                      </a:cubicBezTo>
                      <a:cubicBezTo>
                        <a:pt x="6737" y="0"/>
                        <a:pt x="6671" y="0"/>
                        <a:pt x="6618" y="0"/>
                      </a:cubicBezTo>
                      <a:close/>
                      <a:moveTo>
                        <a:pt x="7399" y="0"/>
                      </a:moveTo>
                      <a:cubicBezTo>
                        <a:pt x="7333" y="0"/>
                        <a:pt x="7280" y="0"/>
                        <a:pt x="7280" y="66"/>
                      </a:cubicBezTo>
                      <a:cubicBezTo>
                        <a:pt x="7280" y="119"/>
                        <a:pt x="7333" y="172"/>
                        <a:pt x="7399" y="172"/>
                      </a:cubicBezTo>
                      <a:lnTo>
                        <a:pt x="8114" y="172"/>
                      </a:lnTo>
                      <a:cubicBezTo>
                        <a:pt x="8166" y="172"/>
                        <a:pt x="8219" y="119"/>
                        <a:pt x="8219" y="66"/>
                      </a:cubicBezTo>
                      <a:cubicBezTo>
                        <a:pt x="8219" y="0"/>
                        <a:pt x="8166" y="0"/>
                        <a:pt x="8114" y="0"/>
                      </a:cubicBezTo>
                      <a:close/>
                      <a:moveTo>
                        <a:pt x="8828" y="0"/>
                      </a:moveTo>
                      <a:cubicBezTo>
                        <a:pt x="8775" y="0"/>
                        <a:pt x="8722" y="0"/>
                        <a:pt x="8722" y="66"/>
                      </a:cubicBezTo>
                      <a:cubicBezTo>
                        <a:pt x="8722" y="119"/>
                        <a:pt x="8775" y="172"/>
                        <a:pt x="8828" y="172"/>
                      </a:cubicBezTo>
                      <a:lnTo>
                        <a:pt x="9543" y="172"/>
                      </a:lnTo>
                      <a:cubicBezTo>
                        <a:pt x="9596" y="172"/>
                        <a:pt x="9649" y="119"/>
                        <a:pt x="9649" y="66"/>
                      </a:cubicBezTo>
                      <a:cubicBezTo>
                        <a:pt x="9649" y="0"/>
                        <a:pt x="9596" y="0"/>
                        <a:pt x="9543" y="0"/>
                      </a:cubicBezTo>
                      <a:close/>
                      <a:moveTo>
                        <a:pt x="10258" y="0"/>
                      </a:moveTo>
                      <a:cubicBezTo>
                        <a:pt x="10258" y="0"/>
                        <a:pt x="10205" y="0"/>
                        <a:pt x="10205" y="66"/>
                      </a:cubicBezTo>
                      <a:cubicBezTo>
                        <a:pt x="10205" y="119"/>
                        <a:pt x="10258" y="172"/>
                        <a:pt x="10258" y="172"/>
                      </a:cubicBezTo>
                      <a:lnTo>
                        <a:pt x="11039" y="172"/>
                      </a:lnTo>
                      <a:cubicBezTo>
                        <a:pt x="11091" y="172"/>
                        <a:pt x="11091" y="119"/>
                        <a:pt x="11091" y="66"/>
                      </a:cubicBezTo>
                      <a:lnTo>
                        <a:pt x="11091" y="0"/>
                      </a:lnTo>
                      <a:close/>
                      <a:moveTo>
                        <a:pt x="11753" y="0"/>
                      </a:moveTo>
                      <a:cubicBezTo>
                        <a:pt x="11700" y="0"/>
                        <a:pt x="11634" y="0"/>
                        <a:pt x="11634" y="66"/>
                      </a:cubicBezTo>
                      <a:cubicBezTo>
                        <a:pt x="11634" y="119"/>
                        <a:pt x="11700" y="172"/>
                        <a:pt x="11753" y="172"/>
                      </a:cubicBezTo>
                      <a:lnTo>
                        <a:pt x="12468" y="172"/>
                      </a:lnTo>
                      <a:cubicBezTo>
                        <a:pt x="12521" y="172"/>
                        <a:pt x="12574" y="119"/>
                        <a:pt x="12574" y="66"/>
                      </a:cubicBezTo>
                      <a:cubicBezTo>
                        <a:pt x="12574" y="66"/>
                        <a:pt x="12574" y="0"/>
                        <a:pt x="12521" y="0"/>
                      </a:cubicBezTo>
                      <a:close/>
                      <a:moveTo>
                        <a:pt x="12468" y="728"/>
                      </a:moveTo>
                      <a:cubicBezTo>
                        <a:pt x="12415" y="728"/>
                        <a:pt x="12362" y="728"/>
                        <a:pt x="12362" y="781"/>
                      </a:cubicBezTo>
                      <a:lnTo>
                        <a:pt x="12362" y="1549"/>
                      </a:lnTo>
                      <a:cubicBezTo>
                        <a:pt x="12362" y="1602"/>
                        <a:pt x="12415" y="1602"/>
                        <a:pt x="12468" y="1602"/>
                      </a:cubicBezTo>
                      <a:cubicBezTo>
                        <a:pt x="12521" y="1602"/>
                        <a:pt x="12574" y="1602"/>
                        <a:pt x="12574" y="1549"/>
                      </a:cubicBezTo>
                      <a:lnTo>
                        <a:pt x="12574" y="781"/>
                      </a:lnTo>
                      <a:cubicBezTo>
                        <a:pt x="12574" y="728"/>
                        <a:pt x="12521" y="728"/>
                        <a:pt x="12468" y="728"/>
                      </a:cubicBezTo>
                      <a:close/>
                      <a:moveTo>
                        <a:pt x="12468" y="2157"/>
                      </a:moveTo>
                      <a:cubicBezTo>
                        <a:pt x="12415" y="2157"/>
                        <a:pt x="12362" y="2210"/>
                        <a:pt x="12362" y="2263"/>
                      </a:cubicBezTo>
                      <a:lnTo>
                        <a:pt x="12362" y="2316"/>
                      </a:lnTo>
                      <a:lnTo>
                        <a:pt x="12362" y="2594"/>
                      </a:lnTo>
                      <a:cubicBezTo>
                        <a:pt x="12362" y="2647"/>
                        <a:pt x="12415" y="2713"/>
                        <a:pt x="12468" y="2713"/>
                      </a:cubicBezTo>
                      <a:cubicBezTo>
                        <a:pt x="12521" y="2713"/>
                        <a:pt x="12574" y="2647"/>
                        <a:pt x="12574" y="2594"/>
                      </a:cubicBezTo>
                      <a:lnTo>
                        <a:pt x="12574" y="2316"/>
                      </a:lnTo>
                      <a:lnTo>
                        <a:pt x="12574" y="2263"/>
                      </a:lnTo>
                      <a:cubicBezTo>
                        <a:pt x="12574" y="2210"/>
                        <a:pt x="12521" y="2157"/>
                        <a:pt x="12468" y="215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22"/>
                <p:cNvSpPr/>
                <p:nvPr/>
              </p:nvSpPr>
              <p:spPr>
                <a:xfrm>
                  <a:off x="4395212" y="4313815"/>
                  <a:ext cx="87824" cy="146355"/>
                </a:xfrm>
                <a:custGeom>
                  <a:avLst/>
                  <a:gdLst/>
                  <a:ahLst/>
                  <a:cxnLst/>
                  <a:rect l="l" t="t" r="r" b="b"/>
                  <a:pathLst>
                    <a:path w="1589" h="2648" extrusionOk="0">
                      <a:moveTo>
                        <a:pt x="808" y="185"/>
                      </a:moveTo>
                      <a:cubicBezTo>
                        <a:pt x="887" y="185"/>
                        <a:pt x="953" y="212"/>
                        <a:pt x="1019" y="252"/>
                      </a:cubicBezTo>
                      <a:cubicBezTo>
                        <a:pt x="1072" y="278"/>
                        <a:pt x="1125" y="331"/>
                        <a:pt x="1165" y="397"/>
                      </a:cubicBezTo>
                      <a:cubicBezTo>
                        <a:pt x="1205" y="463"/>
                        <a:pt x="1231" y="529"/>
                        <a:pt x="1258" y="609"/>
                      </a:cubicBezTo>
                      <a:cubicBezTo>
                        <a:pt x="1284" y="688"/>
                        <a:pt x="1311" y="768"/>
                        <a:pt x="1311" y="860"/>
                      </a:cubicBezTo>
                      <a:cubicBezTo>
                        <a:pt x="1337" y="940"/>
                        <a:pt x="1337" y="1032"/>
                        <a:pt x="1350" y="1112"/>
                      </a:cubicBezTo>
                      <a:cubicBezTo>
                        <a:pt x="1350" y="1191"/>
                        <a:pt x="1350" y="1271"/>
                        <a:pt x="1350" y="1350"/>
                      </a:cubicBezTo>
                      <a:cubicBezTo>
                        <a:pt x="1350" y="1549"/>
                        <a:pt x="1337" y="1721"/>
                        <a:pt x="1297" y="1866"/>
                      </a:cubicBezTo>
                      <a:cubicBezTo>
                        <a:pt x="1258" y="1999"/>
                        <a:pt x="1218" y="2118"/>
                        <a:pt x="1165" y="2210"/>
                      </a:cubicBezTo>
                      <a:cubicBezTo>
                        <a:pt x="1099" y="2290"/>
                        <a:pt x="1033" y="2356"/>
                        <a:pt x="967" y="2396"/>
                      </a:cubicBezTo>
                      <a:cubicBezTo>
                        <a:pt x="900" y="2435"/>
                        <a:pt x="834" y="2462"/>
                        <a:pt x="768" y="2462"/>
                      </a:cubicBezTo>
                      <a:cubicBezTo>
                        <a:pt x="662" y="2462"/>
                        <a:pt x="569" y="2422"/>
                        <a:pt x="503" y="2356"/>
                      </a:cubicBezTo>
                      <a:cubicBezTo>
                        <a:pt x="437" y="2290"/>
                        <a:pt x="384" y="2197"/>
                        <a:pt x="344" y="2104"/>
                      </a:cubicBezTo>
                      <a:cubicBezTo>
                        <a:pt x="305" y="1999"/>
                        <a:pt x="278" y="1879"/>
                        <a:pt x="252" y="1760"/>
                      </a:cubicBezTo>
                      <a:cubicBezTo>
                        <a:pt x="239" y="1628"/>
                        <a:pt x="239" y="1509"/>
                        <a:pt x="239" y="1403"/>
                      </a:cubicBezTo>
                      <a:cubicBezTo>
                        <a:pt x="239" y="1257"/>
                        <a:pt x="252" y="1112"/>
                        <a:pt x="265" y="979"/>
                      </a:cubicBezTo>
                      <a:cubicBezTo>
                        <a:pt x="292" y="834"/>
                        <a:pt x="331" y="702"/>
                        <a:pt x="371" y="582"/>
                      </a:cubicBezTo>
                      <a:cubicBezTo>
                        <a:pt x="424" y="463"/>
                        <a:pt x="477" y="371"/>
                        <a:pt x="556" y="304"/>
                      </a:cubicBezTo>
                      <a:cubicBezTo>
                        <a:pt x="622" y="225"/>
                        <a:pt x="715" y="185"/>
                        <a:pt x="808" y="185"/>
                      </a:cubicBezTo>
                      <a:close/>
                      <a:moveTo>
                        <a:pt x="821" y="0"/>
                      </a:moveTo>
                      <a:cubicBezTo>
                        <a:pt x="662" y="0"/>
                        <a:pt x="530" y="40"/>
                        <a:pt x="424" y="132"/>
                      </a:cubicBezTo>
                      <a:cubicBezTo>
                        <a:pt x="318" y="225"/>
                        <a:pt x="239" y="344"/>
                        <a:pt x="172" y="477"/>
                      </a:cubicBezTo>
                      <a:cubicBezTo>
                        <a:pt x="119" y="622"/>
                        <a:pt x="67" y="781"/>
                        <a:pt x="40" y="953"/>
                      </a:cubicBezTo>
                      <a:cubicBezTo>
                        <a:pt x="14" y="1125"/>
                        <a:pt x="0" y="1297"/>
                        <a:pt x="0" y="1456"/>
                      </a:cubicBezTo>
                      <a:cubicBezTo>
                        <a:pt x="0" y="1681"/>
                        <a:pt x="27" y="1879"/>
                        <a:pt x="67" y="2025"/>
                      </a:cubicBezTo>
                      <a:cubicBezTo>
                        <a:pt x="119" y="2184"/>
                        <a:pt x="172" y="2303"/>
                        <a:pt x="239" y="2396"/>
                      </a:cubicBezTo>
                      <a:cubicBezTo>
                        <a:pt x="318" y="2488"/>
                        <a:pt x="397" y="2554"/>
                        <a:pt x="490" y="2594"/>
                      </a:cubicBezTo>
                      <a:cubicBezTo>
                        <a:pt x="569" y="2634"/>
                        <a:pt x="662" y="2647"/>
                        <a:pt x="755" y="2647"/>
                      </a:cubicBezTo>
                      <a:cubicBezTo>
                        <a:pt x="834" y="2647"/>
                        <a:pt x="927" y="2634"/>
                        <a:pt x="1033" y="2594"/>
                      </a:cubicBezTo>
                      <a:cubicBezTo>
                        <a:pt x="1125" y="2541"/>
                        <a:pt x="1218" y="2475"/>
                        <a:pt x="1297" y="2369"/>
                      </a:cubicBezTo>
                      <a:cubicBezTo>
                        <a:pt x="1390" y="2277"/>
                        <a:pt x="1456" y="2144"/>
                        <a:pt x="1509" y="1972"/>
                      </a:cubicBezTo>
                      <a:cubicBezTo>
                        <a:pt x="1562" y="1813"/>
                        <a:pt x="1589" y="1602"/>
                        <a:pt x="1589" y="1350"/>
                      </a:cubicBezTo>
                      <a:cubicBezTo>
                        <a:pt x="1589" y="1257"/>
                        <a:pt x="1575" y="1165"/>
                        <a:pt x="1575" y="1059"/>
                      </a:cubicBezTo>
                      <a:cubicBezTo>
                        <a:pt x="1562" y="953"/>
                        <a:pt x="1549" y="860"/>
                        <a:pt x="1536" y="754"/>
                      </a:cubicBezTo>
                      <a:cubicBezTo>
                        <a:pt x="1509" y="649"/>
                        <a:pt x="1483" y="556"/>
                        <a:pt x="1443" y="463"/>
                      </a:cubicBezTo>
                      <a:cubicBezTo>
                        <a:pt x="1403" y="371"/>
                        <a:pt x="1364" y="291"/>
                        <a:pt x="1297" y="225"/>
                      </a:cubicBezTo>
                      <a:cubicBezTo>
                        <a:pt x="1244" y="159"/>
                        <a:pt x="1178" y="106"/>
                        <a:pt x="1099" y="53"/>
                      </a:cubicBezTo>
                      <a:cubicBezTo>
                        <a:pt x="1019" y="13"/>
                        <a:pt x="927" y="0"/>
                        <a:pt x="8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22"/>
                <p:cNvSpPr/>
                <p:nvPr/>
              </p:nvSpPr>
              <p:spPr>
                <a:xfrm>
                  <a:off x="4452969" y="3127997"/>
                  <a:ext cx="105400" cy="104681"/>
                </a:xfrm>
                <a:custGeom>
                  <a:avLst/>
                  <a:gdLst/>
                  <a:ahLst/>
                  <a:cxnLst/>
                  <a:rect l="l" t="t" r="r" b="b"/>
                  <a:pathLst>
                    <a:path w="1907" h="1894" extrusionOk="0">
                      <a:moveTo>
                        <a:pt x="186" y="1"/>
                      </a:moveTo>
                      <a:cubicBezTo>
                        <a:pt x="147" y="1"/>
                        <a:pt x="94" y="1"/>
                        <a:pt x="54" y="27"/>
                      </a:cubicBezTo>
                      <a:cubicBezTo>
                        <a:pt x="27" y="40"/>
                        <a:pt x="1" y="67"/>
                        <a:pt x="1" y="107"/>
                      </a:cubicBezTo>
                      <a:cubicBezTo>
                        <a:pt x="1" y="133"/>
                        <a:pt x="27" y="160"/>
                        <a:pt x="67" y="160"/>
                      </a:cubicBezTo>
                      <a:cubicBezTo>
                        <a:pt x="107" y="173"/>
                        <a:pt x="173" y="173"/>
                        <a:pt x="239" y="173"/>
                      </a:cubicBezTo>
                      <a:cubicBezTo>
                        <a:pt x="266" y="173"/>
                        <a:pt x="292" y="173"/>
                        <a:pt x="305" y="186"/>
                      </a:cubicBezTo>
                      <a:cubicBezTo>
                        <a:pt x="319" y="186"/>
                        <a:pt x="332" y="186"/>
                        <a:pt x="345" y="199"/>
                      </a:cubicBezTo>
                      <a:cubicBezTo>
                        <a:pt x="358" y="199"/>
                        <a:pt x="372" y="213"/>
                        <a:pt x="385" y="213"/>
                      </a:cubicBezTo>
                      <a:cubicBezTo>
                        <a:pt x="398" y="226"/>
                        <a:pt x="398" y="239"/>
                        <a:pt x="411" y="265"/>
                      </a:cubicBezTo>
                      <a:lnTo>
                        <a:pt x="1020" y="1364"/>
                      </a:lnTo>
                      <a:cubicBezTo>
                        <a:pt x="994" y="1417"/>
                        <a:pt x="967" y="1470"/>
                        <a:pt x="941" y="1523"/>
                      </a:cubicBezTo>
                      <a:cubicBezTo>
                        <a:pt x="914" y="1563"/>
                        <a:pt x="874" y="1602"/>
                        <a:pt x="848" y="1629"/>
                      </a:cubicBezTo>
                      <a:cubicBezTo>
                        <a:pt x="822" y="1655"/>
                        <a:pt x="795" y="1668"/>
                        <a:pt x="755" y="1695"/>
                      </a:cubicBezTo>
                      <a:cubicBezTo>
                        <a:pt x="716" y="1708"/>
                        <a:pt x="689" y="1721"/>
                        <a:pt x="649" y="1721"/>
                      </a:cubicBezTo>
                      <a:cubicBezTo>
                        <a:pt x="597" y="1721"/>
                        <a:pt x="544" y="1708"/>
                        <a:pt x="504" y="1668"/>
                      </a:cubicBezTo>
                      <a:cubicBezTo>
                        <a:pt x="464" y="1642"/>
                        <a:pt x="451" y="1615"/>
                        <a:pt x="451" y="1576"/>
                      </a:cubicBezTo>
                      <a:cubicBezTo>
                        <a:pt x="451" y="1563"/>
                        <a:pt x="451" y="1549"/>
                        <a:pt x="464" y="1536"/>
                      </a:cubicBezTo>
                      <a:cubicBezTo>
                        <a:pt x="464" y="1523"/>
                        <a:pt x="477" y="1510"/>
                        <a:pt x="504" y="1510"/>
                      </a:cubicBezTo>
                      <a:lnTo>
                        <a:pt x="544" y="1510"/>
                      </a:lnTo>
                      <a:cubicBezTo>
                        <a:pt x="557" y="1496"/>
                        <a:pt x="570" y="1496"/>
                        <a:pt x="583" y="1483"/>
                      </a:cubicBezTo>
                      <a:cubicBezTo>
                        <a:pt x="597" y="1483"/>
                        <a:pt x="597" y="1470"/>
                        <a:pt x="610" y="1457"/>
                      </a:cubicBezTo>
                      <a:cubicBezTo>
                        <a:pt x="623" y="1443"/>
                        <a:pt x="623" y="1430"/>
                        <a:pt x="623" y="1404"/>
                      </a:cubicBezTo>
                      <a:cubicBezTo>
                        <a:pt x="623" y="1377"/>
                        <a:pt x="610" y="1351"/>
                        <a:pt x="583" y="1338"/>
                      </a:cubicBezTo>
                      <a:cubicBezTo>
                        <a:pt x="557" y="1324"/>
                        <a:pt x="544" y="1311"/>
                        <a:pt x="517" y="1311"/>
                      </a:cubicBezTo>
                      <a:cubicBezTo>
                        <a:pt x="491" y="1311"/>
                        <a:pt x="451" y="1324"/>
                        <a:pt x="424" y="1338"/>
                      </a:cubicBezTo>
                      <a:cubicBezTo>
                        <a:pt x="398" y="1338"/>
                        <a:pt x="372" y="1364"/>
                        <a:pt x="358" y="1377"/>
                      </a:cubicBezTo>
                      <a:cubicBezTo>
                        <a:pt x="332" y="1404"/>
                        <a:pt x="319" y="1430"/>
                        <a:pt x="305" y="1470"/>
                      </a:cubicBezTo>
                      <a:cubicBezTo>
                        <a:pt x="292" y="1496"/>
                        <a:pt x="279" y="1536"/>
                        <a:pt x="279" y="1576"/>
                      </a:cubicBezTo>
                      <a:cubicBezTo>
                        <a:pt x="279" y="1629"/>
                        <a:pt x="292" y="1668"/>
                        <a:pt x="305" y="1708"/>
                      </a:cubicBezTo>
                      <a:cubicBezTo>
                        <a:pt x="332" y="1748"/>
                        <a:pt x="358" y="1774"/>
                        <a:pt x="385" y="1814"/>
                      </a:cubicBezTo>
                      <a:cubicBezTo>
                        <a:pt x="411" y="1840"/>
                        <a:pt x="451" y="1854"/>
                        <a:pt x="491" y="1867"/>
                      </a:cubicBezTo>
                      <a:cubicBezTo>
                        <a:pt x="530" y="1880"/>
                        <a:pt x="570" y="1893"/>
                        <a:pt x="610" y="1893"/>
                      </a:cubicBezTo>
                      <a:cubicBezTo>
                        <a:pt x="702" y="1893"/>
                        <a:pt x="769" y="1867"/>
                        <a:pt x="835" y="1840"/>
                      </a:cubicBezTo>
                      <a:cubicBezTo>
                        <a:pt x="901" y="1814"/>
                        <a:pt x="967" y="1761"/>
                        <a:pt x="1033" y="1682"/>
                      </a:cubicBezTo>
                      <a:cubicBezTo>
                        <a:pt x="1073" y="1629"/>
                        <a:pt x="1126" y="1563"/>
                        <a:pt x="1152" y="1483"/>
                      </a:cubicBezTo>
                      <a:cubicBezTo>
                        <a:pt x="1192" y="1390"/>
                        <a:pt x="1232" y="1298"/>
                        <a:pt x="1272" y="1192"/>
                      </a:cubicBezTo>
                      <a:lnTo>
                        <a:pt x="1589" y="305"/>
                      </a:lnTo>
                      <a:cubicBezTo>
                        <a:pt x="1602" y="265"/>
                        <a:pt x="1616" y="252"/>
                        <a:pt x="1629" y="239"/>
                      </a:cubicBezTo>
                      <a:cubicBezTo>
                        <a:pt x="1655" y="226"/>
                        <a:pt x="1682" y="226"/>
                        <a:pt x="1735" y="226"/>
                      </a:cubicBezTo>
                      <a:cubicBezTo>
                        <a:pt x="1774" y="226"/>
                        <a:pt x="1814" y="213"/>
                        <a:pt x="1841" y="213"/>
                      </a:cubicBezTo>
                      <a:cubicBezTo>
                        <a:pt x="1880" y="199"/>
                        <a:pt x="1907" y="173"/>
                        <a:pt x="1907" y="133"/>
                      </a:cubicBezTo>
                      <a:cubicBezTo>
                        <a:pt x="1907" y="107"/>
                        <a:pt x="1880" y="80"/>
                        <a:pt x="1854" y="67"/>
                      </a:cubicBezTo>
                      <a:cubicBezTo>
                        <a:pt x="1814" y="54"/>
                        <a:pt x="1774" y="54"/>
                        <a:pt x="1735" y="54"/>
                      </a:cubicBezTo>
                      <a:lnTo>
                        <a:pt x="1219" y="54"/>
                      </a:lnTo>
                      <a:cubicBezTo>
                        <a:pt x="1166" y="54"/>
                        <a:pt x="1139" y="54"/>
                        <a:pt x="1126" y="67"/>
                      </a:cubicBezTo>
                      <a:cubicBezTo>
                        <a:pt x="1113" y="80"/>
                        <a:pt x="1099" y="107"/>
                        <a:pt x="1099" y="133"/>
                      </a:cubicBezTo>
                      <a:cubicBezTo>
                        <a:pt x="1099" y="160"/>
                        <a:pt x="1113" y="186"/>
                        <a:pt x="1126" y="199"/>
                      </a:cubicBezTo>
                      <a:cubicBezTo>
                        <a:pt x="1152" y="213"/>
                        <a:pt x="1192" y="226"/>
                        <a:pt x="1245" y="226"/>
                      </a:cubicBezTo>
                      <a:cubicBezTo>
                        <a:pt x="1285" y="226"/>
                        <a:pt x="1324" y="226"/>
                        <a:pt x="1338" y="239"/>
                      </a:cubicBezTo>
                      <a:cubicBezTo>
                        <a:pt x="1351" y="252"/>
                        <a:pt x="1351" y="265"/>
                        <a:pt x="1351" y="279"/>
                      </a:cubicBezTo>
                      <a:cubicBezTo>
                        <a:pt x="1351" y="305"/>
                        <a:pt x="1351" y="345"/>
                        <a:pt x="1324" y="398"/>
                      </a:cubicBezTo>
                      <a:lnTo>
                        <a:pt x="1099" y="1113"/>
                      </a:lnTo>
                      <a:lnTo>
                        <a:pt x="676" y="305"/>
                      </a:lnTo>
                      <a:cubicBezTo>
                        <a:pt x="663" y="292"/>
                        <a:pt x="649" y="265"/>
                        <a:pt x="649" y="252"/>
                      </a:cubicBezTo>
                      <a:cubicBezTo>
                        <a:pt x="649" y="226"/>
                        <a:pt x="649" y="213"/>
                        <a:pt x="649" y="213"/>
                      </a:cubicBezTo>
                      <a:cubicBezTo>
                        <a:pt x="649" y="186"/>
                        <a:pt x="649" y="186"/>
                        <a:pt x="649" y="173"/>
                      </a:cubicBezTo>
                      <a:lnTo>
                        <a:pt x="676" y="173"/>
                      </a:lnTo>
                      <a:cubicBezTo>
                        <a:pt x="729" y="173"/>
                        <a:pt x="755" y="160"/>
                        <a:pt x="769" y="146"/>
                      </a:cubicBezTo>
                      <a:cubicBezTo>
                        <a:pt x="782" y="120"/>
                        <a:pt x="782" y="107"/>
                        <a:pt x="782" y="80"/>
                      </a:cubicBezTo>
                      <a:cubicBezTo>
                        <a:pt x="782" y="54"/>
                        <a:pt x="782" y="40"/>
                        <a:pt x="755" y="27"/>
                      </a:cubicBezTo>
                      <a:cubicBezTo>
                        <a:pt x="742" y="1"/>
                        <a:pt x="716" y="1"/>
                        <a:pt x="66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404" name="Google Shape;404;p22"/>
            <p:cNvSpPr/>
            <p:nvPr/>
          </p:nvSpPr>
          <p:spPr>
            <a:xfrm>
              <a:off x="1147048" y="4807395"/>
              <a:ext cx="77053" cy="66983"/>
            </a:xfrm>
            <a:custGeom>
              <a:avLst/>
              <a:gdLst/>
              <a:ahLst/>
              <a:cxnLst/>
              <a:rect l="l" t="t" r="r" b="b"/>
              <a:pathLst>
                <a:path w="3336" h="2900" extrusionOk="0">
                  <a:moveTo>
                    <a:pt x="477" y="1"/>
                  </a:moveTo>
                  <a:cubicBezTo>
                    <a:pt x="278" y="1"/>
                    <a:pt x="146" y="14"/>
                    <a:pt x="93" y="40"/>
                  </a:cubicBezTo>
                  <a:cubicBezTo>
                    <a:pt x="27" y="67"/>
                    <a:pt x="0" y="107"/>
                    <a:pt x="0" y="173"/>
                  </a:cubicBezTo>
                  <a:cubicBezTo>
                    <a:pt x="0" y="239"/>
                    <a:pt x="27" y="279"/>
                    <a:pt x="80" y="305"/>
                  </a:cubicBezTo>
                  <a:cubicBezTo>
                    <a:pt x="146" y="332"/>
                    <a:pt x="239" y="345"/>
                    <a:pt x="358" y="345"/>
                  </a:cubicBezTo>
                  <a:cubicBezTo>
                    <a:pt x="450" y="358"/>
                    <a:pt x="517" y="371"/>
                    <a:pt x="569" y="398"/>
                  </a:cubicBezTo>
                  <a:cubicBezTo>
                    <a:pt x="609" y="424"/>
                    <a:pt x="675" y="477"/>
                    <a:pt x="742" y="570"/>
                  </a:cubicBezTo>
                  <a:lnTo>
                    <a:pt x="1364" y="1457"/>
                  </a:lnTo>
                  <a:lnTo>
                    <a:pt x="1271" y="1576"/>
                  </a:lnTo>
                  <a:lnTo>
                    <a:pt x="1178" y="1695"/>
                  </a:lnTo>
                  <a:lnTo>
                    <a:pt x="1033" y="1893"/>
                  </a:lnTo>
                  <a:cubicBezTo>
                    <a:pt x="967" y="1973"/>
                    <a:pt x="887" y="2092"/>
                    <a:pt x="781" y="2238"/>
                  </a:cubicBezTo>
                  <a:cubicBezTo>
                    <a:pt x="742" y="2277"/>
                    <a:pt x="702" y="2304"/>
                    <a:pt x="662" y="2330"/>
                  </a:cubicBezTo>
                  <a:cubicBezTo>
                    <a:pt x="622" y="2343"/>
                    <a:pt x="569" y="2357"/>
                    <a:pt x="517" y="2370"/>
                  </a:cubicBezTo>
                  <a:cubicBezTo>
                    <a:pt x="424" y="2370"/>
                    <a:pt x="344" y="2396"/>
                    <a:pt x="265" y="2423"/>
                  </a:cubicBezTo>
                  <a:cubicBezTo>
                    <a:pt x="186" y="2436"/>
                    <a:pt x="133" y="2489"/>
                    <a:pt x="133" y="2555"/>
                  </a:cubicBezTo>
                  <a:cubicBezTo>
                    <a:pt x="133" y="2595"/>
                    <a:pt x="146" y="2621"/>
                    <a:pt x="159" y="2648"/>
                  </a:cubicBezTo>
                  <a:cubicBezTo>
                    <a:pt x="186" y="2674"/>
                    <a:pt x="212" y="2688"/>
                    <a:pt x="225" y="2701"/>
                  </a:cubicBezTo>
                  <a:cubicBezTo>
                    <a:pt x="265" y="2714"/>
                    <a:pt x="292" y="2727"/>
                    <a:pt x="318" y="2727"/>
                  </a:cubicBezTo>
                  <a:lnTo>
                    <a:pt x="609" y="2727"/>
                  </a:lnTo>
                  <a:cubicBezTo>
                    <a:pt x="702" y="2727"/>
                    <a:pt x="794" y="2714"/>
                    <a:pt x="874" y="2714"/>
                  </a:cubicBezTo>
                  <a:cubicBezTo>
                    <a:pt x="927" y="2714"/>
                    <a:pt x="967" y="2727"/>
                    <a:pt x="1006" y="2727"/>
                  </a:cubicBezTo>
                  <a:lnTo>
                    <a:pt x="1337" y="2727"/>
                  </a:lnTo>
                  <a:cubicBezTo>
                    <a:pt x="1390" y="2727"/>
                    <a:pt x="1443" y="2727"/>
                    <a:pt x="1509" y="2701"/>
                  </a:cubicBezTo>
                  <a:cubicBezTo>
                    <a:pt x="1562" y="2688"/>
                    <a:pt x="1602" y="2635"/>
                    <a:pt x="1602" y="2568"/>
                  </a:cubicBezTo>
                  <a:cubicBezTo>
                    <a:pt x="1602" y="2542"/>
                    <a:pt x="1575" y="2515"/>
                    <a:pt x="1549" y="2476"/>
                  </a:cubicBezTo>
                  <a:cubicBezTo>
                    <a:pt x="1509" y="2436"/>
                    <a:pt x="1430" y="2410"/>
                    <a:pt x="1311" y="2410"/>
                  </a:cubicBezTo>
                  <a:cubicBezTo>
                    <a:pt x="1258" y="2410"/>
                    <a:pt x="1218" y="2410"/>
                    <a:pt x="1205" y="2396"/>
                  </a:cubicBezTo>
                  <a:cubicBezTo>
                    <a:pt x="1205" y="2383"/>
                    <a:pt x="1192" y="2370"/>
                    <a:pt x="1192" y="2343"/>
                  </a:cubicBezTo>
                  <a:cubicBezTo>
                    <a:pt x="1192" y="2330"/>
                    <a:pt x="1205" y="2304"/>
                    <a:pt x="1244" y="2251"/>
                  </a:cubicBezTo>
                  <a:cubicBezTo>
                    <a:pt x="1271" y="2211"/>
                    <a:pt x="1297" y="2171"/>
                    <a:pt x="1324" y="2145"/>
                  </a:cubicBezTo>
                  <a:cubicBezTo>
                    <a:pt x="1364" y="2092"/>
                    <a:pt x="1403" y="2039"/>
                    <a:pt x="1443" y="1986"/>
                  </a:cubicBezTo>
                  <a:cubicBezTo>
                    <a:pt x="1483" y="1933"/>
                    <a:pt x="1536" y="1867"/>
                    <a:pt x="1602" y="1774"/>
                  </a:cubicBezTo>
                  <a:cubicBezTo>
                    <a:pt x="1655" y="1840"/>
                    <a:pt x="1708" y="1907"/>
                    <a:pt x="1761" y="1986"/>
                  </a:cubicBezTo>
                  <a:cubicBezTo>
                    <a:pt x="1827" y="2065"/>
                    <a:pt x="1867" y="2132"/>
                    <a:pt x="1919" y="2198"/>
                  </a:cubicBezTo>
                  <a:cubicBezTo>
                    <a:pt x="1959" y="2264"/>
                    <a:pt x="1999" y="2330"/>
                    <a:pt x="2025" y="2383"/>
                  </a:cubicBezTo>
                  <a:cubicBezTo>
                    <a:pt x="2065" y="2423"/>
                    <a:pt x="2078" y="2463"/>
                    <a:pt x="2078" y="2476"/>
                  </a:cubicBezTo>
                  <a:cubicBezTo>
                    <a:pt x="2078" y="2515"/>
                    <a:pt x="2065" y="2542"/>
                    <a:pt x="2052" y="2542"/>
                  </a:cubicBezTo>
                  <a:lnTo>
                    <a:pt x="1972" y="2568"/>
                  </a:lnTo>
                  <a:cubicBezTo>
                    <a:pt x="1933" y="2568"/>
                    <a:pt x="1906" y="2595"/>
                    <a:pt x="1893" y="2635"/>
                  </a:cubicBezTo>
                  <a:cubicBezTo>
                    <a:pt x="1880" y="2661"/>
                    <a:pt x="1880" y="2701"/>
                    <a:pt x="1880" y="2714"/>
                  </a:cubicBezTo>
                  <a:cubicBezTo>
                    <a:pt x="1880" y="2754"/>
                    <a:pt x="1893" y="2793"/>
                    <a:pt x="1933" y="2833"/>
                  </a:cubicBezTo>
                  <a:cubicBezTo>
                    <a:pt x="1986" y="2886"/>
                    <a:pt x="2052" y="2899"/>
                    <a:pt x="2158" y="2899"/>
                  </a:cubicBezTo>
                  <a:lnTo>
                    <a:pt x="3071" y="2899"/>
                  </a:lnTo>
                  <a:cubicBezTo>
                    <a:pt x="3124" y="2899"/>
                    <a:pt x="3190" y="2899"/>
                    <a:pt x="3243" y="2886"/>
                  </a:cubicBezTo>
                  <a:cubicBezTo>
                    <a:pt x="3296" y="2873"/>
                    <a:pt x="3336" y="2820"/>
                    <a:pt x="3336" y="2740"/>
                  </a:cubicBezTo>
                  <a:cubicBezTo>
                    <a:pt x="3336" y="2688"/>
                    <a:pt x="3309" y="2648"/>
                    <a:pt x="3256" y="2635"/>
                  </a:cubicBezTo>
                  <a:cubicBezTo>
                    <a:pt x="3217" y="2608"/>
                    <a:pt x="3150" y="2595"/>
                    <a:pt x="3084" y="2595"/>
                  </a:cubicBezTo>
                  <a:cubicBezTo>
                    <a:pt x="3018" y="2582"/>
                    <a:pt x="2952" y="2582"/>
                    <a:pt x="2899" y="2582"/>
                  </a:cubicBezTo>
                  <a:cubicBezTo>
                    <a:pt x="2846" y="2568"/>
                    <a:pt x="2793" y="2555"/>
                    <a:pt x="2727" y="2529"/>
                  </a:cubicBezTo>
                  <a:cubicBezTo>
                    <a:pt x="2700" y="2529"/>
                    <a:pt x="2674" y="2502"/>
                    <a:pt x="2634" y="2476"/>
                  </a:cubicBezTo>
                  <a:cubicBezTo>
                    <a:pt x="2594" y="2449"/>
                    <a:pt x="2555" y="2396"/>
                    <a:pt x="2489" y="2317"/>
                  </a:cubicBezTo>
                  <a:cubicBezTo>
                    <a:pt x="2422" y="2238"/>
                    <a:pt x="2330" y="2132"/>
                    <a:pt x="2237" y="1986"/>
                  </a:cubicBezTo>
                  <a:cubicBezTo>
                    <a:pt x="2131" y="1854"/>
                    <a:pt x="1999" y="1668"/>
                    <a:pt x="1840" y="1443"/>
                  </a:cubicBezTo>
                  <a:cubicBezTo>
                    <a:pt x="1919" y="1324"/>
                    <a:pt x="1999" y="1218"/>
                    <a:pt x="2065" y="1113"/>
                  </a:cubicBezTo>
                  <a:cubicBezTo>
                    <a:pt x="2144" y="993"/>
                    <a:pt x="2224" y="888"/>
                    <a:pt x="2330" y="768"/>
                  </a:cubicBezTo>
                  <a:cubicBezTo>
                    <a:pt x="2396" y="676"/>
                    <a:pt x="2475" y="623"/>
                    <a:pt x="2542" y="596"/>
                  </a:cubicBezTo>
                  <a:cubicBezTo>
                    <a:pt x="2581" y="583"/>
                    <a:pt x="2661" y="570"/>
                    <a:pt x="2753" y="570"/>
                  </a:cubicBezTo>
                  <a:cubicBezTo>
                    <a:pt x="2859" y="557"/>
                    <a:pt x="2992" y="557"/>
                    <a:pt x="3177" y="557"/>
                  </a:cubicBezTo>
                  <a:cubicBezTo>
                    <a:pt x="3217" y="557"/>
                    <a:pt x="3243" y="543"/>
                    <a:pt x="3269" y="504"/>
                  </a:cubicBezTo>
                  <a:cubicBezTo>
                    <a:pt x="3296" y="477"/>
                    <a:pt x="3309" y="438"/>
                    <a:pt x="3309" y="411"/>
                  </a:cubicBezTo>
                  <a:cubicBezTo>
                    <a:pt x="3309" y="279"/>
                    <a:pt x="3256" y="226"/>
                    <a:pt x="3164" y="226"/>
                  </a:cubicBezTo>
                  <a:lnTo>
                    <a:pt x="2025" y="226"/>
                  </a:lnTo>
                  <a:cubicBezTo>
                    <a:pt x="1946" y="226"/>
                    <a:pt x="1880" y="239"/>
                    <a:pt x="1827" y="265"/>
                  </a:cubicBezTo>
                  <a:cubicBezTo>
                    <a:pt x="1787" y="292"/>
                    <a:pt x="1761" y="332"/>
                    <a:pt x="1761" y="398"/>
                  </a:cubicBezTo>
                  <a:cubicBezTo>
                    <a:pt x="1761" y="451"/>
                    <a:pt x="1774" y="490"/>
                    <a:pt x="1800" y="504"/>
                  </a:cubicBezTo>
                  <a:cubicBezTo>
                    <a:pt x="1840" y="530"/>
                    <a:pt x="1867" y="543"/>
                    <a:pt x="1880" y="557"/>
                  </a:cubicBezTo>
                  <a:cubicBezTo>
                    <a:pt x="1906" y="570"/>
                    <a:pt x="1919" y="583"/>
                    <a:pt x="1919" y="583"/>
                  </a:cubicBezTo>
                  <a:cubicBezTo>
                    <a:pt x="1919" y="610"/>
                    <a:pt x="1906" y="649"/>
                    <a:pt x="1867" y="702"/>
                  </a:cubicBezTo>
                  <a:cubicBezTo>
                    <a:pt x="1840" y="755"/>
                    <a:pt x="1800" y="808"/>
                    <a:pt x="1747" y="888"/>
                  </a:cubicBezTo>
                  <a:lnTo>
                    <a:pt x="1602" y="1126"/>
                  </a:lnTo>
                  <a:cubicBezTo>
                    <a:pt x="1536" y="1033"/>
                    <a:pt x="1469" y="954"/>
                    <a:pt x="1417" y="874"/>
                  </a:cubicBezTo>
                  <a:cubicBezTo>
                    <a:pt x="1364" y="795"/>
                    <a:pt x="1311" y="715"/>
                    <a:pt x="1271" y="663"/>
                  </a:cubicBezTo>
                  <a:cubicBezTo>
                    <a:pt x="1231" y="596"/>
                    <a:pt x="1192" y="543"/>
                    <a:pt x="1165" y="504"/>
                  </a:cubicBezTo>
                  <a:cubicBezTo>
                    <a:pt x="1152" y="464"/>
                    <a:pt x="1139" y="424"/>
                    <a:pt x="1139" y="411"/>
                  </a:cubicBezTo>
                  <a:cubicBezTo>
                    <a:pt x="1139" y="385"/>
                    <a:pt x="1152" y="371"/>
                    <a:pt x="1178" y="371"/>
                  </a:cubicBezTo>
                  <a:cubicBezTo>
                    <a:pt x="1218" y="358"/>
                    <a:pt x="1271" y="358"/>
                    <a:pt x="1324" y="358"/>
                  </a:cubicBezTo>
                  <a:cubicBezTo>
                    <a:pt x="1390" y="358"/>
                    <a:pt x="1443" y="345"/>
                    <a:pt x="1469" y="305"/>
                  </a:cubicBezTo>
                  <a:cubicBezTo>
                    <a:pt x="1509" y="265"/>
                    <a:pt x="1522" y="226"/>
                    <a:pt x="1522" y="199"/>
                  </a:cubicBezTo>
                  <a:cubicBezTo>
                    <a:pt x="1522" y="173"/>
                    <a:pt x="1522" y="146"/>
                    <a:pt x="1522" y="133"/>
                  </a:cubicBezTo>
                  <a:cubicBezTo>
                    <a:pt x="1522" y="107"/>
                    <a:pt x="1509" y="80"/>
                    <a:pt x="1483" y="67"/>
                  </a:cubicBezTo>
                  <a:cubicBezTo>
                    <a:pt x="1456" y="40"/>
                    <a:pt x="1430" y="27"/>
                    <a:pt x="1377" y="14"/>
                  </a:cubicBezTo>
                  <a:cubicBezTo>
                    <a:pt x="1337" y="1"/>
                    <a:pt x="1271" y="1"/>
                    <a:pt x="117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2">
  <p:cSld name="CUSTOM_10">
    <p:spTree>
      <p:nvGrpSpPr>
        <p:cNvPr id="1" name="Shape 405"/>
        <p:cNvGrpSpPr/>
        <p:nvPr/>
      </p:nvGrpSpPr>
      <p:grpSpPr>
        <a:xfrm>
          <a:off x="0" y="0"/>
          <a:ext cx="0" cy="0"/>
          <a:chOff x="0" y="0"/>
          <a:chExt cx="0" cy="0"/>
        </a:xfrm>
      </p:grpSpPr>
      <p:grpSp>
        <p:nvGrpSpPr>
          <p:cNvPr id="406" name="Google Shape;406;p23"/>
          <p:cNvGrpSpPr/>
          <p:nvPr/>
        </p:nvGrpSpPr>
        <p:grpSpPr>
          <a:xfrm>
            <a:off x="8184519" y="322805"/>
            <a:ext cx="595379" cy="434972"/>
            <a:chOff x="570141" y="1610117"/>
            <a:chExt cx="675952" cy="493837"/>
          </a:xfrm>
        </p:grpSpPr>
        <p:sp>
          <p:nvSpPr>
            <p:cNvPr id="407" name="Google Shape;407;p23"/>
            <p:cNvSpPr/>
            <p:nvPr/>
          </p:nvSpPr>
          <p:spPr>
            <a:xfrm>
              <a:off x="954157" y="1808371"/>
              <a:ext cx="250207" cy="292655"/>
            </a:xfrm>
            <a:custGeom>
              <a:avLst/>
              <a:gdLst/>
              <a:ahLst/>
              <a:cxnLst/>
              <a:rect l="l" t="t" r="r" b="b"/>
              <a:pathLst>
                <a:path w="4527" h="5295" extrusionOk="0">
                  <a:moveTo>
                    <a:pt x="2701" y="0"/>
                  </a:moveTo>
                  <a:cubicBezTo>
                    <a:pt x="2608" y="0"/>
                    <a:pt x="2555" y="14"/>
                    <a:pt x="2528" y="40"/>
                  </a:cubicBezTo>
                  <a:cubicBezTo>
                    <a:pt x="2502" y="53"/>
                    <a:pt x="2489" y="93"/>
                    <a:pt x="2489" y="146"/>
                  </a:cubicBezTo>
                  <a:cubicBezTo>
                    <a:pt x="2489" y="199"/>
                    <a:pt x="2502" y="239"/>
                    <a:pt x="2542" y="265"/>
                  </a:cubicBezTo>
                  <a:cubicBezTo>
                    <a:pt x="2595" y="292"/>
                    <a:pt x="2634" y="305"/>
                    <a:pt x="2701" y="305"/>
                  </a:cubicBezTo>
                  <a:cubicBezTo>
                    <a:pt x="2793" y="305"/>
                    <a:pt x="2846" y="305"/>
                    <a:pt x="2873" y="318"/>
                  </a:cubicBezTo>
                  <a:cubicBezTo>
                    <a:pt x="2912" y="318"/>
                    <a:pt x="2926" y="358"/>
                    <a:pt x="2926" y="397"/>
                  </a:cubicBezTo>
                  <a:cubicBezTo>
                    <a:pt x="2926" y="424"/>
                    <a:pt x="2912" y="477"/>
                    <a:pt x="2873" y="543"/>
                  </a:cubicBezTo>
                  <a:cubicBezTo>
                    <a:pt x="2846" y="609"/>
                    <a:pt x="2806" y="702"/>
                    <a:pt x="2753" y="808"/>
                  </a:cubicBezTo>
                  <a:cubicBezTo>
                    <a:pt x="2701" y="900"/>
                    <a:pt x="2648" y="1020"/>
                    <a:pt x="2581" y="1139"/>
                  </a:cubicBezTo>
                  <a:cubicBezTo>
                    <a:pt x="2515" y="1258"/>
                    <a:pt x="2462" y="1377"/>
                    <a:pt x="2396" y="1483"/>
                  </a:cubicBezTo>
                  <a:cubicBezTo>
                    <a:pt x="2330" y="1602"/>
                    <a:pt x="2277" y="1721"/>
                    <a:pt x="2224" y="1827"/>
                  </a:cubicBezTo>
                  <a:cubicBezTo>
                    <a:pt x="2171" y="1920"/>
                    <a:pt x="2131" y="2012"/>
                    <a:pt x="2092" y="2078"/>
                  </a:cubicBezTo>
                  <a:cubicBezTo>
                    <a:pt x="1959" y="1814"/>
                    <a:pt x="1827" y="1575"/>
                    <a:pt x="1721" y="1350"/>
                  </a:cubicBezTo>
                  <a:lnTo>
                    <a:pt x="1589" y="1086"/>
                  </a:lnTo>
                  <a:cubicBezTo>
                    <a:pt x="1536" y="993"/>
                    <a:pt x="1496" y="900"/>
                    <a:pt x="1456" y="834"/>
                  </a:cubicBezTo>
                  <a:cubicBezTo>
                    <a:pt x="1430" y="755"/>
                    <a:pt x="1403" y="689"/>
                    <a:pt x="1377" y="649"/>
                  </a:cubicBezTo>
                  <a:cubicBezTo>
                    <a:pt x="1364" y="596"/>
                    <a:pt x="1351" y="556"/>
                    <a:pt x="1351" y="543"/>
                  </a:cubicBezTo>
                  <a:cubicBezTo>
                    <a:pt x="1351" y="503"/>
                    <a:pt x="1377" y="477"/>
                    <a:pt x="1443" y="464"/>
                  </a:cubicBezTo>
                  <a:cubicBezTo>
                    <a:pt x="1496" y="450"/>
                    <a:pt x="1562" y="437"/>
                    <a:pt x="1628" y="437"/>
                  </a:cubicBezTo>
                  <a:cubicBezTo>
                    <a:pt x="1708" y="424"/>
                    <a:pt x="1774" y="411"/>
                    <a:pt x="1827" y="384"/>
                  </a:cubicBezTo>
                  <a:cubicBezTo>
                    <a:pt x="1893" y="371"/>
                    <a:pt x="1920" y="331"/>
                    <a:pt x="1920" y="278"/>
                  </a:cubicBezTo>
                  <a:cubicBezTo>
                    <a:pt x="1920" y="225"/>
                    <a:pt x="1906" y="186"/>
                    <a:pt x="1880" y="172"/>
                  </a:cubicBezTo>
                  <a:cubicBezTo>
                    <a:pt x="1853" y="146"/>
                    <a:pt x="1801" y="133"/>
                    <a:pt x="1721" y="133"/>
                  </a:cubicBezTo>
                  <a:lnTo>
                    <a:pt x="345" y="133"/>
                  </a:lnTo>
                  <a:cubicBezTo>
                    <a:pt x="212" y="133"/>
                    <a:pt x="133" y="186"/>
                    <a:pt x="133" y="278"/>
                  </a:cubicBezTo>
                  <a:cubicBezTo>
                    <a:pt x="133" y="331"/>
                    <a:pt x="159" y="371"/>
                    <a:pt x="199" y="397"/>
                  </a:cubicBezTo>
                  <a:cubicBezTo>
                    <a:pt x="252" y="411"/>
                    <a:pt x="305" y="424"/>
                    <a:pt x="358" y="424"/>
                  </a:cubicBezTo>
                  <a:cubicBezTo>
                    <a:pt x="503" y="424"/>
                    <a:pt x="623" y="437"/>
                    <a:pt x="715" y="464"/>
                  </a:cubicBezTo>
                  <a:cubicBezTo>
                    <a:pt x="808" y="490"/>
                    <a:pt x="874" y="543"/>
                    <a:pt x="914" y="622"/>
                  </a:cubicBezTo>
                  <a:lnTo>
                    <a:pt x="1880" y="2515"/>
                  </a:lnTo>
                  <a:lnTo>
                    <a:pt x="887" y="4514"/>
                  </a:lnTo>
                  <a:cubicBezTo>
                    <a:pt x="848" y="4593"/>
                    <a:pt x="808" y="4646"/>
                    <a:pt x="781" y="4686"/>
                  </a:cubicBezTo>
                  <a:cubicBezTo>
                    <a:pt x="742" y="4725"/>
                    <a:pt x="676" y="4752"/>
                    <a:pt x="596" y="4752"/>
                  </a:cubicBezTo>
                  <a:cubicBezTo>
                    <a:pt x="583" y="4752"/>
                    <a:pt x="556" y="4752"/>
                    <a:pt x="530" y="4765"/>
                  </a:cubicBezTo>
                  <a:cubicBezTo>
                    <a:pt x="490" y="4765"/>
                    <a:pt x="451" y="4765"/>
                    <a:pt x="411" y="4778"/>
                  </a:cubicBezTo>
                  <a:cubicBezTo>
                    <a:pt x="371" y="4778"/>
                    <a:pt x="331" y="4778"/>
                    <a:pt x="292" y="4792"/>
                  </a:cubicBezTo>
                  <a:lnTo>
                    <a:pt x="186" y="4792"/>
                  </a:lnTo>
                  <a:cubicBezTo>
                    <a:pt x="146" y="4792"/>
                    <a:pt x="106" y="4805"/>
                    <a:pt x="67" y="4818"/>
                  </a:cubicBezTo>
                  <a:cubicBezTo>
                    <a:pt x="14" y="4845"/>
                    <a:pt x="1" y="4871"/>
                    <a:pt x="1" y="4924"/>
                  </a:cubicBezTo>
                  <a:cubicBezTo>
                    <a:pt x="1" y="4977"/>
                    <a:pt x="27" y="5017"/>
                    <a:pt x="67" y="5043"/>
                  </a:cubicBezTo>
                  <a:cubicBezTo>
                    <a:pt x="120" y="5056"/>
                    <a:pt x="159" y="5070"/>
                    <a:pt x="199" y="5070"/>
                  </a:cubicBezTo>
                  <a:lnTo>
                    <a:pt x="1708" y="5070"/>
                  </a:lnTo>
                  <a:cubicBezTo>
                    <a:pt x="1787" y="5070"/>
                    <a:pt x="1840" y="5056"/>
                    <a:pt x="1880" y="5030"/>
                  </a:cubicBezTo>
                  <a:cubicBezTo>
                    <a:pt x="1906" y="5003"/>
                    <a:pt x="1920" y="4964"/>
                    <a:pt x="1920" y="4911"/>
                  </a:cubicBezTo>
                  <a:cubicBezTo>
                    <a:pt x="1920" y="4858"/>
                    <a:pt x="1893" y="4818"/>
                    <a:pt x="1853" y="4805"/>
                  </a:cubicBezTo>
                  <a:cubicBezTo>
                    <a:pt x="1814" y="4778"/>
                    <a:pt x="1761" y="4765"/>
                    <a:pt x="1708" y="4765"/>
                  </a:cubicBezTo>
                  <a:lnTo>
                    <a:pt x="1562" y="4765"/>
                  </a:lnTo>
                  <a:cubicBezTo>
                    <a:pt x="1523" y="4765"/>
                    <a:pt x="1483" y="4765"/>
                    <a:pt x="1443" y="4752"/>
                  </a:cubicBezTo>
                  <a:cubicBezTo>
                    <a:pt x="1403" y="4752"/>
                    <a:pt x="1364" y="4739"/>
                    <a:pt x="1351" y="4725"/>
                  </a:cubicBezTo>
                  <a:cubicBezTo>
                    <a:pt x="1324" y="4712"/>
                    <a:pt x="1311" y="4699"/>
                    <a:pt x="1311" y="4672"/>
                  </a:cubicBezTo>
                  <a:cubicBezTo>
                    <a:pt x="1311" y="4646"/>
                    <a:pt x="1324" y="4593"/>
                    <a:pt x="1364" y="4514"/>
                  </a:cubicBezTo>
                  <a:cubicBezTo>
                    <a:pt x="1403" y="4421"/>
                    <a:pt x="1456" y="4315"/>
                    <a:pt x="1509" y="4183"/>
                  </a:cubicBezTo>
                  <a:cubicBezTo>
                    <a:pt x="1576" y="4064"/>
                    <a:pt x="1642" y="3931"/>
                    <a:pt x="1708" y="3786"/>
                  </a:cubicBezTo>
                  <a:cubicBezTo>
                    <a:pt x="1774" y="3640"/>
                    <a:pt x="1840" y="3508"/>
                    <a:pt x="1893" y="3389"/>
                  </a:cubicBezTo>
                  <a:cubicBezTo>
                    <a:pt x="1959" y="3270"/>
                    <a:pt x="1999" y="3164"/>
                    <a:pt x="2039" y="3084"/>
                  </a:cubicBezTo>
                  <a:cubicBezTo>
                    <a:pt x="2078" y="3005"/>
                    <a:pt x="2105" y="2965"/>
                    <a:pt x="2105" y="2965"/>
                  </a:cubicBezTo>
                  <a:cubicBezTo>
                    <a:pt x="2290" y="3309"/>
                    <a:pt x="2449" y="3627"/>
                    <a:pt x="2595" y="3905"/>
                  </a:cubicBezTo>
                  <a:cubicBezTo>
                    <a:pt x="2661" y="4024"/>
                    <a:pt x="2714" y="4143"/>
                    <a:pt x="2780" y="4249"/>
                  </a:cubicBezTo>
                  <a:cubicBezTo>
                    <a:pt x="2833" y="4368"/>
                    <a:pt x="2886" y="4474"/>
                    <a:pt x="2939" y="4580"/>
                  </a:cubicBezTo>
                  <a:cubicBezTo>
                    <a:pt x="2992" y="4672"/>
                    <a:pt x="3031" y="4752"/>
                    <a:pt x="3058" y="4818"/>
                  </a:cubicBezTo>
                  <a:cubicBezTo>
                    <a:pt x="3084" y="4884"/>
                    <a:pt x="3098" y="4911"/>
                    <a:pt x="3098" y="4937"/>
                  </a:cubicBezTo>
                  <a:cubicBezTo>
                    <a:pt x="3098" y="4964"/>
                    <a:pt x="3071" y="4977"/>
                    <a:pt x="3031" y="4977"/>
                  </a:cubicBezTo>
                  <a:cubicBezTo>
                    <a:pt x="2992" y="4990"/>
                    <a:pt x="2939" y="5003"/>
                    <a:pt x="2886" y="5003"/>
                  </a:cubicBezTo>
                  <a:cubicBezTo>
                    <a:pt x="2833" y="5017"/>
                    <a:pt x="2793" y="5030"/>
                    <a:pt x="2740" y="5056"/>
                  </a:cubicBezTo>
                  <a:cubicBezTo>
                    <a:pt x="2701" y="5070"/>
                    <a:pt x="2687" y="5109"/>
                    <a:pt x="2687" y="5162"/>
                  </a:cubicBezTo>
                  <a:cubicBezTo>
                    <a:pt x="2687" y="5215"/>
                    <a:pt x="2701" y="5242"/>
                    <a:pt x="2727" y="5268"/>
                  </a:cubicBezTo>
                  <a:cubicBezTo>
                    <a:pt x="2753" y="5281"/>
                    <a:pt x="2806" y="5295"/>
                    <a:pt x="2873" y="5295"/>
                  </a:cubicBezTo>
                  <a:lnTo>
                    <a:pt x="4276" y="5295"/>
                  </a:lnTo>
                  <a:cubicBezTo>
                    <a:pt x="4342" y="5295"/>
                    <a:pt x="4408" y="5281"/>
                    <a:pt x="4448" y="5268"/>
                  </a:cubicBezTo>
                  <a:cubicBezTo>
                    <a:pt x="4501" y="5255"/>
                    <a:pt x="4527" y="5215"/>
                    <a:pt x="4527" y="5162"/>
                  </a:cubicBezTo>
                  <a:cubicBezTo>
                    <a:pt x="4527" y="5109"/>
                    <a:pt x="4501" y="5070"/>
                    <a:pt x="4461" y="5043"/>
                  </a:cubicBezTo>
                  <a:cubicBezTo>
                    <a:pt x="4408" y="5030"/>
                    <a:pt x="4355" y="5017"/>
                    <a:pt x="4276" y="5017"/>
                  </a:cubicBezTo>
                  <a:cubicBezTo>
                    <a:pt x="4077" y="5017"/>
                    <a:pt x="3905" y="5003"/>
                    <a:pt x="3773" y="4977"/>
                  </a:cubicBezTo>
                  <a:cubicBezTo>
                    <a:pt x="3640" y="4950"/>
                    <a:pt x="3561" y="4897"/>
                    <a:pt x="3508" y="4818"/>
                  </a:cubicBezTo>
                  <a:lnTo>
                    <a:pt x="2303" y="2515"/>
                  </a:lnTo>
                  <a:lnTo>
                    <a:pt x="3336" y="556"/>
                  </a:lnTo>
                  <a:cubicBezTo>
                    <a:pt x="3376" y="477"/>
                    <a:pt x="3415" y="424"/>
                    <a:pt x="3455" y="384"/>
                  </a:cubicBezTo>
                  <a:cubicBezTo>
                    <a:pt x="3481" y="345"/>
                    <a:pt x="3548" y="318"/>
                    <a:pt x="3640" y="318"/>
                  </a:cubicBezTo>
                  <a:cubicBezTo>
                    <a:pt x="3680" y="318"/>
                    <a:pt x="3733" y="305"/>
                    <a:pt x="3826" y="305"/>
                  </a:cubicBezTo>
                  <a:cubicBezTo>
                    <a:pt x="3918" y="305"/>
                    <a:pt x="4011" y="292"/>
                    <a:pt x="4090" y="278"/>
                  </a:cubicBezTo>
                  <a:cubicBezTo>
                    <a:pt x="4143" y="265"/>
                    <a:pt x="4183" y="252"/>
                    <a:pt x="4209" y="239"/>
                  </a:cubicBezTo>
                  <a:cubicBezTo>
                    <a:pt x="4262" y="212"/>
                    <a:pt x="4276" y="186"/>
                    <a:pt x="4276" y="133"/>
                  </a:cubicBezTo>
                  <a:cubicBezTo>
                    <a:pt x="4276" y="80"/>
                    <a:pt x="4262" y="40"/>
                    <a:pt x="4209" y="27"/>
                  </a:cubicBezTo>
                  <a:cubicBezTo>
                    <a:pt x="4183" y="14"/>
                    <a:pt x="4130" y="0"/>
                    <a:pt x="407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23"/>
            <p:cNvSpPr/>
            <p:nvPr/>
          </p:nvSpPr>
          <p:spPr>
            <a:xfrm>
              <a:off x="570141" y="1610117"/>
              <a:ext cx="214337" cy="166142"/>
            </a:xfrm>
            <a:custGeom>
              <a:avLst/>
              <a:gdLst/>
              <a:ahLst/>
              <a:cxnLst/>
              <a:rect l="l" t="t" r="r" b="b"/>
              <a:pathLst>
                <a:path w="3878" h="3006" extrusionOk="0">
                  <a:moveTo>
                    <a:pt x="2263" y="1"/>
                  </a:moveTo>
                  <a:cubicBezTo>
                    <a:pt x="2065" y="1"/>
                    <a:pt x="1866" y="54"/>
                    <a:pt x="1681" y="160"/>
                  </a:cubicBezTo>
                  <a:cubicBezTo>
                    <a:pt x="1509" y="265"/>
                    <a:pt x="1363" y="411"/>
                    <a:pt x="1271" y="610"/>
                  </a:cubicBezTo>
                  <a:lnTo>
                    <a:pt x="1257" y="226"/>
                  </a:lnTo>
                  <a:cubicBezTo>
                    <a:pt x="1257" y="146"/>
                    <a:pt x="1244" y="93"/>
                    <a:pt x="1218" y="67"/>
                  </a:cubicBezTo>
                  <a:cubicBezTo>
                    <a:pt x="1191" y="40"/>
                    <a:pt x="1125" y="27"/>
                    <a:pt x="1019" y="27"/>
                  </a:cubicBezTo>
                  <a:cubicBezTo>
                    <a:pt x="821" y="27"/>
                    <a:pt x="649" y="27"/>
                    <a:pt x="529" y="40"/>
                  </a:cubicBezTo>
                  <a:cubicBezTo>
                    <a:pt x="397" y="40"/>
                    <a:pt x="291" y="54"/>
                    <a:pt x="212" y="67"/>
                  </a:cubicBezTo>
                  <a:cubicBezTo>
                    <a:pt x="132" y="80"/>
                    <a:pt x="79" y="107"/>
                    <a:pt x="53" y="133"/>
                  </a:cubicBezTo>
                  <a:cubicBezTo>
                    <a:pt x="13" y="160"/>
                    <a:pt x="0" y="199"/>
                    <a:pt x="0" y="239"/>
                  </a:cubicBezTo>
                  <a:cubicBezTo>
                    <a:pt x="0" y="265"/>
                    <a:pt x="13" y="279"/>
                    <a:pt x="40" y="305"/>
                  </a:cubicBezTo>
                  <a:cubicBezTo>
                    <a:pt x="66" y="305"/>
                    <a:pt x="106" y="318"/>
                    <a:pt x="146" y="332"/>
                  </a:cubicBezTo>
                  <a:cubicBezTo>
                    <a:pt x="185" y="332"/>
                    <a:pt x="225" y="332"/>
                    <a:pt x="265" y="345"/>
                  </a:cubicBezTo>
                  <a:lnTo>
                    <a:pt x="728" y="345"/>
                  </a:lnTo>
                  <a:cubicBezTo>
                    <a:pt x="794" y="345"/>
                    <a:pt x="834" y="411"/>
                    <a:pt x="834" y="543"/>
                  </a:cubicBezTo>
                  <a:cubicBezTo>
                    <a:pt x="834" y="570"/>
                    <a:pt x="834" y="649"/>
                    <a:pt x="821" y="782"/>
                  </a:cubicBezTo>
                  <a:cubicBezTo>
                    <a:pt x="821" y="914"/>
                    <a:pt x="821" y="1060"/>
                    <a:pt x="821" y="1218"/>
                  </a:cubicBezTo>
                  <a:cubicBezTo>
                    <a:pt x="821" y="1390"/>
                    <a:pt x="807" y="1549"/>
                    <a:pt x="807" y="1708"/>
                  </a:cubicBezTo>
                  <a:cubicBezTo>
                    <a:pt x="807" y="1854"/>
                    <a:pt x="807" y="1973"/>
                    <a:pt x="807" y="2039"/>
                  </a:cubicBezTo>
                  <a:cubicBezTo>
                    <a:pt x="807" y="2079"/>
                    <a:pt x="794" y="2105"/>
                    <a:pt x="794" y="2145"/>
                  </a:cubicBezTo>
                  <a:cubicBezTo>
                    <a:pt x="794" y="2184"/>
                    <a:pt x="781" y="2224"/>
                    <a:pt x="768" y="2251"/>
                  </a:cubicBezTo>
                  <a:cubicBezTo>
                    <a:pt x="754" y="2290"/>
                    <a:pt x="741" y="2317"/>
                    <a:pt x="715" y="2343"/>
                  </a:cubicBezTo>
                  <a:cubicBezTo>
                    <a:pt x="688" y="2357"/>
                    <a:pt x="662" y="2370"/>
                    <a:pt x="622" y="2370"/>
                  </a:cubicBezTo>
                  <a:lnTo>
                    <a:pt x="503" y="2370"/>
                  </a:lnTo>
                  <a:cubicBezTo>
                    <a:pt x="450" y="2370"/>
                    <a:pt x="410" y="2383"/>
                    <a:pt x="344" y="2409"/>
                  </a:cubicBezTo>
                  <a:cubicBezTo>
                    <a:pt x="304" y="2436"/>
                    <a:pt x="278" y="2489"/>
                    <a:pt x="278" y="2555"/>
                  </a:cubicBezTo>
                  <a:cubicBezTo>
                    <a:pt x="278" y="2634"/>
                    <a:pt x="304" y="2687"/>
                    <a:pt x="357" y="2701"/>
                  </a:cubicBezTo>
                  <a:cubicBezTo>
                    <a:pt x="410" y="2714"/>
                    <a:pt x="476" y="2727"/>
                    <a:pt x="543" y="2727"/>
                  </a:cubicBezTo>
                  <a:lnTo>
                    <a:pt x="1112" y="2727"/>
                  </a:lnTo>
                  <a:cubicBezTo>
                    <a:pt x="1244" y="2714"/>
                    <a:pt x="1363" y="2714"/>
                    <a:pt x="1469" y="2714"/>
                  </a:cubicBezTo>
                  <a:lnTo>
                    <a:pt x="1654" y="2714"/>
                  </a:lnTo>
                  <a:cubicBezTo>
                    <a:pt x="1747" y="2714"/>
                    <a:pt x="1800" y="2714"/>
                    <a:pt x="1840" y="2687"/>
                  </a:cubicBezTo>
                  <a:cubicBezTo>
                    <a:pt x="1879" y="2661"/>
                    <a:pt x="1906" y="2621"/>
                    <a:pt x="1906" y="2555"/>
                  </a:cubicBezTo>
                  <a:cubicBezTo>
                    <a:pt x="1906" y="2476"/>
                    <a:pt x="1879" y="2409"/>
                    <a:pt x="1826" y="2396"/>
                  </a:cubicBezTo>
                  <a:cubicBezTo>
                    <a:pt x="1787" y="2370"/>
                    <a:pt x="1734" y="2357"/>
                    <a:pt x="1654" y="2357"/>
                  </a:cubicBezTo>
                  <a:lnTo>
                    <a:pt x="1244" y="2357"/>
                  </a:lnTo>
                  <a:lnTo>
                    <a:pt x="1244" y="1668"/>
                  </a:lnTo>
                  <a:cubicBezTo>
                    <a:pt x="1244" y="1536"/>
                    <a:pt x="1257" y="1417"/>
                    <a:pt x="1271" y="1298"/>
                  </a:cubicBezTo>
                  <a:cubicBezTo>
                    <a:pt x="1297" y="1165"/>
                    <a:pt x="1337" y="1060"/>
                    <a:pt x="1376" y="954"/>
                  </a:cubicBezTo>
                  <a:cubicBezTo>
                    <a:pt x="1456" y="808"/>
                    <a:pt x="1549" y="662"/>
                    <a:pt x="1681" y="557"/>
                  </a:cubicBezTo>
                  <a:cubicBezTo>
                    <a:pt x="1813" y="437"/>
                    <a:pt x="1972" y="371"/>
                    <a:pt x="2144" y="371"/>
                  </a:cubicBezTo>
                  <a:cubicBezTo>
                    <a:pt x="2276" y="371"/>
                    <a:pt x="2396" y="411"/>
                    <a:pt x="2462" y="490"/>
                  </a:cubicBezTo>
                  <a:cubicBezTo>
                    <a:pt x="2554" y="570"/>
                    <a:pt x="2607" y="676"/>
                    <a:pt x="2647" y="808"/>
                  </a:cubicBezTo>
                  <a:cubicBezTo>
                    <a:pt x="2700" y="927"/>
                    <a:pt x="2726" y="1086"/>
                    <a:pt x="2740" y="1258"/>
                  </a:cubicBezTo>
                  <a:cubicBezTo>
                    <a:pt x="2753" y="1430"/>
                    <a:pt x="2766" y="1615"/>
                    <a:pt x="2766" y="1801"/>
                  </a:cubicBezTo>
                  <a:cubicBezTo>
                    <a:pt x="2766" y="1814"/>
                    <a:pt x="2766" y="1880"/>
                    <a:pt x="2753" y="1986"/>
                  </a:cubicBezTo>
                  <a:cubicBezTo>
                    <a:pt x="2753" y="2105"/>
                    <a:pt x="2753" y="2251"/>
                    <a:pt x="2740" y="2409"/>
                  </a:cubicBezTo>
                  <a:cubicBezTo>
                    <a:pt x="2740" y="2502"/>
                    <a:pt x="2713" y="2568"/>
                    <a:pt x="2687" y="2595"/>
                  </a:cubicBezTo>
                  <a:cubicBezTo>
                    <a:pt x="2647" y="2621"/>
                    <a:pt x="2581" y="2634"/>
                    <a:pt x="2475" y="2648"/>
                  </a:cubicBezTo>
                  <a:cubicBezTo>
                    <a:pt x="2449" y="2661"/>
                    <a:pt x="2409" y="2674"/>
                    <a:pt x="2369" y="2701"/>
                  </a:cubicBezTo>
                  <a:cubicBezTo>
                    <a:pt x="2329" y="2727"/>
                    <a:pt x="2303" y="2767"/>
                    <a:pt x="2303" y="2833"/>
                  </a:cubicBezTo>
                  <a:cubicBezTo>
                    <a:pt x="2303" y="2899"/>
                    <a:pt x="2329" y="2939"/>
                    <a:pt x="2369" y="2965"/>
                  </a:cubicBezTo>
                  <a:cubicBezTo>
                    <a:pt x="2409" y="2992"/>
                    <a:pt x="2462" y="3005"/>
                    <a:pt x="2515" y="3005"/>
                  </a:cubicBezTo>
                  <a:cubicBezTo>
                    <a:pt x="2528" y="3005"/>
                    <a:pt x="2594" y="3005"/>
                    <a:pt x="2700" y="2992"/>
                  </a:cubicBezTo>
                  <a:lnTo>
                    <a:pt x="3653" y="2992"/>
                  </a:lnTo>
                  <a:cubicBezTo>
                    <a:pt x="3706" y="2992"/>
                    <a:pt x="3759" y="2979"/>
                    <a:pt x="3812" y="2965"/>
                  </a:cubicBezTo>
                  <a:cubicBezTo>
                    <a:pt x="3851" y="2939"/>
                    <a:pt x="3878" y="2899"/>
                    <a:pt x="3878" y="2833"/>
                  </a:cubicBezTo>
                  <a:cubicBezTo>
                    <a:pt x="3878" y="2793"/>
                    <a:pt x="3865" y="2754"/>
                    <a:pt x="3838" y="2727"/>
                  </a:cubicBezTo>
                  <a:cubicBezTo>
                    <a:pt x="3812" y="2701"/>
                    <a:pt x="3785" y="2687"/>
                    <a:pt x="3746" y="2674"/>
                  </a:cubicBezTo>
                  <a:cubicBezTo>
                    <a:pt x="3706" y="2648"/>
                    <a:pt x="3666" y="2648"/>
                    <a:pt x="3626" y="2634"/>
                  </a:cubicBezTo>
                  <a:lnTo>
                    <a:pt x="3203" y="2634"/>
                  </a:lnTo>
                  <a:lnTo>
                    <a:pt x="3203" y="1205"/>
                  </a:lnTo>
                  <a:cubicBezTo>
                    <a:pt x="3203" y="954"/>
                    <a:pt x="3163" y="755"/>
                    <a:pt x="3110" y="596"/>
                  </a:cubicBezTo>
                  <a:cubicBezTo>
                    <a:pt x="3044" y="437"/>
                    <a:pt x="2965" y="318"/>
                    <a:pt x="2872" y="226"/>
                  </a:cubicBezTo>
                  <a:cubicBezTo>
                    <a:pt x="2779" y="146"/>
                    <a:pt x="2674" y="80"/>
                    <a:pt x="2554" y="54"/>
                  </a:cubicBezTo>
                  <a:cubicBezTo>
                    <a:pt x="2449" y="14"/>
                    <a:pt x="2356" y="1"/>
                    <a:pt x="226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23"/>
            <p:cNvSpPr/>
            <p:nvPr/>
          </p:nvSpPr>
          <p:spPr>
            <a:xfrm>
              <a:off x="611815" y="1689153"/>
              <a:ext cx="634279" cy="414801"/>
            </a:xfrm>
            <a:custGeom>
              <a:avLst/>
              <a:gdLst/>
              <a:ahLst/>
              <a:cxnLst/>
              <a:rect l="l" t="t" r="r" b="b"/>
              <a:pathLst>
                <a:path w="11476" h="7505" extrusionOk="0">
                  <a:moveTo>
                    <a:pt x="4633" y="0"/>
                  </a:moveTo>
                  <a:cubicBezTo>
                    <a:pt x="4527" y="0"/>
                    <a:pt x="4474" y="53"/>
                    <a:pt x="4421" y="172"/>
                  </a:cubicBezTo>
                  <a:lnTo>
                    <a:pt x="3428" y="6234"/>
                  </a:lnTo>
                  <a:lnTo>
                    <a:pt x="2595" y="3031"/>
                  </a:lnTo>
                  <a:cubicBezTo>
                    <a:pt x="2542" y="2925"/>
                    <a:pt x="2489" y="2872"/>
                    <a:pt x="2383" y="2872"/>
                  </a:cubicBezTo>
                  <a:lnTo>
                    <a:pt x="225" y="2872"/>
                  </a:lnTo>
                  <a:cubicBezTo>
                    <a:pt x="120" y="2872"/>
                    <a:pt x="0" y="2978"/>
                    <a:pt x="0" y="3097"/>
                  </a:cubicBezTo>
                  <a:cubicBezTo>
                    <a:pt x="0" y="3203"/>
                    <a:pt x="120" y="3309"/>
                    <a:pt x="225" y="3309"/>
                  </a:cubicBezTo>
                  <a:lnTo>
                    <a:pt x="2211" y="3309"/>
                  </a:lnTo>
                  <a:lnTo>
                    <a:pt x="3256" y="7332"/>
                  </a:lnTo>
                  <a:cubicBezTo>
                    <a:pt x="3309" y="7452"/>
                    <a:pt x="3375" y="7504"/>
                    <a:pt x="3481" y="7504"/>
                  </a:cubicBezTo>
                  <a:cubicBezTo>
                    <a:pt x="3587" y="7504"/>
                    <a:pt x="3706" y="7399"/>
                    <a:pt x="3706" y="7332"/>
                  </a:cubicBezTo>
                  <a:lnTo>
                    <a:pt x="4858" y="450"/>
                  </a:lnTo>
                  <a:lnTo>
                    <a:pt x="11250" y="450"/>
                  </a:lnTo>
                  <a:cubicBezTo>
                    <a:pt x="11370" y="450"/>
                    <a:pt x="11475" y="331"/>
                    <a:pt x="11475" y="225"/>
                  </a:cubicBezTo>
                  <a:cubicBezTo>
                    <a:pt x="11475" y="119"/>
                    <a:pt x="11370" y="0"/>
                    <a:pt x="112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0" name="Google Shape;410;p23"/>
          <p:cNvGrpSpPr/>
          <p:nvPr/>
        </p:nvGrpSpPr>
        <p:grpSpPr>
          <a:xfrm rot="-1178179">
            <a:off x="371435" y="547332"/>
            <a:ext cx="721047" cy="252617"/>
            <a:chOff x="2109963" y="768908"/>
            <a:chExt cx="818604" cy="286796"/>
          </a:xfrm>
        </p:grpSpPr>
        <p:sp>
          <p:nvSpPr>
            <p:cNvPr id="411" name="Google Shape;411;p23"/>
            <p:cNvSpPr/>
            <p:nvPr/>
          </p:nvSpPr>
          <p:spPr>
            <a:xfrm>
              <a:off x="2109963" y="768908"/>
              <a:ext cx="177804" cy="286796"/>
            </a:xfrm>
            <a:custGeom>
              <a:avLst/>
              <a:gdLst/>
              <a:ahLst/>
              <a:cxnLst/>
              <a:rect l="l" t="t" r="r" b="b"/>
              <a:pathLst>
                <a:path w="3217" h="5189" extrusionOk="0">
                  <a:moveTo>
                    <a:pt x="1668" y="0"/>
                  </a:moveTo>
                  <a:cubicBezTo>
                    <a:pt x="1416" y="0"/>
                    <a:pt x="1191" y="53"/>
                    <a:pt x="1006" y="146"/>
                  </a:cubicBezTo>
                  <a:cubicBezTo>
                    <a:pt x="808" y="252"/>
                    <a:pt x="649" y="371"/>
                    <a:pt x="516" y="516"/>
                  </a:cubicBezTo>
                  <a:cubicBezTo>
                    <a:pt x="384" y="649"/>
                    <a:pt x="278" y="808"/>
                    <a:pt x="212" y="953"/>
                  </a:cubicBezTo>
                  <a:cubicBezTo>
                    <a:pt x="146" y="1099"/>
                    <a:pt x="106" y="1231"/>
                    <a:pt x="106" y="1324"/>
                  </a:cubicBezTo>
                  <a:cubicBezTo>
                    <a:pt x="106" y="1337"/>
                    <a:pt x="119" y="1363"/>
                    <a:pt x="119" y="1416"/>
                  </a:cubicBezTo>
                  <a:cubicBezTo>
                    <a:pt x="119" y="1456"/>
                    <a:pt x="133" y="1496"/>
                    <a:pt x="146" y="1535"/>
                  </a:cubicBezTo>
                  <a:cubicBezTo>
                    <a:pt x="172" y="1575"/>
                    <a:pt x="199" y="1615"/>
                    <a:pt x="239" y="1655"/>
                  </a:cubicBezTo>
                  <a:cubicBezTo>
                    <a:pt x="278" y="1681"/>
                    <a:pt x="331" y="1694"/>
                    <a:pt x="397" y="1694"/>
                  </a:cubicBezTo>
                  <a:cubicBezTo>
                    <a:pt x="503" y="1694"/>
                    <a:pt x="583" y="1668"/>
                    <a:pt x="649" y="1615"/>
                  </a:cubicBezTo>
                  <a:cubicBezTo>
                    <a:pt x="715" y="1562"/>
                    <a:pt x="741" y="1496"/>
                    <a:pt x="741" y="1416"/>
                  </a:cubicBezTo>
                  <a:cubicBezTo>
                    <a:pt x="741" y="1377"/>
                    <a:pt x="728" y="1337"/>
                    <a:pt x="715" y="1324"/>
                  </a:cubicBezTo>
                  <a:cubicBezTo>
                    <a:pt x="702" y="1284"/>
                    <a:pt x="689" y="1271"/>
                    <a:pt x="662" y="1244"/>
                  </a:cubicBezTo>
                  <a:lnTo>
                    <a:pt x="622" y="1178"/>
                  </a:lnTo>
                  <a:cubicBezTo>
                    <a:pt x="609" y="1152"/>
                    <a:pt x="596" y="1125"/>
                    <a:pt x="596" y="1099"/>
                  </a:cubicBezTo>
                  <a:cubicBezTo>
                    <a:pt x="596" y="1072"/>
                    <a:pt x="622" y="1019"/>
                    <a:pt x="662" y="940"/>
                  </a:cubicBezTo>
                  <a:cubicBezTo>
                    <a:pt x="715" y="847"/>
                    <a:pt x="781" y="768"/>
                    <a:pt x="874" y="688"/>
                  </a:cubicBezTo>
                  <a:cubicBezTo>
                    <a:pt x="953" y="609"/>
                    <a:pt x="1059" y="530"/>
                    <a:pt x="1191" y="477"/>
                  </a:cubicBezTo>
                  <a:cubicBezTo>
                    <a:pt x="1311" y="410"/>
                    <a:pt x="1456" y="371"/>
                    <a:pt x="1602" y="371"/>
                  </a:cubicBezTo>
                  <a:cubicBezTo>
                    <a:pt x="1761" y="371"/>
                    <a:pt x="1906" y="397"/>
                    <a:pt x="2012" y="463"/>
                  </a:cubicBezTo>
                  <a:cubicBezTo>
                    <a:pt x="2131" y="516"/>
                    <a:pt x="2224" y="583"/>
                    <a:pt x="2290" y="675"/>
                  </a:cubicBezTo>
                  <a:cubicBezTo>
                    <a:pt x="2356" y="755"/>
                    <a:pt x="2409" y="847"/>
                    <a:pt x="2436" y="953"/>
                  </a:cubicBezTo>
                  <a:cubicBezTo>
                    <a:pt x="2462" y="1059"/>
                    <a:pt x="2489" y="1152"/>
                    <a:pt x="2489" y="1244"/>
                  </a:cubicBezTo>
                  <a:cubicBezTo>
                    <a:pt x="2489" y="1456"/>
                    <a:pt x="2449" y="1668"/>
                    <a:pt x="2369" y="1893"/>
                  </a:cubicBezTo>
                  <a:cubicBezTo>
                    <a:pt x="2290" y="2131"/>
                    <a:pt x="2184" y="2356"/>
                    <a:pt x="2065" y="2594"/>
                  </a:cubicBezTo>
                  <a:cubicBezTo>
                    <a:pt x="1946" y="2819"/>
                    <a:pt x="1800" y="3044"/>
                    <a:pt x="1628" y="3283"/>
                  </a:cubicBezTo>
                  <a:cubicBezTo>
                    <a:pt x="1469" y="3508"/>
                    <a:pt x="1297" y="3719"/>
                    <a:pt x="1125" y="3918"/>
                  </a:cubicBezTo>
                  <a:cubicBezTo>
                    <a:pt x="953" y="4116"/>
                    <a:pt x="781" y="4302"/>
                    <a:pt x="609" y="4474"/>
                  </a:cubicBezTo>
                  <a:cubicBezTo>
                    <a:pt x="437" y="4633"/>
                    <a:pt x="278" y="4778"/>
                    <a:pt x="133" y="4884"/>
                  </a:cubicBezTo>
                  <a:cubicBezTo>
                    <a:pt x="93" y="4910"/>
                    <a:pt x="66" y="4937"/>
                    <a:pt x="40" y="4963"/>
                  </a:cubicBezTo>
                  <a:cubicBezTo>
                    <a:pt x="14" y="4977"/>
                    <a:pt x="0" y="5003"/>
                    <a:pt x="0" y="5043"/>
                  </a:cubicBezTo>
                  <a:cubicBezTo>
                    <a:pt x="0" y="5069"/>
                    <a:pt x="14" y="5109"/>
                    <a:pt x="40" y="5135"/>
                  </a:cubicBezTo>
                  <a:cubicBezTo>
                    <a:pt x="66" y="5175"/>
                    <a:pt x="119" y="5188"/>
                    <a:pt x="186" y="5188"/>
                  </a:cubicBezTo>
                  <a:cubicBezTo>
                    <a:pt x="239" y="5188"/>
                    <a:pt x="291" y="5188"/>
                    <a:pt x="344" y="5162"/>
                  </a:cubicBezTo>
                  <a:cubicBezTo>
                    <a:pt x="384" y="5149"/>
                    <a:pt x="424" y="5122"/>
                    <a:pt x="437" y="5109"/>
                  </a:cubicBezTo>
                  <a:lnTo>
                    <a:pt x="1509" y="5109"/>
                  </a:lnTo>
                  <a:cubicBezTo>
                    <a:pt x="1641" y="5109"/>
                    <a:pt x="1761" y="5122"/>
                    <a:pt x="1893" y="5122"/>
                  </a:cubicBezTo>
                  <a:lnTo>
                    <a:pt x="2674" y="5122"/>
                  </a:lnTo>
                  <a:cubicBezTo>
                    <a:pt x="2700" y="5122"/>
                    <a:pt x="2727" y="5122"/>
                    <a:pt x="2766" y="5096"/>
                  </a:cubicBezTo>
                  <a:cubicBezTo>
                    <a:pt x="2806" y="5069"/>
                    <a:pt x="2833" y="5043"/>
                    <a:pt x="2859" y="4990"/>
                  </a:cubicBezTo>
                  <a:cubicBezTo>
                    <a:pt x="2978" y="4791"/>
                    <a:pt x="3058" y="4646"/>
                    <a:pt x="3124" y="4553"/>
                  </a:cubicBezTo>
                  <a:cubicBezTo>
                    <a:pt x="3177" y="4460"/>
                    <a:pt x="3216" y="4394"/>
                    <a:pt x="3216" y="4355"/>
                  </a:cubicBezTo>
                  <a:cubicBezTo>
                    <a:pt x="3216" y="4302"/>
                    <a:pt x="3190" y="4262"/>
                    <a:pt x="3150" y="4249"/>
                  </a:cubicBezTo>
                  <a:cubicBezTo>
                    <a:pt x="3111" y="4235"/>
                    <a:pt x="3071" y="4222"/>
                    <a:pt x="3031" y="4222"/>
                  </a:cubicBezTo>
                  <a:cubicBezTo>
                    <a:pt x="2965" y="4222"/>
                    <a:pt x="2925" y="4235"/>
                    <a:pt x="2899" y="4275"/>
                  </a:cubicBezTo>
                  <a:cubicBezTo>
                    <a:pt x="2872" y="4302"/>
                    <a:pt x="2846" y="4328"/>
                    <a:pt x="2819" y="4355"/>
                  </a:cubicBezTo>
                  <a:lnTo>
                    <a:pt x="2661" y="4619"/>
                  </a:lnTo>
                  <a:cubicBezTo>
                    <a:pt x="2621" y="4659"/>
                    <a:pt x="2594" y="4699"/>
                    <a:pt x="2568" y="4712"/>
                  </a:cubicBezTo>
                  <a:cubicBezTo>
                    <a:pt x="2555" y="4725"/>
                    <a:pt x="2528" y="4738"/>
                    <a:pt x="2489" y="4738"/>
                  </a:cubicBezTo>
                  <a:lnTo>
                    <a:pt x="2250" y="4738"/>
                  </a:lnTo>
                  <a:cubicBezTo>
                    <a:pt x="2131" y="4738"/>
                    <a:pt x="1972" y="4738"/>
                    <a:pt x="1800" y="4725"/>
                  </a:cubicBezTo>
                  <a:lnTo>
                    <a:pt x="1284" y="4725"/>
                  </a:lnTo>
                  <a:cubicBezTo>
                    <a:pt x="1099" y="4725"/>
                    <a:pt x="953" y="4712"/>
                    <a:pt x="821" y="4712"/>
                  </a:cubicBezTo>
                  <a:cubicBezTo>
                    <a:pt x="940" y="4593"/>
                    <a:pt x="1072" y="4460"/>
                    <a:pt x="1231" y="4302"/>
                  </a:cubicBezTo>
                  <a:cubicBezTo>
                    <a:pt x="1377" y="4143"/>
                    <a:pt x="1536" y="3971"/>
                    <a:pt x="1694" y="3785"/>
                  </a:cubicBezTo>
                  <a:cubicBezTo>
                    <a:pt x="1853" y="3600"/>
                    <a:pt x="1999" y="3402"/>
                    <a:pt x="2144" y="3190"/>
                  </a:cubicBezTo>
                  <a:cubicBezTo>
                    <a:pt x="2303" y="2978"/>
                    <a:pt x="2436" y="2766"/>
                    <a:pt x="2555" y="2555"/>
                  </a:cubicBezTo>
                  <a:cubicBezTo>
                    <a:pt x="2674" y="2343"/>
                    <a:pt x="2766" y="2118"/>
                    <a:pt x="2833" y="1906"/>
                  </a:cubicBezTo>
                  <a:cubicBezTo>
                    <a:pt x="2912" y="1681"/>
                    <a:pt x="2952" y="1469"/>
                    <a:pt x="2952" y="1258"/>
                  </a:cubicBezTo>
                  <a:cubicBezTo>
                    <a:pt x="2952" y="1085"/>
                    <a:pt x="2925" y="927"/>
                    <a:pt x="2872" y="781"/>
                  </a:cubicBezTo>
                  <a:cubicBezTo>
                    <a:pt x="2833" y="622"/>
                    <a:pt x="2753" y="490"/>
                    <a:pt x="2661" y="371"/>
                  </a:cubicBezTo>
                  <a:cubicBezTo>
                    <a:pt x="2555" y="252"/>
                    <a:pt x="2422" y="172"/>
                    <a:pt x="2264" y="106"/>
                  </a:cubicBezTo>
                  <a:cubicBezTo>
                    <a:pt x="2105" y="27"/>
                    <a:pt x="1906" y="0"/>
                    <a:pt x="166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23"/>
            <p:cNvSpPr/>
            <p:nvPr/>
          </p:nvSpPr>
          <p:spPr>
            <a:xfrm>
              <a:off x="2304514" y="857395"/>
              <a:ext cx="109821" cy="109766"/>
            </a:xfrm>
            <a:custGeom>
              <a:avLst/>
              <a:gdLst/>
              <a:ahLst/>
              <a:cxnLst/>
              <a:rect l="l" t="t" r="r" b="b"/>
              <a:pathLst>
                <a:path w="1987" h="1986" extrusionOk="0">
                  <a:moveTo>
                    <a:pt x="994" y="1"/>
                  </a:moveTo>
                  <a:cubicBezTo>
                    <a:pt x="927" y="1"/>
                    <a:pt x="888" y="27"/>
                    <a:pt x="848" y="67"/>
                  </a:cubicBezTo>
                  <a:cubicBezTo>
                    <a:pt x="808" y="93"/>
                    <a:pt x="795" y="146"/>
                    <a:pt x="795" y="186"/>
                  </a:cubicBezTo>
                  <a:cubicBezTo>
                    <a:pt x="795" y="252"/>
                    <a:pt x="795" y="345"/>
                    <a:pt x="795" y="451"/>
                  </a:cubicBezTo>
                  <a:cubicBezTo>
                    <a:pt x="808" y="557"/>
                    <a:pt x="808" y="676"/>
                    <a:pt x="808" y="808"/>
                  </a:cubicBezTo>
                  <a:lnTo>
                    <a:pt x="173" y="808"/>
                  </a:lnTo>
                  <a:cubicBezTo>
                    <a:pt x="133" y="808"/>
                    <a:pt x="94" y="821"/>
                    <a:pt x="67" y="861"/>
                  </a:cubicBezTo>
                  <a:cubicBezTo>
                    <a:pt x="27" y="887"/>
                    <a:pt x="1" y="940"/>
                    <a:pt x="1" y="1007"/>
                  </a:cubicBezTo>
                  <a:cubicBezTo>
                    <a:pt x="1" y="1073"/>
                    <a:pt x="27" y="1126"/>
                    <a:pt x="67" y="1165"/>
                  </a:cubicBezTo>
                  <a:cubicBezTo>
                    <a:pt x="107" y="1192"/>
                    <a:pt x="133" y="1205"/>
                    <a:pt x="173" y="1205"/>
                  </a:cubicBezTo>
                  <a:cubicBezTo>
                    <a:pt x="226" y="1205"/>
                    <a:pt x="305" y="1205"/>
                    <a:pt x="424" y="1192"/>
                  </a:cubicBezTo>
                  <a:lnTo>
                    <a:pt x="795" y="1192"/>
                  </a:lnTo>
                  <a:cubicBezTo>
                    <a:pt x="795" y="1298"/>
                    <a:pt x="782" y="1417"/>
                    <a:pt x="782" y="1536"/>
                  </a:cubicBezTo>
                  <a:cubicBezTo>
                    <a:pt x="782" y="1655"/>
                    <a:pt x="782" y="1761"/>
                    <a:pt x="782" y="1827"/>
                  </a:cubicBezTo>
                  <a:cubicBezTo>
                    <a:pt x="782" y="1854"/>
                    <a:pt x="795" y="1893"/>
                    <a:pt x="821" y="1933"/>
                  </a:cubicBezTo>
                  <a:cubicBezTo>
                    <a:pt x="861" y="1959"/>
                    <a:pt x="914" y="1986"/>
                    <a:pt x="980" y="1986"/>
                  </a:cubicBezTo>
                  <a:cubicBezTo>
                    <a:pt x="1060" y="1986"/>
                    <a:pt x="1113" y="1959"/>
                    <a:pt x="1139" y="1933"/>
                  </a:cubicBezTo>
                  <a:cubicBezTo>
                    <a:pt x="1179" y="1880"/>
                    <a:pt x="1192" y="1854"/>
                    <a:pt x="1192" y="1827"/>
                  </a:cubicBezTo>
                  <a:lnTo>
                    <a:pt x="1192" y="1192"/>
                  </a:lnTo>
                  <a:lnTo>
                    <a:pt x="1801" y="1192"/>
                  </a:lnTo>
                  <a:cubicBezTo>
                    <a:pt x="1854" y="1192"/>
                    <a:pt x="1894" y="1165"/>
                    <a:pt x="1920" y="1139"/>
                  </a:cubicBezTo>
                  <a:cubicBezTo>
                    <a:pt x="1960" y="1099"/>
                    <a:pt x="1986" y="1046"/>
                    <a:pt x="1986" y="980"/>
                  </a:cubicBezTo>
                  <a:cubicBezTo>
                    <a:pt x="1986" y="901"/>
                    <a:pt x="1973" y="848"/>
                    <a:pt x="1933" y="821"/>
                  </a:cubicBezTo>
                  <a:cubicBezTo>
                    <a:pt x="1907" y="795"/>
                    <a:pt x="1880" y="782"/>
                    <a:pt x="1854" y="782"/>
                  </a:cubicBezTo>
                  <a:cubicBezTo>
                    <a:pt x="1774" y="782"/>
                    <a:pt x="1669" y="782"/>
                    <a:pt x="1563" y="795"/>
                  </a:cubicBezTo>
                  <a:cubicBezTo>
                    <a:pt x="1457" y="808"/>
                    <a:pt x="1338" y="808"/>
                    <a:pt x="1192" y="808"/>
                  </a:cubicBezTo>
                  <a:lnTo>
                    <a:pt x="1192" y="464"/>
                  </a:lnTo>
                  <a:cubicBezTo>
                    <a:pt x="1205" y="345"/>
                    <a:pt x="1205" y="252"/>
                    <a:pt x="1205" y="186"/>
                  </a:cubicBezTo>
                  <a:cubicBezTo>
                    <a:pt x="1205" y="146"/>
                    <a:pt x="1179" y="93"/>
                    <a:pt x="1152" y="67"/>
                  </a:cubicBezTo>
                  <a:cubicBezTo>
                    <a:pt x="1113" y="27"/>
                    <a:pt x="1060" y="1"/>
                    <a:pt x="99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23"/>
            <p:cNvSpPr/>
            <p:nvPr/>
          </p:nvSpPr>
          <p:spPr>
            <a:xfrm>
              <a:off x="2428871" y="768908"/>
              <a:ext cx="177085" cy="286796"/>
            </a:xfrm>
            <a:custGeom>
              <a:avLst/>
              <a:gdLst/>
              <a:ahLst/>
              <a:cxnLst/>
              <a:rect l="l" t="t" r="r" b="b"/>
              <a:pathLst>
                <a:path w="3204" h="5189" extrusionOk="0">
                  <a:moveTo>
                    <a:pt x="1669" y="0"/>
                  </a:moveTo>
                  <a:cubicBezTo>
                    <a:pt x="1417" y="0"/>
                    <a:pt x="1192" y="53"/>
                    <a:pt x="994" y="146"/>
                  </a:cubicBezTo>
                  <a:cubicBezTo>
                    <a:pt x="808" y="252"/>
                    <a:pt x="636" y="371"/>
                    <a:pt x="504" y="516"/>
                  </a:cubicBezTo>
                  <a:cubicBezTo>
                    <a:pt x="371" y="649"/>
                    <a:pt x="279" y="808"/>
                    <a:pt x="213" y="953"/>
                  </a:cubicBezTo>
                  <a:cubicBezTo>
                    <a:pt x="146" y="1099"/>
                    <a:pt x="107" y="1231"/>
                    <a:pt x="107" y="1324"/>
                  </a:cubicBezTo>
                  <a:cubicBezTo>
                    <a:pt x="107" y="1337"/>
                    <a:pt x="107" y="1363"/>
                    <a:pt x="120" y="1416"/>
                  </a:cubicBezTo>
                  <a:cubicBezTo>
                    <a:pt x="120" y="1456"/>
                    <a:pt x="133" y="1496"/>
                    <a:pt x="146" y="1535"/>
                  </a:cubicBezTo>
                  <a:cubicBezTo>
                    <a:pt x="160" y="1575"/>
                    <a:pt x="199" y="1615"/>
                    <a:pt x="226" y="1655"/>
                  </a:cubicBezTo>
                  <a:cubicBezTo>
                    <a:pt x="279" y="1681"/>
                    <a:pt x="332" y="1694"/>
                    <a:pt x="398" y="1694"/>
                  </a:cubicBezTo>
                  <a:cubicBezTo>
                    <a:pt x="504" y="1694"/>
                    <a:pt x="583" y="1668"/>
                    <a:pt x="649" y="1615"/>
                  </a:cubicBezTo>
                  <a:cubicBezTo>
                    <a:pt x="702" y="1562"/>
                    <a:pt x="742" y="1496"/>
                    <a:pt x="742" y="1416"/>
                  </a:cubicBezTo>
                  <a:cubicBezTo>
                    <a:pt x="742" y="1377"/>
                    <a:pt x="729" y="1337"/>
                    <a:pt x="716" y="1324"/>
                  </a:cubicBezTo>
                  <a:cubicBezTo>
                    <a:pt x="702" y="1284"/>
                    <a:pt x="689" y="1271"/>
                    <a:pt x="663" y="1244"/>
                  </a:cubicBezTo>
                  <a:lnTo>
                    <a:pt x="610" y="1178"/>
                  </a:lnTo>
                  <a:cubicBezTo>
                    <a:pt x="596" y="1152"/>
                    <a:pt x="596" y="1125"/>
                    <a:pt x="596" y="1099"/>
                  </a:cubicBezTo>
                  <a:cubicBezTo>
                    <a:pt x="596" y="1072"/>
                    <a:pt x="623" y="1019"/>
                    <a:pt x="663" y="940"/>
                  </a:cubicBezTo>
                  <a:cubicBezTo>
                    <a:pt x="716" y="847"/>
                    <a:pt x="782" y="768"/>
                    <a:pt x="861" y="688"/>
                  </a:cubicBezTo>
                  <a:cubicBezTo>
                    <a:pt x="954" y="609"/>
                    <a:pt x="1060" y="530"/>
                    <a:pt x="1179" y="477"/>
                  </a:cubicBezTo>
                  <a:cubicBezTo>
                    <a:pt x="1311" y="410"/>
                    <a:pt x="1444" y="371"/>
                    <a:pt x="1602" y="371"/>
                  </a:cubicBezTo>
                  <a:cubicBezTo>
                    <a:pt x="1761" y="371"/>
                    <a:pt x="1894" y="397"/>
                    <a:pt x="2013" y="463"/>
                  </a:cubicBezTo>
                  <a:cubicBezTo>
                    <a:pt x="2119" y="516"/>
                    <a:pt x="2211" y="583"/>
                    <a:pt x="2277" y="675"/>
                  </a:cubicBezTo>
                  <a:cubicBezTo>
                    <a:pt x="2357" y="755"/>
                    <a:pt x="2396" y="847"/>
                    <a:pt x="2423" y="953"/>
                  </a:cubicBezTo>
                  <a:cubicBezTo>
                    <a:pt x="2463" y="1059"/>
                    <a:pt x="2476" y="1152"/>
                    <a:pt x="2476" y="1244"/>
                  </a:cubicBezTo>
                  <a:cubicBezTo>
                    <a:pt x="2476" y="1456"/>
                    <a:pt x="2436" y="1668"/>
                    <a:pt x="2357" y="1893"/>
                  </a:cubicBezTo>
                  <a:cubicBezTo>
                    <a:pt x="2291" y="2131"/>
                    <a:pt x="2185" y="2356"/>
                    <a:pt x="2052" y="2594"/>
                  </a:cubicBezTo>
                  <a:cubicBezTo>
                    <a:pt x="1933" y="2819"/>
                    <a:pt x="1788" y="3044"/>
                    <a:pt x="1629" y="3283"/>
                  </a:cubicBezTo>
                  <a:cubicBezTo>
                    <a:pt x="1470" y="3508"/>
                    <a:pt x="1298" y="3719"/>
                    <a:pt x="1126" y="3918"/>
                  </a:cubicBezTo>
                  <a:cubicBezTo>
                    <a:pt x="954" y="4116"/>
                    <a:pt x="769" y="4302"/>
                    <a:pt x="596" y="4474"/>
                  </a:cubicBezTo>
                  <a:cubicBezTo>
                    <a:pt x="424" y="4633"/>
                    <a:pt x="266" y="4778"/>
                    <a:pt x="120" y="4884"/>
                  </a:cubicBezTo>
                  <a:cubicBezTo>
                    <a:pt x="94" y="4910"/>
                    <a:pt x="67" y="4937"/>
                    <a:pt x="27" y="4963"/>
                  </a:cubicBezTo>
                  <a:cubicBezTo>
                    <a:pt x="14" y="4977"/>
                    <a:pt x="1" y="5003"/>
                    <a:pt x="1" y="5043"/>
                  </a:cubicBezTo>
                  <a:cubicBezTo>
                    <a:pt x="1" y="5069"/>
                    <a:pt x="14" y="5109"/>
                    <a:pt x="27" y="5135"/>
                  </a:cubicBezTo>
                  <a:cubicBezTo>
                    <a:pt x="67" y="5175"/>
                    <a:pt x="107" y="5188"/>
                    <a:pt x="173" y="5188"/>
                  </a:cubicBezTo>
                  <a:cubicBezTo>
                    <a:pt x="239" y="5188"/>
                    <a:pt x="292" y="5188"/>
                    <a:pt x="332" y="5162"/>
                  </a:cubicBezTo>
                  <a:cubicBezTo>
                    <a:pt x="385" y="5149"/>
                    <a:pt x="424" y="5122"/>
                    <a:pt x="438" y="5109"/>
                  </a:cubicBezTo>
                  <a:lnTo>
                    <a:pt x="1510" y="5109"/>
                  </a:lnTo>
                  <a:cubicBezTo>
                    <a:pt x="1642" y="5109"/>
                    <a:pt x="1761" y="5122"/>
                    <a:pt x="1880" y="5122"/>
                  </a:cubicBezTo>
                  <a:lnTo>
                    <a:pt x="2674" y="5122"/>
                  </a:lnTo>
                  <a:cubicBezTo>
                    <a:pt x="2688" y="5122"/>
                    <a:pt x="2714" y="5122"/>
                    <a:pt x="2754" y="5096"/>
                  </a:cubicBezTo>
                  <a:cubicBezTo>
                    <a:pt x="2794" y="5069"/>
                    <a:pt x="2833" y="5043"/>
                    <a:pt x="2860" y="4990"/>
                  </a:cubicBezTo>
                  <a:cubicBezTo>
                    <a:pt x="2966" y="4791"/>
                    <a:pt x="3058" y="4646"/>
                    <a:pt x="3111" y="4553"/>
                  </a:cubicBezTo>
                  <a:cubicBezTo>
                    <a:pt x="3177" y="4460"/>
                    <a:pt x="3204" y="4394"/>
                    <a:pt x="3204" y="4355"/>
                  </a:cubicBezTo>
                  <a:cubicBezTo>
                    <a:pt x="3204" y="4302"/>
                    <a:pt x="3191" y="4262"/>
                    <a:pt x="3151" y="4249"/>
                  </a:cubicBezTo>
                  <a:cubicBezTo>
                    <a:pt x="3111" y="4235"/>
                    <a:pt x="3071" y="4222"/>
                    <a:pt x="3019" y="4222"/>
                  </a:cubicBezTo>
                  <a:cubicBezTo>
                    <a:pt x="2966" y="4222"/>
                    <a:pt x="2926" y="4235"/>
                    <a:pt x="2886" y="4275"/>
                  </a:cubicBezTo>
                  <a:cubicBezTo>
                    <a:pt x="2860" y="4302"/>
                    <a:pt x="2833" y="4328"/>
                    <a:pt x="2820" y="4355"/>
                  </a:cubicBezTo>
                  <a:lnTo>
                    <a:pt x="2648" y="4619"/>
                  </a:lnTo>
                  <a:cubicBezTo>
                    <a:pt x="2621" y="4659"/>
                    <a:pt x="2595" y="4699"/>
                    <a:pt x="2569" y="4712"/>
                  </a:cubicBezTo>
                  <a:cubicBezTo>
                    <a:pt x="2542" y="4725"/>
                    <a:pt x="2516" y="4738"/>
                    <a:pt x="2489" y="4738"/>
                  </a:cubicBezTo>
                  <a:lnTo>
                    <a:pt x="2251" y="4738"/>
                  </a:lnTo>
                  <a:cubicBezTo>
                    <a:pt x="2119" y="4738"/>
                    <a:pt x="1973" y="4738"/>
                    <a:pt x="1801" y="4725"/>
                  </a:cubicBezTo>
                  <a:lnTo>
                    <a:pt x="1271" y="4725"/>
                  </a:lnTo>
                  <a:cubicBezTo>
                    <a:pt x="1099" y="4725"/>
                    <a:pt x="941" y="4712"/>
                    <a:pt x="821" y="4712"/>
                  </a:cubicBezTo>
                  <a:cubicBezTo>
                    <a:pt x="941" y="4593"/>
                    <a:pt x="1073" y="4460"/>
                    <a:pt x="1232" y="4302"/>
                  </a:cubicBezTo>
                  <a:cubicBezTo>
                    <a:pt x="1377" y="4143"/>
                    <a:pt x="1536" y="3971"/>
                    <a:pt x="1682" y="3785"/>
                  </a:cubicBezTo>
                  <a:cubicBezTo>
                    <a:pt x="1841" y="3600"/>
                    <a:pt x="1999" y="3402"/>
                    <a:pt x="2145" y="3190"/>
                  </a:cubicBezTo>
                  <a:cubicBezTo>
                    <a:pt x="2291" y="2978"/>
                    <a:pt x="2436" y="2766"/>
                    <a:pt x="2542" y="2555"/>
                  </a:cubicBezTo>
                  <a:cubicBezTo>
                    <a:pt x="2661" y="2343"/>
                    <a:pt x="2754" y="2118"/>
                    <a:pt x="2833" y="1906"/>
                  </a:cubicBezTo>
                  <a:cubicBezTo>
                    <a:pt x="2899" y="1681"/>
                    <a:pt x="2939" y="1469"/>
                    <a:pt x="2939" y="1258"/>
                  </a:cubicBezTo>
                  <a:cubicBezTo>
                    <a:pt x="2939" y="1085"/>
                    <a:pt x="2913" y="927"/>
                    <a:pt x="2873" y="781"/>
                  </a:cubicBezTo>
                  <a:cubicBezTo>
                    <a:pt x="2833" y="622"/>
                    <a:pt x="2754" y="490"/>
                    <a:pt x="2648" y="371"/>
                  </a:cubicBezTo>
                  <a:cubicBezTo>
                    <a:pt x="2542" y="252"/>
                    <a:pt x="2423" y="172"/>
                    <a:pt x="2251" y="106"/>
                  </a:cubicBezTo>
                  <a:cubicBezTo>
                    <a:pt x="2092" y="27"/>
                    <a:pt x="1894" y="0"/>
                    <a:pt x="166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23"/>
            <p:cNvSpPr/>
            <p:nvPr/>
          </p:nvSpPr>
          <p:spPr>
            <a:xfrm>
              <a:off x="2632265" y="887407"/>
              <a:ext cx="93683" cy="78318"/>
            </a:xfrm>
            <a:custGeom>
              <a:avLst/>
              <a:gdLst/>
              <a:ahLst/>
              <a:cxnLst/>
              <a:rect l="l" t="t" r="r" b="b"/>
              <a:pathLst>
                <a:path w="1695" h="1417" extrusionOk="0">
                  <a:moveTo>
                    <a:pt x="159" y="0"/>
                  </a:moveTo>
                  <a:cubicBezTo>
                    <a:pt x="93" y="0"/>
                    <a:pt x="53" y="27"/>
                    <a:pt x="27" y="66"/>
                  </a:cubicBezTo>
                  <a:cubicBezTo>
                    <a:pt x="14" y="106"/>
                    <a:pt x="0" y="146"/>
                    <a:pt x="0" y="186"/>
                  </a:cubicBezTo>
                  <a:cubicBezTo>
                    <a:pt x="0" y="225"/>
                    <a:pt x="14" y="278"/>
                    <a:pt x="40" y="318"/>
                  </a:cubicBezTo>
                  <a:cubicBezTo>
                    <a:pt x="66" y="358"/>
                    <a:pt x="106" y="384"/>
                    <a:pt x="159" y="384"/>
                  </a:cubicBezTo>
                  <a:lnTo>
                    <a:pt x="821" y="384"/>
                  </a:lnTo>
                  <a:cubicBezTo>
                    <a:pt x="953" y="371"/>
                    <a:pt x="1086" y="371"/>
                    <a:pt x="1205" y="371"/>
                  </a:cubicBezTo>
                  <a:lnTo>
                    <a:pt x="1522" y="371"/>
                  </a:lnTo>
                  <a:cubicBezTo>
                    <a:pt x="1589" y="371"/>
                    <a:pt x="1641" y="344"/>
                    <a:pt x="1668" y="291"/>
                  </a:cubicBezTo>
                  <a:cubicBezTo>
                    <a:pt x="1681" y="239"/>
                    <a:pt x="1694" y="199"/>
                    <a:pt x="1694" y="172"/>
                  </a:cubicBezTo>
                  <a:cubicBezTo>
                    <a:pt x="1694" y="119"/>
                    <a:pt x="1681" y="80"/>
                    <a:pt x="1655" y="53"/>
                  </a:cubicBezTo>
                  <a:cubicBezTo>
                    <a:pt x="1628" y="14"/>
                    <a:pt x="1602" y="0"/>
                    <a:pt x="1575" y="0"/>
                  </a:cubicBezTo>
                  <a:cubicBezTo>
                    <a:pt x="1469" y="0"/>
                    <a:pt x="1364" y="0"/>
                    <a:pt x="1231" y="14"/>
                  </a:cubicBezTo>
                  <a:lnTo>
                    <a:pt x="278" y="14"/>
                  </a:lnTo>
                  <a:cubicBezTo>
                    <a:pt x="225" y="0"/>
                    <a:pt x="186" y="0"/>
                    <a:pt x="159" y="0"/>
                  </a:cubicBezTo>
                  <a:close/>
                  <a:moveTo>
                    <a:pt x="159" y="1033"/>
                  </a:moveTo>
                  <a:cubicBezTo>
                    <a:pt x="93" y="1033"/>
                    <a:pt x="53" y="1059"/>
                    <a:pt x="27" y="1099"/>
                  </a:cubicBezTo>
                  <a:cubicBezTo>
                    <a:pt x="14" y="1139"/>
                    <a:pt x="0" y="1178"/>
                    <a:pt x="0" y="1218"/>
                  </a:cubicBezTo>
                  <a:cubicBezTo>
                    <a:pt x="0" y="1271"/>
                    <a:pt x="14" y="1311"/>
                    <a:pt x="40" y="1350"/>
                  </a:cubicBezTo>
                  <a:cubicBezTo>
                    <a:pt x="66" y="1390"/>
                    <a:pt x="106" y="1416"/>
                    <a:pt x="159" y="1416"/>
                  </a:cubicBezTo>
                  <a:lnTo>
                    <a:pt x="821" y="1416"/>
                  </a:lnTo>
                  <a:cubicBezTo>
                    <a:pt x="953" y="1416"/>
                    <a:pt x="1086" y="1403"/>
                    <a:pt x="1205" y="1403"/>
                  </a:cubicBezTo>
                  <a:lnTo>
                    <a:pt x="1522" y="1403"/>
                  </a:lnTo>
                  <a:cubicBezTo>
                    <a:pt x="1589" y="1403"/>
                    <a:pt x="1641" y="1390"/>
                    <a:pt x="1668" y="1337"/>
                  </a:cubicBezTo>
                  <a:cubicBezTo>
                    <a:pt x="1681" y="1284"/>
                    <a:pt x="1694" y="1231"/>
                    <a:pt x="1694" y="1205"/>
                  </a:cubicBezTo>
                  <a:cubicBezTo>
                    <a:pt x="1694" y="1165"/>
                    <a:pt x="1681" y="1125"/>
                    <a:pt x="1655" y="1086"/>
                  </a:cubicBezTo>
                  <a:cubicBezTo>
                    <a:pt x="1628" y="1046"/>
                    <a:pt x="1602" y="1033"/>
                    <a:pt x="1575" y="1033"/>
                  </a:cubicBezTo>
                  <a:cubicBezTo>
                    <a:pt x="1469" y="1033"/>
                    <a:pt x="1364" y="1033"/>
                    <a:pt x="1231" y="1046"/>
                  </a:cubicBezTo>
                  <a:lnTo>
                    <a:pt x="278" y="1046"/>
                  </a:lnTo>
                  <a:cubicBezTo>
                    <a:pt x="225" y="1046"/>
                    <a:pt x="186" y="1033"/>
                    <a:pt x="159" y="103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23"/>
            <p:cNvSpPr/>
            <p:nvPr/>
          </p:nvSpPr>
          <p:spPr>
            <a:xfrm>
              <a:off x="2740539" y="770345"/>
              <a:ext cx="188029" cy="281711"/>
            </a:xfrm>
            <a:custGeom>
              <a:avLst/>
              <a:gdLst/>
              <a:ahLst/>
              <a:cxnLst/>
              <a:rect l="l" t="t" r="r" b="b"/>
              <a:pathLst>
                <a:path w="3402" h="5097" extrusionOk="0">
                  <a:moveTo>
                    <a:pt x="2528" y="609"/>
                  </a:moveTo>
                  <a:lnTo>
                    <a:pt x="2356" y="3190"/>
                  </a:lnTo>
                  <a:cubicBezTo>
                    <a:pt x="2210" y="3190"/>
                    <a:pt x="2038" y="3204"/>
                    <a:pt x="1853" y="3217"/>
                  </a:cubicBezTo>
                  <a:cubicBezTo>
                    <a:pt x="1668" y="3230"/>
                    <a:pt x="1496" y="3230"/>
                    <a:pt x="1324" y="3243"/>
                  </a:cubicBezTo>
                  <a:cubicBezTo>
                    <a:pt x="1165" y="3243"/>
                    <a:pt x="1019" y="3257"/>
                    <a:pt x="900" y="3257"/>
                  </a:cubicBezTo>
                  <a:lnTo>
                    <a:pt x="702" y="3257"/>
                  </a:lnTo>
                  <a:cubicBezTo>
                    <a:pt x="662" y="3257"/>
                    <a:pt x="635" y="3257"/>
                    <a:pt x="622" y="3243"/>
                  </a:cubicBezTo>
                  <a:cubicBezTo>
                    <a:pt x="622" y="3230"/>
                    <a:pt x="622" y="3230"/>
                    <a:pt x="622" y="3217"/>
                  </a:cubicBezTo>
                  <a:cubicBezTo>
                    <a:pt x="622" y="3190"/>
                    <a:pt x="622" y="3164"/>
                    <a:pt x="649" y="3137"/>
                  </a:cubicBezTo>
                  <a:cubicBezTo>
                    <a:pt x="675" y="3124"/>
                    <a:pt x="688" y="3098"/>
                    <a:pt x="688" y="3084"/>
                  </a:cubicBezTo>
                  <a:lnTo>
                    <a:pt x="2528" y="609"/>
                  </a:lnTo>
                  <a:close/>
                  <a:moveTo>
                    <a:pt x="2713" y="1"/>
                  </a:moveTo>
                  <a:cubicBezTo>
                    <a:pt x="2634" y="1"/>
                    <a:pt x="2581" y="27"/>
                    <a:pt x="2515" y="80"/>
                  </a:cubicBezTo>
                  <a:cubicBezTo>
                    <a:pt x="2462" y="120"/>
                    <a:pt x="2422" y="159"/>
                    <a:pt x="2409" y="173"/>
                  </a:cubicBezTo>
                  <a:cubicBezTo>
                    <a:pt x="2263" y="358"/>
                    <a:pt x="2131" y="530"/>
                    <a:pt x="2012" y="689"/>
                  </a:cubicBezTo>
                  <a:cubicBezTo>
                    <a:pt x="1893" y="834"/>
                    <a:pt x="1774" y="993"/>
                    <a:pt x="1668" y="1126"/>
                  </a:cubicBezTo>
                  <a:lnTo>
                    <a:pt x="1350" y="1562"/>
                  </a:lnTo>
                  <a:cubicBezTo>
                    <a:pt x="1244" y="1708"/>
                    <a:pt x="1125" y="1867"/>
                    <a:pt x="993" y="2039"/>
                  </a:cubicBezTo>
                  <a:cubicBezTo>
                    <a:pt x="874" y="2211"/>
                    <a:pt x="728" y="2396"/>
                    <a:pt x="582" y="2595"/>
                  </a:cubicBezTo>
                  <a:cubicBezTo>
                    <a:pt x="437" y="2807"/>
                    <a:pt x="265" y="3045"/>
                    <a:pt x="66" y="3309"/>
                  </a:cubicBezTo>
                  <a:cubicBezTo>
                    <a:pt x="40" y="3336"/>
                    <a:pt x="27" y="3362"/>
                    <a:pt x="13" y="3402"/>
                  </a:cubicBezTo>
                  <a:cubicBezTo>
                    <a:pt x="0" y="3415"/>
                    <a:pt x="0" y="3442"/>
                    <a:pt x="0" y="3468"/>
                  </a:cubicBezTo>
                  <a:cubicBezTo>
                    <a:pt x="0" y="3534"/>
                    <a:pt x="27" y="3574"/>
                    <a:pt x="80" y="3601"/>
                  </a:cubicBezTo>
                  <a:cubicBezTo>
                    <a:pt x="132" y="3640"/>
                    <a:pt x="185" y="3654"/>
                    <a:pt x="265" y="3654"/>
                  </a:cubicBezTo>
                  <a:cubicBezTo>
                    <a:pt x="344" y="3654"/>
                    <a:pt x="556" y="3654"/>
                    <a:pt x="900" y="3640"/>
                  </a:cubicBezTo>
                  <a:cubicBezTo>
                    <a:pt x="1231" y="3627"/>
                    <a:pt x="1721" y="3601"/>
                    <a:pt x="2343" y="3601"/>
                  </a:cubicBezTo>
                  <a:lnTo>
                    <a:pt x="2290" y="4554"/>
                  </a:lnTo>
                  <a:cubicBezTo>
                    <a:pt x="2290" y="4633"/>
                    <a:pt x="2263" y="4686"/>
                    <a:pt x="2197" y="4726"/>
                  </a:cubicBezTo>
                  <a:cubicBezTo>
                    <a:pt x="2144" y="4752"/>
                    <a:pt x="2078" y="4779"/>
                    <a:pt x="1985" y="4792"/>
                  </a:cubicBezTo>
                  <a:lnTo>
                    <a:pt x="1893" y="4792"/>
                  </a:lnTo>
                  <a:cubicBezTo>
                    <a:pt x="1853" y="4792"/>
                    <a:pt x="1800" y="4805"/>
                    <a:pt x="1747" y="4805"/>
                  </a:cubicBezTo>
                  <a:cubicBezTo>
                    <a:pt x="1694" y="4805"/>
                    <a:pt x="1641" y="4818"/>
                    <a:pt x="1575" y="4818"/>
                  </a:cubicBezTo>
                  <a:lnTo>
                    <a:pt x="1430" y="4818"/>
                  </a:lnTo>
                  <a:cubicBezTo>
                    <a:pt x="1390" y="4818"/>
                    <a:pt x="1350" y="4832"/>
                    <a:pt x="1310" y="4845"/>
                  </a:cubicBezTo>
                  <a:cubicBezTo>
                    <a:pt x="1271" y="4858"/>
                    <a:pt x="1244" y="4898"/>
                    <a:pt x="1244" y="4951"/>
                  </a:cubicBezTo>
                  <a:cubicBezTo>
                    <a:pt x="1244" y="5017"/>
                    <a:pt x="1271" y="5057"/>
                    <a:pt x="1324" y="5070"/>
                  </a:cubicBezTo>
                  <a:cubicBezTo>
                    <a:pt x="1377" y="5096"/>
                    <a:pt x="1416" y="5096"/>
                    <a:pt x="1456" y="5096"/>
                  </a:cubicBezTo>
                  <a:lnTo>
                    <a:pt x="2965" y="5096"/>
                  </a:lnTo>
                  <a:cubicBezTo>
                    <a:pt x="3044" y="5096"/>
                    <a:pt x="3110" y="5096"/>
                    <a:pt x="3163" y="5070"/>
                  </a:cubicBezTo>
                  <a:cubicBezTo>
                    <a:pt x="3216" y="5043"/>
                    <a:pt x="3230" y="5004"/>
                    <a:pt x="3230" y="4951"/>
                  </a:cubicBezTo>
                  <a:cubicBezTo>
                    <a:pt x="3230" y="4884"/>
                    <a:pt x="3216" y="4845"/>
                    <a:pt x="3163" y="4832"/>
                  </a:cubicBezTo>
                  <a:cubicBezTo>
                    <a:pt x="3124" y="4805"/>
                    <a:pt x="3057" y="4792"/>
                    <a:pt x="2965" y="4792"/>
                  </a:cubicBezTo>
                  <a:lnTo>
                    <a:pt x="2793" y="4792"/>
                  </a:lnTo>
                  <a:cubicBezTo>
                    <a:pt x="2740" y="4779"/>
                    <a:pt x="2713" y="4752"/>
                    <a:pt x="2713" y="4699"/>
                  </a:cubicBezTo>
                  <a:cubicBezTo>
                    <a:pt x="2713" y="4673"/>
                    <a:pt x="2713" y="4620"/>
                    <a:pt x="2713" y="4527"/>
                  </a:cubicBezTo>
                  <a:cubicBezTo>
                    <a:pt x="2727" y="4448"/>
                    <a:pt x="2727" y="4355"/>
                    <a:pt x="2727" y="4249"/>
                  </a:cubicBezTo>
                  <a:cubicBezTo>
                    <a:pt x="2740" y="4130"/>
                    <a:pt x="2740" y="4024"/>
                    <a:pt x="2753" y="3905"/>
                  </a:cubicBezTo>
                  <a:cubicBezTo>
                    <a:pt x="2753" y="3786"/>
                    <a:pt x="2766" y="3680"/>
                    <a:pt x="2766" y="3601"/>
                  </a:cubicBezTo>
                  <a:lnTo>
                    <a:pt x="3230" y="3601"/>
                  </a:lnTo>
                  <a:cubicBezTo>
                    <a:pt x="3256" y="3601"/>
                    <a:pt x="3296" y="3587"/>
                    <a:pt x="3335" y="3561"/>
                  </a:cubicBezTo>
                  <a:cubicBezTo>
                    <a:pt x="3388" y="3534"/>
                    <a:pt x="3402" y="3482"/>
                    <a:pt x="3402" y="3415"/>
                  </a:cubicBezTo>
                  <a:cubicBezTo>
                    <a:pt x="3402" y="3349"/>
                    <a:pt x="3388" y="3309"/>
                    <a:pt x="3349" y="3270"/>
                  </a:cubicBezTo>
                  <a:cubicBezTo>
                    <a:pt x="3309" y="3230"/>
                    <a:pt x="3256" y="3217"/>
                    <a:pt x="3190" y="3217"/>
                  </a:cubicBezTo>
                  <a:lnTo>
                    <a:pt x="2793" y="3190"/>
                  </a:lnTo>
                  <a:cubicBezTo>
                    <a:pt x="2793" y="3032"/>
                    <a:pt x="2793" y="2859"/>
                    <a:pt x="2806" y="2648"/>
                  </a:cubicBezTo>
                  <a:cubicBezTo>
                    <a:pt x="2806" y="2436"/>
                    <a:pt x="2819" y="2224"/>
                    <a:pt x="2832" y="1999"/>
                  </a:cubicBezTo>
                  <a:cubicBezTo>
                    <a:pt x="2846" y="1774"/>
                    <a:pt x="2859" y="1562"/>
                    <a:pt x="2872" y="1337"/>
                  </a:cubicBezTo>
                  <a:cubicBezTo>
                    <a:pt x="2899" y="1126"/>
                    <a:pt x="2912" y="927"/>
                    <a:pt x="2925" y="755"/>
                  </a:cubicBezTo>
                  <a:cubicBezTo>
                    <a:pt x="2938" y="583"/>
                    <a:pt x="2952" y="437"/>
                    <a:pt x="2952" y="318"/>
                  </a:cubicBezTo>
                  <a:cubicBezTo>
                    <a:pt x="2965" y="212"/>
                    <a:pt x="2965" y="146"/>
                    <a:pt x="2965" y="133"/>
                  </a:cubicBezTo>
                  <a:cubicBezTo>
                    <a:pt x="2965" y="93"/>
                    <a:pt x="2938" y="54"/>
                    <a:pt x="2899" y="40"/>
                  </a:cubicBezTo>
                  <a:cubicBezTo>
                    <a:pt x="2846" y="14"/>
                    <a:pt x="2780" y="1"/>
                    <a:pt x="271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3">
  <p:cSld name="CUSTOM_11">
    <p:spTree>
      <p:nvGrpSpPr>
        <p:cNvPr id="1" name="Shape 416"/>
        <p:cNvGrpSpPr/>
        <p:nvPr/>
      </p:nvGrpSpPr>
      <p:grpSpPr>
        <a:xfrm>
          <a:off x="0" y="0"/>
          <a:ext cx="0" cy="0"/>
          <a:chOff x="0" y="0"/>
          <a:chExt cx="0" cy="0"/>
        </a:xfrm>
      </p:grpSpPr>
      <p:grpSp>
        <p:nvGrpSpPr>
          <p:cNvPr id="417" name="Google Shape;417;p24"/>
          <p:cNvGrpSpPr/>
          <p:nvPr/>
        </p:nvGrpSpPr>
        <p:grpSpPr>
          <a:xfrm rot="-1051789">
            <a:off x="283009" y="4563877"/>
            <a:ext cx="675317" cy="304798"/>
            <a:chOff x="4763863" y="259761"/>
            <a:chExt cx="766705" cy="346045"/>
          </a:xfrm>
        </p:grpSpPr>
        <p:sp>
          <p:nvSpPr>
            <p:cNvPr id="418" name="Google Shape;418;p24"/>
            <p:cNvSpPr/>
            <p:nvPr/>
          </p:nvSpPr>
          <p:spPr>
            <a:xfrm>
              <a:off x="4763863" y="392187"/>
              <a:ext cx="184436" cy="160946"/>
            </a:xfrm>
            <a:custGeom>
              <a:avLst/>
              <a:gdLst/>
              <a:ahLst/>
              <a:cxnLst/>
              <a:rect l="l" t="t" r="r" b="b"/>
              <a:pathLst>
                <a:path w="3337" h="2912" extrusionOk="0">
                  <a:moveTo>
                    <a:pt x="477" y="0"/>
                  </a:moveTo>
                  <a:cubicBezTo>
                    <a:pt x="279" y="0"/>
                    <a:pt x="147" y="13"/>
                    <a:pt x="94" y="40"/>
                  </a:cubicBezTo>
                  <a:cubicBezTo>
                    <a:pt x="27" y="66"/>
                    <a:pt x="1" y="106"/>
                    <a:pt x="1" y="172"/>
                  </a:cubicBezTo>
                  <a:cubicBezTo>
                    <a:pt x="1" y="238"/>
                    <a:pt x="27" y="291"/>
                    <a:pt x="80" y="304"/>
                  </a:cubicBezTo>
                  <a:cubicBezTo>
                    <a:pt x="147" y="331"/>
                    <a:pt x="239" y="344"/>
                    <a:pt x="358" y="344"/>
                  </a:cubicBezTo>
                  <a:cubicBezTo>
                    <a:pt x="451" y="357"/>
                    <a:pt x="517" y="371"/>
                    <a:pt x="570" y="397"/>
                  </a:cubicBezTo>
                  <a:cubicBezTo>
                    <a:pt x="610" y="424"/>
                    <a:pt x="676" y="477"/>
                    <a:pt x="742" y="569"/>
                  </a:cubicBezTo>
                  <a:lnTo>
                    <a:pt x="1364" y="1456"/>
                  </a:lnTo>
                  <a:lnTo>
                    <a:pt x="1272" y="1575"/>
                  </a:lnTo>
                  <a:lnTo>
                    <a:pt x="1179" y="1707"/>
                  </a:lnTo>
                  <a:lnTo>
                    <a:pt x="1033" y="1906"/>
                  </a:lnTo>
                  <a:cubicBezTo>
                    <a:pt x="967" y="1972"/>
                    <a:pt x="888" y="2091"/>
                    <a:pt x="782" y="2237"/>
                  </a:cubicBezTo>
                  <a:cubicBezTo>
                    <a:pt x="742" y="2276"/>
                    <a:pt x="702" y="2303"/>
                    <a:pt x="663" y="2329"/>
                  </a:cubicBezTo>
                  <a:cubicBezTo>
                    <a:pt x="623" y="2343"/>
                    <a:pt x="570" y="2356"/>
                    <a:pt x="517" y="2369"/>
                  </a:cubicBezTo>
                  <a:cubicBezTo>
                    <a:pt x="424" y="2382"/>
                    <a:pt x="345" y="2396"/>
                    <a:pt x="266" y="2422"/>
                  </a:cubicBezTo>
                  <a:cubicBezTo>
                    <a:pt x="186" y="2435"/>
                    <a:pt x="133" y="2488"/>
                    <a:pt x="133" y="2554"/>
                  </a:cubicBezTo>
                  <a:cubicBezTo>
                    <a:pt x="133" y="2594"/>
                    <a:pt x="147" y="2634"/>
                    <a:pt x="160" y="2647"/>
                  </a:cubicBezTo>
                  <a:cubicBezTo>
                    <a:pt x="186" y="2674"/>
                    <a:pt x="213" y="2687"/>
                    <a:pt x="226" y="2700"/>
                  </a:cubicBezTo>
                  <a:cubicBezTo>
                    <a:pt x="266" y="2713"/>
                    <a:pt x="292" y="2726"/>
                    <a:pt x="319" y="2726"/>
                  </a:cubicBezTo>
                  <a:lnTo>
                    <a:pt x="1099" y="2726"/>
                  </a:lnTo>
                  <a:cubicBezTo>
                    <a:pt x="1139" y="2726"/>
                    <a:pt x="1166" y="2726"/>
                    <a:pt x="1205" y="2740"/>
                  </a:cubicBezTo>
                  <a:lnTo>
                    <a:pt x="1338" y="2740"/>
                  </a:lnTo>
                  <a:cubicBezTo>
                    <a:pt x="1391" y="2740"/>
                    <a:pt x="1444" y="2726"/>
                    <a:pt x="1510" y="2713"/>
                  </a:cubicBezTo>
                  <a:cubicBezTo>
                    <a:pt x="1563" y="2687"/>
                    <a:pt x="1602" y="2647"/>
                    <a:pt x="1602" y="2568"/>
                  </a:cubicBezTo>
                  <a:cubicBezTo>
                    <a:pt x="1602" y="2541"/>
                    <a:pt x="1576" y="2515"/>
                    <a:pt x="1549" y="2475"/>
                  </a:cubicBezTo>
                  <a:cubicBezTo>
                    <a:pt x="1510" y="2435"/>
                    <a:pt x="1430" y="2409"/>
                    <a:pt x="1311" y="2409"/>
                  </a:cubicBezTo>
                  <a:cubicBezTo>
                    <a:pt x="1258" y="2409"/>
                    <a:pt x="1219" y="2409"/>
                    <a:pt x="1205" y="2396"/>
                  </a:cubicBezTo>
                  <a:cubicBezTo>
                    <a:pt x="1205" y="2382"/>
                    <a:pt x="1192" y="2369"/>
                    <a:pt x="1192" y="2356"/>
                  </a:cubicBezTo>
                  <a:cubicBezTo>
                    <a:pt x="1192" y="2329"/>
                    <a:pt x="1205" y="2303"/>
                    <a:pt x="1245" y="2263"/>
                  </a:cubicBezTo>
                  <a:cubicBezTo>
                    <a:pt x="1272" y="2210"/>
                    <a:pt x="1298" y="2184"/>
                    <a:pt x="1324" y="2157"/>
                  </a:cubicBezTo>
                  <a:cubicBezTo>
                    <a:pt x="1364" y="2091"/>
                    <a:pt x="1404" y="2038"/>
                    <a:pt x="1444" y="1985"/>
                  </a:cubicBezTo>
                  <a:cubicBezTo>
                    <a:pt x="1483" y="1932"/>
                    <a:pt x="1536" y="1866"/>
                    <a:pt x="1602" y="1774"/>
                  </a:cubicBezTo>
                  <a:cubicBezTo>
                    <a:pt x="1655" y="1840"/>
                    <a:pt x="1708" y="1919"/>
                    <a:pt x="1761" y="1999"/>
                  </a:cubicBezTo>
                  <a:cubicBezTo>
                    <a:pt x="1827" y="2065"/>
                    <a:pt x="1867" y="2131"/>
                    <a:pt x="1920" y="2197"/>
                  </a:cubicBezTo>
                  <a:cubicBezTo>
                    <a:pt x="1960" y="2263"/>
                    <a:pt x="1999" y="2329"/>
                    <a:pt x="2026" y="2382"/>
                  </a:cubicBezTo>
                  <a:cubicBezTo>
                    <a:pt x="2066" y="2435"/>
                    <a:pt x="2079" y="2462"/>
                    <a:pt x="2079" y="2475"/>
                  </a:cubicBezTo>
                  <a:cubicBezTo>
                    <a:pt x="2079" y="2515"/>
                    <a:pt x="2066" y="2541"/>
                    <a:pt x="2052" y="2554"/>
                  </a:cubicBezTo>
                  <a:lnTo>
                    <a:pt x="1973" y="2568"/>
                  </a:lnTo>
                  <a:cubicBezTo>
                    <a:pt x="1933" y="2581"/>
                    <a:pt x="1907" y="2594"/>
                    <a:pt x="1894" y="2634"/>
                  </a:cubicBezTo>
                  <a:cubicBezTo>
                    <a:pt x="1880" y="2674"/>
                    <a:pt x="1880" y="2700"/>
                    <a:pt x="1880" y="2726"/>
                  </a:cubicBezTo>
                  <a:cubicBezTo>
                    <a:pt x="1880" y="2753"/>
                    <a:pt x="1894" y="2793"/>
                    <a:pt x="1933" y="2832"/>
                  </a:cubicBezTo>
                  <a:cubicBezTo>
                    <a:pt x="1986" y="2885"/>
                    <a:pt x="2052" y="2912"/>
                    <a:pt x="2158" y="2912"/>
                  </a:cubicBezTo>
                  <a:cubicBezTo>
                    <a:pt x="2238" y="2912"/>
                    <a:pt x="2304" y="2899"/>
                    <a:pt x="2357" y="2899"/>
                  </a:cubicBezTo>
                  <a:lnTo>
                    <a:pt x="2807" y="2899"/>
                  </a:lnTo>
                  <a:cubicBezTo>
                    <a:pt x="2873" y="2899"/>
                    <a:pt x="2966" y="2912"/>
                    <a:pt x="3072" y="2912"/>
                  </a:cubicBezTo>
                  <a:cubicBezTo>
                    <a:pt x="3124" y="2912"/>
                    <a:pt x="3191" y="2899"/>
                    <a:pt x="3244" y="2885"/>
                  </a:cubicBezTo>
                  <a:cubicBezTo>
                    <a:pt x="3297" y="2872"/>
                    <a:pt x="3336" y="2819"/>
                    <a:pt x="3336" y="2740"/>
                  </a:cubicBezTo>
                  <a:cubicBezTo>
                    <a:pt x="3336" y="2687"/>
                    <a:pt x="3310" y="2660"/>
                    <a:pt x="3257" y="2634"/>
                  </a:cubicBezTo>
                  <a:cubicBezTo>
                    <a:pt x="3217" y="2607"/>
                    <a:pt x="3151" y="2594"/>
                    <a:pt x="3085" y="2594"/>
                  </a:cubicBezTo>
                  <a:cubicBezTo>
                    <a:pt x="3019" y="2581"/>
                    <a:pt x="2952" y="2581"/>
                    <a:pt x="2899" y="2581"/>
                  </a:cubicBezTo>
                  <a:cubicBezTo>
                    <a:pt x="2847" y="2568"/>
                    <a:pt x="2794" y="2554"/>
                    <a:pt x="2727" y="2541"/>
                  </a:cubicBezTo>
                  <a:cubicBezTo>
                    <a:pt x="2701" y="2528"/>
                    <a:pt x="2674" y="2515"/>
                    <a:pt x="2635" y="2475"/>
                  </a:cubicBezTo>
                  <a:cubicBezTo>
                    <a:pt x="2595" y="2449"/>
                    <a:pt x="2555" y="2396"/>
                    <a:pt x="2489" y="2316"/>
                  </a:cubicBezTo>
                  <a:cubicBezTo>
                    <a:pt x="2423" y="2237"/>
                    <a:pt x="2330" y="2131"/>
                    <a:pt x="2238" y="1999"/>
                  </a:cubicBezTo>
                  <a:cubicBezTo>
                    <a:pt x="2132" y="1853"/>
                    <a:pt x="1999" y="1668"/>
                    <a:pt x="1841" y="1443"/>
                  </a:cubicBezTo>
                  <a:cubicBezTo>
                    <a:pt x="1920" y="1324"/>
                    <a:pt x="1999" y="1218"/>
                    <a:pt x="2066" y="1112"/>
                  </a:cubicBezTo>
                  <a:cubicBezTo>
                    <a:pt x="2145" y="993"/>
                    <a:pt x="2224" y="887"/>
                    <a:pt x="2330" y="768"/>
                  </a:cubicBezTo>
                  <a:cubicBezTo>
                    <a:pt x="2397" y="675"/>
                    <a:pt x="2476" y="622"/>
                    <a:pt x="2542" y="609"/>
                  </a:cubicBezTo>
                  <a:cubicBezTo>
                    <a:pt x="2582" y="582"/>
                    <a:pt x="2661" y="569"/>
                    <a:pt x="2754" y="569"/>
                  </a:cubicBezTo>
                  <a:cubicBezTo>
                    <a:pt x="2860" y="556"/>
                    <a:pt x="2992" y="556"/>
                    <a:pt x="3177" y="556"/>
                  </a:cubicBezTo>
                  <a:cubicBezTo>
                    <a:pt x="3217" y="556"/>
                    <a:pt x="3244" y="543"/>
                    <a:pt x="3270" y="516"/>
                  </a:cubicBezTo>
                  <a:cubicBezTo>
                    <a:pt x="3297" y="477"/>
                    <a:pt x="3310" y="437"/>
                    <a:pt x="3310" y="424"/>
                  </a:cubicBezTo>
                  <a:cubicBezTo>
                    <a:pt x="3310" y="291"/>
                    <a:pt x="3257" y="225"/>
                    <a:pt x="3164" y="225"/>
                  </a:cubicBezTo>
                  <a:lnTo>
                    <a:pt x="2026" y="225"/>
                  </a:lnTo>
                  <a:cubicBezTo>
                    <a:pt x="1947" y="225"/>
                    <a:pt x="1880" y="238"/>
                    <a:pt x="1827" y="265"/>
                  </a:cubicBezTo>
                  <a:cubicBezTo>
                    <a:pt x="1788" y="291"/>
                    <a:pt x="1761" y="331"/>
                    <a:pt x="1761" y="410"/>
                  </a:cubicBezTo>
                  <a:cubicBezTo>
                    <a:pt x="1761" y="450"/>
                    <a:pt x="1774" y="490"/>
                    <a:pt x="1801" y="516"/>
                  </a:cubicBezTo>
                  <a:cubicBezTo>
                    <a:pt x="1841" y="529"/>
                    <a:pt x="1867" y="543"/>
                    <a:pt x="1880" y="556"/>
                  </a:cubicBezTo>
                  <a:cubicBezTo>
                    <a:pt x="1907" y="569"/>
                    <a:pt x="1920" y="582"/>
                    <a:pt x="1920" y="596"/>
                  </a:cubicBezTo>
                  <a:cubicBezTo>
                    <a:pt x="1920" y="609"/>
                    <a:pt x="1907" y="649"/>
                    <a:pt x="1867" y="702"/>
                  </a:cubicBezTo>
                  <a:cubicBezTo>
                    <a:pt x="1841" y="754"/>
                    <a:pt x="1801" y="821"/>
                    <a:pt x="1748" y="900"/>
                  </a:cubicBezTo>
                  <a:lnTo>
                    <a:pt x="1602" y="1125"/>
                  </a:lnTo>
                  <a:cubicBezTo>
                    <a:pt x="1536" y="1032"/>
                    <a:pt x="1470" y="953"/>
                    <a:pt x="1417" y="874"/>
                  </a:cubicBezTo>
                  <a:cubicBezTo>
                    <a:pt x="1364" y="794"/>
                    <a:pt x="1311" y="715"/>
                    <a:pt x="1272" y="662"/>
                  </a:cubicBezTo>
                  <a:cubicBezTo>
                    <a:pt x="1232" y="596"/>
                    <a:pt x="1192" y="543"/>
                    <a:pt x="1166" y="503"/>
                  </a:cubicBezTo>
                  <a:cubicBezTo>
                    <a:pt x="1152" y="463"/>
                    <a:pt x="1139" y="437"/>
                    <a:pt x="1139" y="424"/>
                  </a:cubicBezTo>
                  <a:cubicBezTo>
                    <a:pt x="1139" y="384"/>
                    <a:pt x="1152" y="371"/>
                    <a:pt x="1179" y="371"/>
                  </a:cubicBezTo>
                  <a:cubicBezTo>
                    <a:pt x="1219" y="371"/>
                    <a:pt x="1272" y="357"/>
                    <a:pt x="1324" y="357"/>
                  </a:cubicBezTo>
                  <a:cubicBezTo>
                    <a:pt x="1391" y="357"/>
                    <a:pt x="1444" y="344"/>
                    <a:pt x="1470" y="304"/>
                  </a:cubicBezTo>
                  <a:cubicBezTo>
                    <a:pt x="1510" y="265"/>
                    <a:pt x="1523" y="238"/>
                    <a:pt x="1523" y="199"/>
                  </a:cubicBezTo>
                  <a:cubicBezTo>
                    <a:pt x="1523" y="172"/>
                    <a:pt x="1523" y="146"/>
                    <a:pt x="1523" y="132"/>
                  </a:cubicBezTo>
                  <a:cubicBezTo>
                    <a:pt x="1523" y="106"/>
                    <a:pt x="1510" y="79"/>
                    <a:pt x="1483" y="66"/>
                  </a:cubicBezTo>
                  <a:cubicBezTo>
                    <a:pt x="1457" y="40"/>
                    <a:pt x="1430" y="27"/>
                    <a:pt x="1377" y="13"/>
                  </a:cubicBezTo>
                  <a:cubicBezTo>
                    <a:pt x="1338" y="0"/>
                    <a:pt x="1272" y="0"/>
                    <a:pt x="1179"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24"/>
            <p:cNvSpPr/>
            <p:nvPr/>
          </p:nvSpPr>
          <p:spPr>
            <a:xfrm>
              <a:off x="4962835" y="259761"/>
              <a:ext cx="166860" cy="289725"/>
            </a:xfrm>
            <a:custGeom>
              <a:avLst/>
              <a:gdLst/>
              <a:ahLst/>
              <a:cxnLst/>
              <a:rect l="l" t="t" r="r" b="b"/>
              <a:pathLst>
                <a:path w="3019" h="5242" extrusionOk="0">
                  <a:moveTo>
                    <a:pt x="2873" y="0"/>
                  </a:moveTo>
                  <a:cubicBezTo>
                    <a:pt x="2767" y="0"/>
                    <a:pt x="2688" y="27"/>
                    <a:pt x="2635" y="80"/>
                  </a:cubicBezTo>
                  <a:cubicBezTo>
                    <a:pt x="2595" y="133"/>
                    <a:pt x="2529" y="225"/>
                    <a:pt x="2476" y="358"/>
                  </a:cubicBezTo>
                  <a:cubicBezTo>
                    <a:pt x="2383" y="530"/>
                    <a:pt x="2317" y="675"/>
                    <a:pt x="2264" y="781"/>
                  </a:cubicBezTo>
                  <a:lnTo>
                    <a:pt x="2119" y="1073"/>
                  </a:lnTo>
                  <a:cubicBezTo>
                    <a:pt x="2079" y="1152"/>
                    <a:pt x="2052" y="1231"/>
                    <a:pt x="2013" y="1298"/>
                  </a:cubicBezTo>
                  <a:cubicBezTo>
                    <a:pt x="1973" y="1377"/>
                    <a:pt x="1933" y="1456"/>
                    <a:pt x="1880" y="1562"/>
                  </a:cubicBezTo>
                  <a:cubicBezTo>
                    <a:pt x="1827" y="1668"/>
                    <a:pt x="1761" y="1787"/>
                    <a:pt x="1682" y="1946"/>
                  </a:cubicBezTo>
                  <a:cubicBezTo>
                    <a:pt x="1589" y="2092"/>
                    <a:pt x="1483" y="2277"/>
                    <a:pt x="1364" y="2515"/>
                  </a:cubicBezTo>
                  <a:cubicBezTo>
                    <a:pt x="1258" y="2700"/>
                    <a:pt x="1179" y="2846"/>
                    <a:pt x="1126" y="2952"/>
                  </a:cubicBezTo>
                  <a:cubicBezTo>
                    <a:pt x="1060" y="3058"/>
                    <a:pt x="1007" y="3150"/>
                    <a:pt x="967" y="3217"/>
                  </a:cubicBezTo>
                  <a:cubicBezTo>
                    <a:pt x="941" y="3283"/>
                    <a:pt x="901" y="3323"/>
                    <a:pt x="874" y="3362"/>
                  </a:cubicBezTo>
                  <a:cubicBezTo>
                    <a:pt x="861" y="3402"/>
                    <a:pt x="835" y="3442"/>
                    <a:pt x="808" y="3481"/>
                  </a:cubicBezTo>
                  <a:cubicBezTo>
                    <a:pt x="782" y="3521"/>
                    <a:pt x="755" y="3574"/>
                    <a:pt x="716" y="3640"/>
                  </a:cubicBezTo>
                  <a:cubicBezTo>
                    <a:pt x="689" y="3693"/>
                    <a:pt x="636" y="3786"/>
                    <a:pt x="583" y="3892"/>
                  </a:cubicBezTo>
                  <a:cubicBezTo>
                    <a:pt x="530" y="4011"/>
                    <a:pt x="451" y="4156"/>
                    <a:pt x="358" y="4328"/>
                  </a:cubicBezTo>
                  <a:cubicBezTo>
                    <a:pt x="266" y="4514"/>
                    <a:pt x="160" y="4739"/>
                    <a:pt x="14" y="5017"/>
                  </a:cubicBezTo>
                  <a:cubicBezTo>
                    <a:pt x="1" y="5030"/>
                    <a:pt x="1" y="5043"/>
                    <a:pt x="1" y="5070"/>
                  </a:cubicBezTo>
                  <a:cubicBezTo>
                    <a:pt x="1" y="5122"/>
                    <a:pt x="27" y="5162"/>
                    <a:pt x="54" y="5189"/>
                  </a:cubicBezTo>
                  <a:cubicBezTo>
                    <a:pt x="94" y="5228"/>
                    <a:pt x="133" y="5242"/>
                    <a:pt x="173" y="5242"/>
                  </a:cubicBezTo>
                  <a:cubicBezTo>
                    <a:pt x="239" y="5242"/>
                    <a:pt x="279" y="5228"/>
                    <a:pt x="332" y="5202"/>
                  </a:cubicBezTo>
                  <a:cubicBezTo>
                    <a:pt x="385" y="5175"/>
                    <a:pt x="411" y="5149"/>
                    <a:pt x="438" y="5096"/>
                  </a:cubicBezTo>
                  <a:lnTo>
                    <a:pt x="2939" y="384"/>
                  </a:lnTo>
                  <a:cubicBezTo>
                    <a:pt x="2952" y="358"/>
                    <a:pt x="2966" y="318"/>
                    <a:pt x="2992" y="265"/>
                  </a:cubicBezTo>
                  <a:cubicBezTo>
                    <a:pt x="3005" y="225"/>
                    <a:pt x="3019" y="186"/>
                    <a:pt x="3019" y="146"/>
                  </a:cubicBezTo>
                  <a:cubicBezTo>
                    <a:pt x="3019" y="120"/>
                    <a:pt x="3019" y="93"/>
                    <a:pt x="2992" y="53"/>
                  </a:cubicBezTo>
                  <a:cubicBezTo>
                    <a:pt x="2979" y="14"/>
                    <a:pt x="2939" y="0"/>
                    <a:pt x="2873"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24"/>
            <p:cNvSpPr/>
            <p:nvPr/>
          </p:nvSpPr>
          <p:spPr>
            <a:xfrm>
              <a:off x="5141357" y="259761"/>
              <a:ext cx="177085" cy="287515"/>
            </a:xfrm>
            <a:custGeom>
              <a:avLst/>
              <a:gdLst/>
              <a:ahLst/>
              <a:cxnLst/>
              <a:rect l="l" t="t" r="r" b="b"/>
              <a:pathLst>
                <a:path w="3204" h="5202" extrusionOk="0">
                  <a:moveTo>
                    <a:pt x="1668" y="0"/>
                  </a:moveTo>
                  <a:cubicBezTo>
                    <a:pt x="1417" y="0"/>
                    <a:pt x="1192" y="53"/>
                    <a:pt x="993" y="159"/>
                  </a:cubicBezTo>
                  <a:cubicBezTo>
                    <a:pt x="808" y="252"/>
                    <a:pt x="636" y="371"/>
                    <a:pt x="503" y="517"/>
                  </a:cubicBezTo>
                  <a:cubicBezTo>
                    <a:pt x="371" y="662"/>
                    <a:pt x="278" y="808"/>
                    <a:pt x="199" y="953"/>
                  </a:cubicBezTo>
                  <a:cubicBezTo>
                    <a:pt x="133" y="1099"/>
                    <a:pt x="106" y="1231"/>
                    <a:pt x="106" y="1324"/>
                  </a:cubicBezTo>
                  <a:cubicBezTo>
                    <a:pt x="106" y="1337"/>
                    <a:pt x="106" y="1377"/>
                    <a:pt x="106" y="1417"/>
                  </a:cubicBezTo>
                  <a:cubicBezTo>
                    <a:pt x="119" y="1456"/>
                    <a:pt x="133" y="1496"/>
                    <a:pt x="146" y="1549"/>
                  </a:cubicBezTo>
                  <a:cubicBezTo>
                    <a:pt x="159" y="1589"/>
                    <a:pt x="199" y="1615"/>
                    <a:pt x="225" y="1655"/>
                  </a:cubicBezTo>
                  <a:cubicBezTo>
                    <a:pt x="265" y="1681"/>
                    <a:pt x="318" y="1708"/>
                    <a:pt x="384" y="1708"/>
                  </a:cubicBezTo>
                  <a:cubicBezTo>
                    <a:pt x="503" y="1708"/>
                    <a:pt x="583" y="1681"/>
                    <a:pt x="649" y="1628"/>
                  </a:cubicBezTo>
                  <a:cubicBezTo>
                    <a:pt x="702" y="1575"/>
                    <a:pt x="742" y="1496"/>
                    <a:pt x="742" y="1417"/>
                  </a:cubicBezTo>
                  <a:cubicBezTo>
                    <a:pt x="742" y="1377"/>
                    <a:pt x="728" y="1350"/>
                    <a:pt x="715" y="1324"/>
                  </a:cubicBezTo>
                  <a:cubicBezTo>
                    <a:pt x="702" y="1298"/>
                    <a:pt x="689" y="1271"/>
                    <a:pt x="662" y="1245"/>
                  </a:cubicBezTo>
                  <a:lnTo>
                    <a:pt x="609" y="1178"/>
                  </a:lnTo>
                  <a:cubicBezTo>
                    <a:pt x="596" y="1165"/>
                    <a:pt x="596" y="1139"/>
                    <a:pt x="596" y="1099"/>
                  </a:cubicBezTo>
                  <a:cubicBezTo>
                    <a:pt x="596" y="1073"/>
                    <a:pt x="622" y="1020"/>
                    <a:pt x="662" y="940"/>
                  </a:cubicBezTo>
                  <a:cubicBezTo>
                    <a:pt x="715" y="861"/>
                    <a:pt x="781" y="768"/>
                    <a:pt x="861" y="689"/>
                  </a:cubicBezTo>
                  <a:cubicBezTo>
                    <a:pt x="953" y="609"/>
                    <a:pt x="1059" y="530"/>
                    <a:pt x="1178" y="477"/>
                  </a:cubicBezTo>
                  <a:cubicBezTo>
                    <a:pt x="1297" y="411"/>
                    <a:pt x="1443" y="371"/>
                    <a:pt x="1602" y="371"/>
                  </a:cubicBezTo>
                  <a:cubicBezTo>
                    <a:pt x="1761" y="371"/>
                    <a:pt x="1893" y="411"/>
                    <a:pt x="2012" y="464"/>
                  </a:cubicBezTo>
                  <a:cubicBezTo>
                    <a:pt x="2118" y="517"/>
                    <a:pt x="2211" y="583"/>
                    <a:pt x="2277" y="675"/>
                  </a:cubicBezTo>
                  <a:cubicBezTo>
                    <a:pt x="2343" y="755"/>
                    <a:pt x="2396" y="848"/>
                    <a:pt x="2422" y="953"/>
                  </a:cubicBezTo>
                  <a:cubicBezTo>
                    <a:pt x="2462" y="1059"/>
                    <a:pt x="2475" y="1152"/>
                    <a:pt x="2475" y="1258"/>
                  </a:cubicBezTo>
                  <a:cubicBezTo>
                    <a:pt x="2475" y="1456"/>
                    <a:pt x="2436" y="1668"/>
                    <a:pt x="2356" y="1906"/>
                  </a:cubicBezTo>
                  <a:cubicBezTo>
                    <a:pt x="2290" y="2131"/>
                    <a:pt x="2184" y="2356"/>
                    <a:pt x="2052" y="2595"/>
                  </a:cubicBezTo>
                  <a:cubicBezTo>
                    <a:pt x="1933" y="2820"/>
                    <a:pt x="1787" y="3058"/>
                    <a:pt x="1628" y="3283"/>
                  </a:cubicBezTo>
                  <a:cubicBezTo>
                    <a:pt x="1469" y="3508"/>
                    <a:pt x="1297" y="3720"/>
                    <a:pt x="1112" y="3931"/>
                  </a:cubicBezTo>
                  <a:cubicBezTo>
                    <a:pt x="940" y="4117"/>
                    <a:pt x="768" y="4302"/>
                    <a:pt x="596" y="4474"/>
                  </a:cubicBezTo>
                  <a:cubicBezTo>
                    <a:pt x="424" y="4633"/>
                    <a:pt x="265" y="4778"/>
                    <a:pt x="119" y="4884"/>
                  </a:cubicBezTo>
                  <a:cubicBezTo>
                    <a:pt x="93" y="4911"/>
                    <a:pt x="67" y="4937"/>
                    <a:pt x="27" y="4964"/>
                  </a:cubicBezTo>
                  <a:cubicBezTo>
                    <a:pt x="14" y="4977"/>
                    <a:pt x="0" y="5003"/>
                    <a:pt x="0" y="5043"/>
                  </a:cubicBezTo>
                  <a:cubicBezTo>
                    <a:pt x="0" y="5070"/>
                    <a:pt x="14" y="5109"/>
                    <a:pt x="27" y="5136"/>
                  </a:cubicBezTo>
                  <a:cubicBezTo>
                    <a:pt x="67" y="5175"/>
                    <a:pt x="106" y="5202"/>
                    <a:pt x="172" y="5202"/>
                  </a:cubicBezTo>
                  <a:cubicBezTo>
                    <a:pt x="225" y="5202"/>
                    <a:pt x="292" y="5189"/>
                    <a:pt x="331" y="5162"/>
                  </a:cubicBezTo>
                  <a:cubicBezTo>
                    <a:pt x="384" y="5149"/>
                    <a:pt x="411" y="5136"/>
                    <a:pt x="437" y="5109"/>
                  </a:cubicBezTo>
                  <a:lnTo>
                    <a:pt x="1112" y="5109"/>
                  </a:lnTo>
                  <a:cubicBezTo>
                    <a:pt x="1244" y="5109"/>
                    <a:pt x="1377" y="5109"/>
                    <a:pt x="1509" y="5122"/>
                  </a:cubicBezTo>
                  <a:lnTo>
                    <a:pt x="1880" y="5122"/>
                  </a:lnTo>
                  <a:cubicBezTo>
                    <a:pt x="2012" y="5122"/>
                    <a:pt x="2131" y="5122"/>
                    <a:pt x="2264" y="5136"/>
                  </a:cubicBezTo>
                  <a:lnTo>
                    <a:pt x="2674" y="5136"/>
                  </a:lnTo>
                  <a:cubicBezTo>
                    <a:pt x="2687" y="5136"/>
                    <a:pt x="2714" y="5122"/>
                    <a:pt x="2753" y="5096"/>
                  </a:cubicBezTo>
                  <a:cubicBezTo>
                    <a:pt x="2793" y="5083"/>
                    <a:pt x="2833" y="5043"/>
                    <a:pt x="2859" y="4990"/>
                  </a:cubicBezTo>
                  <a:cubicBezTo>
                    <a:pt x="2965" y="4792"/>
                    <a:pt x="3058" y="4646"/>
                    <a:pt x="3111" y="4553"/>
                  </a:cubicBezTo>
                  <a:cubicBezTo>
                    <a:pt x="3177" y="4461"/>
                    <a:pt x="3203" y="4395"/>
                    <a:pt x="3203" y="4355"/>
                  </a:cubicBezTo>
                  <a:cubicBezTo>
                    <a:pt x="3203" y="4302"/>
                    <a:pt x="3190" y="4275"/>
                    <a:pt x="3137" y="4249"/>
                  </a:cubicBezTo>
                  <a:cubicBezTo>
                    <a:pt x="3111" y="4236"/>
                    <a:pt x="3071" y="4222"/>
                    <a:pt x="3018" y="4222"/>
                  </a:cubicBezTo>
                  <a:cubicBezTo>
                    <a:pt x="2965" y="4222"/>
                    <a:pt x="2925" y="4236"/>
                    <a:pt x="2886" y="4275"/>
                  </a:cubicBezTo>
                  <a:cubicBezTo>
                    <a:pt x="2859" y="4302"/>
                    <a:pt x="2833" y="4328"/>
                    <a:pt x="2819" y="4368"/>
                  </a:cubicBezTo>
                  <a:lnTo>
                    <a:pt x="2647" y="4620"/>
                  </a:lnTo>
                  <a:cubicBezTo>
                    <a:pt x="2621" y="4672"/>
                    <a:pt x="2594" y="4699"/>
                    <a:pt x="2568" y="4712"/>
                  </a:cubicBezTo>
                  <a:cubicBezTo>
                    <a:pt x="2542" y="4725"/>
                    <a:pt x="2515" y="4739"/>
                    <a:pt x="2489" y="4739"/>
                  </a:cubicBezTo>
                  <a:lnTo>
                    <a:pt x="1800" y="4739"/>
                  </a:lnTo>
                  <a:cubicBezTo>
                    <a:pt x="1628" y="4725"/>
                    <a:pt x="1456" y="4725"/>
                    <a:pt x="1271" y="4725"/>
                  </a:cubicBezTo>
                  <a:cubicBezTo>
                    <a:pt x="1099" y="4725"/>
                    <a:pt x="940" y="4712"/>
                    <a:pt x="821" y="4712"/>
                  </a:cubicBezTo>
                  <a:cubicBezTo>
                    <a:pt x="940" y="4593"/>
                    <a:pt x="1072" y="4461"/>
                    <a:pt x="1218" y="4302"/>
                  </a:cubicBezTo>
                  <a:cubicBezTo>
                    <a:pt x="1377" y="4143"/>
                    <a:pt x="1536" y="3971"/>
                    <a:pt x="1681" y="3786"/>
                  </a:cubicBezTo>
                  <a:cubicBezTo>
                    <a:pt x="1840" y="3600"/>
                    <a:pt x="1999" y="3402"/>
                    <a:pt x="2144" y="3203"/>
                  </a:cubicBezTo>
                  <a:cubicBezTo>
                    <a:pt x="2290" y="2992"/>
                    <a:pt x="2436" y="2780"/>
                    <a:pt x="2542" y="2555"/>
                  </a:cubicBezTo>
                  <a:cubicBezTo>
                    <a:pt x="2661" y="2343"/>
                    <a:pt x="2753" y="2131"/>
                    <a:pt x="2833" y="1906"/>
                  </a:cubicBezTo>
                  <a:cubicBezTo>
                    <a:pt x="2899" y="1681"/>
                    <a:pt x="2939" y="1470"/>
                    <a:pt x="2939" y="1271"/>
                  </a:cubicBezTo>
                  <a:cubicBezTo>
                    <a:pt x="2939" y="1086"/>
                    <a:pt x="2912" y="927"/>
                    <a:pt x="2872" y="781"/>
                  </a:cubicBezTo>
                  <a:cubicBezTo>
                    <a:pt x="2833" y="623"/>
                    <a:pt x="2753" y="490"/>
                    <a:pt x="2647" y="371"/>
                  </a:cubicBezTo>
                  <a:cubicBezTo>
                    <a:pt x="2542" y="265"/>
                    <a:pt x="2409" y="173"/>
                    <a:pt x="2250" y="106"/>
                  </a:cubicBezTo>
                  <a:cubicBezTo>
                    <a:pt x="2092" y="40"/>
                    <a:pt x="1893" y="0"/>
                    <a:pt x="1668"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24"/>
            <p:cNvSpPr/>
            <p:nvPr/>
          </p:nvSpPr>
          <p:spPr>
            <a:xfrm>
              <a:off x="5320598" y="397272"/>
              <a:ext cx="209971" cy="208534"/>
            </a:xfrm>
            <a:custGeom>
              <a:avLst/>
              <a:gdLst/>
              <a:ahLst/>
              <a:cxnLst/>
              <a:rect l="l" t="t" r="r" b="b"/>
              <a:pathLst>
                <a:path w="3799" h="3773" extrusionOk="0">
                  <a:moveTo>
                    <a:pt x="384" y="1"/>
                  </a:moveTo>
                  <a:cubicBezTo>
                    <a:pt x="278" y="1"/>
                    <a:pt x="199" y="14"/>
                    <a:pt x="119" y="54"/>
                  </a:cubicBezTo>
                  <a:cubicBezTo>
                    <a:pt x="40" y="80"/>
                    <a:pt x="0" y="133"/>
                    <a:pt x="0" y="199"/>
                  </a:cubicBezTo>
                  <a:cubicBezTo>
                    <a:pt x="0" y="279"/>
                    <a:pt x="53" y="318"/>
                    <a:pt x="132" y="332"/>
                  </a:cubicBezTo>
                  <a:cubicBezTo>
                    <a:pt x="212" y="345"/>
                    <a:pt x="331" y="358"/>
                    <a:pt x="490" y="358"/>
                  </a:cubicBezTo>
                  <a:lnTo>
                    <a:pt x="609" y="358"/>
                  </a:lnTo>
                  <a:cubicBezTo>
                    <a:pt x="649" y="371"/>
                    <a:pt x="675" y="371"/>
                    <a:pt x="701" y="385"/>
                  </a:cubicBezTo>
                  <a:cubicBezTo>
                    <a:pt x="728" y="398"/>
                    <a:pt x="741" y="411"/>
                    <a:pt x="754" y="437"/>
                  </a:cubicBezTo>
                  <a:cubicBezTo>
                    <a:pt x="781" y="464"/>
                    <a:pt x="794" y="490"/>
                    <a:pt x="821" y="530"/>
                  </a:cubicBezTo>
                  <a:lnTo>
                    <a:pt x="2025" y="2714"/>
                  </a:lnTo>
                  <a:cubicBezTo>
                    <a:pt x="1972" y="2833"/>
                    <a:pt x="1919" y="2939"/>
                    <a:pt x="1866" y="3032"/>
                  </a:cubicBezTo>
                  <a:cubicBezTo>
                    <a:pt x="1813" y="3124"/>
                    <a:pt x="1760" y="3190"/>
                    <a:pt x="1694" y="3257"/>
                  </a:cubicBezTo>
                  <a:cubicBezTo>
                    <a:pt x="1641" y="3296"/>
                    <a:pt x="1575" y="3349"/>
                    <a:pt x="1509" y="3376"/>
                  </a:cubicBezTo>
                  <a:cubicBezTo>
                    <a:pt x="1429" y="3415"/>
                    <a:pt x="1363" y="3429"/>
                    <a:pt x="1297" y="3429"/>
                  </a:cubicBezTo>
                  <a:cubicBezTo>
                    <a:pt x="1178" y="3429"/>
                    <a:pt x="1072" y="3402"/>
                    <a:pt x="993" y="3349"/>
                  </a:cubicBezTo>
                  <a:cubicBezTo>
                    <a:pt x="926" y="3296"/>
                    <a:pt x="887" y="3230"/>
                    <a:pt x="887" y="3164"/>
                  </a:cubicBezTo>
                  <a:cubicBezTo>
                    <a:pt x="887" y="3137"/>
                    <a:pt x="900" y="3098"/>
                    <a:pt x="913" y="3071"/>
                  </a:cubicBezTo>
                  <a:cubicBezTo>
                    <a:pt x="940" y="3045"/>
                    <a:pt x="966" y="3018"/>
                    <a:pt x="993" y="3018"/>
                  </a:cubicBezTo>
                  <a:cubicBezTo>
                    <a:pt x="1019" y="3018"/>
                    <a:pt x="1046" y="3018"/>
                    <a:pt x="1072" y="3005"/>
                  </a:cubicBezTo>
                  <a:cubicBezTo>
                    <a:pt x="1099" y="3005"/>
                    <a:pt x="1125" y="2992"/>
                    <a:pt x="1151" y="2979"/>
                  </a:cubicBezTo>
                  <a:cubicBezTo>
                    <a:pt x="1178" y="2965"/>
                    <a:pt x="1204" y="2939"/>
                    <a:pt x="1218" y="2912"/>
                  </a:cubicBezTo>
                  <a:cubicBezTo>
                    <a:pt x="1231" y="2899"/>
                    <a:pt x="1244" y="2859"/>
                    <a:pt x="1244" y="2820"/>
                  </a:cubicBezTo>
                  <a:cubicBezTo>
                    <a:pt x="1244" y="2754"/>
                    <a:pt x="1218" y="2701"/>
                    <a:pt x="1165" y="2674"/>
                  </a:cubicBezTo>
                  <a:cubicBezTo>
                    <a:pt x="1125" y="2648"/>
                    <a:pt x="1072" y="2634"/>
                    <a:pt x="1019" y="2634"/>
                  </a:cubicBezTo>
                  <a:cubicBezTo>
                    <a:pt x="966" y="2634"/>
                    <a:pt x="913" y="2634"/>
                    <a:pt x="847" y="2661"/>
                  </a:cubicBezTo>
                  <a:cubicBezTo>
                    <a:pt x="794" y="2687"/>
                    <a:pt x="754" y="2714"/>
                    <a:pt x="701" y="2754"/>
                  </a:cubicBezTo>
                  <a:cubicBezTo>
                    <a:pt x="662" y="2807"/>
                    <a:pt x="622" y="2859"/>
                    <a:pt x="596" y="2926"/>
                  </a:cubicBezTo>
                  <a:cubicBezTo>
                    <a:pt x="569" y="2992"/>
                    <a:pt x="556" y="3071"/>
                    <a:pt x="556" y="3164"/>
                  </a:cubicBezTo>
                  <a:cubicBezTo>
                    <a:pt x="556" y="3257"/>
                    <a:pt x="582" y="3349"/>
                    <a:pt x="622" y="3415"/>
                  </a:cubicBezTo>
                  <a:cubicBezTo>
                    <a:pt x="649" y="3495"/>
                    <a:pt x="701" y="3561"/>
                    <a:pt x="768" y="3614"/>
                  </a:cubicBezTo>
                  <a:cubicBezTo>
                    <a:pt x="821" y="3667"/>
                    <a:pt x="900" y="3707"/>
                    <a:pt x="979" y="3733"/>
                  </a:cubicBezTo>
                  <a:cubicBezTo>
                    <a:pt x="1059" y="3759"/>
                    <a:pt x="1138" y="3773"/>
                    <a:pt x="1231" y="3773"/>
                  </a:cubicBezTo>
                  <a:cubicBezTo>
                    <a:pt x="1390" y="3773"/>
                    <a:pt x="1535" y="3733"/>
                    <a:pt x="1668" y="3667"/>
                  </a:cubicBezTo>
                  <a:cubicBezTo>
                    <a:pt x="1800" y="3614"/>
                    <a:pt x="1932" y="3508"/>
                    <a:pt x="2051" y="3376"/>
                  </a:cubicBezTo>
                  <a:cubicBezTo>
                    <a:pt x="2144" y="3257"/>
                    <a:pt x="2237" y="3111"/>
                    <a:pt x="2303" y="2952"/>
                  </a:cubicBezTo>
                  <a:cubicBezTo>
                    <a:pt x="2382" y="2780"/>
                    <a:pt x="2462" y="2595"/>
                    <a:pt x="2541" y="2370"/>
                  </a:cubicBezTo>
                  <a:lnTo>
                    <a:pt x="3176" y="596"/>
                  </a:lnTo>
                  <a:cubicBezTo>
                    <a:pt x="3203" y="530"/>
                    <a:pt x="3229" y="490"/>
                    <a:pt x="3256" y="477"/>
                  </a:cubicBezTo>
                  <a:cubicBezTo>
                    <a:pt x="3296" y="464"/>
                    <a:pt x="3362" y="451"/>
                    <a:pt x="3454" y="451"/>
                  </a:cubicBezTo>
                  <a:cubicBezTo>
                    <a:pt x="3534" y="451"/>
                    <a:pt x="3613" y="437"/>
                    <a:pt x="3679" y="411"/>
                  </a:cubicBezTo>
                  <a:cubicBezTo>
                    <a:pt x="3759" y="398"/>
                    <a:pt x="3799" y="345"/>
                    <a:pt x="3799" y="279"/>
                  </a:cubicBezTo>
                  <a:cubicBezTo>
                    <a:pt x="3799" y="212"/>
                    <a:pt x="3759" y="160"/>
                    <a:pt x="3693" y="146"/>
                  </a:cubicBezTo>
                  <a:cubicBezTo>
                    <a:pt x="3626" y="120"/>
                    <a:pt x="3547" y="107"/>
                    <a:pt x="3454" y="107"/>
                  </a:cubicBezTo>
                  <a:lnTo>
                    <a:pt x="2422" y="107"/>
                  </a:lnTo>
                  <a:cubicBezTo>
                    <a:pt x="2329" y="107"/>
                    <a:pt x="2263" y="120"/>
                    <a:pt x="2237" y="146"/>
                  </a:cubicBezTo>
                  <a:cubicBezTo>
                    <a:pt x="2210" y="160"/>
                    <a:pt x="2197" y="212"/>
                    <a:pt x="2197" y="279"/>
                  </a:cubicBezTo>
                  <a:cubicBezTo>
                    <a:pt x="2197" y="318"/>
                    <a:pt x="2224" y="358"/>
                    <a:pt x="2263" y="398"/>
                  </a:cubicBezTo>
                  <a:cubicBezTo>
                    <a:pt x="2303" y="437"/>
                    <a:pt x="2382" y="451"/>
                    <a:pt x="2475" y="451"/>
                  </a:cubicBezTo>
                  <a:cubicBezTo>
                    <a:pt x="2568" y="451"/>
                    <a:pt x="2634" y="464"/>
                    <a:pt x="2660" y="477"/>
                  </a:cubicBezTo>
                  <a:cubicBezTo>
                    <a:pt x="2687" y="504"/>
                    <a:pt x="2700" y="517"/>
                    <a:pt x="2700" y="557"/>
                  </a:cubicBezTo>
                  <a:cubicBezTo>
                    <a:pt x="2700" y="623"/>
                    <a:pt x="2687" y="689"/>
                    <a:pt x="2647" y="795"/>
                  </a:cubicBezTo>
                  <a:lnTo>
                    <a:pt x="2197" y="2224"/>
                  </a:lnTo>
                  <a:lnTo>
                    <a:pt x="1337" y="623"/>
                  </a:lnTo>
                  <a:cubicBezTo>
                    <a:pt x="1324" y="583"/>
                    <a:pt x="1310" y="543"/>
                    <a:pt x="1297" y="504"/>
                  </a:cubicBezTo>
                  <a:cubicBezTo>
                    <a:pt x="1284" y="464"/>
                    <a:pt x="1284" y="437"/>
                    <a:pt x="1284" y="424"/>
                  </a:cubicBezTo>
                  <a:cubicBezTo>
                    <a:pt x="1284" y="385"/>
                    <a:pt x="1284" y="358"/>
                    <a:pt x="1297" y="358"/>
                  </a:cubicBezTo>
                  <a:cubicBezTo>
                    <a:pt x="1324" y="345"/>
                    <a:pt x="1337" y="345"/>
                    <a:pt x="1363" y="345"/>
                  </a:cubicBezTo>
                  <a:cubicBezTo>
                    <a:pt x="1443" y="345"/>
                    <a:pt x="1496" y="332"/>
                    <a:pt x="1522" y="292"/>
                  </a:cubicBezTo>
                  <a:cubicBezTo>
                    <a:pt x="1549" y="252"/>
                    <a:pt x="1562" y="212"/>
                    <a:pt x="1562" y="160"/>
                  </a:cubicBezTo>
                  <a:cubicBezTo>
                    <a:pt x="1562" y="120"/>
                    <a:pt x="1549" y="80"/>
                    <a:pt x="1522" y="54"/>
                  </a:cubicBezTo>
                  <a:cubicBezTo>
                    <a:pt x="1496" y="14"/>
                    <a:pt x="1416" y="1"/>
                    <a:pt x="1310" y="1"/>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2" name="Google Shape;422;p24"/>
          <p:cNvGrpSpPr/>
          <p:nvPr/>
        </p:nvGrpSpPr>
        <p:grpSpPr>
          <a:xfrm rot="1189416">
            <a:off x="8174506" y="4520277"/>
            <a:ext cx="563830" cy="258402"/>
            <a:chOff x="6301529" y="2700815"/>
            <a:chExt cx="640137" cy="293373"/>
          </a:xfrm>
        </p:grpSpPr>
        <p:sp>
          <p:nvSpPr>
            <p:cNvPr id="423" name="Google Shape;423;p24"/>
            <p:cNvSpPr/>
            <p:nvPr/>
          </p:nvSpPr>
          <p:spPr>
            <a:xfrm>
              <a:off x="6301529" y="2703026"/>
              <a:ext cx="188802" cy="281656"/>
            </a:xfrm>
            <a:custGeom>
              <a:avLst/>
              <a:gdLst/>
              <a:ahLst/>
              <a:cxnLst/>
              <a:rect l="l" t="t" r="r" b="b"/>
              <a:pathLst>
                <a:path w="3416" h="5096" extrusionOk="0">
                  <a:moveTo>
                    <a:pt x="2528" y="609"/>
                  </a:moveTo>
                  <a:lnTo>
                    <a:pt x="2356" y="3177"/>
                  </a:lnTo>
                  <a:cubicBezTo>
                    <a:pt x="2211" y="3190"/>
                    <a:pt x="2039" y="3203"/>
                    <a:pt x="1853" y="3216"/>
                  </a:cubicBezTo>
                  <a:cubicBezTo>
                    <a:pt x="1668" y="3216"/>
                    <a:pt x="1496" y="3229"/>
                    <a:pt x="1324" y="3243"/>
                  </a:cubicBezTo>
                  <a:cubicBezTo>
                    <a:pt x="1165" y="3243"/>
                    <a:pt x="1020" y="3243"/>
                    <a:pt x="901" y="3256"/>
                  </a:cubicBezTo>
                  <a:lnTo>
                    <a:pt x="702" y="3256"/>
                  </a:lnTo>
                  <a:cubicBezTo>
                    <a:pt x="662" y="3256"/>
                    <a:pt x="636" y="3256"/>
                    <a:pt x="623" y="3243"/>
                  </a:cubicBezTo>
                  <a:cubicBezTo>
                    <a:pt x="623" y="3229"/>
                    <a:pt x="623" y="3216"/>
                    <a:pt x="623" y="3203"/>
                  </a:cubicBezTo>
                  <a:cubicBezTo>
                    <a:pt x="623" y="3177"/>
                    <a:pt x="623" y="3163"/>
                    <a:pt x="649" y="3137"/>
                  </a:cubicBezTo>
                  <a:cubicBezTo>
                    <a:pt x="676" y="3110"/>
                    <a:pt x="689" y="3097"/>
                    <a:pt x="689" y="3084"/>
                  </a:cubicBezTo>
                  <a:lnTo>
                    <a:pt x="2528" y="609"/>
                  </a:lnTo>
                  <a:close/>
                  <a:moveTo>
                    <a:pt x="2714" y="0"/>
                  </a:moveTo>
                  <a:cubicBezTo>
                    <a:pt x="2648" y="0"/>
                    <a:pt x="2581" y="27"/>
                    <a:pt x="2515" y="66"/>
                  </a:cubicBezTo>
                  <a:cubicBezTo>
                    <a:pt x="2462" y="119"/>
                    <a:pt x="2423" y="146"/>
                    <a:pt x="2409" y="172"/>
                  </a:cubicBezTo>
                  <a:cubicBezTo>
                    <a:pt x="2264" y="357"/>
                    <a:pt x="2131" y="530"/>
                    <a:pt x="2012" y="688"/>
                  </a:cubicBezTo>
                  <a:cubicBezTo>
                    <a:pt x="1893" y="834"/>
                    <a:pt x="1774" y="980"/>
                    <a:pt x="1668" y="1125"/>
                  </a:cubicBezTo>
                  <a:lnTo>
                    <a:pt x="1351" y="1562"/>
                  </a:lnTo>
                  <a:cubicBezTo>
                    <a:pt x="1245" y="1707"/>
                    <a:pt x="1126" y="1866"/>
                    <a:pt x="993" y="2038"/>
                  </a:cubicBezTo>
                  <a:cubicBezTo>
                    <a:pt x="874" y="2197"/>
                    <a:pt x="728" y="2396"/>
                    <a:pt x="583" y="2594"/>
                  </a:cubicBezTo>
                  <a:cubicBezTo>
                    <a:pt x="437" y="2806"/>
                    <a:pt x="265" y="3031"/>
                    <a:pt x="67" y="3296"/>
                  </a:cubicBezTo>
                  <a:cubicBezTo>
                    <a:pt x="40" y="3335"/>
                    <a:pt x="27" y="3362"/>
                    <a:pt x="14" y="3388"/>
                  </a:cubicBezTo>
                  <a:cubicBezTo>
                    <a:pt x="1" y="3415"/>
                    <a:pt x="1" y="3441"/>
                    <a:pt x="1" y="3468"/>
                  </a:cubicBezTo>
                  <a:cubicBezTo>
                    <a:pt x="1" y="3521"/>
                    <a:pt x="27" y="3574"/>
                    <a:pt x="80" y="3600"/>
                  </a:cubicBezTo>
                  <a:cubicBezTo>
                    <a:pt x="133" y="3640"/>
                    <a:pt x="186" y="3653"/>
                    <a:pt x="265" y="3653"/>
                  </a:cubicBezTo>
                  <a:cubicBezTo>
                    <a:pt x="345" y="3653"/>
                    <a:pt x="570" y="3640"/>
                    <a:pt x="901" y="3627"/>
                  </a:cubicBezTo>
                  <a:cubicBezTo>
                    <a:pt x="1231" y="3613"/>
                    <a:pt x="1721" y="3600"/>
                    <a:pt x="2343" y="3587"/>
                  </a:cubicBezTo>
                  <a:lnTo>
                    <a:pt x="2343" y="3587"/>
                  </a:lnTo>
                  <a:lnTo>
                    <a:pt x="2290" y="4540"/>
                  </a:lnTo>
                  <a:cubicBezTo>
                    <a:pt x="2290" y="4632"/>
                    <a:pt x="2264" y="4685"/>
                    <a:pt x="2211" y="4725"/>
                  </a:cubicBezTo>
                  <a:cubicBezTo>
                    <a:pt x="2158" y="4752"/>
                    <a:pt x="2078" y="4778"/>
                    <a:pt x="1986" y="4778"/>
                  </a:cubicBezTo>
                  <a:cubicBezTo>
                    <a:pt x="1973" y="4778"/>
                    <a:pt x="1946" y="4778"/>
                    <a:pt x="1893" y="4791"/>
                  </a:cubicBezTo>
                  <a:cubicBezTo>
                    <a:pt x="1853" y="4791"/>
                    <a:pt x="1801" y="4791"/>
                    <a:pt x="1748" y="4804"/>
                  </a:cubicBezTo>
                  <a:cubicBezTo>
                    <a:pt x="1695" y="4804"/>
                    <a:pt x="1642" y="4804"/>
                    <a:pt x="1576" y="4818"/>
                  </a:cubicBezTo>
                  <a:lnTo>
                    <a:pt x="1430" y="4818"/>
                  </a:lnTo>
                  <a:cubicBezTo>
                    <a:pt x="1390" y="4818"/>
                    <a:pt x="1351" y="4831"/>
                    <a:pt x="1311" y="4844"/>
                  </a:cubicBezTo>
                  <a:cubicBezTo>
                    <a:pt x="1271" y="4857"/>
                    <a:pt x="1245" y="4897"/>
                    <a:pt x="1245" y="4950"/>
                  </a:cubicBezTo>
                  <a:cubicBezTo>
                    <a:pt x="1245" y="5003"/>
                    <a:pt x="1271" y="5056"/>
                    <a:pt x="1324" y="5069"/>
                  </a:cubicBezTo>
                  <a:cubicBezTo>
                    <a:pt x="1377" y="5082"/>
                    <a:pt x="1417" y="5096"/>
                    <a:pt x="1456" y="5096"/>
                  </a:cubicBezTo>
                  <a:lnTo>
                    <a:pt x="2965" y="5096"/>
                  </a:lnTo>
                  <a:cubicBezTo>
                    <a:pt x="3045" y="5096"/>
                    <a:pt x="3111" y="5082"/>
                    <a:pt x="3164" y="5069"/>
                  </a:cubicBezTo>
                  <a:cubicBezTo>
                    <a:pt x="3217" y="5043"/>
                    <a:pt x="3230" y="5003"/>
                    <a:pt x="3230" y="4937"/>
                  </a:cubicBezTo>
                  <a:cubicBezTo>
                    <a:pt x="3230" y="4884"/>
                    <a:pt x="3217" y="4844"/>
                    <a:pt x="3164" y="4818"/>
                  </a:cubicBezTo>
                  <a:cubicBezTo>
                    <a:pt x="3124" y="4804"/>
                    <a:pt x="3058" y="4791"/>
                    <a:pt x="2965" y="4791"/>
                  </a:cubicBezTo>
                  <a:cubicBezTo>
                    <a:pt x="2912" y="4791"/>
                    <a:pt x="2859" y="4791"/>
                    <a:pt x="2793" y="4778"/>
                  </a:cubicBezTo>
                  <a:cubicBezTo>
                    <a:pt x="2740" y="4778"/>
                    <a:pt x="2714" y="4738"/>
                    <a:pt x="2714" y="4699"/>
                  </a:cubicBezTo>
                  <a:cubicBezTo>
                    <a:pt x="2714" y="4672"/>
                    <a:pt x="2714" y="4619"/>
                    <a:pt x="2714" y="4527"/>
                  </a:cubicBezTo>
                  <a:cubicBezTo>
                    <a:pt x="2727" y="4447"/>
                    <a:pt x="2727" y="4341"/>
                    <a:pt x="2727" y="4235"/>
                  </a:cubicBezTo>
                  <a:cubicBezTo>
                    <a:pt x="2740" y="4129"/>
                    <a:pt x="2740" y="4010"/>
                    <a:pt x="2753" y="3904"/>
                  </a:cubicBezTo>
                  <a:cubicBezTo>
                    <a:pt x="2753" y="3785"/>
                    <a:pt x="2767" y="3679"/>
                    <a:pt x="2767" y="3587"/>
                  </a:cubicBezTo>
                  <a:lnTo>
                    <a:pt x="3230" y="3587"/>
                  </a:lnTo>
                  <a:cubicBezTo>
                    <a:pt x="3256" y="3587"/>
                    <a:pt x="3296" y="3574"/>
                    <a:pt x="3336" y="3547"/>
                  </a:cubicBezTo>
                  <a:cubicBezTo>
                    <a:pt x="3389" y="3534"/>
                    <a:pt x="3415" y="3481"/>
                    <a:pt x="3415" y="3415"/>
                  </a:cubicBezTo>
                  <a:cubicBezTo>
                    <a:pt x="3415" y="3349"/>
                    <a:pt x="3389" y="3296"/>
                    <a:pt x="3349" y="3269"/>
                  </a:cubicBezTo>
                  <a:cubicBezTo>
                    <a:pt x="3309" y="3229"/>
                    <a:pt x="3256" y="3216"/>
                    <a:pt x="3190" y="3203"/>
                  </a:cubicBezTo>
                  <a:lnTo>
                    <a:pt x="2793" y="3177"/>
                  </a:lnTo>
                  <a:cubicBezTo>
                    <a:pt x="2793" y="3031"/>
                    <a:pt x="2793" y="2846"/>
                    <a:pt x="2806" y="2647"/>
                  </a:cubicBezTo>
                  <a:cubicBezTo>
                    <a:pt x="2806" y="2435"/>
                    <a:pt x="2820" y="2224"/>
                    <a:pt x="2833" y="1999"/>
                  </a:cubicBezTo>
                  <a:cubicBezTo>
                    <a:pt x="2846" y="1774"/>
                    <a:pt x="2859" y="1549"/>
                    <a:pt x="2873" y="1337"/>
                  </a:cubicBezTo>
                  <a:cubicBezTo>
                    <a:pt x="2899" y="1112"/>
                    <a:pt x="2912" y="927"/>
                    <a:pt x="2926" y="755"/>
                  </a:cubicBezTo>
                  <a:cubicBezTo>
                    <a:pt x="2939" y="569"/>
                    <a:pt x="2952" y="424"/>
                    <a:pt x="2952" y="318"/>
                  </a:cubicBezTo>
                  <a:cubicBezTo>
                    <a:pt x="2965" y="199"/>
                    <a:pt x="2965" y="146"/>
                    <a:pt x="2965" y="132"/>
                  </a:cubicBezTo>
                  <a:cubicBezTo>
                    <a:pt x="2965" y="93"/>
                    <a:pt x="2952" y="53"/>
                    <a:pt x="2899" y="40"/>
                  </a:cubicBezTo>
                  <a:cubicBezTo>
                    <a:pt x="2846" y="13"/>
                    <a:pt x="2780" y="0"/>
                    <a:pt x="271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24"/>
            <p:cNvSpPr/>
            <p:nvPr/>
          </p:nvSpPr>
          <p:spPr>
            <a:xfrm>
              <a:off x="6504149" y="2700815"/>
              <a:ext cx="177804" cy="287515"/>
            </a:xfrm>
            <a:custGeom>
              <a:avLst/>
              <a:gdLst/>
              <a:ahLst/>
              <a:cxnLst/>
              <a:rect l="l" t="t" r="r" b="b"/>
              <a:pathLst>
                <a:path w="3217" h="5202" extrusionOk="0">
                  <a:moveTo>
                    <a:pt x="1668" y="0"/>
                  </a:moveTo>
                  <a:cubicBezTo>
                    <a:pt x="1417" y="0"/>
                    <a:pt x="1192" y="53"/>
                    <a:pt x="1007" y="159"/>
                  </a:cubicBezTo>
                  <a:cubicBezTo>
                    <a:pt x="808" y="265"/>
                    <a:pt x="649" y="384"/>
                    <a:pt x="517" y="530"/>
                  </a:cubicBezTo>
                  <a:cubicBezTo>
                    <a:pt x="385" y="662"/>
                    <a:pt x="279" y="808"/>
                    <a:pt x="212" y="967"/>
                  </a:cubicBezTo>
                  <a:cubicBezTo>
                    <a:pt x="146" y="1112"/>
                    <a:pt x="120" y="1231"/>
                    <a:pt x="120" y="1337"/>
                  </a:cubicBezTo>
                  <a:cubicBezTo>
                    <a:pt x="120" y="1350"/>
                    <a:pt x="120" y="1377"/>
                    <a:pt x="120" y="1417"/>
                  </a:cubicBezTo>
                  <a:cubicBezTo>
                    <a:pt x="120" y="1456"/>
                    <a:pt x="133" y="1509"/>
                    <a:pt x="146" y="1549"/>
                  </a:cubicBezTo>
                  <a:cubicBezTo>
                    <a:pt x="173" y="1589"/>
                    <a:pt x="199" y="1628"/>
                    <a:pt x="239" y="1655"/>
                  </a:cubicBezTo>
                  <a:cubicBezTo>
                    <a:pt x="279" y="1695"/>
                    <a:pt x="332" y="1708"/>
                    <a:pt x="398" y="1708"/>
                  </a:cubicBezTo>
                  <a:cubicBezTo>
                    <a:pt x="504" y="1708"/>
                    <a:pt x="583" y="1681"/>
                    <a:pt x="649" y="1628"/>
                  </a:cubicBezTo>
                  <a:cubicBezTo>
                    <a:pt x="715" y="1575"/>
                    <a:pt x="742" y="1509"/>
                    <a:pt x="742" y="1417"/>
                  </a:cubicBezTo>
                  <a:cubicBezTo>
                    <a:pt x="742" y="1377"/>
                    <a:pt x="729" y="1350"/>
                    <a:pt x="715" y="1324"/>
                  </a:cubicBezTo>
                  <a:cubicBezTo>
                    <a:pt x="702" y="1297"/>
                    <a:pt x="689" y="1271"/>
                    <a:pt x="662" y="1258"/>
                  </a:cubicBezTo>
                  <a:lnTo>
                    <a:pt x="623" y="1192"/>
                  </a:lnTo>
                  <a:cubicBezTo>
                    <a:pt x="610" y="1165"/>
                    <a:pt x="596" y="1139"/>
                    <a:pt x="596" y="1112"/>
                  </a:cubicBezTo>
                  <a:cubicBezTo>
                    <a:pt x="596" y="1072"/>
                    <a:pt x="623" y="1020"/>
                    <a:pt x="662" y="940"/>
                  </a:cubicBezTo>
                  <a:cubicBezTo>
                    <a:pt x="715" y="861"/>
                    <a:pt x="782" y="781"/>
                    <a:pt x="874" y="702"/>
                  </a:cubicBezTo>
                  <a:cubicBezTo>
                    <a:pt x="954" y="609"/>
                    <a:pt x="1060" y="543"/>
                    <a:pt x="1192" y="477"/>
                  </a:cubicBezTo>
                  <a:cubicBezTo>
                    <a:pt x="1311" y="411"/>
                    <a:pt x="1457" y="384"/>
                    <a:pt x="1602" y="384"/>
                  </a:cubicBezTo>
                  <a:cubicBezTo>
                    <a:pt x="1774" y="384"/>
                    <a:pt x="1907" y="411"/>
                    <a:pt x="2012" y="464"/>
                  </a:cubicBezTo>
                  <a:cubicBezTo>
                    <a:pt x="2132" y="517"/>
                    <a:pt x="2224" y="596"/>
                    <a:pt x="2290" y="675"/>
                  </a:cubicBezTo>
                  <a:cubicBezTo>
                    <a:pt x="2357" y="768"/>
                    <a:pt x="2410" y="861"/>
                    <a:pt x="2436" y="967"/>
                  </a:cubicBezTo>
                  <a:cubicBezTo>
                    <a:pt x="2462" y="1059"/>
                    <a:pt x="2489" y="1165"/>
                    <a:pt x="2489" y="1258"/>
                  </a:cubicBezTo>
                  <a:cubicBezTo>
                    <a:pt x="2489" y="1470"/>
                    <a:pt x="2449" y="1681"/>
                    <a:pt x="2370" y="1906"/>
                  </a:cubicBezTo>
                  <a:cubicBezTo>
                    <a:pt x="2290" y="2131"/>
                    <a:pt x="2198" y="2370"/>
                    <a:pt x="2065" y="2595"/>
                  </a:cubicBezTo>
                  <a:cubicBezTo>
                    <a:pt x="1946" y="2833"/>
                    <a:pt x="1801" y="3058"/>
                    <a:pt x="1629" y="3296"/>
                  </a:cubicBezTo>
                  <a:cubicBezTo>
                    <a:pt x="1470" y="3521"/>
                    <a:pt x="1298" y="3733"/>
                    <a:pt x="1126" y="3931"/>
                  </a:cubicBezTo>
                  <a:cubicBezTo>
                    <a:pt x="954" y="4130"/>
                    <a:pt x="782" y="4315"/>
                    <a:pt x="610" y="4487"/>
                  </a:cubicBezTo>
                  <a:cubicBezTo>
                    <a:pt x="437" y="4646"/>
                    <a:pt x="279" y="4778"/>
                    <a:pt x="133" y="4884"/>
                  </a:cubicBezTo>
                  <a:cubicBezTo>
                    <a:pt x="93" y="4924"/>
                    <a:pt x="67" y="4950"/>
                    <a:pt x="40" y="4964"/>
                  </a:cubicBezTo>
                  <a:cubicBezTo>
                    <a:pt x="14" y="4990"/>
                    <a:pt x="1" y="5017"/>
                    <a:pt x="1" y="5043"/>
                  </a:cubicBezTo>
                  <a:cubicBezTo>
                    <a:pt x="1" y="5083"/>
                    <a:pt x="14" y="5109"/>
                    <a:pt x="40" y="5149"/>
                  </a:cubicBezTo>
                  <a:cubicBezTo>
                    <a:pt x="67" y="5189"/>
                    <a:pt x="120" y="5202"/>
                    <a:pt x="186" y="5202"/>
                  </a:cubicBezTo>
                  <a:cubicBezTo>
                    <a:pt x="239" y="5202"/>
                    <a:pt x="292" y="5189"/>
                    <a:pt x="345" y="5175"/>
                  </a:cubicBezTo>
                  <a:cubicBezTo>
                    <a:pt x="385" y="5162"/>
                    <a:pt x="424" y="5136"/>
                    <a:pt x="437" y="5122"/>
                  </a:cubicBezTo>
                  <a:lnTo>
                    <a:pt x="1510" y="5122"/>
                  </a:lnTo>
                  <a:cubicBezTo>
                    <a:pt x="1642" y="5122"/>
                    <a:pt x="1774" y="5122"/>
                    <a:pt x="1893" y="5136"/>
                  </a:cubicBezTo>
                  <a:lnTo>
                    <a:pt x="2674" y="5136"/>
                  </a:lnTo>
                  <a:cubicBezTo>
                    <a:pt x="2701" y="5136"/>
                    <a:pt x="2727" y="5122"/>
                    <a:pt x="2767" y="5109"/>
                  </a:cubicBezTo>
                  <a:cubicBezTo>
                    <a:pt x="2807" y="5083"/>
                    <a:pt x="2833" y="5043"/>
                    <a:pt x="2873" y="5003"/>
                  </a:cubicBezTo>
                  <a:cubicBezTo>
                    <a:pt x="2979" y="4805"/>
                    <a:pt x="3058" y="4659"/>
                    <a:pt x="3124" y="4567"/>
                  </a:cubicBezTo>
                  <a:cubicBezTo>
                    <a:pt x="3177" y="4461"/>
                    <a:pt x="3217" y="4394"/>
                    <a:pt x="3217" y="4355"/>
                  </a:cubicBezTo>
                  <a:cubicBezTo>
                    <a:pt x="3217" y="4315"/>
                    <a:pt x="3190" y="4275"/>
                    <a:pt x="3151" y="4262"/>
                  </a:cubicBezTo>
                  <a:cubicBezTo>
                    <a:pt x="3111" y="4236"/>
                    <a:pt x="3071" y="4222"/>
                    <a:pt x="3032" y="4222"/>
                  </a:cubicBezTo>
                  <a:cubicBezTo>
                    <a:pt x="2965" y="4222"/>
                    <a:pt x="2926" y="4249"/>
                    <a:pt x="2899" y="4275"/>
                  </a:cubicBezTo>
                  <a:cubicBezTo>
                    <a:pt x="2873" y="4302"/>
                    <a:pt x="2846" y="4342"/>
                    <a:pt x="2820" y="4368"/>
                  </a:cubicBezTo>
                  <a:lnTo>
                    <a:pt x="2661" y="4619"/>
                  </a:lnTo>
                  <a:cubicBezTo>
                    <a:pt x="2621" y="4672"/>
                    <a:pt x="2595" y="4712"/>
                    <a:pt x="2568" y="4725"/>
                  </a:cubicBezTo>
                  <a:cubicBezTo>
                    <a:pt x="2555" y="4739"/>
                    <a:pt x="2529" y="4752"/>
                    <a:pt x="2502" y="4752"/>
                  </a:cubicBezTo>
                  <a:lnTo>
                    <a:pt x="2251" y="4752"/>
                  </a:lnTo>
                  <a:cubicBezTo>
                    <a:pt x="2132" y="4752"/>
                    <a:pt x="1973" y="4739"/>
                    <a:pt x="1801" y="4739"/>
                  </a:cubicBezTo>
                  <a:lnTo>
                    <a:pt x="1285" y="4739"/>
                  </a:lnTo>
                  <a:cubicBezTo>
                    <a:pt x="1099" y="4725"/>
                    <a:pt x="954" y="4725"/>
                    <a:pt x="821" y="4712"/>
                  </a:cubicBezTo>
                  <a:cubicBezTo>
                    <a:pt x="940" y="4606"/>
                    <a:pt x="1073" y="4474"/>
                    <a:pt x="1232" y="4315"/>
                  </a:cubicBezTo>
                  <a:cubicBezTo>
                    <a:pt x="1377" y="4156"/>
                    <a:pt x="1536" y="3984"/>
                    <a:pt x="1695" y="3799"/>
                  </a:cubicBezTo>
                  <a:cubicBezTo>
                    <a:pt x="1854" y="3614"/>
                    <a:pt x="1999" y="3415"/>
                    <a:pt x="2145" y="3203"/>
                  </a:cubicBezTo>
                  <a:cubicBezTo>
                    <a:pt x="2304" y="2992"/>
                    <a:pt x="2436" y="2780"/>
                    <a:pt x="2555" y="2568"/>
                  </a:cubicBezTo>
                  <a:cubicBezTo>
                    <a:pt x="2674" y="2343"/>
                    <a:pt x="2767" y="2131"/>
                    <a:pt x="2833" y="1920"/>
                  </a:cubicBezTo>
                  <a:cubicBezTo>
                    <a:pt x="2912" y="1695"/>
                    <a:pt x="2952" y="1483"/>
                    <a:pt x="2952" y="1271"/>
                  </a:cubicBezTo>
                  <a:cubicBezTo>
                    <a:pt x="2952" y="1099"/>
                    <a:pt x="2926" y="940"/>
                    <a:pt x="2873" y="781"/>
                  </a:cubicBezTo>
                  <a:cubicBezTo>
                    <a:pt x="2833" y="622"/>
                    <a:pt x="2754" y="490"/>
                    <a:pt x="2661" y="384"/>
                  </a:cubicBezTo>
                  <a:cubicBezTo>
                    <a:pt x="2555" y="265"/>
                    <a:pt x="2423" y="172"/>
                    <a:pt x="2264" y="106"/>
                  </a:cubicBezTo>
                  <a:cubicBezTo>
                    <a:pt x="2105" y="40"/>
                    <a:pt x="1907" y="0"/>
                    <a:pt x="166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24"/>
            <p:cNvSpPr/>
            <p:nvPr/>
          </p:nvSpPr>
          <p:spPr>
            <a:xfrm>
              <a:off x="6708261" y="2850763"/>
              <a:ext cx="40292" cy="139778"/>
            </a:xfrm>
            <a:custGeom>
              <a:avLst/>
              <a:gdLst/>
              <a:ahLst/>
              <a:cxnLst/>
              <a:rect l="l" t="t" r="r" b="b"/>
              <a:pathLst>
                <a:path w="729" h="2529" extrusionOk="0">
                  <a:moveTo>
                    <a:pt x="371" y="1"/>
                  </a:moveTo>
                  <a:cubicBezTo>
                    <a:pt x="305" y="1"/>
                    <a:pt x="252" y="14"/>
                    <a:pt x="199" y="40"/>
                  </a:cubicBezTo>
                  <a:cubicBezTo>
                    <a:pt x="159" y="54"/>
                    <a:pt x="119" y="80"/>
                    <a:pt x="93" y="120"/>
                  </a:cubicBezTo>
                  <a:cubicBezTo>
                    <a:pt x="53" y="146"/>
                    <a:pt x="40" y="186"/>
                    <a:pt x="27" y="226"/>
                  </a:cubicBezTo>
                  <a:cubicBezTo>
                    <a:pt x="14" y="265"/>
                    <a:pt x="0" y="305"/>
                    <a:pt x="0" y="331"/>
                  </a:cubicBezTo>
                  <a:cubicBezTo>
                    <a:pt x="0" y="411"/>
                    <a:pt x="40" y="490"/>
                    <a:pt x="93" y="556"/>
                  </a:cubicBezTo>
                  <a:cubicBezTo>
                    <a:pt x="146" y="623"/>
                    <a:pt x="225" y="662"/>
                    <a:pt x="358" y="662"/>
                  </a:cubicBezTo>
                  <a:cubicBezTo>
                    <a:pt x="477" y="662"/>
                    <a:pt x="569" y="623"/>
                    <a:pt x="636" y="556"/>
                  </a:cubicBezTo>
                  <a:cubicBezTo>
                    <a:pt x="702" y="490"/>
                    <a:pt x="728" y="411"/>
                    <a:pt x="728" y="318"/>
                  </a:cubicBezTo>
                  <a:cubicBezTo>
                    <a:pt x="728" y="252"/>
                    <a:pt x="702" y="173"/>
                    <a:pt x="649" y="106"/>
                  </a:cubicBezTo>
                  <a:cubicBezTo>
                    <a:pt x="583" y="27"/>
                    <a:pt x="490" y="1"/>
                    <a:pt x="371" y="1"/>
                  </a:cubicBezTo>
                  <a:close/>
                  <a:moveTo>
                    <a:pt x="371" y="1867"/>
                  </a:moveTo>
                  <a:cubicBezTo>
                    <a:pt x="305" y="1867"/>
                    <a:pt x="252" y="1880"/>
                    <a:pt x="199" y="1906"/>
                  </a:cubicBezTo>
                  <a:cubicBezTo>
                    <a:pt x="159" y="1920"/>
                    <a:pt x="119" y="1946"/>
                    <a:pt x="93" y="1986"/>
                  </a:cubicBezTo>
                  <a:cubicBezTo>
                    <a:pt x="53" y="2012"/>
                    <a:pt x="40" y="2052"/>
                    <a:pt x="27" y="2092"/>
                  </a:cubicBezTo>
                  <a:cubicBezTo>
                    <a:pt x="14" y="2131"/>
                    <a:pt x="0" y="2171"/>
                    <a:pt x="0" y="2211"/>
                  </a:cubicBezTo>
                  <a:cubicBezTo>
                    <a:pt x="0" y="2277"/>
                    <a:pt x="40" y="2356"/>
                    <a:pt x="93" y="2423"/>
                  </a:cubicBezTo>
                  <a:cubicBezTo>
                    <a:pt x="146" y="2502"/>
                    <a:pt x="225" y="2529"/>
                    <a:pt x="358" y="2529"/>
                  </a:cubicBezTo>
                  <a:cubicBezTo>
                    <a:pt x="477" y="2529"/>
                    <a:pt x="569" y="2502"/>
                    <a:pt x="636" y="2423"/>
                  </a:cubicBezTo>
                  <a:cubicBezTo>
                    <a:pt x="702" y="2356"/>
                    <a:pt x="728" y="2277"/>
                    <a:pt x="728" y="2198"/>
                  </a:cubicBezTo>
                  <a:cubicBezTo>
                    <a:pt x="728" y="2118"/>
                    <a:pt x="702" y="2039"/>
                    <a:pt x="649" y="1973"/>
                  </a:cubicBezTo>
                  <a:cubicBezTo>
                    <a:pt x="583" y="1906"/>
                    <a:pt x="490" y="1867"/>
                    <a:pt x="371" y="18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24"/>
            <p:cNvSpPr/>
            <p:nvPr/>
          </p:nvSpPr>
          <p:spPr>
            <a:xfrm>
              <a:off x="6771877" y="2701534"/>
              <a:ext cx="169789" cy="292655"/>
            </a:xfrm>
            <a:custGeom>
              <a:avLst/>
              <a:gdLst/>
              <a:ahLst/>
              <a:cxnLst/>
              <a:rect l="l" t="t" r="r" b="b"/>
              <a:pathLst>
                <a:path w="3072" h="5295" extrusionOk="0">
                  <a:moveTo>
                    <a:pt x="1642" y="371"/>
                  </a:moveTo>
                  <a:cubicBezTo>
                    <a:pt x="1814" y="371"/>
                    <a:pt x="1960" y="411"/>
                    <a:pt x="2079" y="477"/>
                  </a:cubicBezTo>
                  <a:cubicBezTo>
                    <a:pt x="2198" y="543"/>
                    <a:pt x="2304" y="636"/>
                    <a:pt x="2383" y="742"/>
                  </a:cubicBezTo>
                  <a:cubicBezTo>
                    <a:pt x="2463" y="848"/>
                    <a:pt x="2529" y="954"/>
                    <a:pt x="2555" y="1086"/>
                  </a:cubicBezTo>
                  <a:cubicBezTo>
                    <a:pt x="2595" y="1218"/>
                    <a:pt x="2621" y="1337"/>
                    <a:pt x="2621" y="1443"/>
                  </a:cubicBezTo>
                  <a:cubicBezTo>
                    <a:pt x="2621" y="1562"/>
                    <a:pt x="2595" y="1682"/>
                    <a:pt x="2542" y="1814"/>
                  </a:cubicBezTo>
                  <a:cubicBezTo>
                    <a:pt x="2502" y="1946"/>
                    <a:pt x="2436" y="2065"/>
                    <a:pt x="2343" y="2184"/>
                  </a:cubicBezTo>
                  <a:cubicBezTo>
                    <a:pt x="2238" y="2304"/>
                    <a:pt x="2118" y="2409"/>
                    <a:pt x="1973" y="2489"/>
                  </a:cubicBezTo>
                  <a:cubicBezTo>
                    <a:pt x="1841" y="2582"/>
                    <a:pt x="1668" y="2621"/>
                    <a:pt x="1457" y="2621"/>
                  </a:cubicBezTo>
                  <a:cubicBezTo>
                    <a:pt x="1311" y="2621"/>
                    <a:pt x="1179" y="2595"/>
                    <a:pt x="1060" y="2542"/>
                  </a:cubicBezTo>
                  <a:cubicBezTo>
                    <a:pt x="941" y="2489"/>
                    <a:pt x="835" y="2409"/>
                    <a:pt x="742" y="2317"/>
                  </a:cubicBezTo>
                  <a:cubicBezTo>
                    <a:pt x="663" y="2224"/>
                    <a:pt x="596" y="2105"/>
                    <a:pt x="543" y="1986"/>
                  </a:cubicBezTo>
                  <a:cubicBezTo>
                    <a:pt x="491" y="1854"/>
                    <a:pt x="464" y="1721"/>
                    <a:pt x="464" y="1562"/>
                  </a:cubicBezTo>
                  <a:cubicBezTo>
                    <a:pt x="464" y="1351"/>
                    <a:pt x="504" y="1179"/>
                    <a:pt x="557" y="1033"/>
                  </a:cubicBezTo>
                  <a:cubicBezTo>
                    <a:pt x="623" y="874"/>
                    <a:pt x="716" y="755"/>
                    <a:pt x="821" y="662"/>
                  </a:cubicBezTo>
                  <a:cubicBezTo>
                    <a:pt x="927" y="557"/>
                    <a:pt x="1046" y="490"/>
                    <a:pt x="1192" y="437"/>
                  </a:cubicBezTo>
                  <a:cubicBezTo>
                    <a:pt x="1338" y="398"/>
                    <a:pt x="1483" y="371"/>
                    <a:pt x="1642" y="371"/>
                  </a:cubicBezTo>
                  <a:close/>
                  <a:moveTo>
                    <a:pt x="1589" y="1"/>
                  </a:moveTo>
                  <a:cubicBezTo>
                    <a:pt x="1298" y="1"/>
                    <a:pt x="1060" y="40"/>
                    <a:pt x="861" y="146"/>
                  </a:cubicBezTo>
                  <a:cubicBezTo>
                    <a:pt x="663" y="239"/>
                    <a:pt x="491" y="358"/>
                    <a:pt x="371" y="504"/>
                  </a:cubicBezTo>
                  <a:cubicBezTo>
                    <a:pt x="239" y="649"/>
                    <a:pt x="146" y="821"/>
                    <a:pt x="93" y="1007"/>
                  </a:cubicBezTo>
                  <a:cubicBezTo>
                    <a:pt x="27" y="1192"/>
                    <a:pt x="1" y="1364"/>
                    <a:pt x="1" y="1536"/>
                  </a:cubicBezTo>
                  <a:cubicBezTo>
                    <a:pt x="1" y="1761"/>
                    <a:pt x="41" y="1959"/>
                    <a:pt x="107" y="2145"/>
                  </a:cubicBezTo>
                  <a:cubicBezTo>
                    <a:pt x="186" y="2330"/>
                    <a:pt x="279" y="2489"/>
                    <a:pt x="398" y="2621"/>
                  </a:cubicBezTo>
                  <a:cubicBezTo>
                    <a:pt x="517" y="2754"/>
                    <a:pt x="663" y="2846"/>
                    <a:pt x="821" y="2926"/>
                  </a:cubicBezTo>
                  <a:cubicBezTo>
                    <a:pt x="980" y="2992"/>
                    <a:pt x="1152" y="3031"/>
                    <a:pt x="1338" y="3031"/>
                  </a:cubicBezTo>
                  <a:cubicBezTo>
                    <a:pt x="1430" y="3031"/>
                    <a:pt x="1536" y="3018"/>
                    <a:pt x="1655" y="2992"/>
                  </a:cubicBezTo>
                  <a:cubicBezTo>
                    <a:pt x="1761" y="2965"/>
                    <a:pt x="1880" y="2926"/>
                    <a:pt x="1986" y="2886"/>
                  </a:cubicBezTo>
                  <a:cubicBezTo>
                    <a:pt x="2092" y="2833"/>
                    <a:pt x="2198" y="2767"/>
                    <a:pt x="2291" y="2701"/>
                  </a:cubicBezTo>
                  <a:cubicBezTo>
                    <a:pt x="2396" y="2621"/>
                    <a:pt x="2476" y="2529"/>
                    <a:pt x="2555" y="2423"/>
                  </a:cubicBezTo>
                  <a:lnTo>
                    <a:pt x="2555" y="2423"/>
                  </a:lnTo>
                  <a:cubicBezTo>
                    <a:pt x="2516" y="2648"/>
                    <a:pt x="2436" y="2886"/>
                    <a:pt x="2343" y="3124"/>
                  </a:cubicBezTo>
                  <a:cubicBezTo>
                    <a:pt x="2251" y="3362"/>
                    <a:pt x="2132" y="3601"/>
                    <a:pt x="1986" y="3839"/>
                  </a:cubicBezTo>
                  <a:cubicBezTo>
                    <a:pt x="1841" y="4064"/>
                    <a:pt x="1695" y="4276"/>
                    <a:pt x="1523" y="4474"/>
                  </a:cubicBezTo>
                  <a:cubicBezTo>
                    <a:pt x="1351" y="4659"/>
                    <a:pt x="1166" y="4818"/>
                    <a:pt x="967" y="4951"/>
                  </a:cubicBezTo>
                  <a:cubicBezTo>
                    <a:pt x="927" y="4977"/>
                    <a:pt x="888" y="5017"/>
                    <a:pt x="874" y="5030"/>
                  </a:cubicBezTo>
                  <a:cubicBezTo>
                    <a:pt x="848" y="5056"/>
                    <a:pt x="835" y="5096"/>
                    <a:pt x="835" y="5136"/>
                  </a:cubicBezTo>
                  <a:cubicBezTo>
                    <a:pt x="835" y="5202"/>
                    <a:pt x="848" y="5242"/>
                    <a:pt x="901" y="5255"/>
                  </a:cubicBezTo>
                  <a:cubicBezTo>
                    <a:pt x="941" y="5281"/>
                    <a:pt x="980" y="5295"/>
                    <a:pt x="1020" y="5295"/>
                  </a:cubicBezTo>
                  <a:cubicBezTo>
                    <a:pt x="1073" y="5295"/>
                    <a:pt x="1126" y="5281"/>
                    <a:pt x="1166" y="5268"/>
                  </a:cubicBezTo>
                  <a:cubicBezTo>
                    <a:pt x="1218" y="5242"/>
                    <a:pt x="1258" y="5215"/>
                    <a:pt x="1311" y="5176"/>
                  </a:cubicBezTo>
                  <a:cubicBezTo>
                    <a:pt x="1470" y="5043"/>
                    <a:pt x="1642" y="4871"/>
                    <a:pt x="1854" y="4659"/>
                  </a:cubicBezTo>
                  <a:cubicBezTo>
                    <a:pt x="2052" y="4434"/>
                    <a:pt x="2251" y="4143"/>
                    <a:pt x="2449" y="3786"/>
                  </a:cubicBezTo>
                  <a:cubicBezTo>
                    <a:pt x="2529" y="3640"/>
                    <a:pt x="2608" y="3468"/>
                    <a:pt x="2688" y="3283"/>
                  </a:cubicBezTo>
                  <a:cubicBezTo>
                    <a:pt x="2754" y="3111"/>
                    <a:pt x="2820" y="2912"/>
                    <a:pt x="2886" y="2714"/>
                  </a:cubicBezTo>
                  <a:cubicBezTo>
                    <a:pt x="2939" y="2515"/>
                    <a:pt x="2979" y="2304"/>
                    <a:pt x="3018" y="2092"/>
                  </a:cubicBezTo>
                  <a:cubicBezTo>
                    <a:pt x="3058" y="1893"/>
                    <a:pt x="3071" y="1682"/>
                    <a:pt x="3071" y="1470"/>
                  </a:cubicBezTo>
                  <a:cubicBezTo>
                    <a:pt x="3071" y="1337"/>
                    <a:pt x="3045" y="1179"/>
                    <a:pt x="3005" y="1007"/>
                  </a:cubicBezTo>
                  <a:cubicBezTo>
                    <a:pt x="2966" y="834"/>
                    <a:pt x="2899" y="676"/>
                    <a:pt x="2780" y="530"/>
                  </a:cubicBezTo>
                  <a:cubicBezTo>
                    <a:pt x="2674" y="371"/>
                    <a:pt x="2529" y="252"/>
                    <a:pt x="2330" y="159"/>
                  </a:cubicBezTo>
                  <a:cubicBezTo>
                    <a:pt x="2132" y="54"/>
                    <a:pt x="1893" y="1"/>
                    <a:pt x="158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27" name="Google Shape;427;p24"/>
          <p:cNvSpPr/>
          <p:nvPr/>
        </p:nvSpPr>
        <p:spPr>
          <a:xfrm>
            <a:off x="8675098" y="3951429"/>
            <a:ext cx="168247" cy="205586"/>
          </a:xfrm>
          <a:custGeom>
            <a:avLst/>
            <a:gdLst/>
            <a:ahLst/>
            <a:cxnLst/>
            <a:rect l="l" t="t" r="r" b="b"/>
            <a:pathLst>
              <a:path w="3456" h="4223" extrusionOk="0">
                <a:moveTo>
                  <a:pt x="755" y="371"/>
                </a:moveTo>
                <a:cubicBezTo>
                  <a:pt x="861" y="371"/>
                  <a:pt x="954" y="411"/>
                  <a:pt x="1046" y="490"/>
                </a:cubicBezTo>
                <a:cubicBezTo>
                  <a:pt x="1139" y="570"/>
                  <a:pt x="1179" y="702"/>
                  <a:pt x="1179" y="887"/>
                </a:cubicBezTo>
                <a:cubicBezTo>
                  <a:pt x="1179" y="1073"/>
                  <a:pt x="1139" y="1218"/>
                  <a:pt x="1046" y="1311"/>
                </a:cubicBezTo>
                <a:cubicBezTo>
                  <a:pt x="967" y="1417"/>
                  <a:pt x="861" y="1470"/>
                  <a:pt x="729" y="1470"/>
                </a:cubicBezTo>
                <a:cubicBezTo>
                  <a:pt x="610" y="1470"/>
                  <a:pt x="517" y="1417"/>
                  <a:pt x="451" y="1311"/>
                </a:cubicBezTo>
                <a:cubicBezTo>
                  <a:pt x="385" y="1205"/>
                  <a:pt x="345" y="1086"/>
                  <a:pt x="345" y="940"/>
                </a:cubicBezTo>
                <a:cubicBezTo>
                  <a:pt x="345" y="834"/>
                  <a:pt x="358" y="742"/>
                  <a:pt x="385" y="662"/>
                </a:cubicBezTo>
                <a:cubicBezTo>
                  <a:pt x="424" y="596"/>
                  <a:pt x="451" y="530"/>
                  <a:pt x="491" y="490"/>
                </a:cubicBezTo>
                <a:cubicBezTo>
                  <a:pt x="530" y="437"/>
                  <a:pt x="583" y="411"/>
                  <a:pt x="623" y="398"/>
                </a:cubicBezTo>
                <a:cubicBezTo>
                  <a:pt x="676" y="371"/>
                  <a:pt x="716" y="371"/>
                  <a:pt x="755" y="371"/>
                </a:cubicBezTo>
                <a:close/>
                <a:moveTo>
                  <a:pt x="2727" y="2806"/>
                </a:moveTo>
                <a:cubicBezTo>
                  <a:pt x="2807" y="2806"/>
                  <a:pt x="2886" y="2846"/>
                  <a:pt x="2966" y="2926"/>
                </a:cubicBezTo>
                <a:cubicBezTo>
                  <a:pt x="3058" y="2992"/>
                  <a:pt x="3098" y="3124"/>
                  <a:pt x="3098" y="3309"/>
                </a:cubicBezTo>
                <a:cubicBezTo>
                  <a:pt x="3098" y="3376"/>
                  <a:pt x="3085" y="3442"/>
                  <a:pt x="3071" y="3508"/>
                </a:cubicBezTo>
                <a:cubicBezTo>
                  <a:pt x="3058" y="3574"/>
                  <a:pt x="3032" y="3640"/>
                  <a:pt x="3005" y="3693"/>
                </a:cubicBezTo>
                <a:cubicBezTo>
                  <a:pt x="2966" y="3746"/>
                  <a:pt x="2926" y="3786"/>
                  <a:pt x="2873" y="3826"/>
                </a:cubicBezTo>
                <a:cubicBezTo>
                  <a:pt x="2833" y="3865"/>
                  <a:pt x="2767" y="3879"/>
                  <a:pt x="2688" y="3879"/>
                </a:cubicBezTo>
                <a:cubicBezTo>
                  <a:pt x="2608" y="3879"/>
                  <a:pt x="2542" y="3865"/>
                  <a:pt x="2489" y="3826"/>
                </a:cubicBezTo>
                <a:cubicBezTo>
                  <a:pt x="2449" y="3786"/>
                  <a:pt x="2410" y="3733"/>
                  <a:pt x="2383" y="3680"/>
                </a:cubicBezTo>
                <a:cubicBezTo>
                  <a:pt x="2343" y="3627"/>
                  <a:pt x="2330" y="3561"/>
                  <a:pt x="2317" y="3495"/>
                </a:cubicBezTo>
                <a:cubicBezTo>
                  <a:pt x="2317" y="3442"/>
                  <a:pt x="2304" y="3389"/>
                  <a:pt x="2304" y="3336"/>
                </a:cubicBezTo>
                <a:cubicBezTo>
                  <a:pt x="2304" y="3164"/>
                  <a:pt x="2343" y="3031"/>
                  <a:pt x="2423" y="2939"/>
                </a:cubicBezTo>
                <a:cubicBezTo>
                  <a:pt x="2516" y="2846"/>
                  <a:pt x="2608" y="2806"/>
                  <a:pt x="2727" y="2806"/>
                </a:cubicBezTo>
                <a:close/>
                <a:moveTo>
                  <a:pt x="3032" y="1"/>
                </a:moveTo>
                <a:cubicBezTo>
                  <a:pt x="2992" y="1"/>
                  <a:pt x="2952" y="14"/>
                  <a:pt x="2913" y="54"/>
                </a:cubicBezTo>
                <a:cubicBezTo>
                  <a:pt x="2873" y="93"/>
                  <a:pt x="2846" y="146"/>
                  <a:pt x="2807" y="199"/>
                </a:cubicBezTo>
                <a:cubicBezTo>
                  <a:pt x="2767" y="252"/>
                  <a:pt x="2727" y="305"/>
                  <a:pt x="2688" y="371"/>
                </a:cubicBezTo>
                <a:cubicBezTo>
                  <a:pt x="2648" y="424"/>
                  <a:pt x="2595" y="464"/>
                  <a:pt x="2555" y="504"/>
                </a:cubicBezTo>
                <a:cubicBezTo>
                  <a:pt x="2502" y="530"/>
                  <a:pt x="2449" y="557"/>
                  <a:pt x="2383" y="570"/>
                </a:cubicBezTo>
                <a:cubicBezTo>
                  <a:pt x="2317" y="583"/>
                  <a:pt x="2264" y="583"/>
                  <a:pt x="2211" y="583"/>
                </a:cubicBezTo>
                <a:cubicBezTo>
                  <a:pt x="2052" y="583"/>
                  <a:pt x="1933" y="570"/>
                  <a:pt x="1827" y="543"/>
                </a:cubicBezTo>
                <a:cubicBezTo>
                  <a:pt x="1735" y="517"/>
                  <a:pt x="1642" y="477"/>
                  <a:pt x="1576" y="437"/>
                </a:cubicBezTo>
                <a:cubicBezTo>
                  <a:pt x="1510" y="398"/>
                  <a:pt x="1443" y="345"/>
                  <a:pt x="1391" y="305"/>
                </a:cubicBezTo>
                <a:cubicBezTo>
                  <a:pt x="1338" y="252"/>
                  <a:pt x="1285" y="212"/>
                  <a:pt x="1232" y="173"/>
                </a:cubicBezTo>
                <a:cubicBezTo>
                  <a:pt x="1179" y="120"/>
                  <a:pt x="1113" y="93"/>
                  <a:pt x="1033" y="67"/>
                </a:cubicBezTo>
                <a:cubicBezTo>
                  <a:pt x="967" y="27"/>
                  <a:pt x="874" y="14"/>
                  <a:pt x="755" y="14"/>
                </a:cubicBezTo>
                <a:cubicBezTo>
                  <a:pt x="663" y="14"/>
                  <a:pt x="570" y="40"/>
                  <a:pt x="477" y="80"/>
                </a:cubicBezTo>
                <a:cubicBezTo>
                  <a:pt x="398" y="120"/>
                  <a:pt x="318" y="186"/>
                  <a:pt x="239" y="265"/>
                </a:cubicBezTo>
                <a:cubicBezTo>
                  <a:pt x="173" y="345"/>
                  <a:pt x="120" y="437"/>
                  <a:pt x="67" y="557"/>
                </a:cubicBezTo>
                <a:cubicBezTo>
                  <a:pt x="27" y="662"/>
                  <a:pt x="1" y="795"/>
                  <a:pt x="1" y="940"/>
                </a:cubicBezTo>
                <a:cubicBezTo>
                  <a:pt x="1" y="1086"/>
                  <a:pt x="27" y="1205"/>
                  <a:pt x="67" y="1324"/>
                </a:cubicBezTo>
                <a:cubicBezTo>
                  <a:pt x="107" y="1430"/>
                  <a:pt x="160" y="1523"/>
                  <a:pt x="239" y="1589"/>
                </a:cubicBezTo>
                <a:cubicBezTo>
                  <a:pt x="305" y="1668"/>
                  <a:pt x="385" y="1721"/>
                  <a:pt x="477" y="1748"/>
                </a:cubicBezTo>
                <a:cubicBezTo>
                  <a:pt x="570" y="1787"/>
                  <a:pt x="649" y="1814"/>
                  <a:pt x="742" y="1814"/>
                </a:cubicBezTo>
                <a:cubicBezTo>
                  <a:pt x="848" y="1814"/>
                  <a:pt x="941" y="1787"/>
                  <a:pt x="1033" y="1748"/>
                </a:cubicBezTo>
                <a:cubicBezTo>
                  <a:pt x="1139" y="1695"/>
                  <a:pt x="1218" y="1629"/>
                  <a:pt x="1298" y="1549"/>
                </a:cubicBezTo>
                <a:cubicBezTo>
                  <a:pt x="1364" y="1456"/>
                  <a:pt x="1417" y="1364"/>
                  <a:pt x="1457" y="1245"/>
                </a:cubicBezTo>
                <a:cubicBezTo>
                  <a:pt x="1510" y="1126"/>
                  <a:pt x="1523" y="993"/>
                  <a:pt x="1523" y="861"/>
                </a:cubicBezTo>
                <a:cubicBezTo>
                  <a:pt x="1523" y="848"/>
                  <a:pt x="1523" y="834"/>
                  <a:pt x="1523" y="834"/>
                </a:cubicBezTo>
                <a:lnTo>
                  <a:pt x="1523" y="795"/>
                </a:lnTo>
                <a:cubicBezTo>
                  <a:pt x="1629" y="834"/>
                  <a:pt x="1735" y="861"/>
                  <a:pt x="1841" y="874"/>
                </a:cubicBezTo>
                <a:cubicBezTo>
                  <a:pt x="1933" y="887"/>
                  <a:pt x="2052" y="901"/>
                  <a:pt x="2198" y="901"/>
                </a:cubicBezTo>
                <a:lnTo>
                  <a:pt x="2304" y="901"/>
                </a:lnTo>
                <a:cubicBezTo>
                  <a:pt x="2330" y="887"/>
                  <a:pt x="2370" y="887"/>
                  <a:pt x="2410" y="874"/>
                </a:cubicBezTo>
                <a:lnTo>
                  <a:pt x="2410" y="874"/>
                </a:lnTo>
                <a:cubicBezTo>
                  <a:pt x="2410" y="887"/>
                  <a:pt x="2396" y="927"/>
                  <a:pt x="2343" y="1007"/>
                </a:cubicBezTo>
                <a:cubicBezTo>
                  <a:pt x="2304" y="1099"/>
                  <a:pt x="2238" y="1205"/>
                  <a:pt x="2171" y="1337"/>
                </a:cubicBezTo>
                <a:cubicBezTo>
                  <a:pt x="2092" y="1470"/>
                  <a:pt x="2013" y="1629"/>
                  <a:pt x="1920" y="1814"/>
                </a:cubicBezTo>
                <a:cubicBezTo>
                  <a:pt x="1814" y="1986"/>
                  <a:pt x="1721" y="2158"/>
                  <a:pt x="1629" y="2343"/>
                </a:cubicBezTo>
                <a:cubicBezTo>
                  <a:pt x="1523" y="2529"/>
                  <a:pt x="1430" y="2701"/>
                  <a:pt x="1338" y="2886"/>
                </a:cubicBezTo>
                <a:cubicBezTo>
                  <a:pt x="1245" y="3058"/>
                  <a:pt x="1166" y="3217"/>
                  <a:pt x="1086" y="3362"/>
                </a:cubicBezTo>
                <a:cubicBezTo>
                  <a:pt x="1020" y="3508"/>
                  <a:pt x="954" y="3627"/>
                  <a:pt x="914" y="3720"/>
                </a:cubicBezTo>
                <a:cubicBezTo>
                  <a:pt x="861" y="3812"/>
                  <a:pt x="835" y="3865"/>
                  <a:pt x="835" y="3879"/>
                </a:cubicBezTo>
                <a:cubicBezTo>
                  <a:pt x="835" y="3905"/>
                  <a:pt x="861" y="3945"/>
                  <a:pt x="888" y="3958"/>
                </a:cubicBezTo>
                <a:cubicBezTo>
                  <a:pt x="914" y="3984"/>
                  <a:pt x="954" y="3998"/>
                  <a:pt x="1020" y="3998"/>
                </a:cubicBezTo>
                <a:cubicBezTo>
                  <a:pt x="1086" y="3998"/>
                  <a:pt x="1139" y="3984"/>
                  <a:pt x="1166" y="3958"/>
                </a:cubicBezTo>
                <a:cubicBezTo>
                  <a:pt x="1205" y="3918"/>
                  <a:pt x="1232" y="3879"/>
                  <a:pt x="1258" y="3852"/>
                </a:cubicBezTo>
                <a:cubicBezTo>
                  <a:pt x="1271" y="3799"/>
                  <a:pt x="1324" y="3706"/>
                  <a:pt x="1391" y="3574"/>
                </a:cubicBezTo>
                <a:cubicBezTo>
                  <a:pt x="1443" y="3442"/>
                  <a:pt x="1536" y="3283"/>
                  <a:pt x="1629" y="3111"/>
                </a:cubicBezTo>
                <a:cubicBezTo>
                  <a:pt x="1721" y="2926"/>
                  <a:pt x="1827" y="2727"/>
                  <a:pt x="1933" y="2515"/>
                </a:cubicBezTo>
                <a:lnTo>
                  <a:pt x="2291" y="1854"/>
                </a:lnTo>
                <a:cubicBezTo>
                  <a:pt x="2410" y="1642"/>
                  <a:pt x="2516" y="1417"/>
                  <a:pt x="2621" y="1218"/>
                </a:cubicBezTo>
                <a:cubicBezTo>
                  <a:pt x="2741" y="1007"/>
                  <a:pt x="2833" y="834"/>
                  <a:pt x="2913" y="662"/>
                </a:cubicBezTo>
                <a:cubicBezTo>
                  <a:pt x="3005" y="504"/>
                  <a:pt x="3071" y="371"/>
                  <a:pt x="3124" y="265"/>
                </a:cubicBezTo>
                <a:cubicBezTo>
                  <a:pt x="3177" y="159"/>
                  <a:pt x="3204" y="107"/>
                  <a:pt x="3204" y="93"/>
                </a:cubicBezTo>
                <a:cubicBezTo>
                  <a:pt x="3204" y="80"/>
                  <a:pt x="3191" y="54"/>
                  <a:pt x="3164" y="27"/>
                </a:cubicBezTo>
                <a:cubicBezTo>
                  <a:pt x="3151" y="1"/>
                  <a:pt x="3111" y="1"/>
                  <a:pt x="3032" y="1"/>
                </a:cubicBezTo>
                <a:close/>
                <a:moveTo>
                  <a:pt x="2741" y="2462"/>
                </a:moveTo>
                <a:cubicBezTo>
                  <a:pt x="2621" y="2462"/>
                  <a:pt x="2516" y="2489"/>
                  <a:pt x="2423" y="2529"/>
                </a:cubicBezTo>
                <a:cubicBezTo>
                  <a:pt x="2330" y="2568"/>
                  <a:pt x="2251" y="2634"/>
                  <a:pt x="2185" y="2714"/>
                </a:cubicBezTo>
                <a:cubicBezTo>
                  <a:pt x="2118" y="2793"/>
                  <a:pt x="2066" y="2886"/>
                  <a:pt x="2026" y="2992"/>
                </a:cubicBezTo>
                <a:cubicBezTo>
                  <a:pt x="1986" y="3098"/>
                  <a:pt x="1960" y="3217"/>
                  <a:pt x="1960" y="3349"/>
                </a:cubicBezTo>
                <a:cubicBezTo>
                  <a:pt x="1960" y="3468"/>
                  <a:pt x="1986" y="3574"/>
                  <a:pt x="2013" y="3680"/>
                </a:cubicBezTo>
                <a:cubicBezTo>
                  <a:pt x="2052" y="3773"/>
                  <a:pt x="2092" y="3865"/>
                  <a:pt x="2158" y="3958"/>
                </a:cubicBezTo>
                <a:cubicBezTo>
                  <a:pt x="2211" y="4037"/>
                  <a:pt x="2291" y="4104"/>
                  <a:pt x="2383" y="4143"/>
                </a:cubicBezTo>
                <a:cubicBezTo>
                  <a:pt x="2476" y="4196"/>
                  <a:pt x="2582" y="4223"/>
                  <a:pt x="2701" y="4223"/>
                </a:cubicBezTo>
                <a:cubicBezTo>
                  <a:pt x="2939" y="4223"/>
                  <a:pt x="3124" y="4143"/>
                  <a:pt x="3257" y="3984"/>
                </a:cubicBezTo>
                <a:cubicBezTo>
                  <a:pt x="3389" y="3826"/>
                  <a:pt x="3455" y="3601"/>
                  <a:pt x="3455" y="3336"/>
                </a:cubicBezTo>
                <a:cubicBezTo>
                  <a:pt x="3455" y="3217"/>
                  <a:pt x="3442" y="3098"/>
                  <a:pt x="3416" y="3005"/>
                </a:cubicBezTo>
                <a:cubicBezTo>
                  <a:pt x="3389" y="2899"/>
                  <a:pt x="3349" y="2806"/>
                  <a:pt x="3283" y="2727"/>
                </a:cubicBezTo>
                <a:cubicBezTo>
                  <a:pt x="3230" y="2634"/>
                  <a:pt x="3151" y="2581"/>
                  <a:pt x="3058" y="2529"/>
                </a:cubicBezTo>
                <a:cubicBezTo>
                  <a:pt x="2979" y="2489"/>
                  <a:pt x="2860" y="2462"/>
                  <a:pt x="2741" y="2462"/>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24"/>
          <p:cNvSpPr/>
          <p:nvPr/>
        </p:nvSpPr>
        <p:spPr>
          <a:xfrm rot="-1315996">
            <a:off x="284137" y="3916946"/>
            <a:ext cx="209254" cy="208536"/>
          </a:xfrm>
          <a:custGeom>
            <a:avLst/>
            <a:gdLst/>
            <a:ahLst/>
            <a:cxnLst/>
            <a:rect l="l" t="t" r="r" b="b"/>
            <a:pathLst>
              <a:path w="3786" h="3773" extrusionOk="0">
                <a:moveTo>
                  <a:pt x="371" y="1"/>
                </a:moveTo>
                <a:cubicBezTo>
                  <a:pt x="279" y="1"/>
                  <a:pt x="186" y="14"/>
                  <a:pt x="107" y="54"/>
                </a:cubicBezTo>
                <a:cubicBezTo>
                  <a:pt x="27" y="80"/>
                  <a:pt x="1" y="133"/>
                  <a:pt x="1" y="199"/>
                </a:cubicBezTo>
                <a:cubicBezTo>
                  <a:pt x="1" y="279"/>
                  <a:pt x="40" y="318"/>
                  <a:pt x="120" y="332"/>
                </a:cubicBezTo>
                <a:cubicBezTo>
                  <a:pt x="199" y="345"/>
                  <a:pt x="318" y="358"/>
                  <a:pt x="477" y="358"/>
                </a:cubicBezTo>
                <a:lnTo>
                  <a:pt x="596" y="358"/>
                </a:lnTo>
                <a:cubicBezTo>
                  <a:pt x="636" y="371"/>
                  <a:pt x="662" y="371"/>
                  <a:pt x="689" y="385"/>
                </a:cubicBezTo>
                <a:cubicBezTo>
                  <a:pt x="715" y="398"/>
                  <a:pt x="729" y="411"/>
                  <a:pt x="755" y="437"/>
                </a:cubicBezTo>
                <a:cubicBezTo>
                  <a:pt x="768" y="464"/>
                  <a:pt x="795" y="490"/>
                  <a:pt x="808" y="530"/>
                </a:cubicBezTo>
                <a:lnTo>
                  <a:pt x="2012" y="2714"/>
                </a:lnTo>
                <a:cubicBezTo>
                  <a:pt x="1959" y="2833"/>
                  <a:pt x="1907" y="2939"/>
                  <a:pt x="1854" y="3032"/>
                </a:cubicBezTo>
                <a:cubicBezTo>
                  <a:pt x="1801" y="3124"/>
                  <a:pt x="1748" y="3190"/>
                  <a:pt x="1682" y="3257"/>
                </a:cubicBezTo>
                <a:cubicBezTo>
                  <a:pt x="1629" y="3296"/>
                  <a:pt x="1562" y="3349"/>
                  <a:pt x="1496" y="3376"/>
                </a:cubicBezTo>
                <a:cubicBezTo>
                  <a:pt x="1430" y="3415"/>
                  <a:pt x="1351" y="3429"/>
                  <a:pt x="1284" y="3429"/>
                </a:cubicBezTo>
                <a:cubicBezTo>
                  <a:pt x="1165" y="3429"/>
                  <a:pt x="1073" y="3402"/>
                  <a:pt x="993" y="3349"/>
                </a:cubicBezTo>
                <a:cubicBezTo>
                  <a:pt x="914" y="3296"/>
                  <a:pt x="874" y="3230"/>
                  <a:pt x="874" y="3164"/>
                </a:cubicBezTo>
                <a:cubicBezTo>
                  <a:pt x="874" y="3137"/>
                  <a:pt x="887" y="3098"/>
                  <a:pt x="901" y="3071"/>
                </a:cubicBezTo>
                <a:cubicBezTo>
                  <a:pt x="927" y="3045"/>
                  <a:pt x="954" y="3018"/>
                  <a:pt x="993" y="3018"/>
                </a:cubicBezTo>
                <a:cubicBezTo>
                  <a:pt x="1020" y="3018"/>
                  <a:pt x="1033" y="3018"/>
                  <a:pt x="1059" y="3005"/>
                </a:cubicBezTo>
                <a:cubicBezTo>
                  <a:pt x="1099" y="3005"/>
                  <a:pt x="1126" y="2992"/>
                  <a:pt x="1139" y="2979"/>
                </a:cubicBezTo>
                <a:cubicBezTo>
                  <a:pt x="1165" y="2965"/>
                  <a:pt x="1192" y="2939"/>
                  <a:pt x="1205" y="2912"/>
                </a:cubicBezTo>
                <a:cubicBezTo>
                  <a:pt x="1218" y="2899"/>
                  <a:pt x="1232" y="2859"/>
                  <a:pt x="1232" y="2820"/>
                </a:cubicBezTo>
                <a:cubicBezTo>
                  <a:pt x="1232" y="2754"/>
                  <a:pt x="1205" y="2701"/>
                  <a:pt x="1152" y="2674"/>
                </a:cubicBezTo>
                <a:cubicBezTo>
                  <a:pt x="1112" y="2648"/>
                  <a:pt x="1059" y="2634"/>
                  <a:pt x="1007" y="2634"/>
                </a:cubicBezTo>
                <a:cubicBezTo>
                  <a:pt x="954" y="2634"/>
                  <a:pt x="901" y="2634"/>
                  <a:pt x="848" y="2661"/>
                </a:cubicBezTo>
                <a:cubicBezTo>
                  <a:pt x="782" y="2687"/>
                  <a:pt x="742" y="2714"/>
                  <a:pt x="689" y="2754"/>
                </a:cubicBezTo>
                <a:cubicBezTo>
                  <a:pt x="649" y="2807"/>
                  <a:pt x="623" y="2859"/>
                  <a:pt x="583" y="2926"/>
                </a:cubicBezTo>
                <a:cubicBezTo>
                  <a:pt x="570" y="2992"/>
                  <a:pt x="557" y="3071"/>
                  <a:pt x="557" y="3164"/>
                </a:cubicBezTo>
                <a:cubicBezTo>
                  <a:pt x="557" y="3257"/>
                  <a:pt x="570" y="3349"/>
                  <a:pt x="609" y="3415"/>
                </a:cubicBezTo>
                <a:cubicBezTo>
                  <a:pt x="649" y="3495"/>
                  <a:pt x="689" y="3561"/>
                  <a:pt x="755" y="3614"/>
                </a:cubicBezTo>
                <a:cubicBezTo>
                  <a:pt x="821" y="3667"/>
                  <a:pt x="887" y="3707"/>
                  <a:pt x="967" y="3733"/>
                </a:cubicBezTo>
                <a:cubicBezTo>
                  <a:pt x="1046" y="3759"/>
                  <a:pt x="1126" y="3773"/>
                  <a:pt x="1218" y="3773"/>
                </a:cubicBezTo>
                <a:cubicBezTo>
                  <a:pt x="1377" y="3773"/>
                  <a:pt x="1536" y="3733"/>
                  <a:pt x="1668" y="3667"/>
                </a:cubicBezTo>
                <a:cubicBezTo>
                  <a:pt x="1801" y="3614"/>
                  <a:pt x="1920" y="3508"/>
                  <a:pt x="2039" y="3376"/>
                </a:cubicBezTo>
                <a:cubicBezTo>
                  <a:pt x="2132" y="3257"/>
                  <a:pt x="2224" y="3111"/>
                  <a:pt x="2304" y="2952"/>
                </a:cubicBezTo>
                <a:cubicBezTo>
                  <a:pt x="2383" y="2780"/>
                  <a:pt x="2449" y="2595"/>
                  <a:pt x="2529" y="2370"/>
                </a:cubicBezTo>
                <a:lnTo>
                  <a:pt x="3164" y="596"/>
                </a:lnTo>
                <a:cubicBezTo>
                  <a:pt x="3190" y="530"/>
                  <a:pt x="3217" y="490"/>
                  <a:pt x="3243" y="477"/>
                </a:cubicBezTo>
                <a:cubicBezTo>
                  <a:pt x="3283" y="464"/>
                  <a:pt x="3349" y="451"/>
                  <a:pt x="3442" y="451"/>
                </a:cubicBezTo>
                <a:cubicBezTo>
                  <a:pt x="3534" y="451"/>
                  <a:pt x="3601" y="437"/>
                  <a:pt x="3680" y="411"/>
                </a:cubicBezTo>
                <a:cubicBezTo>
                  <a:pt x="3746" y="398"/>
                  <a:pt x="3786" y="345"/>
                  <a:pt x="3786" y="279"/>
                </a:cubicBezTo>
                <a:cubicBezTo>
                  <a:pt x="3786" y="212"/>
                  <a:pt x="3746" y="160"/>
                  <a:pt x="3680" y="146"/>
                </a:cubicBezTo>
                <a:cubicBezTo>
                  <a:pt x="3614" y="120"/>
                  <a:pt x="3534" y="107"/>
                  <a:pt x="3442" y="107"/>
                </a:cubicBezTo>
                <a:lnTo>
                  <a:pt x="2409" y="107"/>
                </a:lnTo>
                <a:cubicBezTo>
                  <a:pt x="2317" y="107"/>
                  <a:pt x="2251" y="120"/>
                  <a:pt x="2224" y="146"/>
                </a:cubicBezTo>
                <a:cubicBezTo>
                  <a:pt x="2198" y="160"/>
                  <a:pt x="2184" y="212"/>
                  <a:pt x="2184" y="279"/>
                </a:cubicBezTo>
                <a:cubicBezTo>
                  <a:pt x="2184" y="318"/>
                  <a:pt x="2211" y="358"/>
                  <a:pt x="2251" y="398"/>
                </a:cubicBezTo>
                <a:cubicBezTo>
                  <a:pt x="2290" y="437"/>
                  <a:pt x="2370" y="451"/>
                  <a:pt x="2462" y="451"/>
                </a:cubicBezTo>
                <a:cubicBezTo>
                  <a:pt x="2568" y="451"/>
                  <a:pt x="2621" y="464"/>
                  <a:pt x="2648" y="477"/>
                </a:cubicBezTo>
                <a:cubicBezTo>
                  <a:pt x="2674" y="504"/>
                  <a:pt x="2687" y="517"/>
                  <a:pt x="2687" y="557"/>
                </a:cubicBezTo>
                <a:cubicBezTo>
                  <a:pt x="2687" y="623"/>
                  <a:pt x="2674" y="689"/>
                  <a:pt x="2648" y="795"/>
                </a:cubicBezTo>
                <a:lnTo>
                  <a:pt x="2184" y="2224"/>
                </a:lnTo>
                <a:lnTo>
                  <a:pt x="1324" y="623"/>
                </a:lnTo>
                <a:cubicBezTo>
                  <a:pt x="1311" y="583"/>
                  <a:pt x="1298" y="543"/>
                  <a:pt x="1284" y="504"/>
                </a:cubicBezTo>
                <a:cubicBezTo>
                  <a:pt x="1271" y="464"/>
                  <a:pt x="1271" y="437"/>
                  <a:pt x="1271" y="424"/>
                </a:cubicBezTo>
                <a:cubicBezTo>
                  <a:pt x="1271" y="385"/>
                  <a:pt x="1284" y="358"/>
                  <a:pt x="1298" y="358"/>
                </a:cubicBezTo>
                <a:cubicBezTo>
                  <a:pt x="1311" y="345"/>
                  <a:pt x="1324" y="345"/>
                  <a:pt x="1351" y="345"/>
                </a:cubicBezTo>
                <a:cubicBezTo>
                  <a:pt x="1430" y="345"/>
                  <a:pt x="1483" y="332"/>
                  <a:pt x="1509" y="292"/>
                </a:cubicBezTo>
                <a:cubicBezTo>
                  <a:pt x="1549" y="252"/>
                  <a:pt x="1562" y="212"/>
                  <a:pt x="1562" y="160"/>
                </a:cubicBezTo>
                <a:cubicBezTo>
                  <a:pt x="1562" y="120"/>
                  <a:pt x="1536" y="80"/>
                  <a:pt x="1509" y="54"/>
                </a:cubicBezTo>
                <a:cubicBezTo>
                  <a:pt x="1483" y="14"/>
                  <a:pt x="1417" y="1"/>
                  <a:pt x="131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24"/>
          <p:cNvSpPr/>
          <p:nvPr/>
        </p:nvSpPr>
        <p:spPr>
          <a:xfrm>
            <a:off x="359038" y="3404046"/>
            <a:ext cx="162405" cy="141179"/>
          </a:xfrm>
          <a:custGeom>
            <a:avLst/>
            <a:gdLst/>
            <a:ahLst/>
            <a:cxnLst/>
            <a:rect l="l" t="t" r="r" b="b"/>
            <a:pathLst>
              <a:path w="3336" h="2900" extrusionOk="0">
                <a:moveTo>
                  <a:pt x="477" y="1"/>
                </a:moveTo>
                <a:cubicBezTo>
                  <a:pt x="278" y="1"/>
                  <a:pt x="146" y="14"/>
                  <a:pt x="93" y="40"/>
                </a:cubicBezTo>
                <a:cubicBezTo>
                  <a:pt x="27" y="67"/>
                  <a:pt x="0" y="107"/>
                  <a:pt x="0" y="173"/>
                </a:cubicBezTo>
                <a:cubicBezTo>
                  <a:pt x="0" y="239"/>
                  <a:pt x="27" y="279"/>
                  <a:pt x="80" y="305"/>
                </a:cubicBezTo>
                <a:cubicBezTo>
                  <a:pt x="146" y="332"/>
                  <a:pt x="239" y="345"/>
                  <a:pt x="358" y="345"/>
                </a:cubicBezTo>
                <a:cubicBezTo>
                  <a:pt x="450" y="358"/>
                  <a:pt x="517" y="371"/>
                  <a:pt x="569" y="398"/>
                </a:cubicBezTo>
                <a:cubicBezTo>
                  <a:pt x="609" y="424"/>
                  <a:pt x="675" y="477"/>
                  <a:pt x="742" y="570"/>
                </a:cubicBezTo>
                <a:lnTo>
                  <a:pt x="1364" y="1457"/>
                </a:lnTo>
                <a:lnTo>
                  <a:pt x="1271" y="1576"/>
                </a:lnTo>
                <a:lnTo>
                  <a:pt x="1178" y="1695"/>
                </a:lnTo>
                <a:lnTo>
                  <a:pt x="1033" y="1893"/>
                </a:lnTo>
                <a:cubicBezTo>
                  <a:pt x="967" y="1973"/>
                  <a:pt x="887" y="2092"/>
                  <a:pt x="781" y="2238"/>
                </a:cubicBezTo>
                <a:cubicBezTo>
                  <a:pt x="742" y="2277"/>
                  <a:pt x="702" y="2304"/>
                  <a:pt x="662" y="2330"/>
                </a:cubicBezTo>
                <a:cubicBezTo>
                  <a:pt x="622" y="2343"/>
                  <a:pt x="569" y="2357"/>
                  <a:pt x="517" y="2370"/>
                </a:cubicBezTo>
                <a:cubicBezTo>
                  <a:pt x="424" y="2370"/>
                  <a:pt x="344" y="2396"/>
                  <a:pt x="265" y="2423"/>
                </a:cubicBezTo>
                <a:cubicBezTo>
                  <a:pt x="186" y="2436"/>
                  <a:pt x="133" y="2489"/>
                  <a:pt x="133" y="2555"/>
                </a:cubicBezTo>
                <a:cubicBezTo>
                  <a:pt x="133" y="2595"/>
                  <a:pt x="146" y="2621"/>
                  <a:pt x="159" y="2648"/>
                </a:cubicBezTo>
                <a:cubicBezTo>
                  <a:pt x="186" y="2674"/>
                  <a:pt x="212" y="2688"/>
                  <a:pt x="225" y="2701"/>
                </a:cubicBezTo>
                <a:cubicBezTo>
                  <a:pt x="265" y="2714"/>
                  <a:pt x="292" y="2727"/>
                  <a:pt x="318" y="2727"/>
                </a:cubicBezTo>
                <a:lnTo>
                  <a:pt x="609" y="2727"/>
                </a:lnTo>
                <a:cubicBezTo>
                  <a:pt x="702" y="2727"/>
                  <a:pt x="794" y="2714"/>
                  <a:pt x="874" y="2714"/>
                </a:cubicBezTo>
                <a:cubicBezTo>
                  <a:pt x="927" y="2714"/>
                  <a:pt x="967" y="2727"/>
                  <a:pt x="1006" y="2727"/>
                </a:cubicBezTo>
                <a:lnTo>
                  <a:pt x="1337" y="2727"/>
                </a:lnTo>
                <a:cubicBezTo>
                  <a:pt x="1390" y="2727"/>
                  <a:pt x="1443" y="2727"/>
                  <a:pt x="1509" y="2701"/>
                </a:cubicBezTo>
                <a:cubicBezTo>
                  <a:pt x="1562" y="2688"/>
                  <a:pt x="1602" y="2635"/>
                  <a:pt x="1602" y="2568"/>
                </a:cubicBezTo>
                <a:cubicBezTo>
                  <a:pt x="1602" y="2542"/>
                  <a:pt x="1575" y="2515"/>
                  <a:pt x="1549" y="2476"/>
                </a:cubicBezTo>
                <a:cubicBezTo>
                  <a:pt x="1509" y="2436"/>
                  <a:pt x="1430" y="2410"/>
                  <a:pt x="1311" y="2410"/>
                </a:cubicBezTo>
                <a:cubicBezTo>
                  <a:pt x="1258" y="2410"/>
                  <a:pt x="1218" y="2410"/>
                  <a:pt x="1205" y="2396"/>
                </a:cubicBezTo>
                <a:cubicBezTo>
                  <a:pt x="1205" y="2383"/>
                  <a:pt x="1192" y="2370"/>
                  <a:pt x="1192" y="2343"/>
                </a:cubicBezTo>
                <a:cubicBezTo>
                  <a:pt x="1192" y="2330"/>
                  <a:pt x="1205" y="2304"/>
                  <a:pt x="1244" y="2251"/>
                </a:cubicBezTo>
                <a:cubicBezTo>
                  <a:pt x="1271" y="2211"/>
                  <a:pt x="1297" y="2171"/>
                  <a:pt x="1324" y="2145"/>
                </a:cubicBezTo>
                <a:cubicBezTo>
                  <a:pt x="1364" y="2092"/>
                  <a:pt x="1403" y="2039"/>
                  <a:pt x="1443" y="1986"/>
                </a:cubicBezTo>
                <a:cubicBezTo>
                  <a:pt x="1483" y="1933"/>
                  <a:pt x="1536" y="1867"/>
                  <a:pt x="1602" y="1774"/>
                </a:cubicBezTo>
                <a:cubicBezTo>
                  <a:pt x="1655" y="1840"/>
                  <a:pt x="1708" y="1907"/>
                  <a:pt x="1761" y="1986"/>
                </a:cubicBezTo>
                <a:cubicBezTo>
                  <a:pt x="1827" y="2065"/>
                  <a:pt x="1867" y="2132"/>
                  <a:pt x="1919" y="2198"/>
                </a:cubicBezTo>
                <a:cubicBezTo>
                  <a:pt x="1959" y="2264"/>
                  <a:pt x="1999" y="2330"/>
                  <a:pt x="2025" y="2383"/>
                </a:cubicBezTo>
                <a:cubicBezTo>
                  <a:pt x="2065" y="2423"/>
                  <a:pt x="2078" y="2463"/>
                  <a:pt x="2078" y="2476"/>
                </a:cubicBezTo>
                <a:cubicBezTo>
                  <a:pt x="2078" y="2515"/>
                  <a:pt x="2065" y="2542"/>
                  <a:pt x="2052" y="2542"/>
                </a:cubicBezTo>
                <a:lnTo>
                  <a:pt x="1972" y="2568"/>
                </a:lnTo>
                <a:cubicBezTo>
                  <a:pt x="1933" y="2568"/>
                  <a:pt x="1906" y="2595"/>
                  <a:pt x="1893" y="2635"/>
                </a:cubicBezTo>
                <a:cubicBezTo>
                  <a:pt x="1880" y="2661"/>
                  <a:pt x="1880" y="2701"/>
                  <a:pt x="1880" y="2714"/>
                </a:cubicBezTo>
                <a:cubicBezTo>
                  <a:pt x="1880" y="2754"/>
                  <a:pt x="1893" y="2793"/>
                  <a:pt x="1933" y="2833"/>
                </a:cubicBezTo>
                <a:cubicBezTo>
                  <a:pt x="1986" y="2886"/>
                  <a:pt x="2052" y="2899"/>
                  <a:pt x="2158" y="2899"/>
                </a:cubicBezTo>
                <a:lnTo>
                  <a:pt x="3071" y="2899"/>
                </a:lnTo>
                <a:cubicBezTo>
                  <a:pt x="3124" y="2899"/>
                  <a:pt x="3190" y="2899"/>
                  <a:pt x="3243" y="2886"/>
                </a:cubicBezTo>
                <a:cubicBezTo>
                  <a:pt x="3296" y="2873"/>
                  <a:pt x="3336" y="2820"/>
                  <a:pt x="3336" y="2740"/>
                </a:cubicBezTo>
                <a:cubicBezTo>
                  <a:pt x="3336" y="2688"/>
                  <a:pt x="3309" y="2648"/>
                  <a:pt x="3256" y="2635"/>
                </a:cubicBezTo>
                <a:cubicBezTo>
                  <a:pt x="3217" y="2608"/>
                  <a:pt x="3150" y="2595"/>
                  <a:pt x="3084" y="2595"/>
                </a:cubicBezTo>
                <a:cubicBezTo>
                  <a:pt x="3018" y="2582"/>
                  <a:pt x="2952" y="2582"/>
                  <a:pt x="2899" y="2582"/>
                </a:cubicBezTo>
                <a:cubicBezTo>
                  <a:pt x="2846" y="2568"/>
                  <a:pt x="2793" y="2555"/>
                  <a:pt x="2727" y="2529"/>
                </a:cubicBezTo>
                <a:cubicBezTo>
                  <a:pt x="2700" y="2529"/>
                  <a:pt x="2674" y="2502"/>
                  <a:pt x="2634" y="2476"/>
                </a:cubicBezTo>
                <a:cubicBezTo>
                  <a:pt x="2594" y="2449"/>
                  <a:pt x="2555" y="2396"/>
                  <a:pt x="2489" y="2317"/>
                </a:cubicBezTo>
                <a:cubicBezTo>
                  <a:pt x="2422" y="2238"/>
                  <a:pt x="2330" y="2132"/>
                  <a:pt x="2237" y="1986"/>
                </a:cubicBezTo>
                <a:cubicBezTo>
                  <a:pt x="2131" y="1854"/>
                  <a:pt x="1999" y="1668"/>
                  <a:pt x="1840" y="1443"/>
                </a:cubicBezTo>
                <a:cubicBezTo>
                  <a:pt x="1919" y="1324"/>
                  <a:pt x="1999" y="1218"/>
                  <a:pt x="2065" y="1113"/>
                </a:cubicBezTo>
                <a:cubicBezTo>
                  <a:pt x="2144" y="993"/>
                  <a:pt x="2224" y="888"/>
                  <a:pt x="2330" y="768"/>
                </a:cubicBezTo>
                <a:cubicBezTo>
                  <a:pt x="2396" y="676"/>
                  <a:pt x="2475" y="623"/>
                  <a:pt x="2542" y="596"/>
                </a:cubicBezTo>
                <a:cubicBezTo>
                  <a:pt x="2581" y="583"/>
                  <a:pt x="2661" y="570"/>
                  <a:pt x="2753" y="570"/>
                </a:cubicBezTo>
                <a:cubicBezTo>
                  <a:pt x="2859" y="557"/>
                  <a:pt x="2992" y="557"/>
                  <a:pt x="3177" y="557"/>
                </a:cubicBezTo>
                <a:cubicBezTo>
                  <a:pt x="3217" y="557"/>
                  <a:pt x="3243" y="543"/>
                  <a:pt x="3269" y="504"/>
                </a:cubicBezTo>
                <a:cubicBezTo>
                  <a:pt x="3296" y="477"/>
                  <a:pt x="3309" y="438"/>
                  <a:pt x="3309" y="411"/>
                </a:cubicBezTo>
                <a:cubicBezTo>
                  <a:pt x="3309" y="279"/>
                  <a:pt x="3256" y="226"/>
                  <a:pt x="3164" y="226"/>
                </a:cubicBezTo>
                <a:lnTo>
                  <a:pt x="2025" y="226"/>
                </a:lnTo>
                <a:cubicBezTo>
                  <a:pt x="1946" y="226"/>
                  <a:pt x="1880" y="239"/>
                  <a:pt x="1827" y="265"/>
                </a:cubicBezTo>
                <a:cubicBezTo>
                  <a:pt x="1787" y="292"/>
                  <a:pt x="1761" y="332"/>
                  <a:pt x="1761" y="398"/>
                </a:cubicBezTo>
                <a:cubicBezTo>
                  <a:pt x="1761" y="451"/>
                  <a:pt x="1774" y="490"/>
                  <a:pt x="1800" y="504"/>
                </a:cubicBezTo>
                <a:cubicBezTo>
                  <a:pt x="1840" y="530"/>
                  <a:pt x="1867" y="543"/>
                  <a:pt x="1880" y="557"/>
                </a:cubicBezTo>
                <a:cubicBezTo>
                  <a:pt x="1906" y="570"/>
                  <a:pt x="1919" y="583"/>
                  <a:pt x="1919" y="583"/>
                </a:cubicBezTo>
                <a:cubicBezTo>
                  <a:pt x="1919" y="610"/>
                  <a:pt x="1906" y="649"/>
                  <a:pt x="1867" y="702"/>
                </a:cubicBezTo>
                <a:cubicBezTo>
                  <a:pt x="1840" y="755"/>
                  <a:pt x="1800" y="808"/>
                  <a:pt x="1747" y="888"/>
                </a:cubicBezTo>
                <a:lnTo>
                  <a:pt x="1602" y="1126"/>
                </a:lnTo>
                <a:cubicBezTo>
                  <a:pt x="1536" y="1033"/>
                  <a:pt x="1469" y="954"/>
                  <a:pt x="1417" y="874"/>
                </a:cubicBezTo>
                <a:cubicBezTo>
                  <a:pt x="1364" y="795"/>
                  <a:pt x="1311" y="715"/>
                  <a:pt x="1271" y="663"/>
                </a:cubicBezTo>
                <a:cubicBezTo>
                  <a:pt x="1231" y="596"/>
                  <a:pt x="1192" y="543"/>
                  <a:pt x="1165" y="504"/>
                </a:cubicBezTo>
                <a:cubicBezTo>
                  <a:pt x="1152" y="464"/>
                  <a:pt x="1139" y="424"/>
                  <a:pt x="1139" y="411"/>
                </a:cubicBezTo>
                <a:cubicBezTo>
                  <a:pt x="1139" y="385"/>
                  <a:pt x="1152" y="371"/>
                  <a:pt x="1178" y="371"/>
                </a:cubicBezTo>
                <a:cubicBezTo>
                  <a:pt x="1218" y="358"/>
                  <a:pt x="1271" y="358"/>
                  <a:pt x="1324" y="358"/>
                </a:cubicBezTo>
                <a:cubicBezTo>
                  <a:pt x="1390" y="358"/>
                  <a:pt x="1443" y="345"/>
                  <a:pt x="1469" y="305"/>
                </a:cubicBezTo>
                <a:cubicBezTo>
                  <a:pt x="1509" y="265"/>
                  <a:pt x="1522" y="226"/>
                  <a:pt x="1522" y="199"/>
                </a:cubicBezTo>
                <a:cubicBezTo>
                  <a:pt x="1522" y="173"/>
                  <a:pt x="1522" y="146"/>
                  <a:pt x="1522" y="133"/>
                </a:cubicBezTo>
                <a:cubicBezTo>
                  <a:pt x="1522" y="107"/>
                  <a:pt x="1509" y="80"/>
                  <a:pt x="1483" y="67"/>
                </a:cubicBezTo>
                <a:cubicBezTo>
                  <a:pt x="1456" y="40"/>
                  <a:pt x="1430" y="27"/>
                  <a:pt x="1377" y="14"/>
                </a:cubicBezTo>
                <a:cubicBezTo>
                  <a:pt x="1337" y="1"/>
                  <a:pt x="1271" y="1"/>
                  <a:pt x="117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433"/>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4"/>
        <p:cNvGrpSpPr/>
        <p:nvPr/>
      </p:nvGrpSpPr>
      <p:grpSpPr>
        <a:xfrm>
          <a:off x="0" y="0"/>
          <a:ext cx="0" cy="0"/>
          <a:chOff x="0" y="0"/>
          <a:chExt cx="0" cy="0"/>
        </a:xfrm>
      </p:grpSpPr>
      <p:sp>
        <p:nvSpPr>
          <p:cNvPr id="45" name="Google Shape;45;p3"/>
          <p:cNvSpPr/>
          <p:nvPr/>
        </p:nvSpPr>
        <p:spPr>
          <a:xfrm>
            <a:off x="966680" y="-160396"/>
            <a:ext cx="5464293" cy="5464293"/>
          </a:xfrm>
          <a:custGeom>
            <a:avLst/>
            <a:gdLst/>
            <a:ahLst/>
            <a:cxnLst/>
            <a:rect l="l" t="t" r="r" b="b"/>
            <a:pathLst>
              <a:path w="79637" h="79637" extrusionOk="0">
                <a:moveTo>
                  <a:pt x="39825" y="0"/>
                </a:moveTo>
                <a:cubicBezTo>
                  <a:pt x="17815" y="0"/>
                  <a:pt x="0" y="17815"/>
                  <a:pt x="0" y="39812"/>
                </a:cubicBezTo>
                <a:cubicBezTo>
                  <a:pt x="0" y="61822"/>
                  <a:pt x="17815" y="79636"/>
                  <a:pt x="39825" y="79636"/>
                </a:cubicBezTo>
                <a:cubicBezTo>
                  <a:pt x="61822" y="79636"/>
                  <a:pt x="79637" y="61822"/>
                  <a:pt x="79637" y="39812"/>
                </a:cubicBezTo>
                <a:cubicBezTo>
                  <a:pt x="79637" y="17815"/>
                  <a:pt x="61822" y="0"/>
                  <a:pt x="3982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3"/>
          <p:cNvSpPr txBox="1">
            <a:spLocks noGrp="1"/>
          </p:cNvSpPr>
          <p:nvPr>
            <p:ph type="title"/>
          </p:nvPr>
        </p:nvSpPr>
        <p:spPr>
          <a:xfrm>
            <a:off x="1570027" y="2130900"/>
            <a:ext cx="42576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5400">
                <a:solidFill>
                  <a:schemeClr val="lt2"/>
                </a:solidFill>
              </a:defRPr>
            </a:lvl1pPr>
            <a:lvl2pPr lvl="1" algn="ctr" rtl="0">
              <a:spcBef>
                <a:spcPts val="0"/>
              </a:spcBef>
              <a:spcAft>
                <a:spcPts val="0"/>
              </a:spcAft>
              <a:buClr>
                <a:srgbClr val="FFEC9D"/>
              </a:buClr>
              <a:buSzPts val="3600"/>
              <a:buNone/>
              <a:defRPr sz="3600">
                <a:solidFill>
                  <a:srgbClr val="FFEC9D"/>
                </a:solidFill>
              </a:defRPr>
            </a:lvl2pPr>
            <a:lvl3pPr lvl="2" algn="ctr" rtl="0">
              <a:spcBef>
                <a:spcPts val="0"/>
              </a:spcBef>
              <a:spcAft>
                <a:spcPts val="0"/>
              </a:spcAft>
              <a:buClr>
                <a:srgbClr val="FFEC9D"/>
              </a:buClr>
              <a:buSzPts val="3600"/>
              <a:buNone/>
              <a:defRPr sz="3600">
                <a:solidFill>
                  <a:srgbClr val="FFEC9D"/>
                </a:solidFill>
              </a:defRPr>
            </a:lvl3pPr>
            <a:lvl4pPr lvl="3" algn="ctr" rtl="0">
              <a:spcBef>
                <a:spcPts val="0"/>
              </a:spcBef>
              <a:spcAft>
                <a:spcPts val="0"/>
              </a:spcAft>
              <a:buClr>
                <a:srgbClr val="FFEC9D"/>
              </a:buClr>
              <a:buSzPts val="3600"/>
              <a:buNone/>
              <a:defRPr sz="3600">
                <a:solidFill>
                  <a:srgbClr val="FFEC9D"/>
                </a:solidFill>
              </a:defRPr>
            </a:lvl4pPr>
            <a:lvl5pPr lvl="4" algn="ctr" rtl="0">
              <a:spcBef>
                <a:spcPts val="0"/>
              </a:spcBef>
              <a:spcAft>
                <a:spcPts val="0"/>
              </a:spcAft>
              <a:buClr>
                <a:srgbClr val="FFEC9D"/>
              </a:buClr>
              <a:buSzPts val="3600"/>
              <a:buNone/>
              <a:defRPr sz="3600">
                <a:solidFill>
                  <a:srgbClr val="FFEC9D"/>
                </a:solidFill>
              </a:defRPr>
            </a:lvl5pPr>
            <a:lvl6pPr lvl="5" algn="ctr" rtl="0">
              <a:spcBef>
                <a:spcPts val="0"/>
              </a:spcBef>
              <a:spcAft>
                <a:spcPts val="0"/>
              </a:spcAft>
              <a:buClr>
                <a:srgbClr val="FFEC9D"/>
              </a:buClr>
              <a:buSzPts val="3600"/>
              <a:buNone/>
              <a:defRPr sz="3600">
                <a:solidFill>
                  <a:srgbClr val="FFEC9D"/>
                </a:solidFill>
              </a:defRPr>
            </a:lvl6pPr>
            <a:lvl7pPr lvl="6" algn="ctr" rtl="0">
              <a:spcBef>
                <a:spcPts val="0"/>
              </a:spcBef>
              <a:spcAft>
                <a:spcPts val="0"/>
              </a:spcAft>
              <a:buClr>
                <a:srgbClr val="FFEC9D"/>
              </a:buClr>
              <a:buSzPts val="3600"/>
              <a:buNone/>
              <a:defRPr sz="3600">
                <a:solidFill>
                  <a:srgbClr val="FFEC9D"/>
                </a:solidFill>
              </a:defRPr>
            </a:lvl7pPr>
            <a:lvl8pPr lvl="7" algn="ctr" rtl="0">
              <a:spcBef>
                <a:spcPts val="0"/>
              </a:spcBef>
              <a:spcAft>
                <a:spcPts val="0"/>
              </a:spcAft>
              <a:buClr>
                <a:srgbClr val="FFEC9D"/>
              </a:buClr>
              <a:buSzPts val="3600"/>
              <a:buNone/>
              <a:defRPr sz="3600">
                <a:solidFill>
                  <a:srgbClr val="FFEC9D"/>
                </a:solidFill>
              </a:defRPr>
            </a:lvl8pPr>
            <a:lvl9pPr lvl="8" algn="ctr" rtl="0">
              <a:spcBef>
                <a:spcPts val="0"/>
              </a:spcBef>
              <a:spcAft>
                <a:spcPts val="0"/>
              </a:spcAft>
              <a:buClr>
                <a:srgbClr val="FFEC9D"/>
              </a:buClr>
              <a:buSzPts val="3600"/>
              <a:buNone/>
              <a:defRPr sz="3600">
                <a:solidFill>
                  <a:srgbClr val="FFEC9D"/>
                </a:solidFill>
              </a:defRPr>
            </a:lvl9pPr>
          </a:lstStyle>
          <a:p>
            <a:endParaRPr/>
          </a:p>
        </p:txBody>
      </p:sp>
      <p:sp>
        <p:nvSpPr>
          <p:cNvPr id="47" name="Google Shape;47;p3"/>
          <p:cNvSpPr txBox="1">
            <a:spLocks noGrp="1"/>
          </p:cNvSpPr>
          <p:nvPr>
            <p:ph type="title" idx="2" hasCustomPrompt="1"/>
          </p:nvPr>
        </p:nvSpPr>
        <p:spPr>
          <a:xfrm>
            <a:off x="2123377" y="1317875"/>
            <a:ext cx="3150900" cy="841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6000"/>
              <a:buNone/>
              <a:defRPr sz="6000">
                <a:solidFill>
                  <a:schemeClr val="lt2"/>
                </a:solidFill>
              </a:defRPr>
            </a:lvl1pPr>
            <a:lvl2pPr lvl="1" algn="ctr" rtl="0">
              <a:spcBef>
                <a:spcPts val="0"/>
              </a:spcBef>
              <a:spcAft>
                <a:spcPts val="0"/>
              </a:spcAft>
              <a:buClr>
                <a:srgbClr val="FFEC9D"/>
              </a:buClr>
              <a:buSzPts val="6000"/>
              <a:buNone/>
              <a:defRPr sz="6000">
                <a:solidFill>
                  <a:srgbClr val="FFEC9D"/>
                </a:solidFill>
              </a:defRPr>
            </a:lvl2pPr>
            <a:lvl3pPr lvl="2" algn="ctr" rtl="0">
              <a:spcBef>
                <a:spcPts val="0"/>
              </a:spcBef>
              <a:spcAft>
                <a:spcPts val="0"/>
              </a:spcAft>
              <a:buClr>
                <a:srgbClr val="FFEC9D"/>
              </a:buClr>
              <a:buSzPts val="6000"/>
              <a:buNone/>
              <a:defRPr sz="6000">
                <a:solidFill>
                  <a:srgbClr val="FFEC9D"/>
                </a:solidFill>
              </a:defRPr>
            </a:lvl3pPr>
            <a:lvl4pPr lvl="3" algn="ctr" rtl="0">
              <a:spcBef>
                <a:spcPts val="0"/>
              </a:spcBef>
              <a:spcAft>
                <a:spcPts val="0"/>
              </a:spcAft>
              <a:buClr>
                <a:srgbClr val="FFEC9D"/>
              </a:buClr>
              <a:buSzPts val="6000"/>
              <a:buNone/>
              <a:defRPr sz="6000">
                <a:solidFill>
                  <a:srgbClr val="FFEC9D"/>
                </a:solidFill>
              </a:defRPr>
            </a:lvl4pPr>
            <a:lvl5pPr lvl="4" algn="ctr" rtl="0">
              <a:spcBef>
                <a:spcPts val="0"/>
              </a:spcBef>
              <a:spcAft>
                <a:spcPts val="0"/>
              </a:spcAft>
              <a:buClr>
                <a:srgbClr val="FFEC9D"/>
              </a:buClr>
              <a:buSzPts val="6000"/>
              <a:buNone/>
              <a:defRPr sz="6000">
                <a:solidFill>
                  <a:srgbClr val="FFEC9D"/>
                </a:solidFill>
              </a:defRPr>
            </a:lvl5pPr>
            <a:lvl6pPr lvl="5" algn="ctr" rtl="0">
              <a:spcBef>
                <a:spcPts val="0"/>
              </a:spcBef>
              <a:spcAft>
                <a:spcPts val="0"/>
              </a:spcAft>
              <a:buClr>
                <a:srgbClr val="FFEC9D"/>
              </a:buClr>
              <a:buSzPts val="6000"/>
              <a:buNone/>
              <a:defRPr sz="6000">
                <a:solidFill>
                  <a:srgbClr val="FFEC9D"/>
                </a:solidFill>
              </a:defRPr>
            </a:lvl6pPr>
            <a:lvl7pPr lvl="6" algn="ctr" rtl="0">
              <a:spcBef>
                <a:spcPts val="0"/>
              </a:spcBef>
              <a:spcAft>
                <a:spcPts val="0"/>
              </a:spcAft>
              <a:buClr>
                <a:srgbClr val="FFEC9D"/>
              </a:buClr>
              <a:buSzPts val="6000"/>
              <a:buNone/>
              <a:defRPr sz="6000">
                <a:solidFill>
                  <a:srgbClr val="FFEC9D"/>
                </a:solidFill>
              </a:defRPr>
            </a:lvl7pPr>
            <a:lvl8pPr lvl="7" algn="ctr" rtl="0">
              <a:spcBef>
                <a:spcPts val="0"/>
              </a:spcBef>
              <a:spcAft>
                <a:spcPts val="0"/>
              </a:spcAft>
              <a:buClr>
                <a:srgbClr val="FFEC9D"/>
              </a:buClr>
              <a:buSzPts val="6000"/>
              <a:buNone/>
              <a:defRPr sz="6000">
                <a:solidFill>
                  <a:srgbClr val="FFEC9D"/>
                </a:solidFill>
              </a:defRPr>
            </a:lvl8pPr>
            <a:lvl9pPr lvl="8" algn="ctr" rtl="0">
              <a:spcBef>
                <a:spcPts val="0"/>
              </a:spcBef>
              <a:spcAft>
                <a:spcPts val="0"/>
              </a:spcAft>
              <a:buClr>
                <a:srgbClr val="FFEC9D"/>
              </a:buClr>
              <a:buSzPts val="6000"/>
              <a:buNone/>
              <a:defRPr sz="6000">
                <a:solidFill>
                  <a:srgbClr val="FFEC9D"/>
                </a:solidFill>
              </a:defRPr>
            </a:lvl9pPr>
          </a:lstStyle>
          <a:p>
            <a:r>
              <a:t>xx%</a:t>
            </a:r>
          </a:p>
        </p:txBody>
      </p:sp>
      <p:sp>
        <p:nvSpPr>
          <p:cNvPr id="48" name="Google Shape;48;p3"/>
          <p:cNvSpPr txBox="1">
            <a:spLocks noGrp="1"/>
          </p:cNvSpPr>
          <p:nvPr>
            <p:ph type="subTitle" idx="1"/>
          </p:nvPr>
        </p:nvSpPr>
        <p:spPr>
          <a:xfrm>
            <a:off x="2285977" y="3112225"/>
            <a:ext cx="2825700" cy="713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a:latin typeface="Mukta Light"/>
                <a:ea typeface="Mukta Light"/>
                <a:cs typeface="Mukta Light"/>
                <a:sym typeface="Mukta Light"/>
              </a:defRPr>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grpSp>
        <p:nvGrpSpPr>
          <p:cNvPr id="49" name="Google Shape;49;p3"/>
          <p:cNvGrpSpPr/>
          <p:nvPr/>
        </p:nvGrpSpPr>
        <p:grpSpPr>
          <a:xfrm>
            <a:off x="361854" y="451658"/>
            <a:ext cx="721026" cy="252610"/>
            <a:chOff x="2109963" y="768908"/>
            <a:chExt cx="818604" cy="286796"/>
          </a:xfrm>
        </p:grpSpPr>
        <p:sp>
          <p:nvSpPr>
            <p:cNvPr id="50" name="Google Shape;50;p3"/>
            <p:cNvSpPr/>
            <p:nvPr/>
          </p:nvSpPr>
          <p:spPr>
            <a:xfrm>
              <a:off x="2109963" y="768908"/>
              <a:ext cx="177804" cy="286796"/>
            </a:xfrm>
            <a:custGeom>
              <a:avLst/>
              <a:gdLst/>
              <a:ahLst/>
              <a:cxnLst/>
              <a:rect l="l" t="t" r="r" b="b"/>
              <a:pathLst>
                <a:path w="3217" h="5189" extrusionOk="0">
                  <a:moveTo>
                    <a:pt x="1668" y="0"/>
                  </a:moveTo>
                  <a:cubicBezTo>
                    <a:pt x="1416" y="0"/>
                    <a:pt x="1191" y="53"/>
                    <a:pt x="1006" y="146"/>
                  </a:cubicBezTo>
                  <a:cubicBezTo>
                    <a:pt x="808" y="252"/>
                    <a:pt x="649" y="371"/>
                    <a:pt x="516" y="516"/>
                  </a:cubicBezTo>
                  <a:cubicBezTo>
                    <a:pt x="384" y="649"/>
                    <a:pt x="278" y="808"/>
                    <a:pt x="212" y="953"/>
                  </a:cubicBezTo>
                  <a:cubicBezTo>
                    <a:pt x="146" y="1099"/>
                    <a:pt x="106" y="1231"/>
                    <a:pt x="106" y="1324"/>
                  </a:cubicBezTo>
                  <a:cubicBezTo>
                    <a:pt x="106" y="1337"/>
                    <a:pt x="119" y="1363"/>
                    <a:pt x="119" y="1416"/>
                  </a:cubicBezTo>
                  <a:cubicBezTo>
                    <a:pt x="119" y="1456"/>
                    <a:pt x="133" y="1496"/>
                    <a:pt x="146" y="1535"/>
                  </a:cubicBezTo>
                  <a:cubicBezTo>
                    <a:pt x="172" y="1575"/>
                    <a:pt x="199" y="1615"/>
                    <a:pt x="239" y="1655"/>
                  </a:cubicBezTo>
                  <a:cubicBezTo>
                    <a:pt x="278" y="1681"/>
                    <a:pt x="331" y="1694"/>
                    <a:pt x="397" y="1694"/>
                  </a:cubicBezTo>
                  <a:cubicBezTo>
                    <a:pt x="503" y="1694"/>
                    <a:pt x="583" y="1668"/>
                    <a:pt x="649" y="1615"/>
                  </a:cubicBezTo>
                  <a:cubicBezTo>
                    <a:pt x="715" y="1562"/>
                    <a:pt x="741" y="1496"/>
                    <a:pt x="741" y="1416"/>
                  </a:cubicBezTo>
                  <a:cubicBezTo>
                    <a:pt x="741" y="1377"/>
                    <a:pt x="728" y="1337"/>
                    <a:pt x="715" y="1324"/>
                  </a:cubicBezTo>
                  <a:cubicBezTo>
                    <a:pt x="702" y="1284"/>
                    <a:pt x="689" y="1271"/>
                    <a:pt x="662" y="1244"/>
                  </a:cubicBezTo>
                  <a:lnTo>
                    <a:pt x="622" y="1178"/>
                  </a:lnTo>
                  <a:cubicBezTo>
                    <a:pt x="609" y="1152"/>
                    <a:pt x="596" y="1125"/>
                    <a:pt x="596" y="1099"/>
                  </a:cubicBezTo>
                  <a:cubicBezTo>
                    <a:pt x="596" y="1072"/>
                    <a:pt x="622" y="1019"/>
                    <a:pt x="662" y="940"/>
                  </a:cubicBezTo>
                  <a:cubicBezTo>
                    <a:pt x="715" y="847"/>
                    <a:pt x="781" y="768"/>
                    <a:pt x="874" y="688"/>
                  </a:cubicBezTo>
                  <a:cubicBezTo>
                    <a:pt x="953" y="609"/>
                    <a:pt x="1059" y="530"/>
                    <a:pt x="1191" y="477"/>
                  </a:cubicBezTo>
                  <a:cubicBezTo>
                    <a:pt x="1311" y="410"/>
                    <a:pt x="1456" y="371"/>
                    <a:pt x="1602" y="371"/>
                  </a:cubicBezTo>
                  <a:cubicBezTo>
                    <a:pt x="1761" y="371"/>
                    <a:pt x="1906" y="397"/>
                    <a:pt x="2012" y="463"/>
                  </a:cubicBezTo>
                  <a:cubicBezTo>
                    <a:pt x="2131" y="516"/>
                    <a:pt x="2224" y="583"/>
                    <a:pt x="2290" y="675"/>
                  </a:cubicBezTo>
                  <a:cubicBezTo>
                    <a:pt x="2356" y="755"/>
                    <a:pt x="2409" y="847"/>
                    <a:pt x="2436" y="953"/>
                  </a:cubicBezTo>
                  <a:cubicBezTo>
                    <a:pt x="2462" y="1059"/>
                    <a:pt x="2489" y="1152"/>
                    <a:pt x="2489" y="1244"/>
                  </a:cubicBezTo>
                  <a:cubicBezTo>
                    <a:pt x="2489" y="1456"/>
                    <a:pt x="2449" y="1668"/>
                    <a:pt x="2369" y="1893"/>
                  </a:cubicBezTo>
                  <a:cubicBezTo>
                    <a:pt x="2290" y="2131"/>
                    <a:pt x="2184" y="2356"/>
                    <a:pt x="2065" y="2594"/>
                  </a:cubicBezTo>
                  <a:cubicBezTo>
                    <a:pt x="1946" y="2819"/>
                    <a:pt x="1800" y="3044"/>
                    <a:pt x="1628" y="3283"/>
                  </a:cubicBezTo>
                  <a:cubicBezTo>
                    <a:pt x="1469" y="3508"/>
                    <a:pt x="1297" y="3719"/>
                    <a:pt x="1125" y="3918"/>
                  </a:cubicBezTo>
                  <a:cubicBezTo>
                    <a:pt x="953" y="4116"/>
                    <a:pt x="781" y="4302"/>
                    <a:pt x="609" y="4474"/>
                  </a:cubicBezTo>
                  <a:cubicBezTo>
                    <a:pt x="437" y="4633"/>
                    <a:pt x="278" y="4778"/>
                    <a:pt x="133" y="4884"/>
                  </a:cubicBezTo>
                  <a:cubicBezTo>
                    <a:pt x="93" y="4910"/>
                    <a:pt x="66" y="4937"/>
                    <a:pt x="40" y="4963"/>
                  </a:cubicBezTo>
                  <a:cubicBezTo>
                    <a:pt x="14" y="4977"/>
                    <a:pt x="0" y="5003"/>
                    <a:pt x="0" y="5043"/>
                  </a:cubicBezTo>
                  <a:cubicBezTo>
                    <a:pt x="0" y="5069"/>
                    <a:pt x="14" y="5109"/>
                    <a:pt x="40" y="5135"/>
                  </a:cubicBezTo>
                  <a:cubicBezTo>
                    <a:pt x="66" y="5175"/>
                    <a:pt x="119" y="5188"/>
                    <a:pt x="186" y="5188"/>
                  </a:cubicBezTo>
                  <a:cubicBezTo>
                    <a:pt x="239" y="5188"/>
                    <a:pt x="291" y="5188"/>
                    <a:pt x="344" y="5162"/>
                  </a:cubicBezTo>
                  <a:cubicBezTo>
                    <a:pt x="384" y="5149"/>
                    <a:pt x="424" y="5122"/>
                    <a:pt x="437" y="5109"/>
                  </a:cubicBezTo>
                  <a:lnTo>
                    <a:pt x="1509" y="5109"/>
                  </a:lnTo>
                  <a:cubicBezTo>
                    <a:pt x="1641" y="5109"/>
                    <a:pt x="1761" y="5122"/>
                    <a:pt x="1893" y="5122"/>
                  </a:cubicBezTo>
                  <a:lnTo>
                    <a:pt x="2674" y="5122"/>
                  </a:lnTo>
                  <a:cubicBezTo>
                    <a:pt x="2700" y="5122"/>
                    <a:pt x="2727" y="5122"/>
                    <a:pt x="2766" y="5096"/>
                  </a:cubicBezTo>
                  <a:cubicBezTo>
                    <a:pt x="2806" y="5069"/>
                    <a:pt x="2833" y="5043"/>
                    <a:pt x="2859" y="4990"/>
                  </a:cubicBezTo>
                  <a:cubicBezTo>
                    <a:pt x="2978" y="4791"/>
                    <a:pt x="3058" y="4646"/>
                    <a:pt x="3124" y="4553"/>
                  </a:cubicBezTo>
                  <a:cubicBezTo>
                    <a:pt x="3177" y="4460"/>
                    <a:pt x="3216" y="4394"/>
                    <a:pt x="3216" y="4355"/>
                  </a:cubicBezTo>
                  <a:cubicBezTo>
                    <a:pt x="3216" y="4302"/>
                    <a:pt x="3190" y="4262"/>
                    <a:pt x="3150" y="4249"/>
                  </a:cubicBezTo>
                  <a:cubicBezTo>
                    <a:pt x="3111" y="4235"/>
                    <a:pt x="3071" y="4222"/>
                    <a:pt x="3031" y="4222"/>
                  </a:cubicBezTo>
                  <a:cubicBezTo>
                    <a:pt x="2965" y="4222"/>
                    <a:pt x="2925" y="4235"/>
                    <a:pt x="2899" y="4275"/>
                  </a:cubicBezTo>
                  <a:cubicBezTo>
                    <a:pt x="2872" y="4302"/>
                    <a:pt x="2846" y="4328"/>
                    <a:pt x="2819" y="4355"/>
                  </a:cubicBezTo>
                  <a:lnTo>
                    <a:pt x="2661" y="4619"/>
                  </a:lnTo>
                  <a:cubicBezTo>
                    <a:pt x="2621" y="4659"/>
                    <a:pt x="2594" y="4699"/>
                    <a:pt x="2568" y="4712"/>
                  </a:cubicBezTo>
                  <a:cubicBezTo>
                    <a:pt x="2555" y="4725"/>
                    <a:pt x="2528" y="4738"/>
                    <a:pt x="2489" y="4738"/>
                  </a:cubicBezTo>
                  <a:lnTo>
                    <a:pt x="2250" y="4738"/>
                  </a:lnTo>
                  <a:cubicBezTo>
                    <a:pt x="2131" y="4738"/>
                    <a:pt x="1972" y="4738"/>
                    <a:pt x="1800" y="4725"/>
                  </a:cubicBezTo>
                  <a:lnTo>
                    <a:pt x="1284" y="4725"/>
                  </a:lnTo>
                  <a:cubicBezTo>
                    <a:pt x="1099" y="4725"/>
                    <a:pt x="953" y="4712"/>
                    <a:pt x="821" y="4712"/>
                  </a:cubicBezTo>
                  <a:cubicBezTo>
                    <a:pt x="940" y="4593"/>
                    <a:pt x="1072" y="4460"/>
                    <a:pt x="1231" y="4302"/>
                  </a:cubicBezTo>
                  <a:cubicBezTo>
                    <a:pt x="1377" y="4143"/>
                    <a:pt x="1536" y="3971"/>
                    <a:pt x="1694" y="3785"/>
                  </a:cubicBezTo>
                  <a:cubicBezTo>
                    <a:pt x="1853" y="3600"/>
                    <a:pt x="1999" y="3402"/>
                    <a:pt x="2144" y="3190"/>
                  </a:cubicBezTo>
                  <a:cubicBezTo>
                    <a:pt x="2303" y="2978"/>
                    <a:pt x="2436" y="2766"/>
                    <a:pt x="2555" y="2555"/>
                  </a:cubicBezTo>
                  <a:cubicBezTo>
                    <a:pt x="2674" y="2343"/>
                    <a:pt x="2766" y="2118"/>
                    <a:pt x="2833" y="1906"/>
                  </a:cubicBezTo>
                  <a:cubicBezTo>
                    <a:pt x="2912" y="1681"/>
                    <a:pt x="2952" y="1469"/>
                    <a:pt x="2952" y="1258"/>
                  </a:cubicBezTo>
                  <a:cubicBezTo>
                    <a:pt x="2952" y="1085"/>
                    <a:pt x="2925" y="927"/>
                    <a:pt x="2872" y="781"/>
                  </a:cubicBezTo>
                  <a:cubicBezTo>
                    <a:pt x="2833" y="622"/>
                    <a:pt x="2753" y="490"/>
                    <a:pt x="2661" y="371"/>
                  </a:cubicBezTo>
                  <a:cubicBezTo>
                    <a:pt x="2555" y="252"/>
                    <a:pt x="2422" y="172"/>
                    <a:pt x="2264" y="106"/>
                  </a:cubicBezTo>
                  <a:cubicBezTo>
                    <a:pt x="2105" y="27"/>
                    <a:pt x="1906" y="0"/>
                    <a:pt x="166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3"/>
            <p:cNvSpPr/>
            <p:nvPr/>
          </p:nvSpPr>
          <p:spPr>
            <a:xfrm>
              <a:off x="2304514" y="857395"/>
              <a:ext cx="109821" cy="109766"/>
            </a:xfrm>
            <a:custGeom>
              <a:avLst/>
              <a:gdLst/>
              <a:ahLst/>
              <a:cxnLst/>
              <a:rect l="l" t="t" r="r" b="b"/>
              <a:pathLst>
                <a:path w="1987" h="1986" extrusionOk="0">
                  <a:moveTo>
                    <a:pt x="994" y="1"/>
                  </a:moveTo>
                  <a:cubicBezTo>
                    <a:pt x="927" y="1"/>
                    <a:pt x="888" y="27"/>
                    <a:pt x="848" y="67"/>
                  </a:cubicBezTo>
                  <a:cubicBezTo>
                    <a:pt x="808" y="93"/>
                    <a:pt x="795" y="146"/>
                    <a:pt x="795" y="186"/>
                  </a:cubicBezTo>
                  <a:cubicBezTo>
                    <a:pt x="795" y="252"/>
                    <a:pt x="795" y="345"/>
                    <a:pt x="795" y="451"/>
                  </a:cubicBezTo>
                  <a:cubicBezTo>
                    <a:pt x="808" y="557"/>
                    <a:pt x="808" y="676"/>
                    <a:pt x="808" y="808"/>
                  </a:cubicBezTo>
                  <a:lnTo>
                    <a:pt x="173" y="808"/>
                  </a:lnTo>
                  <a:cubicBezTo>
                    <a:pt x="133" y="808"/>
                    <a:pt x="94" y="821"/>
                    <a:pt x="67" y="861"/>
                  </a:cubicBezTo>
                  <a:cubicBezTo>
                    <a:pt x="27" y="887"/>
                    <a:pt x="1" y="940"/>
                    <a:pt x="1" y="1007"/>
                  </a:cubicBezTo>
                  <a:cubicBezTo>
                    <a:pt x="1" y="1073"/>
                    <a:pt x="27" y="1126"/>
                    <a:pt x="67" y="1165"/>
                  </a:cubicBezTo>
                  <a:cubicBezTo>
                    <a:pt x="107" y="1192"/>
                    <a:pt x="133" y="1205"/>
                    <a:pt x="173" y="1205"/>
                  </a:cubicBezTo>
                  <a:cubicBezTo>
                    <a:pt x="226" y="1205"/>
                    <a:pt x="305" y="1205"/>
                    <a:pt x="424" y="1192"/>
                  </a:cubicBezTo>
                  <a:lnTo>
                    <a:pt x="795" y="1192"/>
                  </a:lnTo>
                  <a:cubicBezTo>
                    <a:pt x="795" y="1298"/>
                    <a:pt x="782" y="1417"/>
                    <a:pt x="782" y="1536"/>
                  </a:cubicBezTo>
                  <a:cubicBezTo>
                    <a:pt x="782" y="1655"/>
                    <a:pt x="782" y="1761"/>
                    <a:pt x="782" y="1827"/>
                  </a:cubicBezTo>
                  <a:cubicBezTo>
                    <a:pt x="782" y="1854"/>
                    <a:pt x="795" y="1893"/>
                    <a:pt x="821" y="1933"/>
                  </a:cubicBezTo>
                  <a:cubicBezTo>
                    <a:pt x="861" y="1959"/>
                    <a:pt x="914" y="1986"/>
                    <a:pt x="980" y="1986"/>
                  </a:cubicBezTo>
                  <a:cubicBezTo>
                    <a:pt x="1060" y="1986"/>
                    <a:pt x="1113" y="1959"/>
                    <a:pt x="1139" y="1933"/>
                  </a:cubicBezTo>
                  <a:cubicBezTo>
                    <a:pt x="1179" y="1880"/>
                    <a:pt x="1192" y="1854"/>
                    <a:pt x="1192" y="1827"/>
                  </a:cubicBezTo>
                  <a:lnTo>
                    <a:pt x="1192" y="1192"/>
                  </a:lnTo>
                  <a:lnTo>
                    <a:pt x="1801" y="1192"/>
                  </a:lnTo>
                  <a:cubicBezTo>
                    <a:pt x="1854" y="1192"/>
                    <a:pt x="1894" y="1165"/>
                    <a:pt x="1920" y="1139"/>
                  </a:cubicBezTo>
                  <a:cubicBezTo>
                    <a:pt x="1960" y="1099"/>
                    <a:pt x="1986" y="1046"/>
                    <a:pt x="1986" y="980"/>
                  </a:cubicBezTo>
                  <a:cubicBezTo>
                    <a:pt x="1986" y="901"/>
                    <a:pt x="1973" y="848"/>
                    <a:pt x="1933" y="821"/>
                  </a:cubicBezTo>
                  <a:cubicBezTo>
                    <a:pt x="1907" y="795"/>
                    <a:pt x="1880" y="782"/>
                    <a:pt x="1854" y="782"/>
                  </a:cubicBezTo>
                  <a:cubicBezTo>
                    <a:pt x="1774" y="782"/>
                    <a:pt x="1669" y="782"/>
                    <a:pt x="1563" y="795"/>
                  </a:cubicBezTo>
                  <a:cubicBezTo>
                    <a:pt x="1457" y="808"/>
                    <a:pt x="1338" y="808"/>
                    <a:pt x="1192" y="808"/>
                  </a:cubicBezTo>
                  <a:lnTo>
                    <a:pt x="1192" y="464"/>
                  </a:lnTo>
                  <a:cubicBezTo>
                    <a:pt x="1205" y="345"/>
                    <a:pt x="1205" y="252"/>
                    <a:pt x="1205" y="186"/>
                  </a:cubicBezTo>
                  <a:cubicBezTo>
                    <a:pt x="1205" y="146"/>
                    <a:pt x="1179" y="93"/>
                    <a:pt x="1152" y="67"/>
                  </a:cubicBezTo>
                  <a:cubicBezTo>
                    <a:pt x="1113" y="27"/>
                    <a:pt x="1060" y="1"/>
                    <a:pt x="99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3"/>
            <p:cNvSpPr/>
            <p:nvPr/>
          </p:nvSpPr>
          <p:spPr>
            <a:xfrm>
              <a:off x="2428871" y="768908"/>
              <a:ext cx="177085" cy="286796"/>
            </a:xfrm>
            <a:custGeom>
              <a:avLst/>
              <a:gdLst/>
              <a:ahLst/>
              <a:cxnLst/>
              <a:rect l="l" t="t" r="r" b="b"/>
              <a:pathLst>
                <a:path w="3204" h="5189" extrusionOk="0">
                  <a:moveTo>
                    <a:pt x="1669" y="0"/>
                  </a:moveTo>
                  <a:cubicBezTo>
                    <a:pt x="1417" y="0"/>
                    <a:pt x="1192" y="53"/>
                    <a:pt x="994" y="146"/>
                  </a:cubicBezTo>
                  <a:cubicBezTo>
                    <a:pt x="808" y="252"/>
                    <a:pt x="636" y="371"/>
                    <a:pt x="504" y="516"/>
                  </a:cubicBezTo>
                  <a:cubicBezTo>
                    <a:pt x="371" y="649"/>
                    <a:pt x="279" y="808"/>
                    <a:pt x="213" y="953"/>
                  </a:cubicBezTo>
                  <a:cubicBezTo>
                    <a:pt x="146" y="1099"/>
                    <a:pt x="107" y="1231"/>
                    <a:pt x="107" y="1324"/>
                  </a:cubicBezTo>
                  <a:cubicBezTo>
                    <a:pt x="107" y="1337"/>
                    <a:pt x="107" y="1363"/>
                    <a:pt x="120" y="1416"/>
                  </a:cubicBezTo>
                  <a:cubicBezTo>
                    <a:pt x="120" y="1456"/>
                    <a:pt x="133" y="1496"/>
                    <a:pt x="146" y="1535"/>
                  </a:cubicBezTo>
                  <a:cubicBezTo>
                    <a:pt x="160" y="1575"/>
                    <a:pt x="199" y="1615"/>
                    <a:pt x="226" y="1655"/>
                  </a:cubicBezTo>
                  <a:cubicBezTo>
                    <a:pt x="279" y="1681"/>
                    <a:pt x="332" y="1694"/>
                    <a:pt x="398" y="1694"/>
                  </a:cubicBezTo>
                  <a:cubicBezTo>
                    <a:pt x="504" y="1694"/>
                    <a:pt x="583" y="1668"/>
                    <a:pt x="649" y="1615"/>
                  </a:cubicBezTo>
                  <a:cubicBezTo>
                    <a:pt x="702" y="1562"/>
                    <a:pt x="742" y="1496"/>
                    <a:pt x="742" y="1416"/>
                  </a:cubicBezTo>
                  <a:cubicBezTo>
                    <a:pt x="742" y="1377"/>
                    <a:pt x="729" y="1337"/>
                    <a:pt x="716" y="1324"/>
                  </a:cubicBezTo>
                  <a:cubicBezTo>
                    <a:pt x="702" y="1284"/>
                    <a:pt x="689" y="1271"/>
                    <a:pt x="663" y="1244"/>
                  </a:cubicBezTo>
                  <a:lnTo>
                    <a:pt x="610" y="1178"/>
                  </a:lnTo>
                  <a:cubicBezTo>
                    <a:pt x="596" y="1152"/>
                    <a:pt x="596" y="1125"/>
                    <a:pt x="596" y="1099"/>
                  </a:cubicBezTo>
                  <a:cubicBezTo>
                    <a:pt x="596" y="1072"/>
                    <a:pt x="623" y="1019"/>
                    <a:pt x="663" y="940"/>
                  </a:cubicBezTo>
                  <a:cubicBezTo>
                    <a:pt x="716" y="847"/>
                    <a:pt x="782" y="768"/>
                    <a:pt x="861" y="688"/>
                  </a:cubicBezTo>
                  <a:cubicBezTo>
                    <a:pt x="954" y="609"/>
                    <a:pt x="1060" y="530"/>
                    <a:pt x="1179" y="477"/>
                  </a:cubicBezTo>
                  <a:cubicBezTo>
                    <a:pt x="1311" y="410"/>
                    <a:pt x="1444" y="371"/>
                    <a:pt x="1602" y="371"/>
                  </a:cubicBezTo>
                  <a:cubicBezTo>
                    <a:pt x="1761" y="371"/>
                    <a:pt x="1894" y="397"/>
                    <a:pt x="2013" y="463"/>
                  </a:cubicBezTo>
                  <a:cubicBezTo>
                    <a:pt x="2119" y="516"/>
                    <a:pt x="2211" y="583"/>
                    <a:pt x="2277" y="675"/>
                  </a:cubicBezTo>
                  <a:cubicBezTo>
                    <a:pt x="2357" y="755"/>
                    <a:pt x="2396" y="847"/>
                    <a:pt x="2423" y="953"/>
                  </a:cubicBezTo>
                  <a:cubicBezTo>
                    <a:pt x="2463" y="1059"/>
                    <a:pt x="2476" y="1152"/>
                    <a:pt x="2476" y="1244"/>
                  </a:cubicBezTo>
                  <a:cubicBezTo>
                    <a:pt x="2476" y="1456"/>
                    <a:pt x="2436" y="1668"/>
                    <a:pt x="2357" y="1893"/>
                  </a:cubicBezTo>
                  <a:cubicBezTo>
                    <a:pt x="2291" y="2131"/>
                    <a:pt x="2185" y="2356"/>
                    <a:pt x="2052" y="2594"/>
                  </a:cubicBezTo>
                  <a:cubicBezTo>
                    <a:pt x="1933" y="2819"/>
                    <a:pt x="1788" y="3044"/>
                    <a:pt x="1629" y="3283"/>
                  </a:cubicBezTo>
                  <a:cubicBezTo>
                    <a:pt x="1470" y="3508"/>
                    <a:pt x="1298" y="3719"/>
                    <a:pt x="1126" y="3918"/>
                  </a:cubicBezTo>
                  <a:cubicBezTo>
                    <a:pt x="954" y="4116"/>
                    <a:pt x="769" y="4302"/>
                    <a:pt x="596" y="4474"/>
                  </a:cubicBezTo>
                  <a:cubicBezTo>
                    <a:pt x="424" y="4633"/>
                    <a:pt x="266" y="4778"/>
                    <a:pt x="120" y="4884"/>
                  </a:cubicBezTo>
                  <a:cubicBezTo>
                    <a:pt x="94" y="4910"/>
                    <a:pt x="67" y="4937"/>
                    <a:pt x="27" y="4963"/>
                  </a:cubicBezTo>
                  <a:cubicBezTo>
                    <a:pt x="14" y="4977"/>
                    <a:pt x="1" y="5003"/>
                    <a:pt x="1" y="5043"/>
                  </a:cubicBezTo>
                  <a:cubicBezTo>
                    <a:pt x="1" y="5069"/>
                    <a:pt x="14" y="5109"/>
                    <a:pt x="27" y="5135"/>
                  </a:cubicBezTo>
                  <a:cubicBezTo>
                    <a:pt x="67" y="5175"/>
                    <a:pt x="107" y="5188"/>
                    <a:pt x="173" y="5188"/>
                  </a:cubicBezTo>
                  <a:cubicBezTo>
                    <a:pt x="239" y="5188"/>
                    <a:pt x="292" y="5188"/>
                    <a:pt x="332" y="5162"/>
                  </a:cubicBezTo>
                  <a:cubicBezTo>
                    <a:pt x="385" y="5149"/>
                    <a:pt x="424" y="5122"/>
                    <a:pt x="438" y="5109"/>
                  </a:cubicBezTo>
                  <a:lnTo>
                    <a:pt x="1510" y="5109"/>
                  </a:lnTo>
                  <a:cubicBezTo>
                    <a:pt x="1642" y="5109"/>
                    <a:pt x="1761" y="5122"/>
                    <a:pt x="1880" y="5122"/>
                  </a:cubicBezTo>
                  <a:lnTo>
                    <a:pt x="2674" y="5122"/>
                  </a:lnTo>
                  <a:cubicBezTo>
                    <a:pt x="2688" y="5122"/>
                    <a:pt x="2714" y="5122"/>
                    <a:pt x="2754" y="5096"/>
                  </a:cubicBezTo>
                  <a:cubicBezTo>
                    <a:pt x="2794" y="5069"/>
                    <a:pt x="2833" y="5043"/>
                    <a:pt x="2860" y="4990"/>
                  </a:cubicBezTo>
                  <a:cubicBezTo>
                    <a:pt x="2966" y="4791"/>
                    <a:pt x="3058" y="4646"/>
                    <a:pt x="3111" y="4553"/>
                  </a:cubicBezTo>
                  <a:cubicBezTo>
                    <a:pt x="3177" y="4460"/>
                    <a:pt x="3204" y="4394"/>
                    <a:pt x="3204" y="4355"/>
                  </a:cubicBezTo>
                  <a:cubicBezTo>
                    <a:pt x="3204" y="4302"/>
                    <a:pt x="3191" y="4262"/>
                    <a:pt x="3151" y="4249"/>
                  </a:cubicBezTo>
                  <a:cubicBezTo>
                    <a:pt x="3111" y="4235"/>
                    <a:pt x="3071" y="4222"/>
                    <a:pt x="3019" y="4222"/>
                  </a:cubicBezTo>
                  <a:cubicBezTo>
                    <a:pt x="2966" y="4222"/>
                    <a:pt x="2926" y="4235"/>
                    <a:pt x="2886" y="4275"/>
                  </a:cubicBezTo>
                  <a:cubicBezTo>
                    <a:pt x="2860" y="4302"/>
                    <a:pt x="2833" y="4328"/>
                    <a:pt x="2820" y="4355"/>
                  </a:cubicBezTo>
                  <a:lnTo>
                    <a:pt x="2648" y="4619"/>
                  </a:lnTo>
                  <a:cubicBezTo>
                    <a:pt x="2621" y="4659"/>
                    <a:pt x="2595" y="4699"/>
                    <a:pt x="2569" y="4712"/>
                  </a:cubicBezTo>
                  <a:cubicBezTo>
                    <a:pt x="2542" y="4725"/>
                    <a:pt x="2516" y="4738"/>
                    <a:pt x="2489" y="4738"/>
                  </a:cubicBezTo>
                  <a:lnTo>
                    <a:pt x="2251" y="4738"/>
                  </a:lnTo>
                  <a:cubicBezTo>
                    <a:pt x="2119" y="4738"/>
                    <a:pt x="1973" y="4738"/>
                    <a:pt x="1801" y="4725"/>
                  </a:cubicBezTo>
                  <a:lnTo>
                    <a:pt x="1271" y="4725"/>
                  </a:lnTo>
                  <a:cubicBezTo>
                    <a:pt x="1099" y="4725"/>
                    <a:pt x="941" y="4712"/>
                    <a:pt x="821" y="4712"/>
                  </a:cubicBezTo>
                  <a:cubicBezTo>
                    <a:pt x="941" y="4593"/>
                    <a:pt x="1073" y="4460"/>
                    <a:pt x="1232" y="4302"/>
                  </a:cubicBezTo>
                  <a:cubicBezTo>
                    <a:pt x="1377" y="4143"/>
                    <a:pt x="1536" y="3971"/>
                    <a:pt x="1682" y="3785"/>
                  </a:cubicBezTo>
                  <a:cubicBezTo>
                    <a:pt x="1841" y="3600"/>
                    <a:pt x="1999" y="3402"/>
                    <a:pt x="2145" y="3190"/>
                  </a:cubicBezTo>
                  <a:cubicBezTo>
                    <a:pt x="2291" y="2978"/>
                    <a:pt x="2436" y="2766"/>
                    <a:pt x="2542" y="2555"/>
                  </a:cubicBezTo>
                  <a:cubicBezTo>
                    <a:pt x="2661" y="2343"/>
                    <a:pt x="2754" y="2118"/>
                    <a:pt x="2833" y="1906"/>
                  </a:cubicBezTo>
                  <a:cubicBezTo>
                    <a:pt x="2899" y="1681"/>
                    <a:pt x="2939" y="1469"/>
                    <a:pt x="2939" y="1258"/>
                  </a:cubicBezTo>
                  <a:cubicBezTo>
                    <a:pt x="2939" y="1085"/>
                    <a:pt x="2913" y="927"/>
                    <a:pt x="2873" y="781"/>
                  </a:cubicBezTo>
                  <a:cubicBezTo>
                    <a:pt x="2833" y="622"/>
                    <a:pt x="2754" y="490"/>
                    <a:pt x="2648" y="371"/>
                  </a:cubicBezTo>
                  <a:cubicBezTo>
                    <a:pt x="2542" y="252"/>
                    <a:pt x="2423" y="172"/>
                    <a:pt x="2251" y="106"/>
                  </a:cubicBezTo>
                  <a:cubicBezTo>
                    <a:pt x="2092" y="27"/>
                    <a:pt x="1894" y="0"/>
                    <a:pt x="166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3"/>
            <p:cNvSpPr/>
            <p:nvPr/>
          </p:nvSpPr>
          <p:spPr>
            <a:xfrm>
              <a:off x="2632265" y="887407"/>
              <a:ext cx="93683" cy="78318"/>
            </a:xfrm>
            <a:custGeom>
              <a:avLst/>
              <a:gdLst/>
              <a:ahLst/>
              <a:cxnLst/>
              <a:rect l="l" t="t" r="r" b="b"/>
              <a:pathLst>
                <a:path w="1695" h="1417" extrusionOk="0">
                  <a:moveTo>
                    <a:pt x="159" y="0"/>
                  </a:moveTo>
                  <a:cubicBezTo>
                    <a:pt x="93" y="0"/>
                    <a:pt x="53" y="27"/>
                    <a:pt x="27" y="66"/>
                  </a:cubicBezTo>
                  <a:cubicBezTo>
                    <a:pt x="14" y="106"/>
                    <a:pt x="0" y="146"/>
                    <a:pt x="0" y="186"/>
                  </a:cubicBezTo>
                  <a:cubicBezTo>
                    <a:pt x="0" y="225"/>
                    <a:pt x="14" y="278"/>
                    <a:pt x="40" y="318"/>
                  </a:cubicBezTo>
                  <a:cubicBezTo>
                    <a:pt x="66" y="358"/>
                    <a:pt x="106" y="384"/>
                    <a:pt x="159" y="384"/>
                  </a:cubicBezTo>
                  <a:lnTo>
                    <a:pt x="821" y="384"/>
                  </a:lnTo>
                  <a:cubicBezTo>
                    <a:pt x="953" y="371"/>
                    <a:pt x="1086" y="371"/>
                    <a:pt x="1205" y="371"/>
                  </a:cubicBezTo>
                  <a:lnTo>
                    <a:pt x="1522" y="371"/>
                  </a:lnTo>
                  <a:cubicBezTo>
                    <a:pt x="1589" y="371"/>
                    <a:pt x="1641" y="344"/>
                    <a:pt x="1668" y="291"/>
                  </a:cubicBezTo>
                  <a:cubicBezTo>
                    <a:pt x="1681" y="239"/>
                    <a:pt x="1694" y="199"/>
                    <a:pt x="1694" y="172"/>
                  </a:cubicBezTo>
                  <a:cubicBezTo>
                    <a:pt x="1694" y="119"/>
                    <a:pt x="1681" y="80"/>
                    <a:pt x="1655" y="53"/>
                  </a:cubicBezTo>
                  <a:cubicBezTo>
                    <a:pt x="1628" y="14"/>
                    <a:pt x="1602" y="0"/>
                    <a:pt x="1575" y="0"/>
                  </a:cubicBezTo>
                  <a:cubicBezTo>
                    <a:pt x="1469" y="0"/>
                    <a:pt x="1364" y="0"/>
                    <a:pt x="1231" y="14"/>
                  </a:cubicBezTo>
                  <a:lnTo>
                    <a:pt x="278" y="14"/>
                  </a:lnTo>
                  <a:cubicBezTo>
                    <a:pt x="225" y="0"/>
                    <a:pt x="186" y="0"/>
                    <a:pt x="159" y="0"/>
                  </a:cubicBezTo>
                  <a:close/>
                  <a:moveTo>
                    <a:pt x="159" y="1033"/>
                  </a:moveTo>
                  <a:cubicBezTo>
                    <a:pt x="93" y="1033"/>
                    <a:pt x="53" y="1059"/>
                    <a:pt x="27" y="1099"/>
                  </a:cubicBezTo>
                  <a:cubicBezTo>
                    <a:pt x="14" y="1139"/>
                    <a:pt x="0" y="1178"/>
                    <a:pt x="0" y="1218"/>
                  </a:cubicBezTo>
                  <a:cubicBezTo>
                    <a:pt x="0" y="1271"/>
                    <a:pt x="14" y="1311"/>
                    <a:pt x="40" y="1350"/>
                  </a:cubicBezTo>
                  <a:cubicBezTo>
                    <a:pt x="66" y="1390"/>
                    <a:pt x="106" y="1416"/>
                    <a:pt x="159" y="1416"/>
                  </a:cubicBezTo>
                  <a:lnTo>
                    <a:pt x="821" y="1416"/>
                  </a:lnTo>
                  <a:cubicBezTo>
                    <a:pt x="953" y="1416"/>
                    <a:pt x="1086" y="1403"/>
                    <a:pt x="1205" y="1403"/>
                  </a:cubicBezTo>
                  <a:lnTo>
                    <a:pt x="1522" y="1403"/>
                  </a:lnTo>
                  <a:cubicBezTo>
                    <a:pt x="1589" y="1403"/>
                    <a:pt x="1641" y="1390"/>
                    <a:pt x="1668" y="1337"/>
                  </a:cubicBezTo>
                  <a:cubicBezTo>
                    <a:pt x="1681" y="1284"/>
                    <a:pt x="1694" y="1231"/>
                    <a:pt x="1694" y="1205"/>
                  </a:cubicBezTo>
                  <a:cubicBezTo>
                    <a:pt x="1694" y="1165"/>
                    <a:pt x="1681" y="1125"/>
                    <a:pt x="1655" y="1086"/>
                  </a:cubicBezTo>
                  <a:cubicBezTo>
                    <a:pt x="1628" y="1046"/>
                    <a:pt x="1602" y="1033"/>
                    <a:pt x="1575" y="1033"/>
                  </a:cubicBezTo>
                  <a:cubicBezTo>
                    <a:pt x="1469" y="1033"/>
                    <a:pt x="1364" y="1033"/>
                    <a:pt x="1231" y="1046"/>
                  </a:cubicBezTo>
                  <a:lnTo>
                    <a:pt x="278" y="1046"/>
                  </a:lnTo>
                  <a:cubicBezTo>
                    <a:pt x="225" y="1046"/>
                    <a:pt x="186" y="1033"/>
                    <a:pt x="159" y="103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3"/>
            <p:cNvSpPr/>
            <p:nvPr/>
          </p:nvSpPr>
          <p:spPr>
            <a:xfrm>
              <a:off x="2740539" y="770345"/>
              <a:ext cx="188029" cy="281711"/>
            </a:xfrm>
            <a:custGeom>
              <a:avLst/>
              <a:gdLst/>
              <a:ahLst/>
              <a:cxnLst/>
              <a:rect l="l" t="t" r="r" b="b"/>
              <a:pathLst>
                <a:path w="3402" h="5097" extrusionOk="0">
                  <a:moveTo>
                    <a:pt x="2528" y="609"/>
                  </a:moveTo>
                  <a:lnTo>
                    <a:pt x="2356" y="3190"/>
                  </a:lnTo>
                  <a:cubicBezTo>
                    <a:pt x="2210" y="3190"/>
                    <a:pt x="2038" y="3204"/>
                    <a:pt x="1853" y="3217"/>
                  </a:cubicBezTo>
                  <a:cubicBezTo>
                    <a:pt x="1668" y="3230"/>
                    <a:pt x="1496" y="3230"/>
                    <a:pt x="1324" y="3243"/>
                  </a:cubicBezTo>
                  <a:cubicBezTo>
                    <a:pt x="1165" y="3243"/>
                    <a:pt x="1019" y="3257"/>
                    <a:pt x="900" y="3257"/>
                  </a:cubicBezTo>
                  <a:lnTo>
                    <a:pt x="702" y="3257"/>
                  </a:lnTo>
                  <a:cubicBezTo>
                    <a:pt x="662" y="3257"/>
                    <a:pt x="635" y="3257"/>
                    <a:pt x="622" y="3243"/>
                  </a:cubicBezTo>
                  <a:cubicBezTo>
                    <a:pt x="622" y="3230"/>
                    <a:pt x="622" y="3230"/>
                    <a:pt x="622" y="3217"/>
                  </a:cubicBezTo>
                  <a:cubicBezTo>
                    <a:pt x="622" y="3190"/>
                    <a:pt x="622" y="3164"/>
                    <a:pt x="649" y="3137"/>
                  </a:cubicBezTo>
                  <a:cubicBezTo>
                    <a:pt x="675" y="3124"/>
                    <a:pt x="688" y="3098"/>
                    <a:pt x="688" y="3084"/>
                  </a:cubicBezTo>
                  <a:lnTo>
                    <a:pt x="2528" y="609"/>
                  </a:lnTo>
                  <a:close/>
                  <a:moveTo>
                    <a:pt x="2713" y="1"/>
                  </a:moveTo>
                  <a:cubicBezTo>
                    <a:pt x="2634" y="1"/>
                    <a:pt x="2581" y="27"/>
                    <a:pt x="2515" y="80"/>
                  </a:cubicBezTo>
                  <a:cubicBezTo>
                    <a:pt x="2462" y="120"/>
                    <a:pt x="2422" y="159"/>
                    <a:pt x="2409" y="173"/>
                  </a:cubicBezTo>
                  <a:cubicBezTo>
                    <a:pt x="2263" y="358"/>
                    <a:pt x="2131" y="530"/>
                    <a:pt x="2012" y="689"/>
                  </a:cubicBezTo>
                  <a:cubicBezTo>
                    <a:pt x="1893" y="834"/>
                    <a:pt x="1774" y="993"/>
                    <a:pt x="1668" y="1126"/>
                  </a:cubicBezTo>
                  <a:lnTo>
                    <a:pt x="1350" y="1562"/>
                  </a:lnTo>
                  <a:cubicBezTo>
                    <a:pt x="1244" y="1708"/>
                    <a:pt x="1125" y="1867"/>
                    <a:pt x="993" y="2039"/>
                  </a:cubicBezTo>
                  <a:cubicBezTo>
                    <a:pt x="874" y="2211"/>
                    <a:pt x="728" y="2396"/>
                    <a:pt x="582" y="2595"/>
                  </a:cubicBezTo>
                  <a:cubicBezTo>
                    <a:pt x="437" y="2807"/>
                    <a:pt x="265" y="3045"/>
                    <a:pt x="66" y="3309"/>
                  </a:cubicBezTo>
                  <a:cubicBezTo>
                    <a:pt x="40" y="3336"/>
                    <a:pt x="27" y="3362"/>
                    <a:pt x="13" y="3402"/>
                  </a:cubicBezTo>
                  <a:cubicBezTo>
                    <a:pt x="0" y="3415"/>
                    <a:pt x="0" y="3442"/>
                    <a:pt x="0" y="3468"/>
                  </a:cubicBezTo>
                  <a:cubicBezTo>
                    <a:pt x="0" y="3534"/>
                    <a:pt x="27" y="3574"/>
                    <a:pt x="80" y="3601"/>
                  </a:cubicBezTo>
                  <a:cubicBezTo>
                    <a:pt x="132" y="3640"/>
                    <a:pt x="185" y="3654"/>
                    <a:pt x="265" y="3654"/>
                  </a:cubicBezTo>
                  <a:cubicBezTo>
                    <a:pt x="344" y="3654"/>
                    <a:pt x="556" y="3654"/>
                    <a:pt x="900" y="3640"/>
                  </a:cubicBezTo>
                  <a:cubicBezTo>
                    <a:pt x="1231" y="3627"/>
                    <a:pt x="1721" y="3601"/>
                    <a:pt x="2343" y="3601"/>
                  </a:cubicBezTo>
                  <a:lnTo>
                    <a:pt x="2290" y="4554"/>
                  </a:lnTo>
                  <a:cubicBezTo>
                    <a:pt x="2290" y="4633"/>
                    <a:pt x="2263" y="4686"/>
                    <a:pt x="2197" y="4726"/>
                  </a:cubicBezTo>
                  <a:cubicBezTo>
                    <a:pt x="2144" y="4752"/>
                    <a:pt x="2078" y="4779"/>
                    <a:pt x="1985" y="4792"/>
                  </a:cubicBezTo>
                  <a:lnTo>
                    <a:pt x="1893" y="4792"/>
                  </a:lnTo>
                  <a:cubicBezTo>
                    <a:pt x="1853" y="4792"/>
                    <a:pt x="1800" y="4805"/>
                    <a:pt x="1747" y="4805"/>
                  </a:cubicBezTo>
                  <a:cubicBezTo>
                    <a:pt x="1694" y="4805"/>
                    <a:pt x="1641" y="4818"/>
                    <a:pt x="1575" y="4818"/>
                  </a:cubicBezTo>
                  <a:lnTo>
                    <a:pt x="1430" y="4818"/>
                  </a:lnTo>
                  <a:cubicBezTo>
                    <a:pt x="1390" y="4818"/>
                    <a:pt x="1350" y="4832"/>
                    <a:pt x="1310" y="4845"/>
                  </a:cubicBezTo>
                  <a:cubicBezTo>
                    <a:pt x="1271" y="4858"/>
                    <a:pt x="1244" y="4898"/>
                    <a:pt x="1244" y="4951"/>
                  </a:cubicBezTo>
                  <a:cubicBezTo>
                    <a:pt x="1244" y="5017"/>
                    <a:pt x="1271" y="5057"/>
                    <a:pt x="1324" y="5070"/>
                  </a:cubicBezTo>
                  <a:cubicBezTo>
                    <a:pt x="1377" y="5096"/>
                    <a:pt x="1416" y="5096"/>
                    <a:pt x="1456" y="5096"/>
                  </a:cubicBezTo>
                  <a:lnTo>
                    <a:pt x="2965" y="5096"/>
                  </a:lnTo>
                  <a:cubicBezTo>
                    <a:pt x="3044" y="5096"/>
                    <a:pt x="3110" y="5096"/>
                    <a:pt x="3163" y="5070"/>
                  </a:cubicBezTo>
                  <a:cubicBezTo>
                    <a:pt x="3216" y="5043"/>
                    <a:pt x="3230" y="5004"/>
                    <a:pt x="3230" y="4951"/>
                  </a:cubicBezTo>
                  <a:cubicBezTo>
                    <a:pt x="3230" y="4884"/>
                    <a:pt x="3216" y="4845"/>
                    <a:pt x="3163" y="4832"/>
                  </a:cubicBezTo>
                  <a:cubicBezTo>
                    <a:pt x="3124" y="4805"/>
                    <a:pt x="3057" y="4792"/>
                    <a:pt x="2965" y="4792"/>
                  </a:cubicBezTo>
                  <a:lnTo>
                    <a:pt x="2793" y="4792"/>
                  </a:lnTo>
                  <a:cubicBezTo>
                    <a:pt x="2740" y="4779"/>
                    <a:pt x="2713" y="4752"/>
                    <a:pt x="2713" y="4699"/>
                  </a:cubicBezTo>
                  <a:cubicBezTo>
                    <a:pt x="2713" y="4673"/>
                    <a:pt x="2713" y="4620"/>
                    <a:pt x="2713" y="4527"/>
                  </a:cubicBezTo>
                  <a:cubicBezTo>
                    <a:pt x="2727" y="4448"/>
                    <a:pt x="2727" y="4355"/>
                    <a:pt x="2727" y="4249"/>
                  </a:cubicBezTo>
                  <a:cubicBezTo>
                    <a:pt x="2740" y="4130"/>
                    <a:pt x="2740" y="4024"/>
                    <a:pt x="2753" y="3905"/>
                  </a:cubicBezTo>
                  <a:cubicBezTo>
                    <a:pt x="2753" y="3786"/>
                    <a:pt x="2766" y="3680"/>
                    <a:pt x="2766" y="3601"/>
                  </a:cubicBezTo>
                  <a:lnTo>
                    <a:pt x="3230" y="3601"/>
                  </a:lnTo>
                  <a:cubicBezTo>
                    <a:pt x="3256" y="3601"/>
                    <a:pt x="3296" y="3587"/>
                    <a:pt x="3335" y="3561"/>
                  </a:cubicBezTo>
                  <a:cubicBezTo>
                    <a:pt x="3388" y="3534"/>
                    <a:pt x="3402" y="3482"/>
                    <a:pt x="3402" y="3415"/>
                  </a:cubicBezTo>
                  <a:cubicBezTo>
                    <a:pt x="3402" y="3349"/>
                    <a:pt x="3388" y="3309"/>
                    <a:pt x="3349" y="3270"/>
                  </a:cubicBezTo>
                  <a:cubicBezTo>
                    <a:pt x="3309" y="3230"/>
                    <a:pt x="3256" y="3217"/>
                    <a:pt x="3190" y="3217"/>
                  </a:cubicBezTo>
                  <a:lnTo>
                    <a:pt x="2793" y="3190"/>
                  </a:lnTo>
                  <a:cubicBezTo>
                    <a:pt x="2793" y="3032"/>
                    <a:pt x="2793" y="2859"/>
                    <a:pt x="2806" y="2648"/>
                  </a:cubicBezTo>
                  <a:cubicBezTo>
                    <a:pt x="2806" y="2436"/>
                    <a:pt x="2819" y="2224"/>
                    <a:pt x="2832" y="1999"/>
                  </a:cubicBezTo>
                  <a:cubicBezTo>
                    <a:pt x="2846" y="1774"/>
                    <a:pt x="2859" y="1562"/>
                    <a:pt x="2872" y="1337"/>
                  </a:cubicBezTo>
                  <a:cubicBezTo>
                    <a:pt x="2899" y="1126"/>
                    <a:pt x="2912" y="927"/>
                    <a:pt x="2925" y="755"/>
                  </a:cubicBezTo>
                  <a:cubicBezTo>
                    <a:pt x="2938" y="583"/>
                    <a:pt x="2952" y="437"/>
                    <a:pt x="2952" y="318"/>
                  </a:cubicBezTo>
                  <a:cubicBezTo>
                    <a:pt x="2965" y="212"/>
                    <a:pt x="2965" y="146"/>
                    <a:pt x="2965" y="133"/>
                  </a:cubicBezTo>
                  <a:cubicBezTo>
                    <a:pt x="2965" y="93"/>
                    <a:pt x="2938" y="54"/>
                    <a:pt x="2899" y="40"/>
                  </a:cubicBezTo>
                  <a:cubicBezTo>
                    <a:pt x="2846" y="14"/>
                    <a:pt x="2780" y="1"/>
                    <a:pt x="271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5" name="Google Shape;55;p3"/>
          <p:cNvSpPr/>
          <p:nvPr/>
        </p:nvSpPr>
        <p:spPr>
          <a:xfrm>
            <a:off x="8361668" y="740908"/>
            <a:ext cx="162405" cy="141179"/>
          </a:xfrm>
          <a:custGeom>
            <a:avLst/>
            <a:gdLst/>
            <a:ahLst/>
            <a:cxnLst/>
            <a:rect l="l" t="t" r="r" b="b"/>
            <a:pathLst>
              <a:path w="3336" h="2900" extrusionOk="0">
                <a:moveTo>
                  <a:pt x="477" y="1"/>
                </a:moveTo>
                <a:cubicBezTo>
                  <a:pt x="278" y="1"/>
                  <a:pt x="146" y="14"/>
                  <a:pt x="93" y="40"/>
                </a:cubicBezTo>
                <a:cubicBezTo>
                  <a:pt x="27" y="67"/>
                  <a:pt x="0" y="107"/>
                  <a:pt x="0" y="173"/>
                </a:cubicBezTo>
                <a:cubicBezTo>
                  <a:pt x="0" y="239"/>
                  <a:pt x="27" y="279"/>
                  <a:pt x="80" y="305"/>
                </a:cubicBezTo>
                <a:cubicBezTo>
                  <a:pt x="146" y="332"/>
                  <a:pt x="239" y="345"/>
                  <a:pt x="358" y="345"/>
                </a:cubicBezTo>
                <a:cubicBezTo>
                  <a:pt x="450" y="358"/>
                  <a:pt x="517" y="371"/>
                  <a:pt x="569" y="398"/>
                </a:cubicBezTo>
                <a:cubicBezTo>
                  <a:pt x="609" y="424"/>
                  <a:pt x="675" y="477"/>
                  <a:pt x="742" y="570"/>
                </a:cubicBezTo>
                <a:lnTo>
                  <a:pt x="1364" y="1457"/>
                </a:lnTo>
                <a:lnTo>
                  <a:pt x="1271" y="1576"/>
                </a:lnTo>
                <a:lnTo>
                  <a:pt x="1178" y="1695"/>
                </a:lnTo>
                <a:lnTo>
                  <a:pt x="1033" y="1893"/>
                </a:lnTo>
                <a:cubicBezTo>
                  <a:pt x="967" y="1973"/>
                  <a:pt x="887" y="2092"/>
                  <a:pt x="781" y="2238"/>
                </a:cubicBezTo>
                <a:cubicBezTo>
                  <a:pt x="742" y="2277"/>
                  <a:pt x="702" y="2304"/>
                  <a:pt x="662" y="2330"/>
                </a:cubicBezTo>
                <a:cubicBezTo>
                  <a:pt x="622" y="2343"/>
                  <a:pt x="569" y="2357"/>
                  <a:pt x="517" y="2370"/>
                </a:cubicBezTo>
                <a:cubicBezTo>
                  <a:pt x="424" y="2370"/>
                  <a:pt x="344" y="2396"/>
                  <a:pt x="265" y="2423"/>
                </a:cubicBezTo>
                <a:cubicBezTo>
                  <a:pt x="186" y="2436"/>
                  <a:pt x="133" y="2489"/>
                  <a:pt x="133" y="2555"/>
                </a:cubicBezTo>
                <a:cubicBezTo>
                  <a:pt x="133" y="2595"/>
                  <a:pt x="146" y="2621"/>
                  <a:pt x="159" y="2648"/>
                </a:cubicBezTo>
                <a:cubicBezTo>
                  <a:pt x="186" y="2674"/>
                  <a:pt x="212" y="2688"/>
                  <a:pt x="225" y="2701"/>
                </a:cubicBezTo>
                <a:cubicBezTo>
                  <a:pt x="265" y="2714"/>
                  <a:pt x="292" y="2727"/>
                  <a:pt x="318" y="2727"/>
                </a:cubicBezTo>
                <a:lnTo>
                  <a:pt x="609" y="2727"/>
                </a:lnTo>
                <a:cubicBezTo>
                  <a:pt x="702" y="2727"/>
                  <a:pt x="794" y="2714"/>
                  <a:pt x="874" y="2714"/>
                </a:cubicBezTo>
                <a:cubicBezTo>
                  <a:pt x="927" y="2714"/>
                  <a:pt x="967" y="2727"/>
                  <a:pt x="1006" y="2727"/>
                </a:cubicBezTo>
                <a:lnTo>
                  <a:pt x="1337" y="2727"/>
                </a:lnTo>
                <a:cubicBezTo>
                  <a:pt x="1390" y="2727"/>
                  <a:pt x="1443" y="2727"/>
                  <a:pt x="1509" y="2701"/>
                </a:cubicBezTo>
                <a:cubicBezTo>
                  <a:pt x="1562" y="2688"/>
                  <a:pt x="1602" y="2635"/>
                  <a:pt x="1602" y="2568"/>
                </a:cubicBezTo>
                <a:cubicBezTo>
                  <a:pt x="1602" y="2542"/>
                  <a:pt x="1575" y="2515"/>
                  <a:pt x="1549" y="2476"/>
                </a:cubicBezTo>
                <a:cubicBezTo>
                  <a:pt x="1509" y="2436"/>
                  <a:pt x="1430" y="2410"/>
                  <a:pt x="1311" y="2410"/>
                </a:cubicBezTo>
                <a:cubicBezTo>
                  <a:pt x="1258" y="2410"/>
                  <a:pt x="1218" y="2410"/>
                  <a:pt x="1205" y="2396"/>
                </a:cubicBezTo>
                <a:cubicBezTo>
                  <a:pt x="1205" y="2383"/>
                  <a:pt x="1192" y="2370"/>
                  <a:pt x="1192" y="2343"/>
                </a:cubicBezTo>
                <a:cubicBezTo>
                  <a:pt x="1192" y="2330"/>
                  <a:pt x="1205" y="2304"/>
                  <a:pt x="1244" y="2251"/>
                </a:cubicBezTo>
                <a:cubicBezTo>
                  <a:pt x="1271" y="2211"/>
                  <a:pt x="1297" y="2171"/>
                  <a:pt x="1324" y="2145"/>
                </a:cubicBezTo>
                <a:cubicBezTo>
                  <a:pt x="1364" y="2092"/>
                  <a:pt x="1403" y="2039"/>
                  <a:pt x="1443" y="1986"/>
                </a:cubicBezTo>
                <a:cubicBezTo>
                  <a:pt x="1483" y="1933"/>
                  <a:pt x="1536" y="1867"/>
                  <a:pt x="1602" y="1774"/>
                </a:cubicBezTo>
                <a:cubicBezTo>
                  <a:pt x="1655" y="1840"/>
                  <a:pt x="1708" y="1907"/>
                  <a:pt x="1761" y="1986"/>
                </a:cubicBezTo>
                <a:cubicBezTo>
                  <a:pt x="1827" y="2065"/>
                  <a:pt x="1867" y="2132"/>
                  <a:pt x="1919" y="2198"/>
                </a:cubicBezTo>
                <a:cubicBezTo>
                  <a:pt x="1959" y="2264"/>
                  <a:pt x="1999" y="2330"/>
                  <a:pt x="2025" y="2383"/>
                </a:cubicBezTo>
                <a:cubicBezTo>
                  <a:pt x="2065" y="2423"/>
                  <a:pt x="2078" y="2463"/>
                  <a:pt x="2078" y="2476"/>
                </a:cubicBezTo>
                <a:cubicBezTo>
                  <a:pt x="2078" y="2515"/>
                  <a:pt x="2065" y="2542"/>
                  <a:pt x="2052" y="2542"/>
                </a:cubicBezTo>
                <a:lnTo>
                  <a:pt x="1972" y="2568"/>
                </a:lnTo>
                <a:cubicBezTo>
                  <a:pt x="1933" y="2568"/>
                  <a:pt x="1906" y="2595"/>
                  <a:pt x="1893" y="2635"/>
                </a:cubicBezTo>
                <a:cubicBezTo>
                  <a:pt x="1880" y="2661"/>
                  <a:pt x="1880" y="2701"/>
                  <a:pt x="1880" y="2714"/>
                </a:cubicBezTo>
                <a:cubicBezTo>
                  <a:pt x="1880" y="2754"/>
                  <a:pt x="1893" y="2793"/>
                  <a:pt x="1933" y="2833"/>
                </a:cubicBezTo>
                <a:cubicBezTo>
                  <a:pt x="1986" y="2886"/>
                  <a:pt x="2052" y="2899"/>
                  <a:pt x="2158" y="2899"/>
                </a:cubicBezTo>
                <a:lnTo>
                  <a:pt x="3071" y="2899"/>
                </a:lnTo>
                <a:cubicBezTo>
                  <a:pt x="3124" y="2899"/>
                  <a:pt x="3190" y="2899"/>
                  <a:pt x="3243" y="2886"/>
                </a:cubicBezTo>
                <a:cubicBezTo>
                  <a:pt x="3296" y="2873"/>
                  <a:pt x="3336" y="2820"/>
                  <a:pt x="3336" y="2740"/>
                </a:cubicBezTo>
                <a:cubicBezTo>
                  <a:pt x="3336" y="2688"/>
                  <a:pt x="3309" y="2648"/>
                  <a:pt x="3256" y="2635"/>
                </a:cubicBezTo>
                <a:cubicBezTo>
                  <a:pt x="3217" y="2608"/>
                  <a:pt x="3150" y="2595"/>
                  <a:pt x="3084" y="2595"/>
                </a:cubicBezTo>
                <a:cubicBezTo>
                  <a:pt x="3018" y="2582"/>
                  <a:pt x="2952" y="2582"/>
                  <a:pt x="2899" y="2582"/>
                </a:cubicBezTo>
                <a:cubicBezTo>
                  <a:pt x="2846" y="2568"/>
                  <a:pt x="2793" y="2555"/>
                  <a:pt x="2727" y="2529"/>
                </a:cubicBezTo>
                <a:cubicBezTo>
                  <a:pt x="2700" y="2529"/>
                  <a:pt x="2674" y="2502"/>
                  <a:pt x="2634" y="2476"/>
                </a:cubicBezTo>
                <a:cubicBezTo>
                  <a:pt x="2594" y="2449"/>
                  <a:pt x="2555" y="2396"/>
                  <a:pt x="2489" y="2317"/>
                </a:cubicBezTo>
                <a:cubicBezTo>
                  <a:pt x="2422" y="2238"/>
                  <a:pt x="2330" y="2132"/>
                  <a:pt x="2237" y="1986"/>
                </a:cubicBezTo>
                <a:cubicBezTo>
                  <a:pt x="2131" y="1854"/>
                  <a:pt x="1999" y="1668"/>
                  <a:pt x="1840" y="1443"/>
                </a:cubicBezTo>
                <a:cubicBezTo>
                  <a:pt x="1919" y="1324"/>
                  <a:pt x="1999" y="1218"/>
                  <a:pt x="2065" y="1113"/>
                </a:cubicBezTo>
                <a:cubicBezTo>
                  <a:pt x="2144" y="993"/>
                  <a:pt x="2224" y="888"/>
                  <a:pt x="2330" y="768"/>
                </a:cubicBezTo>
                <a:cubicBezTo>
                  <a:pt x="2396" y="676"/>
                  <a:pt x="2475" y="623"/>
                  <a:pt x="2542" y="596"/>
                </a:cubicBezTo>
                <a:cubicBezTo>
                  <a:pt x="2581" y="583"/>
                  <a:pt x="2661" y="570"/>
                  <a:pt x="2753" y="570"/>
                </a:cubicBezTo>
                <a:cubicBezTo>
                  <a:pt x="2859" y="557"/>
                  <a:pt x="2992" y="557"/>
                  <a:pt x="3177" y="557"/>
                </a:cubicBezTo>
                <a:cubicBezTo>
                  <a:pt x="3217" y="557"/>
                  <a:pt x="3243" y="543"/>
                  <a:pt x="3269" y="504"/>
                </a:cubicBezTo>
                <a:cubicBezTo>
                  <a:pt x="3296" y="477"/>
                  <a:pt x="3309" y="438"/>
                  <a:pt x="3309" y="411"/>
                </a:cubicBezTo>
                <a:cubicBezTo>
                  <a:pt x="3309" y="279"/>
                  <a:pt x="3256" y="226"/>
                  <a:pt x="3164" y="226"/>
                </a:cubicBezTo>
                <a:lnTo>
                  <a:pt x="2025" y="226"/>
                </a:lnTo>
                <a:cubicBezTo>
                  <a:pt x="1946" y="226"/>
                  <a:pt x="1880" y="239"/>
                  <a:pt x="1827" y="265"/>
                </a:cubicBezTo>
                <a:cubicBezTo>
                  <a:pt x="1787" y="292"/>
                  <a:pt x="1761" y="332"/>
                  <a:pt x="1761" y="398"/>
                </a:cubicBezTo>
                <a:cubicBezTo>
                  <a:pt x="1761" y="451"/>
                  <a:pt x="1774" y="490"/>
                  <a:pt x="1800" y="504"/>
                </a:cubicBezTo>
                <a:cubicBezTo>
                  <a:pt x="1840" y="530"/>
                  <a:pt x="1867" y="543"/>
                  <a:pt x="1880" y="557"/>
                </a:cubicBezTo>
                <a:cubicBezTo>
                  <a:pt x="1906" y="570"/>
                  <a:pt x="1919" y="583"/>
                  <a:pt x="1919" y="583"/>
                </a:cubicBezTo>
                <a:cubicBezTo>
                  <a:pt x="1919" y="610"/>
                  <a:pt x="1906" y="649"/>
                  <a:pt x="1867" y="702"/>
                </a:cubicBezTo>
                <a:cubicBezTo>
                  <a:pt x="1840" y="755"/>
                  <a:pt x="1800" y="808"/>
                  <a:pt x="1747" y="888"/>
                </a:cubicBezTo>
                <a:lnTo>
                  <a:pt x="1602" y="1126"/>
                </a:lnTo>
                <a:cubicBezTo>
                  <a:pt x="1536" y="1033"/>
                  <a:pt x="1469" y="954"/>
                  <a:pt x="1417" y="874"/>
                </a:cubicBezTo>
                <a:cubicBezTo>
                  <a:pt x="1364" y="795"/>
                  <a:pt x="1311" y="715"/>
                  <a:pt x="1271" y="663"/>
                </a:cubicBezTo>
                <a:cubicBezTo>
                  <a:pt x="1231" y="596"/>
                  <a:pt x="1192" y="543"/>
                  <a:pt x="1165" y="504"/>
                </a:cubicBezTo>
                <a:cubicBezTo>
                  <a:pt x="1152" y="464"/>
                  <a:pt x="1139" y="424"/>
                  <a:pt x="1139" y="411"/>
                </a:cubicBezTo>
                <a:cubicBezTo>
                  <a:pt x="1139" y="385"/>
                  <a:pt x="1152" y="371"/>
                  <a:pt x="1178" y="371"/>
                </a:cubicBezTo>
                <a:cubicBezTo>
                  <a:pt x="1218" y="358"/>
                  <a:pt x="1271" y="358"/>
                  <a:pt x="1324" y="358"/>
                </a:cubicBezTo>
                <a:cubicBezTo>
                  <a:pt x="1390" y="358"/>
                  <a:pt x="1443" y="345"/>
                  <a:pt x="1469" y="305"/>
                </a:cubicBezTo>
                <a:cubicBezTo>
                  <a:pt x="1509" y="265"/>
                  <a:pt x="1522" y="226"/>
                  <a:pt x="1522" y="199"/>
                </a:cubicBezTo>
                <a:cubicBezTo>
                  <a:pt x="1522" y="173"/>
                  <a:pt x="1522" y="146"/>
                  <a:pt x="1522" y="133"/>
                </a:cubicBezTo>
                <a:cubicBezTo>
                  <a:pt x="1522" y="107"/>
                  <a:pt x="1509" y="80"/>
                  <a:pt x="1483" y="67"/>
                </a:cubicBezTo>
                <a:cubicBezTo>
                  <a:pt x="1456" y="40"/>
                  <a:pt x="1430" y="27"/>
                  <a:pt x="1377" y="14"/>
                </a:cubicBezTo>
                <a:cubicBezTo>
                  <a:pt x="1337" y="1"/>
                  <a:pt x="1271" y="1"/>
                  <a:pt x="117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3"/>
          <p:cNvSpPr/>
          <p:nvPr/>
        </p:nvSpPr>
        <p:spPr>
          <a:xfrm>
            <a:off x="265787" y="4328326"/>
            <a:ext cx="96051" cy="96051"/>
          </a:xfrm>
          <a:custGeom>
            <a:avLst/>
            <a:gdLst/>
            <a:ahLst/>
            <a:cxnLst/>
            <a:rect l="l" t="t" r="r" b="b"/>
            <a:pathLst>
              <a:path w="1973" h="1973" extrusionOk="0">
                <a:moveTo>
                  <a:pt x="980" y="0"/>
                </a:moveTo>
                <a:cubicBezTo>
                  <a:pt x="927" y="0"/>
                  <a:pt x="874" y="14"/>
                  <a:pt x="834" y="53"/>
                </a:cubicBezTo>
                <a:cubicBezTo>
                  <a:pt x="807" y="93"/>
                  <a:pt x="781" y="133"/>
                  <a:pt x="781" y="186"/>
                </a:cubicBezTo>
                <a:cubicBezTo>
                  <a:pt x="781" y="252"/>
                  <a:pt x="781" y="331"/>
                  <a:pt x="794" y="450"/>
                </a:cubicBezTo>
                <a:cubicBezTo>
                  <a:pt x="794" y="543"/>
                  <a:pt x="807" y="662"/>
                  <a:pt x="807" y="808"/>
                </a:cubicBezTo>
                <a:lnTo>
                  <a:pt x="159" y="808"/>
                </a:lnTo>
                <a:cubicBezTo>
                  <a:pt x="132" y="808"/>
                  <a:pt x="93" y="821"/>
                  <a:pt x="53" y="848"/>
                </a:cubicBezTo>
                <a:cubicBezTo>
                  <a:pt x="13" y="887"/>
                  <a:pt x="0" y="927"/>
                  <a:pt x="0" y="1006"/>
                </a:cubicBezTo>
                <a:cubicBezTo>
                  <a:pt x="0" y="1073"/>
                  <a:pt x="13" y="1125"/>
                  <a:pt x="53" y="1152"/>
                </a:cubicBezTo>
                <a:cubicBezTo>
                  <a:pt x="93" y="1178"/>
                  <a:pt x="132" y="1192"/>
                  <a:pt x="159" y="1192"/>
                </a:cubicBezTo>
                <a:lnTo>
                  <a:pt x="424" y="1192"/>
                </a:lnTo>
                <a:cubicBezTo>
                  <a:pt x="530" y="1192"/>
                  <a:pt x="662" y="1178"/>
                  <a:pt x="794" y="1178"/>
                </a:cubicBezTo>
                <a:cubicBezTo>
                  <a:pt x="781" y="1284"/>
                  <a:pt x="781" y="1403"/>
                  <a:pt x="781" y="1536"/>
                </a:cubicBezTo>
                <a:cubicBezTo>
                  <a:pt x="768" y="1655"/>
                  <a:pt x="768" y="1748"/>
                  <a:pt x="768" y="1814"/>
                </a:cubicBezTo>
                <a:cubicBezTo>
                  <a:pt x="768" y="1853"/>
                  <a:pt x="794" y="1880"/>
                  <a:pt x="821" y="1920"/>
                </a:cubicBezTo>
                <a:cubicBezTo>
                  <a:pt x="860" y="1959"/>
                  <a:pt x="900" y="1973"/>
                  <a:pt x="980" y="1973"/>
                </a:cubicBezTo>
                <a:cubicBezTo>
                  <a:pt x="1046" y="1973"/>
                  <a:pt x="1099" y="1959"/>
                  <a:pt x="1138" y="1920"/>
                </a:cubicBezTo>
                <a:cubicBezTo>
                  <a:pt x="1178" y="1880"/>
                  <a:pt x="1191" y="1840"/>
                  <a:pt x="1191" y="1814"/>
                </a:cubicBezTo>
                <a:lnTo>
                  <a:pt x="1191" y="1178"/>
                </a:lnTo>
                <a:lnTo>
                  <a:pt x="1800" y="1178"/>
                </a:lnTo>
                <a:cubicBezTo>
                  <a:pt x="1840" y="1178"/>
                  <a:pt x="1880" y="1165"/>
                  <a:pt x="1919" y="1125"/>
                </a:cubicBezTo>
                <a:cubicBezTo>
                  <a:pt x="1959" y="1099"/>
                  <a:pt x="1972" y="1033"/>
                  <a:pt x="1972" y="967"/>
                </a:cubicBezTo>
                <a:cubicBezTo>
                  <a:pt x="1972" y="900"/>
                  <a:pt x="1959" y="848"/>
                  <a:pt x="1932" y="821"/>
                </a:cubicBezTo>
                <a:cubicBezTo>
                  <a:pt x="1906" y="781"/>
                  <a:pt x="1880" y="768"/>
                  <a:pt x="1840" y="768"/>
                </a:cubicBezTo>
                <a:cubicBezTo>
                  <a:pt x="1760" y="768"/>
                  <a:pt x="1668" y="781"/>
                  <a:pt x="1562" y="795"/>
                </a:cubicBezTo>
                <a:cubicBezTo>
                  <a:pt x="1443" y="795"/>
                  <a:pt x="1324" y="808"/>
                  <a:pt x="1191" y="808"/>
                </a:cubicBezTo>
                <a:lnTo>
                  <a:pt x="1191" y="450"/>
                </a:lnTo>
                <a:cubicBezTo>
                  <a:pt x="1191" y="345"/>
                  <a:pt x="1191" y="252"/>
                  <a:pt x="1191" y="186"/>
                </a:cubicBezTo>
                <a:cubicBezTo>
                  <a:pt x="1191" y="133"/>
                  <a:pt x="1178" y="93"/>
                  <a:pt x="1138" y="53"/>
                </a:cubicBezTo>
                <a:cubicBezTo>
                  <a:pt x="1099" y="14"/>
                  <a:pt x="1046" y="0"/>
                  <a:pt x="98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3"/>
          <p:cNvSpPr/>
          <p:nvPr/>
        </p:nvSpPr>
        <p:spPr>
          <a:xfrm>
            <a:off x="1193860" y="4697192"/>
            <a:ext cx="168247" cy="205586"/>
          </a:xfrm>
          <a:custGeom>
            <a:avLst/>
            <a:gdLst/>
            <a:ahLst/>
            <a:cxnLst/>
            <a:rect l="l" t="t" r="r" b="b"/>
            <a:pathLst>
              <a:path w="3456" h="4223" extrusionOk="0">
                <a:moveTo>
                  <a:pt x="755" y="371"/>
                </a:moveTo>
                <a:cubicBezTo>
                  <a:pt x="861" y="371"/>
                  <a:pt x="954" y="411"/>
                  <a:pt x="1046" y="490"/>
                </a:cubicBezTo>
                <a:cubicBezTo>
                  <a:pt x="1139" y="570"/>
                  <a:pt x="1179" y="702"/>
                  <a:pt x="1179" y="887"/>
                </a:cubicBezTo>
                <a:cubicBezTo>
                  <a:pt x="1179" y="1073"/>
                  <a:pt x="1139" y="1218"/>
                  <a:pt x="1046" y="1311"/>
                </a:cubicBezTo>
                <a:cubicBezTo>
                  <a:pt x="967" y="1417"/>
                  <a:pt x="861" y="1470"/>
                  <a:pt x="729" y="1470"/>
                </a:cubicBezTo>
                <a:cubicBezTo>
                  <a:pt x="610" y="1470"/>
                  <a:pt x="517" y="1417"/>
                  <a:pt x="451" y="1311"/>
                </a:cubicBezTo>
                <a:cubicBezTo>
                  <a:pt x="385" y="1205"/>
                  <a:pt x="345" y="1086"/>
                  <a:pt x="345" y="940"/>
                </a:cubicBezTo>
                <a:cubicBezTo>
                  <a:pt x="345" y="834"/>
                  <a:pt x="358" y="742"/>
                  <a:pt x="385" y="662"/>
                </a:cubicBezTo>
                <a:cubicBezTo>
                  <a:pt x="424" y="596"/>
                  <a:pt x="451" y="530"/>
                  <a:pt x="491" y="490"/>
                </a:cubicBezTo>
                <a:cubicBezTo>
                  <a:pt x="530" y="437"/>
                  <a:pt x="583" y="411"/>
                  <a:pt x="623" y="398"/>
                </a:cubicBezTo>
                <a:cubicBezTo>
                  <a:pt x="676" y="371"/>
                  <a:pt x="716" y="371"/>
                  <a:pt x="755" y="371"/>
                </a:cubicBezTo>
                <a:close/>
                <a:moveTo>
                  <a:pt x="2727" y="2806"/>
                </a:moveTo>
                <a:cubicBezTo>
                  <a:pt x="2807" y="2806"/>
                  <a:pt x="2886" y="2846"/>
                  <a:pt x="2966" y="2926"/>
                </a:cubicBezTo>
                <a:cubicBezTo>
                  <a:pt x="3058" y="2992"/>
                  <a:pt x="3098" y="3124"/>
                  <a:pt x="3098" y="3309"/>
                </a:cubicBezTo>
                <a:cubicBezTo>
                  <a:pt x="3098" y="3376"/>
                  <a:pt x="3085" y="3442"/>
                  <a:pt x="3071" y="3508"/>
                </a:cubicBezTo>
                <a:cubicBezTo>
                  <a:pt x="3058" y="3574"/>
                  <a:pt x="3032" y="3640"/>
                  <a:pt x="3005" y="3693"/>
                </a:cubicBezTo>
                <a:cubicBezTo>
                  <a:pt x="2966" y="3746"/>
                  <a:pt x="2926" y="3786"/>
                  <a:pt x="2873" y="3826"/>
                </a:cubicBezTo>
                <a:cubicBezTo>
                  <a:pt x="2833" y="3865"/>
                  <a:pt x="2767" y="3879"/>
                  <a:pt x="2688" y="3879"/>
                </a:cubicBezTo>
                <a:cubicBezTo>
                  <a:pt x="2608" y="3879"/>
                  <a:pt x="2542" y="3865"/>
                  <a:pt x="2489" y="3826"/>
                </a:cubicBezTo>
                <a:cubicBezTo>
                  <a:pt x="2449" y="3786"/>
                  <a:pt x="2410" y="3733"/>
                  <a:pt x="2383" y="3680"/>
                </a:cubicBezTo>
                <a:cubicBezTo>
                  <a:pt x="2343" y="3627"/>
                  <a:pt x="2330" y="3561"/>
                  <a:pt x="2317" y="3495"/>
                </a:cubicBezTo>
                <a:cubicBezTo>
                  <a:pt x="2317" y="3442"/>
                  <a:pt x="2304" y="3389"/>
                  <a:pt x="2304" y="3336"/>
                </a:cubicBezTo>
                <a:cubicBezTo>
                  <a:pt x="2304" y="3164"/>
                  <a:pt x="2343" y="3031"/>
                  <a:pt x="2423" y="2939"/>
                </a:cubicBezTo>
                <a:cubicBezTo>
                  <a:pt x="2516" y="2846"/>
                  <a:pt x="2608" y="2806"/>
                  <a:pt x="2727" y="2806"/>
                </a:cubicBezTo>
                <a:close/>
                <a:moveTo>
                  <a:pt x="3032" y="1"/>
                </a:moveTo>
                <a:cubicBezTo>
                  <a:pt x="2992" y="1"/>
                  <a:pt x="2952" y="14"/>
                  <a:pt x="2913" y="54"/>
                </a:cubicBezTo>
                <a:cubicBezTo>
                  <a:pt x="2873" y="93"/>
                  <a:pt x="2846" y="146"/>
                  <a:pt x="2807" y="199"/>
                </a:cubicBezTo>
                <a:cubicBezTo>
                  <a:pt x="2767" y="252"/>
                  <a:pt x="2727" y="305"/>
                  <a:pt x="2688" y="371"/>
                </a:cubicBezTo>
                <a:cubicBezTo>
                  <a:pt x="2648" y="424"/>
                  <a:pt x="2595" y="464"/>
                  <a:pt x="2555" y="504"/>
                </a:cubicBezTo>
                <a:cubicBezTo>
                  <a:pt x="2502" y="530"/>
                  <a:pt x="2449" y="557"/>
                  <a:pt x="2383" y="570"/>
                </a:cubicBezTo>
                <a:cubicBezTo>
                  <a:pt x="2317" y="583"/>
                  <a:pt x="2264" y="583"/>
                  <a:pt x="2211" y="583"/>
                </a:cubicBezTo>
                <a:cubicBezTo>
                  <a:pt x="2052" y="583"/>
                  <a:pt x="1933" y="570"/>
                  <a:pt x="1827" y="543"/>
                </a:cubicBezTo>
                <a:cubicBezTo>
                  <a:pt x="1735" y="517"/>
                  <a:pt x="1642" y="477"/>
                  <a:pt x="1576" y="437"/>
                </a:cubicBezTo>
                <a:cubicBezTo>
                  <a:pt x="1510" y="398"/>
                  <a:pt x="1443" y="345"/>
                  <a:pt x="1391" y="305"/>
                </a:cubicBezTo>
                <a:cubicBezTo>
                  <a:pt x="1338" y="252"/>
                  <a:pt x="1285" y="212"/>
                  <a:pt x="1232" y="173"/>
                </a:cubicBezTo>
                <a:cubicBezTo>
                  <a:pt x="1179" y="120"/>
                  <a:pt x="1113" y="93"/>
                  <a:pt x="1033" y="67"/>
                </a:cubicBezTo>
                <a:cubicBezTo>
                  <a:pt x="967" y="27"/>
                  <a:pt x="874" y="14"/>
                  <a:pt x="755" y="14"/>
                </a:cubicBezTo>
                <a:cubicBezTo>
                  <a:pt x="663" y="14"/>
                  <a:pt x="570" y="40"/>
                  <a:pt x="477" y="80"/>
                </a:cubicBezTo>
                <a:cubicBezTo>
                  <a:pt x="398" y="120"/>
                  <a:pt x="318" y="186"/>
                  <a:pt x="239" y="265"/>
                </a:cubicBezTo>
                <a:cubicBezTo>
                  <a:pt x="173" y="345"/>
                  <a:pt x="120" y="437"/>
                  <a:pt x="67" y="557"/>
                </a:cubicBezTo>
                <a:cubicBezTo>
                  <a:pt x="27" y="662"/>
                  <a:pt x="1" y="795"/>
                  <a:pt x="1" y="940"/>
                </a:cubicBezTo>
                <a:cubicBezTo>
                  <a:pt x="1" y="1086"/>
                  <a:pt x="27" y="1205"/>
                  <a:pt x="67" y="1324"/>
                </a:cubicBezTo>
                <a:cubicBezTo>
                  <a:pt x="107" y="1430"/>
                  <a:pt x="160" y="1523"/>
                  <a:pt x="239" y="1589"/>
                </a:cubicBezTo>
                <a:cubicBezTo>
                  <a:pt x="305" y="1668"/>
                  <a:pt x="385" y="1721"/>
                  <a:pt x="477" y="1748"/>
                </a:cubicBezTo>
                <a:cubicBezTo>
                  <a:pt x="570" y="1787"/>
                  <a:pt x="649" y="1814"/>
                  <a:pt x="742" y="1814"/>
                </a:cubicBezTo>
                <a:cubicBezTo>
                  <a:pt x="848" y="1814"/>
                  <a:pt x="941" y="1787"/>
                  <a:pt x="1033" y="1748"/>
                </a:cubicBezTo>
                <a:cubicBezTo>
                  <a:pt x="1139" y="1695"/>
                  <a:pt x="1218" y="1629"/>
                  <a:pt x="1298" y="1549"/>
                </a:cubicBezTo>
                <a:cubicBezTo>
                  <a:pt x="1364" y="1456"/>
                  <a:pt x="1417" y="1364"/>
                  <a:pt x="1457" y="1245"/>
                </a:cubicBezTo>
                <a:cubicBezTo>
                  <a:pt x="1510" y="1126"/>
                  <a:pt x="1523" y="993"/>
                  <a:pt x="1523" y="861"/>
                </a:cubicBezTo>
                <a:cubicBezTo>
                  <a:pt x="1523" y="848"/>
                  <a:pt x="1523" y="834"/>
                  <a:pt x="1523" y="834"/>
                </a:cubicBezTo>
                <a:lnTo>
                  <a:pt x="1523" y="795"/>
                </a:lnTo>
                <a:cubicBezTo>
                  <a:pt x="1629" y="834"/>
                  <a:pt x="1735" y="861"/>
                  <a:pt x="1841" y="874"/>
                </a:cubicBezTo>
                <a:cubicBezTo>
                  <a:pt x="1933" y="887"/>
                  <a:pt x="2052" y="901"/>
                  <a:pt x="2198" y="901"/>
                </a:cubicBezTo>
                <a:lnTo>
                  <a:pt x="2304" y="901"/>
                </a:lnTo>
                <a:cubicBezTo>
                  <a:pt x="2330" y="887"/>
                  <a:pt x="2370" y="887"/>
                  <a:pt x="2410" y="874"/>
                </a:cubicBezTo>
                <a:lnTo>
                  <a:pt x="2410" y="874"/>
                </a:lnTo>
                <a:cubicBezTo>
                  <a:pt x="2410" y="887"/>
                  <a:pt x="2396" y="927"/>
                  <a:pt x="2343" y="1007"/>
                </a:cubicBezTo>
                <a:cubicBezTo>
                  <a:pt x="2304" y="1099"/>
                  <a:pt x="2238" y="1205"/>
                  <a:pt x="2171" y="1337"/>
                </a:cubicBezTo>
                <a:cubicBezTo>
                  <a:pt x="2092" y="1470"/>
                  <a:pt x="2013" y="1629"/>
                  <a:pt x="1920" y="1814"/>
                </a:cubicBezTo>
                <a:cubicBezTo>
                  <a:pt x="1814" y="1986"/>
                  <a:pt x="1721" y="2158"/>
                  <a:pt x="1629" y="2343"/>
                </a:cubicBezTo>
                <a:cubicBezTo>
                  <a:pt x="1523" y="2529"/>
                  <a:pt x="1430" y="2701"/>
                  <a:pt x="1338" y="2886"/>
                </a:cubicBezTo>
                <a:cubicBezTo>
                  <a:pt x="1245" y="3058"/>
                  <a:pt x="1166" y="3217"/>
                  <a:pt x="1086" y="3362"/>
                </a:cubicBezTo>
                <a:cubicBezTo>
                  <a:pt x="1020" y="3508"/>
                  <a:pt x="954" y="3627"/>
                  <a:pt x="914" y="3720"/>
                </a:cubicBezTo>
                <a:cubicBezTo>
                  <a:pt x="861" y="3812"/>
                  <a:pt x="835" y="3865"/>
                  <a:pt x="835" y="3879"/>
                </a:cubicBezTo>
                <a:cubicBezTo>
                  <a:pt x="835" y="3905"/>
                  <a:pt x="861" y="3945"/>
                  <a:pt x="888" y="3958"/>
                </a:cubicBezTo>
                <a:cubicBezTo>
                  <a:pt x="914" y="3984"/>
                  <a:pt x="954" y="3998"/>
                  <a:pt x="1020" y="3998"/>
                </a:cubicBezTo>
                <a:cubicBezTo>
                  <a:pt x="1086" y="3998"/>
                  <a:pt x="1139" y="3984"/>
                  <a:pt x="1166" y="3958"/>
                </a:cubicBezTo>
                <a:cubicBezTo>
                  <a:pt x="1205" y="3918"/>
                  <a:pt x="1232" y="3879"/>
                  <a:pt x="1258" y="3852"/>
                </a:cubicBezTo>
                <a:cubicBezTo>
                  <a:pt x="1271" y="3799"/>
                  <a:pt x="1324" y="3706"/>
                  <a:pt x="1391" y="3574"/>
                </a:cubicBezTo>
                <a:cubicBezTo>
                  <a:pt x="1443" y="3442"/>
                  <a:pt x="1536" y="3283"/>
                  <a:pt x="1629" y="3111"/>
                </a:cubicBezTo>
                <a:cubicBezTo>
                  <a:pt x="1721" y="2926"/>
                  <a:pt x="1827" y="2727"/>
                  <a:pt x="1933" y="2515"/>
                </a:cubicBezTo>
                <a:lnTo>
                  <a:pt x="2291" y="1854"/>
                </a:lnTo>
                <a:cubicBezTo>
                  <a:pt x="2410" y="1642"/>
                  <a:pt x="2516" y="1417"/>
                  <a:pt x="2621" y="1218"/>
                </a:cubicBezTo>
                <a:cubicBezTo>
                  <a:pt x="2741" y="1007"/>
                  <a:pt x="2833" y="834"/>
                  <a:pt x="2913" y="662"/>
                </a:cubicBezTo>
                <a:cubicBezTo>
                  <a:pt x="3005" y="504"/>
                  <a:pt x="3071" y="371"/>
                  <a:pt x="3124" y="265"/>
                </a:cubicBezTo>
                <a:cubicBezTo>
                  <a:pt x="3177" y="159"/>
                  <a:pt x="3204" y="107"/>
                  <a:pt x="3204" y="93"/>
                </a:cubicBezTo>
                <a:cubicBezTo>
                  <a:pt x="3204" y="80"/>
                  <a:pt x="3191" y="54"/>
                  <a:pt x="3164" y="27"/>
                </a:cubicBezTo>
                <a:cubicBezTo>
                  <a:pt x="3151" y="1"/>
                  <a:pt x="3111" y="1"/>
                  <a:pt x="3032" y="1"/>
                </a:cubicBezTo>
                <a:close/>
                <a:moveTo>
                  <a:pt x="2741" y="2462"/>
                </a:moveTo>
                <a:cubicBezTo>
                  <a:pt x="2621" y="2462"/>
                  <a:pt x="2516" y="2489"/>
                  <a:pt x="2423" y="2529"/>
                </a:cubicBezTo>
                <a:cubicBezTo>
                  <a:pt x="2330" y="2568"/>
                  <a:pt x="2251" y="2634"/>
                  <a:pt x="2185" y="2714"/>
                </a:cubicBezTo>
                <a:cubicBezTo>
                  <a:pt x="2118" y="2793"/>
                  <a:pt x="2066" y="2886"/>
                  <a:pt x="2026" y="2992"/>
                </a:cubicBezTo>
                <a:cubicBezTo>
                  <a:pt x="1986" y="3098"/>
                  <a:pt x="1960" y="3217"/>
                  <a:pt x="1960" y="3349"/>
                </a:cubicBezTo>
                <a:cubicBezTo>
                  <a:pt x="1960" y="3468"/>
                  <a:pt x="1986" y="3574"/>
                  <a:pt x="2013" y="3680"/>
                </a:cubicBezTo>
                <a:cubicBezTo>
                  <a:pt x="2052" y="3773"/>
                  <a:pt x="2092" y="3865"/>
                  <a:pt x="2158" y="3958"/>
                </a:cubicBezTo>
                <a:cubicBezTo>
                  <a:pt x="2211" y="4037"/>
                  <a:pt x="2291" y="4104"/>
                  <a:pt x="2383" y="4143"/>
                </a:cubicBezTo>
                <a:cubicBezTo>
                  <a:pt x="2476" y="4196"/>
                  <a:pt x="2582" y="4223"/>
                  <a:pt x="2701" y="4223"/>
                </a:cubicBezTo>
                <a:cubicBezTo>
                  <a:pt x="2939" y="4223"/>
                  <a:pt x="3124" y="4143"/>
                  <a:pt x="3257" y="3984"/>
                </a:cubicBezTo>
                <a:cubicBezTo>
                  <a:pt x="3389" y="3826"/>
                  <a:pt x="3455" y="3601"/>
                  <a:pt x="3455" y="3336"/>
                </a:cubicBezTo>
                <a:cubicBezTo>
                  <a:pt x="3455" y="3217"/>
                  <a:pt x="3442" y="3098"/>
                  <a:pt x="3416" y="3005"/>
                </a:cubicBezTo>
                <a:cubicBezTo>
                  <a:pt x="3389" y="2899"/>
                  <a:pt x="3349" y="2806"/>
                  <a:pt x="3283" y="2727"/>
                </a:cubicBezTo>
                <a:cubicBezTo>
                  <a:pt x="3230" y="2634"/>
                  <a:pt x="3151" y="2581"/>
                  <a:pt x="3058" y="2529"/>
                </a:cubicBezTo>
                <a:cubicBezTo>
                  <a:pt x="2979" y="2489"/>
                  <a:pt x="2860" y="2462"/>
                  <a:pt x="2741" y="2462"/>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8" name="Google Shape;58;p3"/>
          <p:cNvGrpSpPr/>
          <p:nvPr/>
        </p:nvGrpSpPr>
        <p:grpSpPr>
          <a:xfrm>
            <a:off x="7433132" y="1820134"/>
            <a:ext cx="1205251" cy="628374"/>
            <a:chOff x="1787352" y="2530363"/>
            <a:chExt cx="1540651" cy="803239"/>
          </a:xfrm>
        </p:grpSpPr>
        <p:sp>
          <p:nvSpPr>
            <p:cNvPr id="59" name="Google Shape;59;p3"/>
            <p:cNvSpPr/>
            <p:nvPr/>
          </p:nvSpPr>
          <p:spPr>
            <a:xfrm>
              <a:off x="1971678" y="2530363"/>
              <a:ext cx="914442" cy="628420"/>
            </a:xfrm>
            <a:custGeom>
              <a:avLst/>
              <a:gdLst/>
              <a:ahLst/>
              <a:cxnLst/>
              <a:rect l="l" t="t" r="r" b="b"/>
              <a:pathLst>
                <a:path w="16545" h="11370" extrusionOk="0">
                  <a:moveTo>
                    <a:pt x="279" y="1"/>
                  </a:moveTo>
                  <a:cubicBezTo>
                    <a:pt x="213" y="1"/>
                    <a:pt x="160" y="1"/>
                    <a:pt x="160" y="54"/>
                  </a:cubicBezTo>
                  <a:cubicBezTo>
                    <a:pt x="54" y="120"/>
                    <a:pt x="1" y="173"/>
                    <a:pt x="1" y="279"/>
                  </a:cubicBezTo>
                  <a:lnTo>
                    <a:pt x="1" y="8603"/>
                  </a:lnTo>
                  <a:cubicBezTo>
                    <a:pt x="1" y="8551"/>
                    <a:pt x="54" y="8445"/>
                    <a:pt x="107" y="8445"/>
                  </a:cubicBezTo>
                  <a:cubicBezTo>
                    <a:pt x="160" y="8392"/>
                    <a:pt x="213" y="8326"/>
                    <a:pt x="279" y="8326"/>
                  </a:cubicBezTo>
                  <a:lnTo>
                    <a:pt x="543" y="8326"/>
                  </a:lnTo>
                  <a:lnTo>
                    <a:pt x="543" y="715"/>
                  </a:lnTo>
                  <a:lnTo>
                    <a:pt x="13011" y="6340"/>
                  </a:lnTo>
                  <a:cubicBezTo>
                    <a:pt x="12852" y="6076"/>
                    <a:pt x="12733" y="5798"/>
                    <a:pt x="12574" y="5520"/>
                  </a:cubicBezTo>
                  <a:lnTo>
                    <a:pt x="385" y="54"/>
                  </a:lnTo>
                  <a:cubicBezTo>
                    <a:pt x="385" y="1"/>
                    <a:pt x="332" y="1"/>
                    <a:pt x="279" y="1"/>
                  </a:cubicBezTo>
                  <a:close/>
                  <a:moveTo>
                    <a:pt x="3085" y="10814"/>
                  </a:moveTo>
                  <a:lnTo>
                    <a:pt x="3085" y="11092"/>
                  </a:lnTo>
                  <a:cubicBezTo>
                    <a:pt x="3085" y="11198"/>
                    <a:pt x="3032" y="11251"/>
                    <a:pt x="2979" y="11303"/>
                  </a:cubicBezTo>
                  <a:cubicBezTo>
                    <a:pt x="2926" y="11370"/>
                    <a:pt x="2860" y="11370"/>
                    <a:pt x="2807" y="11370"/>
                  </a:cubicBezTo>
                  <a:lnTo>
                    <a:pt x="16545" y="11370"/>
                  </a:lnTo>
                  <a:cubicBezTo>
                    <a:pt x="16426" y="11198"/>
                    <a:pt x="16267" y="11039"/>
                    <a:pt x="16095" y="1081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3"/>
            <p:cNvSpPr/>
            <p:nvPr/>
          </p:nvSpPr>
          <p:spPr>
            <a:xfrm>
              <a:off x="2666643" y="2835398"/>
              <a:ext cx="661361" cy="323385"/>
            </a:xfrm>
            <a:custGeom>
              <a:avLst/>
              <a:gdLst/>
              <a:ahLst/>
              <a:cxnLst/>
              <a:rect l="l" t="t" r="r" b="b"/>
              <a:pathLst>
                <a:path w="11966" h="5851" extrusionOk="0">
                  <a:moveTo>
                    <a:pt x="0" y="1"/>
                  </a:moveTo>
                  <a:cubicBezTo>
                    <a:pt x="159" y="279"/>
                    <a:pt x="278" y="557"/>
                    <a:pt x="437" y="821"/>
                  </a:cubicBezTo>
                  <a:lnTo>
                    <a:pt x="10417" y="5295"/>
                  </a:lnTo>
                  <a:lnTo>
                    <a:pt x="3521" y="5295"/>
                  </a:lnTo>
                  <a:cubicBezTo>
                    <a:pt x="3693" y="5520"/>
                    <a:pt x="3852" y="5679"/>
                    <a:pt x="3971" y="5851"/>
                  </a:cubicBezTo>
                  <a:lnTo>
                    <a:pt x="11687" y="5851"/>
                  </a:lnTo>
                  <a:cubicBezTo>
                    <a:pt x="11793" y="5851"/>
                    <a:pt x="11912" y="5784"/>
                    <a:pt x="11965" y="5626"/>
                  </a:cubicBezTo>
                  <a:cubicBezTo>
                    <a:pt x="11965" y="5520"/>
                    <a:pt x="11912" y="5401"/>
                    <a:pt x="11793" y="5348"/>
                  </a:cubicBezTo>
                  <a:lnTo>
                    <a:pt x="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3"/>
            <p:cNvSpPr/>
            <p:nvPr/>
          </p:nvSpPr>
          <p:spPr>
            <a:xfrm>
              <a:off x="1971678" y="2990485"/>
              <a:ext cx="170508" cy="168297"/>
            </a:xfrm>
            <a:custGeom>
              <a:avLst/>
              <a:gdLst/>
              <a:ahLst/>
              <a:cxnLst/>
              <a:rect l="l" t="t" r="r" b="b"/>
              <a:pathLst>
                <a:path w="3085" h="3045" extrusionOk="0">
                  <a:moveTo>
                    <a:pt x="2529" y="556"/>
                  </a:moveTo>
                  <a:lnTo>
                    <a:pt x="2529" y="2489"/>
                  </a:lnTo>
                  <a:lnTo>
                    <a:pt x="543" y="2489"/>
                  </a:lnTo>
                  <a:lnTo>
                    <a:pt x="543" y="556"/>
                  </a:lnTo>
                  <a:close/>
                  <a:moveTo>
                    <a:pt x="279" y="1"/>
                  </a:moveTo>
                  <a:cubicBezTo>
                    <a:pt x="213" y="1"/>
                    <a:pt x="160" y="67"/>
                    <a:pt x="107" y="120"/>
                  </a:cubicBezTo>
                  <a:cubicBezTo>
                    <a:pt x="54" y="120"/>
                    <a:pt x="1" y="226"/>
                    <a:pt x="1" y="278"/>
                  </a:cubicBezTo>
                  <a:lnTo>
                    <a:pt x="1" y="2767"/>
                  </a:lnTo>
                  <a:cubicBezTo>
                    <a:pt x="1" y="2873"/>
                    <a:pt x="54" y="2926"/>
                    <a:pt x="107" y="2978"/>
                  </a:cubicBezTo>
                  <a:cubicBezTo>
                    <a:pt x="160" y="3045"/>
                    <a:pt x="213" y="3045"/>
                    <a:pt x="279" y="3045"/>
                  </a:cubicBezTo>
                  <a:lnTo>
                    <a:pt x="2807" y="3045"/>
                  </a:lnTo>
                  <a:cubicBezTo>
                    <a:pt x="2860" y="3045"/>
                    <a:pt x="2926" y="3045"/>
                    <a:pt x="2979" y="2978"/>
                  </a:cubicBezTo>
                  <a:cubicBezTo>
                    <a:pt x="3032" y="2926"/>
                    <a:pt x="3085" y="2873"/>
                    <a:pt x="3085" y="2767"/>
                  </a:cubicBezTo>
                  <a:lnTo>
                    <a:pt x="3085" y="2489"/>
                  </a:lnTo>
                  <a:lnTo>
                    <a:pt x="3085" y="278"/>
                  </a:lnTo>
                  <a:cubicBezTo>
                    <a:pt x="3085" y="226"/>
                    <a:pt x="3032" y="120"/>
                    <a:pt x="2979" y="120"/>
                  </a:cubicBezTo>
                  <a:cubicBezTo>
                    <a:pt x="2926" y="67"/>
                    <a:pt x="2860" y="1"/>
                    <a:pt x="280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3"/>
            <p:cNvSpPr/>
            <p:nvPr/>
          </p:nvSpPr>
          <p:spPr>
            <a:xfrm>
              <a:off x="2584733" y="2634989"/>
              <a:ext cx="118554" cy="120765"/>
            </a:xfrm>
            <a:custGeom>
              <a:avLst/>
              <a:gdLst/>
              <a:ahLst/>
              <a:cxnLst/>
              <a:rect l="l" t="t" r="r" b="b"/>
              <a:pathLst>
                <a:path w="2145" h="2185" extrusionOk="0">
                  <a:moveTo>
                    <a:pt x="887" y="1284"/>
                  </a:moveTo>
                  <a:cubicBezTo>
                    <a:pt x="953" y="1284"/>
                    <a:pt x="1032" y="1297"/>
                    <a:pt x="1085" y="1311"/>
                  </a:cubicBezTo>
                  <a:cubicBezTo>
                    <a:pt x="1151" y="1324"/>
                    <a:pt x="1204" y="1350"/>
                    <a:pt x="1257" y="1377"/>
                  </a:cubicBezTo>
                  <a:cubicBezTo>
                    <a:pt x="1310" y="1403"/>
                    <a:pt x="1350" y="1430"/>
                    <a:pt x="1376" y="1469"/>
                  </a:cubicBezTo>
                  <a:cubicBezTo>
                    <a:pt x="1403" y="1509"/>
                    <a:pt x="1416" y="1549"/>
                    <a:pt x="1416" y="1588"/>
                  </a:cubicBezTo>
                  <a:cubicBezTo>
                    <a:pt x="1416" y="1641"/>
                    <a:pt x="1403" y="1681"/>
                    <a:pt x="1363" y="1721"/>
                  </a:cubicBezTo>
                  <a:cubicBezTo>
                    <a:pt x="1337" y="1761"/>
                    <a:pt x="1297" y="1787"/>
                    <a:pt x="1231" y="1813"/>
                  </a:cubicBezTo>
                  <a:cubicBezTo>
                    <a:pt x="1178" y="1840"/>
                    <a:pt x="1112" y="1866"/>
                    <a:pt x="1046" y="1880"/>
                  </a:cubicBezTo>
                  <a:cubicBezTo>
                    <a:pt x="966" y="1906"/>
                    <a:pt x="887" y="1906"/>
                    <a:pt x="807" y="1906"/>
                  </a:cubicBezTo>
                  <a:cubicBezTo>
                    <a:pt x="675" y="1906"/>
                    <a:pt x="569" y="1893"/>
                    <a:pt x="463" y="1840"/>
                  </a:cubicBezTo>
                  <a:cubicBezTo>
                    <a:pt x="371" y="1800"/>
                    <a:pt x="318" y="1734"/>
                    <a:pt x="318" y="1641"/>
                  </a:cubicBezTo>
                  <a:cubicBezTo>
                    <a:pt x="318" y="1588"/>
                    <a:pt x="331" y="1536"/>
                    <a:pt x="371" y="1496"/>
                  </a:cubicBezTo>
                  <a:cubicBezTo>
                    <a:pt x="397" y="1456"/>
                    <a:pt x="437" y="1416"/>
                    <a:pt x="490" y="1390"/>
                  </a:cubicBezTo>
                  <a:cubicBezTo>
                    <a:pt x="529" y="1350"/>
                    <a:pt x="596" y="1337"/>
                    <a:pt x="662" y="1311"/>
                  </a:cubicBezTo>
                  <a:cubicBezTo>
                    <a:pt x="728" y="1297"/>
                    <a:pt x="807" y="1284"/>
                    <a:pt x="887" y="1284"/>
                  </a:cubicBezTo>
                  <a:close/>
                  <a:moveTo>
                    <a:pt x="926" y="0"/>
                  </a:moveTo>
                  <a:cubicBezTo>
                    <a:pt x="688" y="0"/>
                    <a:pt x="490" y="53"/>
                    <a:pt x="344" y="159"/>
                  </a:cubicBezTo>
                  <a:cubicBezTo>
                    <a:pt x="199" y="265"/>
                    <a:pt x="132" y="397"/>
                    <a:pt x="132" y="569"/>
                  </a:cubicBezTo>
                  <a:cubicBezTo>
                    <a:pt x="132" y="649"/>
                    <a:pt x="159" y="715"/>
                    <a:pt x="199" y="781"/>
                  </a:cubicBezTo>
                  <a:cubicBezTo>
                    <a:pt x="238" y="861"/>
                    <a:pt x="304" y="887"/>
                    <a:pt x="397" y="887"/>
                  </a:cubicBezTo>
                  <a:cubicBezTo>
                    <a:pt x="463" y="887"/>
                    <a:pt x="503" y="874"/>
                    <a:pt x="543" y="847"/>
                  </a:cubicBezTo>
                  <a:cubicBezTo>
                    <a:pt x="582" y="821"/>
                    <a:pt x="596" y="781"/>
                    <a:pt x="596" y="728"/>
                  </a:cubicBezTo>
                  <a:cubicBezTo>
                    <a:pt x="596" y="675"/>
                    <a:pt x="582" y="636"/>
                    <a:pt x="556" y="622"/>
                  </a:cubicBezTo>
                  <a:cubicBezTo>
                    <a:pt x="529" y="596"/>
                    <a:pt x="503" y="583"/>
                    <a:pt x="490" y="583"/>
                  </a:cubicBezTo>
                  <a:cubicBezTo>
                    <a:pt x="450" y="569"/>
                    <a:pt x="437" y="569"/>
                    <a:pt x="410" y="556"/>
                  </a:cubicBezTo>
                  <a:cubicBezTo>
                    <a:pt x="397" y="556"/>
                    <a:pt x="397" y="530"/>
                    <a:pt x="397" y="503"/>
                  </a:cubicBezTo>
                  <a:cubicBezTo>
                    <a:pt x="397" y="477"/>
                    <a:pt x="410" y="437"/>
                    <a:pt x="437" y="411"/>
                  </a:cubicBezTo>
                  <a:cubicBezTo>
                    <a:pt x="476" y="384"/>
                    <a:pt x="516" y="358"/>
                    <a:pt x="556" y="344"/>
                  </a:cubicBezTo>
                  <a:cubicBezTo>
                    <a:pt x="609" y="318"/>
                    <a:pt x="662" y="305"/>
                    <a:pt x="728" y="291"/>
                  </a:cubicBezTo>
                  <a:cubicBezTo>
                    <a:pt x="781" y="278"/>
                    <a:pt x="834" y="278"/>
                    <a:pt x="887" y="278"/>
                  </a:cubicBezTo>
                  <a:cubicBezTo>
                    <a:pt x="1072" y="278"/>
                    <a:pt x="1204" y="331"/>
                    <a:pt x="1297" y="450"/>
                  </a:cubicBezTo>
                  <a:cubicBezTo>
                    <a:pt x="1376" y="569"/>
                    <a:pt x="1416" y="728"/>
                    <a:pt x="1416" y="927"/>
                  </a:cubicBezTo>
                  <a:cubicBezTo>
                    <a:pt x="1416" y="940"/>
                    <a:pt x="1416" y="966"/>
                    <a:pt x="1416" y="1006"/>
                  </a:cubicBezTo>
                  <a:lnTo>
                    <a:pt x="1416" y="1099"/>
                  </a:lnTo>
                  <a:lnTo>
                    <a:pt x="1416" y="1218"/>
                  </a:lnTo>
                  <a:cubicBezTo>
                    <a:pt x="1218" y="1086"/>
                    <a:pt x="1006" y="1006"/>
                    <a:pt x="768" y="1006"/>
                  </a:cubicBezTo>
                  <a:cubicBezTo>
                    <a:pt x="649" y="1006"/>
                    <a:pt x="543" y="1033"/>
                    <a:pt x="450" y="1059"/>
                  </a:cubicBezTo>
                  <a:cubicBezTo>
                    <a:pt x="357" y="1086"/>
                    <a:pt x="278" y="1138"/>
                    <a:pt x="212" y="1191"/>
                  </a:cubicBezTo>
                  <a:cubicBezTo>
                    <a:pt x="146" y="1244"/>
                    <a:pt x="93" y="1311"/>
                    <a:pt x="53" y="1390"/>
                  </a:cubicBezTo>
                  <a:cubicBezTo>
                    <a:pt x="13" y="1469"/>
                    <a:pt x="0" y="1549"/>
                    <a:pt x="0" y="1641"/>
                  </a:cubicBezTo>
                  <a:cubicBezTo>
                    <a:pt x="0" y="1800"/>
                    <a:pt x="53" y="1946"/>
                    <a:pt x="185" y="2038"/>
                  </a:cubicBezTo>
                  <a:cubicBezTo>
                    <a:pt x="318" y="2131"/>
                    <a:pt x="490" y="2184"/>
                    <a:pt x="701" y="2184"/>
                  </a:cubicBezTo>
                  <a:cubicBezTo>
                    <a:pt x="847" y="2184"/>
                    <a:pt x="979" y="2158"/>
                    <a:pt x="1099" y="2118"/>
                  </a:cubicBezTo>
                  <a:cubicBezTo>
                    <a:pt x="1218" y="2065"/>
                    <a:pt x="1324" y="1999"/>
                    <a:pt x="1429" y="1919"/>
                  </a:cubicBezTo>
                  <a:cubicBezTo>
                    <a:pt x="1456" y="2012"/>
                    <a:pt x="1496" y="2078"/>
                    <a:pt x="1562" y="2131"/>
                  </a:cubicBezTo>
                  <a:cubicBezTo>
                    <a:pt x="1628" y="2171"/>
                    <a:pt x="1707" y="2184"/>
                    <a:pt x="1787" y="2184"/>
                  </a:cubicBezTo>
                  <a:cubicBezTo>
                    <a:pt x="1840" y="2184"/>
                    <a:pt x="1879" y="2184"/>
                    <a:pt x="1919" y="2171"/>
                  </a:cubicBezTo>
                  <a:cubicBezTo>
                    <a:pt x="1959" y="2158"/>
                    <a:pt x="1999" y="2131"/>
                    <a:pt x="2038" y="2105"/>
                  </a:cubicBezTo>
                  <a:cubicBezTo>
                    <a:pt x="2078" y="2078"/>
                    <a:pt x="2091" y="2038"/>
                    <a:pt x="2118" y="1999"/>
                  </a:cubicBezTo>
                  <a:cubicBezTo>
                    <a:pt x="2144" y="1959"/>
                    <a:pt x="2144" y="1893"/>
                    <a:pt x="2144" y="1840"/>
                  </a:cubicBezTo>
                  <a:cubicBezTo>
                    <a:pt x="2144" y="1800"/>
                    <a:pt x="2144" y="1761"/>
                    <a:pt x="2131" y="1734"/>
                  </a:cubicBezTo>
                  <a:cubicBezTo>
                    <a:pt x="2118" y="1694"/>
                    <a:pt x="2091" y="1681"/>
                    <a:pt x="2051" y="1681"/>
                  </a:cubicBezTo>
                  <a:cubicBezTo>
                    <a:pt x="2012" y="1681"/>
                    <a:pt x="1972" y="1694"/>
                    <a:pt x="1959" y="1721"/>
                  </a:cubicBezTo>
                  <a:cubicBezTo>
                    <a:pt x="1946" y="1747"/>
                    <a:pt x="1932" y="1761"/>
                    <a:pt x="1932" y="1787"/>
                  </a:cubicBezTo>
                  <a:cubicBezTo>
                    <a:pt x="1919" y="1827"/>
                    <a:pt x="1906" y="1853"/>
                    <a:pt x="1893" y="1880"/>
                  </a:cubicBezTo>
                  <a:cubicBezTo>
                    <a:pt x="1893" y="1893"/>
                    <a:pt x="1866" y="1906"/>
                    <a:pt x="1840" y="1906"/>
                  </a:cubicBezTo>
                  <a:cubicBezTo>
                    <a:pt x="1787" y="1906"/>
                    <a:pt x="1760" y="1893"/>
                    <a:pt x="1747" y="1840"/>
                  </a:cubicBezTo>
                  <a:cubicBezTo>
                    <a:pt x="1734" y="1800"/>
                    <a:pt x="1734" y="1708"/>
                    <a:pt x="1734" y="1562"/>
                  </a:cubicBezTo>
                  <a:lnTo>
                    <a:pt x="1734" y="1403"/>
                  </a:lnTo>
                  <a:cubicBezTo>
                    <a:pt x="1734" y="1337"/>
                    <a:pt x="1734" y="1271"/>
                    <a:pt x="1734" y="1218"/>
                  </a:cubicBezTo>
                  <a:cubicBezTo>
                    <a:pt x="1734" y="1152"/>
                    <a:pt x="1747" y="1086"/>
                    <a:pt x="1747" y="1033"/>
                  </a:cubicBezTo>
                  <a:cubicBezTo>
                    <a:pt x="1747" y="980"/>
                    <a:pt x="1747" y="927"/>
                    <a:pt x="1747" y="900"/>
                  </a:cubicBezTo>
                  <a:cubicBezTo>
                    <a:pt x="1747" y="291"/>
                    <a:pt x="1469" y="0"/>
                    <a:pt x="92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3"/>
            <p:cNvSpPr/>
            <p:nvPr/>
          </p:nvSpPr>
          <p:spPr>
            <a:xfrm>
              <a:off x="1787352" y="2713970"/>
              <a:ext cx="141215" cy="212955"/>
            </a:xfrm>
            <a:custGeom>
              <a:avLst/>
              <a:gdLst/>
              <a:ahLst/>
              <a:cxnLst/>
              <a:rect l="l" t="t" r="r" b="b"/>
              <a:pathLst>
                <a:path w="2555" h="3853" extrusionOk="0">
                  <a:moveTo>
                    <a:pt x="1655" y="1959"/>
                  </a:moveTo>
                  <a:cubicBezTo>
                    <a:pt x="1708" y="1959"/>
                    <a:pt x="1761" y="1973"/>
                    <a:pt x="1827" y="1999"/>
                  </a:cubicBezTo>
                  <a:cubicBezTo>
                    <a:pt x="1893" y="2026"/>
                    <a:pt x="1946" y="2065"/>
                    <a:pt x="2012" y="2132"/>
                  </a:cubicBezTo>
                  <a:cubicBezTo>
                    <a:pt x="2065" y="2184"/>
                    <a:pt x="2118" y="2277"/>
                    <a:pt x="2158" y="2370"/>
                  </a:cubicBezTo>
                  <a:cubicBezTo>
                    <a:pt x="2198" y="2476"/>
                    <a:pt x="2211" y="2595"/>
                    <a:pt x="2211" y="2754"/>
                  </a:cubicBezTo>
                  <a:cubicBezTo>
                    <a:pt x="2211" y="2912"/>
                    <a:pt x="2184" y="3045"/>
                    <a:pt x="2131" y="3151"/>
                  </a:cubicBezTo>
                  <a:cubicBezTo>
                    <a:pt x="2092" y="3256"/>
                    <a:pt x="2039" y="3336"/>
                    <a:pt x="1959" y="3402"/>
                  </a:cubicBezTo>
                  <a:cubicBezTo>
                    <a:pt x="1893" y="3455"/>
                    <a:pt x="1814" y="3495"/>
                    <a:pt x="1734" y="3521"/>
                  </a:cubicBezTo>
                  <a:cubicBezTo>
                    <a:pt x="1655" y="3548"/>
                    <a:pt x="1576" y="3548"/>
                    <a:pt x="1523" y="3548"/>
                  </a:cubicBezTo>
                  <a:cubicBezTo>
                    <a:pt x="1324" y="3548"/>
                    <a:pt x="1178" y="3495"/>
                    <a:pt x="1086" y="3376"/>
                  </a:cubicBezTo>
                  <a:cubicBezTo>
                    <a:pt x="993" y="3256"/>
                    <a:pt x="940" y="3071"/>
                    <a:pt x="940" y="2846"/>
                  </a:cubicBezTo>
                  <a:cubicBezTo>
                    <a:pt x="940" y="2793"/>
                    <a:pt x="953" y="2714"/>
                    <a:pt x="980" y="2608"/>
                  </a:cubicBezTo>
                  <a:cubicBezTo>
                    <a:pt x="1006" y="2515"/>
                    <a:pt x="1059" y="2423"/>
                    <a:pt x="1112" y="2317"/>
                  </a:cubicBezTo>
                  <a:cubicBezTo>
                    <a:pt x="1165" y="2224"/>
                    <a:pt x="1245" y="2132"/>
                    <a:pt x="1337" y="2065"/>
                  </a:cubicBezTo>
                  <a:cubicBezTo>
                    <a:pt x="1430" y="1999"/>
                    <a:pt x="1536" y="1959"/>
                    <a:pt x="1655" y="1959"/>
                  </a:cubicBezTo>
                  <a:close/>
                  <a:moveTo>
                    <a:pt x="398" y="1"/>
                  </a:moveTo>
                  <a:cubicBezTo>
                    <a:pt x="265" y="1"/>
                    <a:pt x="173" y="14"/>
                    <a:pt x="106" y="40"/>
                  </a:cubicBezTo>
                  <a:cubicBezTo>
                    <a:pt x="40" y="67"/>
                    <a:pt x="1" y="93"/>
                    <a:pt x="1" y="146"/>
                  </a:cubicBezTo>
                  <a:cubicBezTo>
                    <a:pt x="1" y="173"/>
                    <a:pt x="27" y="199"/>
                    <a:pt x="67" y="212"/>
                  </a:cubicBezTo>
                  <a:cubicBezTo>
                    <a:pt x="120" y="239"/>
                    <a:pt x="159" y="239"/>
                    <a:pt x="212" y="239"/>
                  </a:cubicBezTo>
                  <a:lnTo>
                    <a:pt x="398" y="239"/>
                  </a:lnTo>
                  <a:cubicBezTo>
                    <a:pt x="530" y="239"/>
                    <a:pt x="596" y="279"/>
                    <a:pt x="596" y="371"/>
                  </a:cubicBezTo>
                  <a:lnTo>
                    <a:pt x="596" y="557"/>
                  </a:lnTo>
                  <a:lnTo>
                    <a:pt x="596" y="821"/>
                  </a:lnTo>
                  <a:cubicBezTo>
                    <a:pt x="596" y="927"/>
                    <a:pt x="609" y="1033"/>
                    <a:pt x="609" y="1139"/>
                  </a:cubicBezTo>
                  <a:lnTo>
                    <a:pt x="609" y="1483"/>
                  </a:lnTo>
                  <a:cubicBezTo>
                    <a:pt x="609" y="1721"/>
                    <a:pt x="596" y="1920"/>
                    <a:pt x="596" y="2092"/>
                  </a:cubicBezTo>
                  <a:cubicBezTo>
                    <a:pt x="596" y="2264"/>
                    <a:pt x="596" y="2409"/>
                    <a:pt x="596" y="2542"/>
                  </a:cubicBezTo>
                  <a:cubicBezTo>
                    <a:pt x="596" y="2674"/>
                    <a:pt x="583" y="2780"/>
                    <a:pt x="583" y="2886"/>
                  </a:cubicBezTo>
                  <a:cubicBezTo>
                    <a:pt x="583" y="2979"/>
                    <a:pt x="583" y="3071"/>
                    <a:pt x="583" y="3151"/>
                  </a:cubicBezTo>
                  <a:lnTo>
                    <a:pt x="570" y="3402"/>
                  </a:lnTo>
                  <a:cubicBezTo>
                    <a:pt x="570" y="3495"/>
                    <a:pt x="556" y="3587"/>
                    <a:pt x="556" y="3680"/>
                  </a:cubicBezTo>
                  <a:cubicBezTo>
                    <a:pt x="556" y="3733"/>
                    <a:pt x="583" y="3786"/>
                    <a:pt x="609" y="3812"/>
                  </a:cubicBezTo>
                  <a:cubicBezTo>
                    <a:pt x="636" y="3839"/>
                    <a:pt x="676" y="3852"/>
                    <a:pt x="715" y="3852"/>
                  </a:cubicBezTo>
                  <a:cubicBezTo>
                    <a:pt x="755" y="3852"/>
                    <a:pt x="781" y="3839"/>
                    <a:pt x="808" y="3826"/>
                  </a:cubicBezTo>
                  <a:cubicBezTo>
                    <a:pt x="821" y="3826"/>
                    <a:pt x="848" y="3799"/>
                    <a:pt x="861" y="3773"/>
                  </a:cubicBezTo>
                  <a:cubicBezTo>
                    <a:pt x="861" y="3746"/>
                    <a:pt x="874" y="3706"/>
                    <a:pt x="874" y="3667"/>
                  </a:cubicBezTo>
                  <a:cubicBezTo>
                    <a:pt x="874" y="3614"/>
                    <a:pt x="887" y="3548"/>
                    <a:pt x="887" y="3481"/>
                  </a:cubicBezTo>
                  <a:cubicBezTo>
                    <a:pt x="914" y="3521"/>
                    <a:pt x="940" y="3561"/>
                    <a:pt x="980" y="3614"/>
                  </a:cubicBezTo>
                  <a:cubicBezTo>
                    <a:pt x="1020" y="3654"/>
                    <a:pt x="1059" y="3680"/>
                    <a:pt x="1112" y="3720"/>
                  </a:cubicBezTo>
                  <a:cubicBezTo>
                    <a:pt x="1152" y="3759"/>
                    <a:pt x="1218" y="3786"/>
                    <a:pt x="1284" y="3799"/>
                  </a:cubicBezTo>
                  <a:cubicBezTo>
                    <a:pt x="1351" y="3826"/>
                    <a:pt x="1430" y="3839"/>
                    <a:pt x="1523" y="3839"/>
                  </a:cubicBezTo>
                  <a:cubicBezTo>
                    <a:pt x="1628" y="3839"/>
                    <a:pt x="1748" y="3826"/>
                    <a:pt x="1867" y="3786"/>
                  </a:cubicBezTo>
                  <a:cubicBezTo>
                    <a:pt x="1986" y="3746"/>
                    <a:pt x="2105" y="3693"/>
                    <a:pt x="2198" y="3614"/>
                  </a:cubicBezTo>
                  <a:cubicBezTo>
                    <a:pt x="2303" y="3521"/>
                    <a:pt x="2383" y="3415"/>
                    <a:pt x="2449" y="3283"/>
                  </a:cubicBezTo>
                  <a:cubicBezTo>
                    <a:pt x="2515" y="3151"/>
                    <a:pt x="2555" y="2979"/>
                    <a:pt x="2555" y="2780"/>
                  </a:cubicBezTo>
                  <a:cubicBezTo>
                    <a:pt x="2555" y="2661"/>
                    <a:pt x="2542" y="2529"/>
                    <a:pt x="2502" y="2409"/>
                  </a:cubicBezTo>
                  <a:cubicBezTo>
                    <a:pt x="2476" y="2277"/>
                    <a:pt x="2436" y="2158"/>
                    <a:pt x="2370" y="2052"/>
                  </a:cubicBezTo>
                  <a:cubicBezTo>
                    <a:pt x="2317" y="1946"/>
                    <a:pt x="2224" y="1854"/>
                    <a:pt x="2118" y="1774"/>
                  </a:cubicBezTo>
                  <a:cubicBezTo>
                    <a:pt x="2012" y="1708"/>
                    <a:pt x="1893" y="1668"/>
                    <a:pt x="1734" y="1668"/>
                  </a:cubicBezTo>
                  <a:cubicBezTo>
                    <a:pt x="1562" y="1668"/>
                    <a:pt x="1403" y="1721"/>
                    <a:pt x="1271" y="1827"/>
                  </a:cubicBezTo>
                  <a:cubicBezTo>
                    <a:pt x="1126" y="1920"/>
                    <a:pt x="1020" y="2065"/>
                    <a:pt x="927" y="2251"/>
                  </a:cubicBezTo>
                  <a:lnTo>
                    <a:pt x="927" y="173"/>
                  </a:lnTo>
                  <a:cubicBezTo>
                    <a:pt x="927" y="93"/>
                    <a:pt x="914" y="40"/>
                    <a:pt x="887" y="27"/>
                  </a:cubicBezTo>
                  <a:cubicBezTo>
                    <a:pt x="861" y="14"/>
                    <a:pt x="834" y="1"/>
                    <a:pt x="80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3"/>
            <p:cNvSpPr/>
            <p:nvPr/>
          </p:nvSpPr>
          <p:spPr>
            <a:xfrm>
              <a:off x="2506415" y="3201175"/>
              <a:ext cx="111977" cy="132427"/>
            </a:xfrm>
            <a:custGeom>
              <a:avLst/>
              <a:gdLst/>
              <a:ahLst/>
              <a:cxnLst/>
              <a:rect l="l" t="t" r="r" b="b"/>
              <a:pathLst>
                <a:path w="2026" h="2396" extrusionOk="0">
                  <a:moveTo>
                    <a:pt x="1761" y="0"/>
                  </a:moveTo>
                  <a:cubicBezTo>
                    <a:pt x="1708" y="0"/>
                    <a:pt x="1682" y="14"/>
                    <a:pt x="1655" y="40"/>
                  </a:cubicBezTo>
                  <a:cubicBezTo>
                    <a:pt x="1629" y="66"/>
                    <a:pt x="1629" y="93"/>
                    <a:pt x="1629" y="133"/>
                  </a:cubicBezTo>
                  <a:lnTo>
                    <a:pt x="1629" y="265"/>
                  </a:lnTo>
                  <a:cubicBezTo>
                    <a:pt x="1629" y="318"/>
                    <a:pt x="1629" y="358"/>
                    <a:pt x="1629" y="384"/>
                  </a:cubicBezTo>
                  <a:cubicBezTo>
                    <a:pt x="1563" y="291"/>
                    <a:pt x="1483" y="212"/>
                    <a:pt x="1391" y="186"/>
                  </a:cubicBezTo>
                  <a:cubicBezTo>
                    <a:pt x="1298" y="159"/>
                    <a:pt x="1192" y="133"/>
                    <a:pt x="1073" y="133"/>
                  </a:cubicBezTo>
                  <a:cubicBezTo>
                    <a:pt x="927" y="133"/>
                    <a:pt x="782" y="172"/>
                    <a:pt x="649" y="225"/>
                  </a:cubicBezTo>
                  <a:cubicBezTo>
                    <a:pt x="517" y="291"/>
                    <a:pt x="398" y="371"/>
                    <a:pt x="305" y="490"/>
                  </a:cubicBezTo>
                  <a:cubicBezTo>
                    <a:pt x="213" y="583"/>
                    <a:pt x="133" y="715"/>
                    <a:pt x="80" y="861"/>
                  </a:cubicBezTo>
                  <a:cubicBezTo>
                    <a:pt x="27" y="1006"/>
                    <a:pt x="1" y="1165"/>
                    <a:pt x="1" y="1324"/>
                  </a:cubicBezTo>
                  <a:cubicBezTo>
                    <a:pt x="1" y="1469"/>
                    <a:pt x="14" y="1615"/>
                    <a:pt x="67" y="1747"/>
                  </a:cubicBezTo>
                  <a:cubicBezTo>
                    <a:pt x="120" y="1880"/>
                    <a:pt x="186" y="1986"/>
                    <a:pt x="266" y="2091"/>
                  </a:cubicBezTo>
                  <a:cubicBezTo>
                    <a:pt x="358" y="2184"/>
                    <a:pt x="464" y="2264"/>
                    <a:pt x="596" y="2316"/>
                  </a:cubicBezTo>
                  <a:cubicBezTo>
                    <a:pt x="729" y="2369"/>
                    <a:pt x="874" y="2396"/>
                    <a:pt x="1033" y="2396"/>
                  </a:cubicBezTo>
                  <a:cubicBezTo>
                    <a:pt x="1443" y="2396"/>
                    <a:pt x="1761" y="2237"/>
                    <a:pt x="1973" y="1906"/>
                  </a:cubicBezTo>
                  <a:cubicBezTo>
                    <a:pt x="1999" y="1880"/>
                    <a:pt x="1999" y="1853"/>
                    <a:pt x="2013" y="1840"/>
                  </a:cubicBezTo>
                  <a:cubicBezTo>
                    <a:pt x="2026" y="1827"/>
                    <a:pt x="2026" y="1800"/>
                    <a:pt x="2026" y="1774"/>
                  </a:cubicBezTo>
                  <a:cubicBezTo>
                    <a:pt x="2026" y="1734"/>
                    <a:pt x="2013" y="1708"/>
                    <a:pt x="1973" y="1681"/>
                  </a:cubicBezTo>
                  <a:cubicBezTo>
                    <a:pt x="1946" y="1668"/>
                    <a:pt x="1920" y="1655"/>
                    <a:pt x="1880" y="1655"/>
                  </a:cubicBezTo>
                  <a:cubicBezTo>
                    <a:pt x="1867" y="1655"/>
                    <a:pt x="1841" y="1668"/>
                    <a:pt x="1814" y="1681"/>
                  </a:cubicBezTo>
                  <a:cubicBezTo>
                    <a:pt x="1788" y="1694"/>
                    <a:pt x="1761" y="1721"/>
                    <a:pt x="1735" y="1774"/>
                  </a:cubicBezTo>
                  <a:cubicBezTo>
                    <a:pt x="1668" y="1866"/>
                    <a:pt x="1589" y="1946"/>
                    <a:pt x="1470" y="2012"/>
                  </a:cubicBezTo>
                  <a:cubicBezTo>
                    <a:pt x="1351" y="2078"/>
                    <a:pt x="1192" y="2105"/>
                    <a:pt x="1020" y="2105"/>
                  </a:cubicBezTo>
                  <a:cubicBezTo>
                    <a:pt x="808" y="2105"/>
                    <a:pt x="636" y="2039"/>
                    <a:pt x="530" y="1893"/>
                  </a:cubicBezTo>
                  <a:cubicBezTo>
                    <a:pt x="411" y="1761"/>
                    <a:pt x="358" y="1562"/>
                    <a:pt x="358" y="1324"/>
                  </a:cubicBezTo>
                  <a:cubicBezTo>
                    <a:pt x="358" y="1191"/>
                    <a:pt x="371" y="1059"/>
                    <a:pt x="398" y="953"/>
                  </a:cubicBezTo>
                  <a:cubicBezTo>
                    <a:pt x="438" y="847"/>
                    <a:pt x="491" y="755"/>
                    <a:pt x="557" y="675"/>
                  </a:cubicBezTo>
                  <a:cubicBezTo>
                    <a:pt x="610" y="583"/>
                    <a:pt x="689" y="530"/>
                    <a:pt x="768" y="490"/>
                  </a:cubicBezTo>
                  <a:cubicBezTo>
                    <a:pt x="861" y="437"/>
                    <a:pt x="954" y="411"/>
                    <a:pt x="1060" y="411"/>
                  </a:cubicBezTo>
                  <a:cubicBezTo>
                    <a:pt x="1271" y="411"/>
                    <a:pt x="1417" y="464"/>
                    <a:pt x="1496" y="556"/>
                  </a:cubicBezTo>
                  <a:cubicBezTo>
                    <a:pt x="1576" y="649"/>
                    <a:pt x="1629" y="781"/>
                    <a:pt x="1629" y="940"/>
                  </a:cubicBezTo>
                  <a:cubicBezTo>
                    <a:pt x="1629" y="966"/>
                    <a:pt x="1642" y="993"/>
                    <a:pt x="1668" y="1006"/>
                  </a:cubicBezTo>
                  <a:cubicBezTo>
                    <a:pt x="1695" y="1033"/>
                    <a:pt x="1721" y="1033"/>
                    <a:pt x="1748" y="1033"/>
                  </a:cubicBezTo>
                  <a:cubicBezTo>
                    <a:pt x="1788" y="1033"/>
                    <a:pt x="1827" y="1019"/>
                    <a:pt x="1867" y="1006"/>
                  </a:cubicBezTo>
                  <a:cubicBezTo>
                    <a:pt x="1893" y="980"/>
                    <a:pt x="1920" y="953"/>
                    <a:pt x="1920" y="940"/>
                  </a:cubicBezTo>
                  <a:lnTo>
                    <a:pt x="1920" y="768"/>
                  </a:lnTo>
                  <a:lnTo>
                    <a:pt x="1920" y="543"/>
                  </a:lnTo>
                  <a:cubicBezTo>
                    <a:pt x="1920" y="477"/>
                    <a:pt x="1920" y="397"/>
                    <a:pt x="1920" y="331"/>
                  </a:cubicBezTo>
                  <a:lnTo>
                    <a:pt x="1920" y="159"/>
                  </a:lnTo>
                  <a:cubicBezTo>
                    <a:pt x="1920" y="106"/>
                    <a:pt x="1907" y="66"/>
                    <a:pt x="1880" y="40"/>
                  </a:cubicBezTo>
                  <a:cubicBezTo>
                    <a:pt x="1854" y="14"/>
                    <a:pt x="1814" y="0"/>
                    <a:pt x="17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5" name="Google Shape;65;p3"/>
          <p:cNvGrpSpPr/>
          <p:nvPr/>
        </p:nvGrpSpPr>
        <p:grpSpPr>
          <a:xfrm>
            <a:off x="6576181" y="289288"/>
            <a:ext cx="563833" cy="258403"/>
            <a:chOff x="6301529" y="2700815"/>
            <a:chExt cx="640137" cy="293373"/>
          </a:xfrm>
        </p:grpSpPr>
        <p:sp>
          <p:nvSpPr>
            <p:cNvPr id="66" name="Google Shape;66;p3"/>
            <p:cNvSpPr/>
            <p:nvPr/>
          </p:nvSpPr>
          <p:spPr>
            <a:xfrm>
              <a:off x="6301529" y="2703026"/>
              <a:ext cx="188802" cy="281656"/>
            </a:xfrm>
            <a:custGeom>
              <a:avLst/>
              <a:gdLst/>
              <a:ahLst/>
              <a:cxnLst/>
              <a:rect l="l" t="t" r="r" b="b"/>
              <a:pathLst>
                <a:path w="3416" h="5096" extrusionOk="0">
                  <a:moveTo>
                    <a:pt x="2528" y="609"/>
                  </a:moveTo>
                  <a:lnTo>
                    <a:pt x="2356" y="3177"/>
                  </a:lnTo>
                  <a:cubicBezTo>
                    <a:pt x="2211" y="3190"/>
                    <a:pt x="2039" y="3203"/>
                    <a:pt x="1853" y="3216"/>
                  </a:cubicBezTo>
                  <a:cubicBezTo>
                    <a:pt x="1668" y="3216"/>
                    <a:pt x="1496" y="3229"/>
                    <a:pt x="1324" y="3243"/>
                  </a:cubicBezTo>
                  <a:cubicBezTo>
                    <a:pt x="1165" y="3243"/>
                    <a:pt x="1020" y="3243"/>
                    <a:pt x="901" y="3256"/>
                  </a:cubicBezTo>
                  <a:lnTo>
                    <a:pt x="702" y="3256"/>
                  </a:lnTo>
                  <a:cubicBezTo>
                    <a:pt x="662" y="3256"/>
                    <a:pt x="636" y="3256"/>
                    <a:pt x="623" y="3243"/>
                  </a:cubicBezTo>
                  <a:cubicBezTo>
                    <a:pt x="623" y="3229"/>
                    <a:pt x="623" y="3216"/>
                    <a:pt x="623" y="3203"/>
                  </a:cubicBezTo>
                  <a:cubicBezTo>
                    <a:pt x="623" y="3177"/>
                    <a:pt x="623" y="3163"/>
                    <a:pt x="649" y="3137"/>
                  </a:cubicBezTo>
                  <a:cubicBezTo>
                    <a:pt x="676" y="3110"/>
                    <a:pt x="689" y="3097"/>
                    <a:pt x="689" y="3084"/>
                  </a:cubicBezTo>
                  <a:lnTo>
                    <a:pt x="2528" y="609"/>
                  </a:lnTo>
                  <a:close/>
                  <a:moveTo>
                    <a:pt x="2714" y="0"/>
                  </a:moveTo>
                  <a:cubicBezTo>
                    <a:pt x="2648" y="0"/>
                    <a:pt x="2581" y="27"/>
                    <a:pt x="2515" y="66"/>
                  </a:cubicBezTo>
                  <a:cubicBezTo>
                    <a:pt x="2462" y="119"/>
                    <a:pt x="2423" y="146"/>
                    <a:pt x="2409" y="172"/>
                  </a:cubicBezTo>
                  <a:cubicBezTo>
                    <a:pt x="2264" y="357"/>
                    <a:pt x="2131" y="530"/>
                    <a:pt x="2012" y="688"/>
                  </a:cubicBezTo>
                  <a:cubicBezTo>
                    <a:pt x="1893" y="834"/>
                    <a:pt x="1774" y="980"/>
                    <a:pt x="1668" y="1125"/>
                  </a:cubicBezTo>
                  <a:lnTo>
                    <a:pt x="1351" y="1562"/>
                  </a:lnTo>
                  <a:cubicBezTo>
                    <a:pt x="1245" y="1707"/>
                    <a:pt x="1126" y="1866"/>
                    <a:pt x="993" y="2038"/>
                  </a:cubicBezTo>
                  <a:cubicBezTo>
                    <a:pt x="874" y="2197"/>
                    <a:pt x="728" y="2396"/>
                    <a:pt x="583" y="2594"/>
                  </a:cubicBezTo>
                  <a:cubicBezTo>
                    <a:pt x="437" y="2806"/>
                    <a:pt x="265" y="3031"/>
                    <a:pt x="67" y="3296"/>
                  </a:cubicBezTo>
                  <a:cubicBezTo>
                    <a:pt x="40" y="3335"/>
                    <a:pt x="27" y="3362"/>
                    <a:pt x="14" y="3388"/>
                  </a:cubicBezTo>
                  <a:cubicBezTo>
                    <a:pt x="1" y="3415"/>
                    <a:pt x="1" y="3441"/>
                    <a:pt x="1" y="3468"/>
                  </a:cubicBezTo>
                  <a:cubicBezTo>
                    <a:pt x="1" y="3521"/>
                    <a:pt x="27" y="3574"/>
                    <a:pt x="80" y="3600"/>
                  </a:cubicBezTo>
                  <a:cubicBezTo>
                    <a:pt x="133" y="3640"/>
                    <a:pt x="186" y="3653"/>
                    <a:pt x="265" y="3653"/>
                  </a:cubicBezTo>
                  <a:cubicBezTo>
                    <a:pt x="345" y="3653"/>
                    <a:pt x="570" y="3640"/>
                    <a:pt x="901" y="3627"/>
                  </a:cubicBezTo>
                  <a:cubicBezTo>
                    <a:pt x="1231" y="3613"/>
                    <a:pt x="1721" y="3600"/>
                    <a:pt x="2343" y="3587"/>
                  </a:cubicBezTo>
                  <a:lnTo>
                    <a:pt x="2343" y="3587"/>
                  </a:lnTo>
                  <a:lnTo>
                    <a:pt x="2290" y="4540"/>
                  </a:lnTo>
                  <a:cubicBezTo>
                    <a:pt x="2290" y="4632"/>
                    <a:pt x="2264" y="4685"/>
                    <a:pt x="2211" y="4725"/>
                  </a:cubicBezTo>
                  <a:cubicBezTo>
                    <a:pt x="2158" y="4752"/>
                    <a:pt x="2078" y="4778"/>
                    <a:pt x="1986" y="4778"/>
                  </a:cubicBezTo>
                  <a:cubicBezTo>
                    <a:pt x="1973" y="4778"/>
                    <a:pt x="1946" y="4778"/>
                    <a:pt x="1893" y="4791"/>
                  </a:cubicBezTo>
                  <a:cubicBezTo>
                    <a:pt x="1853" y="4791"/>
                    <a:pt x="1801" y="4791"/>
                    <a:pt x="1748" y="4804"/>
                  </a:cubicBezTo>
                  <a:cubicBezTo>
                    <a:pt x="1695" y="4804"/>
                    <a:pt x="1642" y="4804"/>
                    <a:pt x="1576" y="4818"/>
                  </a:cubicBezTo>
                  <a:lnTo>
                    <a:pt x="1430" y="4818"/>
                  </a:lnTo>
                  <a:cubicBezTo>
                    <a:pt x="1390" y="4818"/>
                    <a:pt x="1351" y="4831"/>
                    <a:pt x="1311" y="4844"/>
                  </a:cubicBezTo>
                  <a:cubicBezTo>
                    <a:pt x="1271" y="4857"/>
                    <a:pt x="1245" y="4897"/>
                    <a:pt x="1245" y="4950"/>
                  </a:cubicBezTo>
                  <a:cubicBezTo>
                    <a:pt x="1245" y="5003"/>
                    <a:pt x="1271" y="5056"/>
                    <a:pt x="1324" y="5069"/>
                  </a:cubicBezTo>
                  <a:cubicBezTo>
                    <a:pt x="1377" y="5082"/>
                    <a:pt x="1417" y="5096"/>
                    <a:pt x="1456" y="5096"/>
                  </a:cubicBezTo>
                  <a:lnTo>
                    <a:pt x="2965" y="5096"/>
                  </a:lnTo>
                  <a:cubicBezTo>
                    <a:pt x="3045" y="5096"/>
                    <a:pt x="3111" y="5082"/>
                    <a:pt x="3164" y="5069"/>
                  </a:cubicBezTo>
                  <a:cubicBezTo>
                    <a:pt x="3217" y="5043"/>
                    <a:pt x="3230" y="5003"/>
                    <a:pt x="3230" y="4937"/>
                  </a:cubicBezTo>
                  <a:cubicBezTo>
                    <a:pt x="3230" y="4884"/>
                    <a:pt x="3217" y="4844"/>
                    <a:pt x="3164" y="4818"/>
                  </a:cubicBezTo>
                  <a:cubicBezTo>
                    <a:pt x="3124" y="4804"/>
                    <a:pt x="3058" y="4791"/>
                    <a:pt x="2965" y="4791"/>
                  </a:cubicBezTo>
                  <a:cubicBezTo>
                    <a:pt x="2912" y="4791"/>
                    <a:pt x="2859" y="4791"/>
                    <a:pt x="2793" y="4778"/>
                  </a:cubicBezTo>
                  <a:cubicBezTo>
                    <a:pt x="2740" y="4778"/>
                    <a:pt x="2714" y="4738"/>
                    <a:pt x="2714" y="4699"/>
                  </a:cubicBezTo>
                  <a:cubicBezTo>
                    <a:pt x="2714" y="4672"/>
                    <a:pt x="2714" y="4619"/>
                    <a:pt x="2714" y="4527"/>
                  </a:cubicBezTo>
                  <a:cubicBezTo>
                    <a:pt x="2727" y="4447"/>
                    <a:pt x="2727" y="4341"/>
                    <a:pt x="2727" y="4235"/>
                  </a:cubicBezTo>
                  <a:cubicBezTo>
                    <a:pt x="2740" y="4129"/>
                    <a:pt x="2740" y="4010"/>
                    <a:pt x="2753" y="3904"/>
                  </a:cubicBezTo>
                  <a:cubicBezTo>
                    <a:pt x="2753" y="3785"/>
                    <a:pt x="2767" y="3679"/>
                    <a:pt x="2767" y="3587"/>
                  </a:cubicBezTo>
                  <a:lnTo>
                    <a:pt x="3230" y="3587"/>
                  </a:lnTo>
                  <a:cubicBezTo>
                    <a:pt x="3256" y="3587"/>
                    <a:pt x="3296" y="3574"/>
                    <a:pt x="3336" y="3547"/>
                  </a:cubicBezTo>
                  <a:cubicBezTo>
                    <a:pt x="3389" y="3534"/>
                    <a:pt x="3415" y="3481"/>
                    <a:pt x="3415" y="3415"/>
                  </a:cubicBezTo>
                  <a:cubicBezTo>
                    <a:pt x="3415" y="3349"/>
                    <a:pt x="3389" y="3296"/>
                    <a:pt x="3349" y="3269"/>
                  </a:cubicBezTo>
                  <a:cubicBezTo>
                    <a:pt x="3309" y="3229"/>
                    <a:pt x="3256" y="3216"/>
                    <a:pt x="3190" y="3203"/>
                  </a:cubicBezTo>
                  <a:lnTo>
                    <a:pt x="2793" y="3177"/>
                  </a:lnTo>
                  <a:cubicBezTo>
                    <a:pt x="2793" y="3031"/>
                    <a:pt x="2793" y="2846"/>
                    <a:pt x="2806" y="2647"/>
                  </a:cubicBezTo>
                  <a:cubicBezTo>
                    <a:pt x="2806" y="2435"/>
                    <a:pt x="2820" y="2224"/>
                    <a:pt x="2833" y="1999"/>
                  </a:cubicBezTo>
                  <a:cubicBezTo>
                    <a:pt x="2846" y="1774"/>
                    <a:pt x="2859" y="1549"/>
                    <a:pt x="2873" y="1337"/>
                  </a:cubicBezTo>
                  <a:cubicBezTo>
                    <a:pt x="2899" y="1112"/>
                    <a:pt x="2912" y="927"/>
                    <a:pt x="2926" y="755"/>
                  </a:cubicBezTo>
                  <a:cubicBezTo>
                    <a:pt x="2939" y="569"/>
                    <a:pt x="2952" y="424"/>
                    <a:pt x="2952" y="318"/>
                  </a:cubicBezTo>
                  <a:cubicBezTo>
                    <a:pt x="2965" y="199"/>
                    <a:pt x="2965" y="146"/>
                    <a:pt x="2965" y="132"/>
                  </a:cubicBezTo>
                  <a:cubicBezTo>
                    <a:pt x="2965" y="93"/>
                    <a:pt x="2952" y="53"/>
                    <a:pt x="2899" y="40"/>
                  </a:cubicBezTo>
                  <a:cubicBezTo>
                    <a:pt x="2846" y="13"/>
                    <a:pt x="2780" y="0"/>
                    <a:pt x="271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3"/>
            <p:cNvSpPr/>
            <p:nvPr/>
          </p:nvSpPr>
          <p:spPr>
            <a:xfrm>
              <a:off x="6504149" y="2700815"/>
              <a:ext cx="177804" cy="287515"/>
            </a:xfrm>
            <a:custGeom>
              <a:avLst/>
              <a:gdLst/>
              <a:ahLst/>
              <a:cxnLst/>
              <a:rect l="l" t="t" r="r" b="b"/>
              <a:pathLst>
                <a:path w="3217" h="5202" extrusionOk="0">
                  <a:moveTo>
                    <a:pt x="1668" y="0"/>
                  </a:moveTo>
                  <a:cubicBezTo>
                    <a:pt x="1417" y="0"/>
                    <a:pt x="1192" y="53"/>
                    <a:pt x="1007" y="159"/>
                  </a:cubicBezTo>
                  <a:cubicBezTo>
                    <a:pt x="808" y="265"/>
                    <a:pt x="649" y="384"/>
                    <a:pt x="517" y="530"/>
                  </a:cubicBezTo>
                  <a:cubicBezTo>
                    <a:pt x="385" y="662"/>
                    <a:pt x="279" y="808"/>
                    <a:pt x="212" y="967"/>
                  </a:cubicBezTo>
                  <a:cubicBezTo>
                    <a:pt x="146" y="1112"/>
                    <a:pt x="120" y="1231"/>
                    <a:pt x="120" y="1337"/>
                  </a:cubicBezTo>
                  <a:cubicBezTo>
                    <a:pt x="120" y="1350"/>
                    <a:pt x="120" y="1377"/>
                    <a:pt x="120" y="1417"/>
                  </a:cubicBezTo>
                  <a:cubicBezTo>
                    <a:pt x="120" y="1456"/>
                    <a:pt x="133" y="1509"/>
                    <a:pt x="146" y="1549"/>
                  </a:cubicBezTo>
                  <a:cubicBezTo>
                    <a:pt x="173" y="1589"/>
                    <a:pt x="199" y="1628"/>
                    <a:pt x="239" y="1655"/>
                  </a:cubicBezTo>
                  <a:cubicBezTo>
                    <a:pt x="279" y="1695"/>
                    <a:pt x="332" y="1708"/>
                    <a:pt x="398" y="1708"/>
                  </a:cubicBezTo>
                  <a:cubicBezTo>
                    <a:pt x="504" y="1708"/>
                    <a:pt x="583" y="1681"/>
                    <a:pt x="649" y="1628"/>
                  </a:cubicBezTo>
                  <a:cubicBezTo>
                    <a:pt x="715" y="1575"/>
                    <a:pt x="742" y="1509"/>
                    <a:pt x="742" y="1417"/>
                  </a:cubicBezTo>
                  <a:cubicBezTo>
                    <a:pt x="742" y="1377"/>
                    <a:pt x="729" y="1350"/>
                    <a:pt x="715" y="1324"/>
                  </a:cubicBezTo>
                  <a:cubicBezTo>
                    <a:pt x="702" y="1297"/>
                    <a:pt x="689" y="1271"/>
                    <a:pt x="662" y="1258"/>
                  </a:cubicBezTo>
                  <a:lnTo>
                    <a:pt x="623" y="1192"/>
                  </a:lnTo>
                  <a:cubicBezTo>
                    <a:pt x="610" y="1165"/>
                    <a:pt x="596" y="1139"/>
                    <a:pt x="596" y="1112"/>
                  </a:cubicBezTo>
                  <a:cubicBezTo>
                    <a:pt x="596" y="1072"/>
                    <a:pt x="623" y="1020"/>
                    <a:pt x="662" y="940"/>
                  </a:cubicBezTo>
                  <a:cubicBezTo>
                    <a:pt x="715" y="861"/>
                    <a:pt x="782" y="781"/>
                    <a:pt x="874" y="702"/>
                  </a:cubicBezTo>
                  <a:cubicBezTo>
                    <a:pt x="954" y="609"/>
                    <a:pt x="1060" y="543"/>
                    <a:pt x="1192" y="477"/>
                  </a:cubicBezTo>
                  <a:cubicBezTo>
                    <a:pt x="1311" y="411"/>
                    <a:pt x="1457" y="384"/>
                    <a:pt x="1602" y="384"/>
                  </a:cubicBezTo>
                  <a:cubicBezTo>
                    <a:pt x="1774" y="384"/>
                    <a:pt x="1907" y="411"/>
                    <a:pt x="2012" y="464"/>
                  </a:cubicBezTo>
                  <a:cubicBezTo>
                    <a:pt x="2132" y="517"/>
                    <a:pt x="2224" y="596"/>
                    <a:pt x="2290" y="675"/>
                  </a:cubicBezTo>
                  <a:cubicBezTo>
                    <a:pt x="2357" y="768"/>
                    <a:pt x="2410" y="861"/>
                    <a:pt x="2436" y="967"/>
                  </a:cubicBezTo>
                  <a:cubicBezTo>
                    <a:pt x="2462" y="1059"/>
                    <a:pt x="2489" y="1165"/>
                    <a:pt x="2489" y="1258"/>
                  </a:cubicBezTo>
                  <a:cubicBezTo>
                    <a:pt x="2489" y="1470"/>
                    <a:pt x="2449" y="1681"/>
                    <a:pt x="2370" y="1906"/>
                  </a:cubicBezTo>
                  <a:cubicBezTo>
                    <a:pt x="2290" y="2131"/>
                    <a:pt x="2198" y="2370"/>
                    <a:pt x="2065" y="2595"/>
                  </a:cubicBezTo>
                  <a:cubicBezTo>
                    <a:pt x="1946" y="2833"/>
                    <a:pt x="1801" y="3058"/>
                    <a:pt x="1629" y="3296"/>
                  </a:cubicBezTo>
                  <a:cubicBezTo>
                    <a:pt x="1470" y="3521"/>
                    <a:pt x="1298" y="3733"/>
                    <a:pt x="1126" y="3931"/>
                  </a:cubicBezTo>
                  <a:cubicBezTo>
                    <a:pt x="954" y="4130"/>
                    <a:pt x="782" y="4315"/>
                    <a:pt x="610" y="4487"/>
                  </a:cubicBezTo>
                  <a:cubicBezTo>
                    <a:pt x="437" y="4646"/>
                    <a:pt x="279" y="4778"/>
                    <a:pt x="133" y="4884"/>
                  </a:cubicBezTo>
                  <a:cubicBezTo>
                    <a:pt x="93" y="4924"/>
                    <a:pt x="67" y="4950"/>
                    <a:pt x="40" y="4964"/>
                  </a:cubicBezTo>
                  <a:cubicBezTo>
                    <a:pt x="14" y="4990"/>
                    <a:pt x="1" y="5017"/>
                    <a:pt x="1" y="5043"/>
                  </a:cubicBezTo>
                  <a:cubicBezTo>
                    <a:pt x="1" y="5083"/>
                    <a:pt x="14" y="5109"/>
                    <a:pt x="40" y="5149"/>
                  </a:cubicBezTo>
                  <a:cubicBezTo>
                    <a:pt x="67" y="5189"/>
                    <a:pt x="120" y="5202"/>
                    <a:pt x="186" y="5202"/>
                  </a:cubicBezTo>
                  <a:cubicBezTo>
                    <a:pt x="239" y="5202"/>
                    <a:pt x="292" y="5189"/>
                    <a:pt x="345" y="5175"/>
                  </a:cubicBezTo>
                  <a:cubicBezTo>
                    <a:pt x="385" y="5162"/>
                    <a:pt x="424" y="5136"/>
                    <a:pt x="437" y="5122"/>
                  </a:cubicBezTo>
                  <a:lnTo>
                    <a:pt x="1510" y="5122"/>
                  </a:lnTo>
                  <a:cubicBezTo>
                    <a:pt x="1642" y="5122"/>
                    <a:pt x="1774" y="5122"/>
                    <a:pt x="1893" y="5136"/>
                  </a:cubicBezTo>
                  <a:lnTo>
                    <a:pt x="2674" y="5136"/>
                  </a:lnTo>
                  <a:cubicBezTo>
                    <a:pt x="2701" y="5136"/>
                    <a:pt x="2727" y="5122"/>
                    <a:pt x="2767" y="5109"/>
                  </a:cubicBezTo>
                  <a:cubicBezTo>
                    <a:pt x="2807" y="5083"/>
                    <a:pt x="2833" y="5043"/>
                    <a:pt x="2873" y="5003"/>
                  </a:cubicBezTo>
                  <a:cubicBezTo>
                    <a:pt x="2979" y="4805"/>
                    <a:pt x="3058" y="4659"/>
                    <a:pt x="3124" y="4567"/>
                  </a:cubicBezTo>
                  <a:cubicBezTo>
                    <a:pt x="3177" y="4461"/>
                    <a:pt x="3217" y="4394"/>
                    <a:pt x="3217" y="4355"/>
                  </a:cubicBezTo>
                  <a:cubicBezTo>
                    <a:pt x="3217" y="4315"/>
                    <a:pt x="3190" y="4275"/>
                    <a:pt x="3151" y="4262"/>
                  </a:cubicBezTo>
                  <a:cubicBezTo>
                    <a:pt x="3111" y="4236"/>
                    <a:pt x="3071" y="4222"/>
                    <a:pt x="3032" y="4222"/>
                  </a:cubicBezTo>
                  <a:cubicBezTo>
                    <a:pt x="2965" y="4222"/>
                    <a:pt x="2926" y="4249"/>
                    <a:pt x="2899" y="4275"/>
                  </a:cubicBezTo>
                  <a:cubicBezTo>
                    <a:pt x="2873" y="4302"/>
                    <a:pt x="2846" y="4342"/>
                    <a:pt x="2820" y="4368"/>
                  </a:cubicBezTo>
                  <a:lnTo>
                    <a:pt x="2661" y="4619"/>
                  </a:lnTo>
                  <a:cubicBezTo>
                    <a:pt x="2621" y="4672"/>
                    <a:pt x="2595" y="4712"/>
                    <a:pt x="2568" y="4725"/>
                  </a:cubicBezTo>
                  <a:cubicBezTo>
                    <a:pt x="2555" y="4739"/>
                    <a:pt x="2529" y="4752"/>
                    <a:pt x="2502" y="4752"/>
                  </a:cubicBezTo>
                  <a:lnTo>
                    <a:pt x="2251" y="4752"/>
                  </a:lnTo>
                  <a:cubicBezTo>
                    <a:pt x="2132" y="4752"/>
                    <a:pt x="1973" y="4739"/>
                    <a:pt x="1801" y="4739"/>
                  </a:cubicBezTo>
                  <a:lnTo>
                    <a:pt x="1285" y="4739"/>
                  </a:lnTo>
                  <a:cubicBezTo>
                    <a:pt x="1099" y="4725"/>
                    <a:pt x="954" y="4725"/>
                    <a:pt x="821" y="4712"/>
                  </a:cubicBezTo>
                  <a:cubicBezTo>
                    <a:pt x="940" y="4606"/>
                    <a:pt x="1073" y="4474"/>
                    <a:pt x="1232" y="4315"/>
                  </a:cubicBezTo>
                  <a:cubicBezTo>
                    <a:pt x="1377" y="4156"/>
                    <a:pt x="1536" y="3984"/>
                    <a:pt x="1695" y="3799"/>
                  </a:cubicBezTo>
                  <a:cubicBezTo>
                    <a:pt x="1854" y="3614"/>
                    <a:pt x="1999" y="3415"/>
                    <a:pt x="2145" y="3203"/>
                  </a:cubicBezTo>
                  <a:cubicBezTo>
                    <a:pt x="2304" y="2992"/>
                    <a:pt x="2436" y="2780"/>
                    <a:pt x="2555" y="2568"/>
                  </a:cubicBezTo>
                  <a:cubicBezTo>
                    <a:pt x="2674" y="2343"/>
                    <a:pt x="2767" y="2131"/>
                    <a:pt x="2833" y="1920"/>
                  </a:cubicBezTo>
                  <a:cubicBezTo>
                    <a:pt x="2912" y="1695"/>
                    <a:pt x="2952" y="1483"/>
                    <a:pt x="2952" y="1271"/>
                  </a:cubicBezTo>
                  <a:cubicBezTo>
                    <a:pt x="2952" y="1099"/>
                    <a:pt x="2926" y="940"/>
                    <a:pt x="2873" y="781"/>
                  </a:cubicBezTo>
                  <a:cubicBezTo>
                    <a:pt x="2833" y="622"/>
                    <a:pt x="2754" y="490"/>
                    <a:pt x="2661" y="384"/>
                  </a:cubicBezTo>
                  <a:cubicBezTo>
                    <a:pt x="2555" y="265"/>
                    <a:pt x="2423" y="172"/>
                    <a:pt x="2264" y="106"/>
                  </a:cubicBezTo>
                  <a:cubicBezTo>
                    <a:pt x="2105" y="40"/>
                    <a:pt x="1907" y="0"/>
                    <a:pt x="166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3"/>
            <p:cNvSpPr/>
            <p:nvPr/>
          </p:nvSpPr>
          <p:spPr>
            <a:xfrm>
              <a:off x="6708261" y="2850763"/>
              <a:ext cx="40292" cy="139778"/>
            </a:xfrm>
            <a:custGeom>
              <a:avLst/>
              <a:gdLst/>
              <a:ahLst/>
              <a:cxnLst/>
              <a:rect l="l" t="t" r="r" b="b"/>
              <a:pathLst>
                <a:path w="729" h="2529" extrusionOk="0">
                  <a:moveTo>
                    <a:pt x="371" y="1"/>
                  </a:moveTo>
                  <a:cubicBezTo>
                    <a:pt x="305" y="1"/>
                    <a:pt x="252" y="14"/>
                    <a:pt x="199" y="40"/>
                  </a:cubicBezTo>
                  <a:cubicBezTo>
                    <a:pt x="159" y="54"/>
                    <a:pt x="119" y="80"/>
                    <a:pt x="93" y="120"/>
                  </a:cubicBezTo>
                  <a:cubicBezTo>
                    <a:pt x="53" y="146"/>
                    <a:pt x="40" y="186"/>
                    <a:pt x="27" y="226"/>
                  </a:cubicBezTo>
                  <a:cubicBezTo>
                    <a:pt x="14" y="265"/>
                    <a:pt x="0" y="305"/>
                    <a:pt x="0" y="331"/>
                  </a:cubicBezTo>
                  <a:cubicBezTo>
                    <a:pt x="0" y="411"/>
                    <a:pt x="40" y="490"/>
                    <a:pt x="93" y="556"/>
                  </a:cubicBezTo>
                  <a:cubicBezTo>
                    <a:pt x="146" y="623"/>
                    <a:pt x="225" y="662"/>
                    <a:pt x="358" y="662"/>
                  </a:cubicBezTo>
                  <a:cubicBezTo>
                    <a:pt x="477" y="662"/>
                    <a:pt x="569" y="623"/>
                    <a:pt x="636" y="556"/>
                  </a:cubicBezTo>
                  <a:cubicBezTo>
                    <a:pt x="702" y="490"/>
                    <a:pt x="728" y="411"/>
                    <a:pt x="728" y="318"/>
                  </a:cubicBezTo>
                  <a:cubicBezTo>
                    <a:pt x="728" y="252"/>
                    <a:pt x="702" y="173"/>
                    <a:pt x="649" y="106"/>
                  </a:cubicBezTo>
                  <a:cubicBezTo>
                    <a:pt x="583" y="27"/>
                    <a:pt x="490" y="1"/>
                    <a:pt x="371" y="1"/>
                  </a:cubicBezTo>
                  <a:close/>
                  <a:moveTo>
                    <a:pt x="371" y="1867"/>
                  </a:moveTo>
                  <a:cubicBezTo>
                    <a:pt x="305" y="1867"/>
                    <a:pt x="252" y="1880"/>
                    <a:pt x="199" y="1906"/>
                  </a:cubicBezTo>
                  <a:cubicBezTo>
                    <a:pt x="159" y="1920"/>
                    <a:pt x="119" y="1946"/>
                    <a:pt x="93" y="1986"/>
                  </a:cubicBezTo>
                  <a:cubicBezTo>
                    <a:pt x="53" y="2012"/>
                    <a:pt x="40" y="2052"/>
                    <a:pt x="27" y="2092"/>
                  </a:cubicBezTo>
                  <a:cubicBezTo>
                    <a:pt x="14" y="2131"/>
                    <a:pt x="0" y="2171"/>
                    <a:pt x="0" y="2211"/>
                  </a:cubicBezTo>
                  <a:cubicBezTo>
                    <a:pt x="0" y="2277"/>
                    <a:pt x="40" y="2356"/>
                    <a:pt x="93" y="2423"/>
                  </a:cubicBezTo>
                  <a:cubicBezTo>
                    <a:pt x="146" y="2502"/>
                    <a:pt x="225" y="2529"/>
                    <a:pt x="358" y="2529"/>
                  </a:cubicBezTo>
                  <a:cubicBezTo>
                    <a:pt x="477" y="2529"/>
                    <a:pt x="569" y="2502"/>
                    <a:pt x="636" y="2423"/>
                  </a:cubicBezTo>
                  <a:cubicBezTo>
                    <a:pt x="702" y="2356"/>
                    <a:pt x="728" y="2277"/>
                    <a:pt x="728" y="2198"/>
                  </a:cubicBezTo>
                  <a:cubicBezTo>
                    <a:pt x="728" y="2118"/>
                    <a:pt x="702" y="2039"/>
                    <a:pt x="649" y="1973"/>
                  </a:cubicBezTo>
                  <a:cubicBezTo>
                    <a:pt x="583" y="1906"/>
                    <a:pt x="490" y="1867"/>
                    <a:pt x="371" y="18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3"/>
            <p:cNvSpPr/>
            <p:nvPr/>
          </p:nvSpPr>
          <p:spPr>
            <a:xfrm>
              <a:off x="6771877" y="2701534"/>
              <a:ext cx="169789" cy="292655"/>
            </a:xfrm>
            <a:custGeom>
              <a:avLst/>
              <a:gdLst/>
              <a:ahLst/>
              <a:cxnLst/>
              <a:rect l="l" t="t" r="r" b="b"/>
              <a:pathLst>
                <a:path w="3072" h="5295" extrusionOk="0">
                  <a:moveTo>
                    <a:pt x="1642" y="371"/>
                  </a:moveTo>
                  <a:cubicBezTo>
                    <a:pt x="1814" y="371"/>
                    <a:pt x="1960" y="411"/>
                    <a:pt x="2079" y="477"/>
                  </a:cubicBezTo>
                  <a:cubicBezTo>
                    <a:pt x="2198" y="543"/>
                    <a:pt x="2304" y="636"/>
                    <a:pt x="2383" y="742"/>
                  </a:cubicBezTo>
                  <a:cubicBezTo>
                    <a:pt x="2463" y="848"/>
                    <a:pt x="2529" y="954"/>
                    <a:pt x="2555" y="1086"/>
                  </a:cubicBezTo>
                  <a:cubicBezTo>
                    <a:pt x="2595" y="1218"/>
                    <a:pt x="2621" y="1337"/>
                    <a:pt x="2621" y="1443"/>
                  </a:cubicBezTo>
                  <a:cubicBezTo>
                    <a:pt x="2621" y="1562"/>
                    <a:pt x="2595" y="1682"/>
                    <a:pt x="2542" y="1814"/>
                  </a:cubicBezTo>
                  <a:cubicBezTo>
                    <a:pt x="2502" y="1946"/>
                    <a:pt x="2436" y="2065"/>
                    <a:pt x="2343" y="2184"/>
                  </a:cubicBezTo>
                  <a:cubicBezTo>
                    <a:pt x="2238" y="2304"/>
                    <a:pt x="2118" y="2409"/>
                    <a:pt x="1973" y="2489"/>
                  </a:cubicBezTo>
                  <a:cubicBezTo>
                    <a:pt x="1841" y="2582"/>
                    <a:pt x="1668" y="2621"/>
                    <a:pt x="1457" y="2621"/>
                  </a:cubicBezTo>
                  <a:cubicBezTo>
                    <a:pt x="1311" y="2621"/>
                    <a:pt x="1179" y="2595"/>
                    <a:pt x="1060" y="2542"/>
                  </a:cubicBezTo>
                  <a:cubicBezTo>
                    <a:pt x="941" y="2489"/>
                    <a:pt x="835" y="2409"/>
                    <a:pt x="742" y="2317"/>
                  </a:cubicBezTo>
                  <a:cubicBezTo>
                    <a:pt x="663" y="2224"/>
                    <a:pt x="596" y="2105"/>
                    <a:pt x="543" y="1986"/>
                  </a:cubicBezTo>
                  <a:cubicBezTo>
                    <a:pt x="491" y="1854"/>
                    <a:pt x="464" y="1721"/>
                    <a:pt x="464" y="1562"/>
                  </a:cubicBezTo>
                  <a:cubicBezTo>
                    <a:pt x="464" y="1351"/>
                    <a:pt x="504" y="1179"/>
                    <a:pt x="557" y="1033"/>
                  </a:cubicBezTo>
                  <a:cubicBezTo>
                    <a:pt x="623" y="874"/>
                    <a:pt x="716" y="755"/>
                    <a:pt x="821" y="662"/>
                  </a:cubicBezTo>
                  <a:cubicBezTo>
                    <a:pt x="927" y="557"/>
                    <a:pt x="1046" y="490"/>
                    <a:pt x="1192" y="437"/>
                  </a:cubicBezTo>
                  <a:cubicBezTo>
                    <a:pt x="1338" y="398"/>
                    <a:pt x="1483" y="371"/>
                    <a:pt x="1642" y="371"/>
                  </a:cubicBezTo>
                  <a:close/>
                  <a:moveTo>
                    <a:pt x="1589" y="1"/>
                  </a:moveTo>
                  <a:cubicBezTo>
                    <a:pt x="1298" y="1"/>
                    <a:pt x="1060" y="40"/>
                    <a:pt x="861" y="146"/>
                  </a:cubicBezTo>
                  <a:cubicBezTo>
                    <a:pt x="663" y="239"/>
                    <a:pt x="491" y="358"/>
                    <a:pt x="371" y="504"/>
                  </a:cubicBezTo>
                  <a:cubicBezTo>
                    <a:pt x="239" y="649"/>
                    <a:pt x="146" y="821"/>
                    <a:pt x="93" y="1007"/>
                  </a:cubicBezTo>
                  <a:cubicBezTo>
                    <a:pt x="27" y="1192"/>
                    <a:pt x="1" y="1364"/>
                    <a:pt x="1" y="1536"/>
                  </a:cubicBezTo>
                  <a:cubicBezTo>
                    <a:pt x="1" y="1761"/>
                    <a:pt x="41" y="1959"/>
                    <a:pt x="107" y="2145"/>
                  </a:cubicBezTo>
                  <a:cubicBezTo>
                    <a:pt x="186" y="2330"/>
                    <a:pt x="279" y="2489"/>
                    <a:pt x="398" y="2621"/>
                  </a:cubicBezTo>
                  <a:cubicBezTo>
                    <a:pt x="517" y="2754"/>
                    <a:pt x="663" y="2846"/>
                    <a:pt x="821" y="2926"/>
                  </a:cubicBezTo>
                  <a:cubicBezTo>
                    <a:pt x="980" y="2992"/>
                    <a:pt x="1152" y="3031"/>
                    <a:pt x="1338" y="3031"/>
                  </a:cubicBezTo>
                  <a:cubicBezTo>
                    <a:pt x="1430" y="3031"/>
                    <a:pt x="1536" y="3018"/>
                    <a:pt x="1655" y="2992"/>
                  </a:cubicBezTo>
                  <a:cubicBezTo>
                    <a:pt x="1761" y="2965"/>
                    <a:pt x="1880" y="2926"/>
                    <a:pt x="1986" y="2886"/>
                  </a:cubicBezTo>
                  <a:cubicBezTo>
                    <a:pt x="2092" y="2833"/>
                    <a:pt x="2198" y="2767"/>
                    <a:pt x="2291" y="2701"/>
                  </a:cubicBezTo>
                  <a:cubicBezTo>
                    <a:pt x="2396" y="2621"/>
                    <a:pt x="2476" y="2529"/>
                    <a:pt x="2555" y="2423"/>
                  </a:cubicBezTo>
                  <a:lnTo>
                    <a:pt x="2555" y="2423"/>
                  </a:lnTo>
                  <a:cubicBezTo>
                    <a:pt x="2516" y="2648"/>
                    <a:pt x="2436" y="2886"/>
                    <a:pt x="2343" y="3124"/>
                  </a:cubicBezTo>
                  <a:cubicBezTo>
                    <a:pt x="2251" y="3362"/>
                    <a:pt x="2132" y="3601"/>
                    <a:pt x="1986" y="3839"/>
                  </a:cubicBezTo>
                  <a:cubicBezTo>
                    <a:pt x="1841" y="4064"/>
                    <a:pt x="1695" y="4276"/>
                    <a:pt x="1523" y="4474"/>
                  </a:cubicBezTo>
                  <a:cubicBezTo>
                    <a:pt x="1351" y="4659"/>
                    <a:pt x="1166" y="4818"/>
                    <a:pt x="967" y="4951"/>
                  </a:cubicBezTo>
                  <a:cubicBezTo>
                    <a:pt x="927" y="4977"/>
                    <a:pt x="888" y="5017"/>
                    <a:pt x="874" y="5030"/>
                  </a:cubicBezTo>
                  <a:cubicBezTo>
                    <a:pt x="848" y="5056"/>
                    <a:pt x="835" y="5096"/>
                    <a:pt x="835" y="5136"/>
                  </a:cubicBezTo>
                  <a:cubicBezTo>
                    <a:pt x="835" y="5202"/>
                    <a:pt x="848" y="5242"/>
                    <a:pt x="901" y="5255"/>
                  </a:cubicBezTo>
                  <a:cubicBezTo>
                    <a:pt x="941" y="5281"/>
                    <a:pt x="980" y="5295"/>
                    <a:pt x="1020" y="5295"/>
                  </a:cubicBezTo>
                  <a:cubicBezTo>
                    <a:pt x="1073" y="5295"/>
                    <a:pt x="1126" y="5281"/>
                    <a:pt x="1166" y="5268"/>
                  </a:cubicBezTo>
                  <a:cubicBezTo>
                    <a:pt x="1218" y="5242"/>
                    <a:pt x="1258" y="5215"/>
                    <a:pt x="1311" y="5176"/>
                  </a:cubicBezTo>
                  <a:cubicBezTo>
                    <a:pt x="1470" y="5043"/>
                    <a:pt x="1642" y="4871"/>
                    <a:pt x="1854" y="4659"/>
                  </a:cubicBezTo>
                  <a:cubicBezTo>
                    <a:pt x="2052" y="4434"/>
                    <a:pt x="2251" y="4143"/>
                    <a:pt x="2449" y="3786"/>
                  </a:cubicBezTo>
                  <a:cubicBezTo>
                    <a:pt x="2529" y="3640"/>
                    <a:pt x="2608" y="3468"/>
                    <a:pt x="2688" y="3283"/>
                  </a:cubicBezTo>
                  <a:cubicBezTo>
                    <a:pt x="2754" y="3111"/>
                    <a:pt x="2820" y="2912"/>
                    <a:pt x="2886" y="2714"/>
                  </a:cubicBezTo>
                  <a:cubicBezTo>
                    <a:pt x="2939" y="2515"/>
                    <a:pt x="2979" y="2304"/>
                    <a:pt x="3018" y="2092"/>
                  </a:cubicBezTo>
                  <a:cubicBezTo>
                    <a:pt x="3058" y="1893"/>
                    <a:pt x="3071" y="1682"/>
                    <a:pt x="3071" y="1470"/>
                  </a:cubicBezTo>
                  <a:cubicBezTo>
                    <a:pt x="3071" y="1337"/>
                    <a:pt x="3045" y="1179"/>
                    <a:pt x="3005" y="1007"/>
                  </a:cubicBezTo>
                  <a:cubicBezTo>
                    <a:pt x="2966" y="834"/>
                    <a:pt x="2899" y="676"/>
                    <a:pt x="2780" y="530"/>
                  </a:cubicBezTo>
                  <a:cubicBezTo>
                    <a:pt x="2674" y="371"/>
                    <a:pt x="2529" y="252"/>
                    <a:pt x="2330" y="159"/>
                  </a:cubicBezTo>
                  <a:cubicBezTo>
                    <a:pt x="2132" y="54"/>
                    <a:pt x="1893" y="1"/>
                    <a:pt x="158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0" name="Google Shape;70;p3"/>
          <p:cNvSpPr/>
          <p:nvPr/>
        </p:nvSpPr>
        <p:spPr>
          <a:xfrm>
            <a:off x="609310" y="2448506"/>
            <a:ext cx="96051" cy="96051"/>
          </a:xfrm>
          <a:custGeom>
            <a:avLst/>
            <a:gdLst/>
            <a:ahLst/>
            <a:cxnLst/>
            <a:rect l="l" t="t" r="r" b="b"/>
            <a:pathLst>
              <a:path w="1973" h="1973" extrusionOk="0">
                <a:moveTo>
                  <a:pt x="980" y="0"/>
                </a:moveTo>
                <a:cubicBezTo>
                  <a:pt x="927" y="0"/>
                  <a:pt x="874" y="14"/>
                  <a:pt x="834" y="53"/>
                </a:cubicBezTo>
                <a:cubicBezTo>
                  <a:pt x="807" y="93"/>
                  <a:pt x="781" y="133"/>
                  <a:pt x="781" y="186"/>
                </a:cubicBezTo>
                <a:cubicBezTo>
                  <a:pt x="781" y="252"/>
                  <a:pt x="781" y="331"/>
                  <a:pt x="794" y="450"/>
                </a:cubicBezTo>
                <a:cubicBezTo>
                  <a:pt x="794" y="543"/>
                  <a:pt x="807" y="662"/>
                  <a:pt x="807" y="808"/>
                </a:cubicBezTo>
                <a:lnTo>
                  <a:pt x="159" y="808"/>
                </a:lnTo>
                <a:cubicBezTo>
                  <a:pt x="132" y="808"/>
                  <a:pt x="93" y="821"/>
                  <a:pt x="53" y="848"/>
                </a:cubicBezTo>
                <a:cubicBezTo>
                  <a:pt x="13" y="887"/>
                  <a:pt x="0" y="927"/>
                  <a:pt x="0" y="1006"/>
                </a:cubicBezTo>
                <a:cubicBezTo>
                  <a:pt x="0" y="1073"/>
                  <a:pt x="13" y="1125"/>
                  <a:pt x="53" y="1152"/>
                </a:cubicBezTo>
                <a:cubicBezTo>
                  <a:pt x="93" y="1178"/>
                  <a:pt x="132" y="1192"/>
                  <a:pt x="159" y="1192"/>
                </a:cubicBezTo>
                <a:lnTo>
                  <a:pt x="424" y="1192"/>
                </a:lnTo>
                <a:cubicBezTo>
                  <a:pt x="530" y="1192"/>
                  <a:pt x="662" y="1178"/>
                  <a:pt x="794" y="1178"/>
                </a:cubicBezTo>
                <a:cubicBezTo>
                  <a:pt x="781" y="1284"/>
                  <a:pt x="781" y="1403"/>
                  <a:pt x="781" y="1536"/>
                </a:cubicBezTo>
                <a:cubicBezTo>
                  <a:pt x="768" y="1655"/>
                  <a:pt x="768" y="1748"/>
                  <a:pt x="768" y="1814"/>
                </a:cubicBezTo>
                <a:cubicBezTo>
                  <a:pt x="768" y="1853"/>
                  <a:pt x="794" y="1880"/>
                  <a:pt x="821" y="1920"/>
                </a:cubicBezTo>
                <a:cubicBezTo>
                  <a:pt x="860" y="1959"/>
                  <a:pt x="900" y="1973"/>
                  <a:pt x="980" y="1973"/>
                </a:cubicBezTo>
                <a:cubicBezTo>
                  <a:pt x="1046" y="1973"/>
                  <a:pt x="1099" y="1959"/>
                  <a:pt x="1138" y="1920"/>
                </a:cubicBezTo>
                <a:cubicBezTo>
                  <a:pt x="1178" y="1880"/>
                  <a:pt x="1191" y="1840"/>
                  <a:pt x="1191" y="1814"/>
                </a:cubicBezTo>
                <a:lnTo>
                  <a:pt x="1191" y="1178"/>
                </a:lnTo>
                <a:lnTo>
                  <a:pt x="1800" y="1178"/>
                </a:lnTo>
                <a:cubicBezTo>
                  <a:pt x="1840" y="1178"/>
                  <a:pt x="1880" y="1165"/>
                  <a:pt x="1919" y="1125"/>
                </a:cubicBezTo>
                <a:cubicBezTo>
                  <a:pt x="1959" y="1099"/>
                  <a:pt x="1972" y="1033"/>
                  <a:pt x="1972" y="967"/>
                </a:cubicBezTo>
                <a:cubicBezTo>
                  <a:pt x="1972" y="900"/>
                  <a:pt x="1959" y="848"/>
                  <a:pt x="1932" y="821"/>
                </a:cubicBezTo>
                <a:cubicBezTo>
                  <a:pt x="1906" y="781"/>
                  <a:pt x="1880" y="768"/>
                  <a:pt x="1840" y="768"/>
                </a:cubicBezTo>
                <a:cubicBezTo>
                  <a:pt x="1760" y="768"/>
                  <a:pt x="1668" y="781"/>
                  <a:pt x="1562" y="795"/>
                </a:cubicBezTo>
                <a:cubicBezTo>
                  <a:pt x="1443" y="795"/>
                  <a:pt x="1324" y="808"/>
                  <a:pt x="1191" y="808"/>
                </a:cubicBezTo>
                <a:lnTo>
                  <a:pt x="1191" y="450"/>
                </a:lnTo>
                <a:cubicBezTo>
                  <a:pt x="1191" y="345"/>
                  <a:pt x="1191" y="252"/>
                  <a:pt x="1191" y="186"/>
                </a:cubicBezTo>
                <a:cubicBezTo>
                  <a:pt x="1191" y="133"/>
                  <a:pt x="1178" y="93"/>
                  <a:pt x="1138" y="53"/>
                </a:cubicBezTo>
                <a:cubicBezTo>
                  <a:pt x="1099" y="14"/>
                  <a:pt x="1046" y="0"/>
                  <a:pt x="98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71"/>
        <p:cNvGrpSpPr/>
        <p:nvPr/>
      </p:nvGrpSpPr>
      <p:grpSpPr>
        <a:xfrm>
          <a:off x="0" y="0"/>
          <a:ext cx="0" cy="0"/>
          <a:chOff x="0" y="0"/>
          <a:chExt cx="0" cy="0"/>
        </a:xfrm>
      </p:grpSpPr>
      <p:sp>
        <p:nvSpPr>
          <p:cNvPr id="72" name="Google Shape;72;p4"/>
          <p:cNvSpPr txBox="1">
            <a:spLocks noGrp="1"/>
          </p:cNvSpPr>
          <p:nvPr>
            <p:ph type="title"/>
          </p:nvPr>
        </p:nvSpPr>
        <p:spPr>
          <a:xfrm>
            <a:off x="720000" y="4069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000">
                <a:solidFill>
                  <a:schemeClr val="lt2"/>
                </a:solidFill>
              </a:defRPr>
            </a:lvl1pPr>
            <a:lvl2pPr lvl="1" rtl="0">
              <a:spcBef>
                <a:spcPts val="0"/>
              </a:spcBef>
              <a:spcAft>
                <a:spcPts val="0"/>
              </a:spcAft>
              <a:buClr>
                <a:srgbClr val="FFEC9D"/>
              </a:buClr>
              <a:buSzPts val="2800"/>
              <a:buNone/>
              <a:defRPr>
                <a:solidFill>
                  <a:srgbClr val="FFEC9D"/>
                </a:solidFill>
              </a:defRPr>
            </a:lvl2pPr>
            <a:lvl3pPr lvl="2" rtl="0">
              <a:spcBef>
                <a:spcPts val="0"/>
              </a:spcBef>
              <a:spcAft>
                <a:spcPts val="0"/>
              </a:spcAft>
              <a:buClr>
                <a:srgbClr val="FFEC9D"/>
              </a:buClr>
              <a:buSzPts val="2800"/>
              <a:buNone/>
              <a:defRPr>
                <a:solidFill>
                  <a:srgbClr val="FFEC9D"/>
                </a:solidFill>
              </a:defRPr>
            </a:lvl3pPr>
            <a:lvl4pPr lvl="3" rtl="0">
              <a:spcBef>
                <a:spcPts val="0"/>
              </a:spcBef>
              <a:spcAft>
                <a:spcPts val="0"/>
              </a:spcAft>
              <a:buClr>
                <a:srgbClr val="FFEC9D"/>
              </a:buClr>
              <a:buSzPts val="2800"/>
              <a:buNone/>
              <a:defRPr>
                <a:solidFill>
                  <a:srgbClr val="FFEC9D"/>
                </a:solidFill>
              </a:defRPr>
            </a:lvl4pPr>
            <a:lvl5pPr lvl="4" rtl="0">
              <a:spcBef>
                <a:spcPts val="0"/>
              </a:spcBef>
              <a:spcAft>
                <a:spcPts val="0"/>
              </a:spcAft>
              <a:buClr>
                <a:srgbClr val="FFEC9D"/>
              </a:buClr>
              <a:buSzPts val="2800"/>
              <a:buNone/>
              <a:defRPr>
                <a:solidFill>
                  <a:srgbClr val="FFEC9D"/>
                </a:solidFill>
              </a:defRPr>
            </a:lvl5pPr>
            <a:lvl6pPr lvl="5" rtl="0">
              <a:spcBef>
                <a:spcPts val="0"/>
              </a:spcBef>
              <a:spcAft>
                <a:spcPts val="0"/>
              </a:spcAft>
              <a:buClr>
                <a:srgbClr val="FFEC9D"/>
              </a:buClr>
              <a:buSzPts val="2800"/>
              <a:buNone/>
              <a:defRPr>
                <a:solidFill>
                  <a:srgbClr val="FFEC9D"/>
                </a:solidFill>
              </a:defRPr>
            </a:lvl6pPr>
            <a:lvl7pPr lvl="6" rtl="0">
              <a:spcBef>
                <a:spcPts val="0"/>
              </a:spcBef>
              <a:spcAft>
                <a:spcPts val="0"/>
              </a:spcAft>
              <a:buClr>
                <a:srgbClr val="FFEC9D"/>
              </a:buClr>
              <a:buSzPts val="2800"/>
              <a:buNone/>
              <a:defRPr>
                <a:solidFill>
                  <a:srgbClr val="FFEC9D"/>
                </a:solidFill>
              </a:defRPr>
            </a:lvl7pPr>
            <a:lvl8pPr lvl="7" rtl="0">
              <a:spcBef>
                <a:spcPts val="0"/>
              </a:spcBef>
              <a:spcAft>
                <a:spcPts val="0"/>
              </a:spcAft>
              <a:buClr>
                <a:srgbClr val="FFEC9D"/>
              </a:buClr>
              <a:buSzPts val="2800"/>
              <a:buNone/>
              <a:defRPr>
                <a:solidFill>
                  <a:srgbClr val="FFEC9D"/>
                </a:solidFill>
              </a:defRPr>
            </a:lvl8pPr>
            <a:lvl9pPr lvl="8" rtl="0">
              <a:spcBef>
                <a:spcPts val="0"/>
              </a:spcBef>
              <a:spcAft>
                <a:spcPts val="0"/>
              </a:spcAft>
              <a:buClr>
                <a:srgbClr val="FFEC9D"/>
              </a:buClr>
              <a:buSzPts val="2800"/>
              <a:buNone/>
              <a:defRPr>
                <a:solidFill>
                  <a:srgbClr val="FFEC9D"/>
                </a:solidFill>
              </a:defRPr>
            </a:lvl9pPr>
          </a:lstStyle>
          <a:p>
            <a:endParaRPr/>
          </a:p>
        </p:txBody>
      </p:sp>
      <p:sp>
        <p:nvSpPr>
          <p:cNvPr id="73" name="Google Shape;73;p4"/>
          <p:cNvSpPr txBox="1">
            <a:spLocks noGrp="1"/>
          </p:cNvSpPr>
          <p:nvPr>
            <p:ph type="body" idx="1"/>
          </p:nvPr>
        </p:nvSpPr>
        <p:spPr>
          <a:xfrm>
            <a:off x="720000" y="1123900"/>
            <a:ext cx="7704000" cy="3480000"/>
          </a:xfrm>
          <a:prstGeom prst="rect">
            <a:avLst/>
          </a:prstGeom>
        </p:spPr>
        <p:txBody>
          <a:bodyPr spcFirstLastPara="1" wrap="square" lIns="91425" tIns="91425" rIns="91425" bIns="91425" anchor="t" anchorCtr="0">
            <a:noAutofit/>
          </a:bodyPr>
          <a:lstStyle>
            <a:lvl1pPr marL="457200" lvl="0" indent="-317500" rtl="0">
              <a:lnSpc>
                <a:spcPct val="100000"/>
              </a:lnSpc>
              <a:spcBef>
                <a:spcPts val="0"/>
              </a:spcBef>
              <a:spcAft>
                <a:spcPts val="0"/>
              </a:spcAft>
              <a:buSzPts val="1400"/>
              <a:buAutoNum type="arabicPeriod"/>
              <a:defRPr sz="1200"/>
            </a:lvl1pPr>
            <a:lvl2pPr marL="914400" lvl="1" indent="-317500" rtl="0">
              <a:lnSpc>
                <a:spcPct val="115000"/>
              </a:lnSpc>
              <a:spcBef>
                <a:spcPts val="1600"/>
              </a:spcBef>
              <a:spcAft>
                <a:spcPts val="0"/>
              </a:spcAft>
              <a:buSzPts val="1400"/>
              <a:buAutoNum type="alphaLcPeriod"/>
              <a:defRPr/>
            </a:lvl2pPr>
            <a:lvl3pPr marL="1371600" lvl="2" indent="-317500" rtl="0">
              <a:lnSpc>
                <a:spcPct val="115000"/>
              </a:lnSpc>
              <a:spcBef>
                <a:spcPts val="1600"/>
              </a:spcBef>
              <a:spcAft>
                <a:spcPts val="0"/>
              </a:spcAft>
              <a:buSzPts val="1400"/>
              <a:buAutoNum type="romanLcPeriod"/>
              <a:defRPr/>
            </a:lvl3pPr>
            <a:lvl4pPr marL="1828800" lvl="3" indent="-317500" rtl="0">
              <a:lnSpc>
                <a:spcPct val="115000"/>
              </a:lnSpc>
              <a:spcBef>
                <a:spcPts val="1600"/>
              </a:spcBef>
              <a:spcAft>
                <a:spcPts val="0"/>
              </a:spcAft>
              <a:buSzPts val="1400"/>
              <a:buAutoNum type="arabicPeriod"/>
              <a:defRPr/>
            </a:lvl4pPr>
            <a:lvl5pPr marL="2286000" lvl="4" indent="-317500" rtl="0">
              <a:lnSpc>
                <a:spcPct val="115000"/>
              </a:lnSpc>
              <a:spcBef>
                <a:spcPts val="1600"/>
              </a:spcBef>
              <a:spcAft>
                <a:spcPts val="0"/>
              </a:spcAft>
              <a:buSzPts val="1400"/>
              <a:buAutoNum type="alphaLcPeriod"/>
              <a:defRPr/>
            </a:lvl5pPr>
            <a:lvl6pPr marL="2743200" lvl="5" indent="-317500" rtl="0">
              <a:lnSpc>
                <a:spcPct val="115000"/>
              </a:lnSpc>
              <a:spcBef>
                <a:spcPts val="1600"/>
              </a:spcBef>
              <a:spcAft>
                <a:spcPts val="0"/>
              </a:spcAft>
              <a:buSzPts val="1400"/>
              <a:buAutoNum type="romanLcPeriod"/>
              <a:defRPr/>
            </a:lvl6pPr>
            <a:lvl7pPr marL="3200400" lvl="6" indent="-317500" rtl="0">
              <a:lnSpc>
                <a:spcPct val="115000"/>
              </a:lnSpc>
              <a:spcBef>
                <a:spcPts val="1600"/>
              </a:spcBef>
              <a:spcAft>
                <a:spcPts val="0"/>
              </a:spcAft>
              <a:buSzPts val="1400"/>
              <a:buAutoNum type="arabicPeriod"/>
              <a:defRPr/>
            </a:lvl7pPr>
            <a:lvl8pPr marL="3657600" lvl="7" indent="-317500" rtl="0">
              <a:lnSpc>
                <a:spcPct val="115000"/>
              </a:lnSpc>
              <a:spcBef>
                <a:spcPts val="1600"/>
              </a:spcBef>
              <a:spcAft>
                <a:spcPts val="0"/>
              </a:spcAft>
              <a:buSzPts val="1400"/>
              <a:buAutoNum type="alphaLcPeriod"/>
              <a:defRPr/>
            </a:lvl8pPr>
            <a:lvl9pPr marL="4114800" lvl="8" indent="-317500" rtl="0">
              <a:lnSpc>
                <a:spcPct val="115000"/>
              </a:lnSpc>
              <a:spcBef>
                <a:spcPts val="1600"/>
              </a:spcBef>
              <a:spcAft>
                <a:spcPts val="1600"/>
              </a:spcAft>
              <a:buSzPts val="1400"/>
              <a:buAutoNum type="romanLcPeriod"/>
              <a:defRPr/>
            </a:lvl9pPr>
          </a:lstStyle>
          <a:p>
            <a:endParaRPr/>
          </a:p>
        </p:txBody>
      </p:sp>
      <p:sp>
        <p:nvSpPr>
          <p:cNvPr id="74" name="Google Shape;74;p4"/>
          <p:cNvSpPr/>
          <p:nvPr/>
        </p:nvSpPr>
        <p:spPr>
          <a:xfrm>
            <a:off x="505031" y="265746"/>
            <a:ext cx="162405" cy="141179"/>
          </a:xfrm>
          <a:custGeom>
            <a:avLst/>
            <a:gdLst/>
            <a:ahLst/>
            <a:cxnLst/>
            <a:rect l="l" t="t" r="r" b="b"/>
            <a:pathLst>
              <a:path w="3336" h="2900" extrusionOk="0">
                <a:moveTo>
                  <a:pt x="477" y="1"/>
                </a:moveTo>
                <a:cubicBezTo>
                  <a:pt x="278" y="1"/>
                  <a:pt x="146" y="14"/>
                  <a:pt x="93" y="40"/>
                </a:cubicBezTo>
                <a:cubicBezTo>
                  <a:pt x="27" y="67"/>
                  <a:pt x="0" y="107"/>
                  <a:pt x="0" y="173"/>
                </a:cubicBezTo>
                <a:cubicBezTo>
                  <a:pt x="0" y="239"/>
                  <a:pt x="27" y="279"/>
                  <a:pt x="80" y="305"/>
                </a:cubicBezTo>
                <a:cubicBezTo>
                  <a:pt x="146" y="332"/>
                  <a:pt x="239" y="345"/>
                  <a:pt x="358" y="345"/>
                </a:cubicBezTo>
                <a:cubicBezTo>
                  <a:pt x="450" y="358"/>
                  <a:pt x="517" y="371"/>
                  <a:pt x="569" y="398"/>
                </a:cubicBezTo>
                <a:cubicBezTo>
                  <a:pt x="609" y="424"/>
                  <a:pt x="675" y="477"/>
                  <a:pt x="742" y="570"/>
                </a:cubicBezTo>
                <a:lnTo>
                  <a:pt x="1364" y="1457"/>
                </a:lnTo>
                <a:lnTo>
                  <a:pt x="1271" y="1576"/>
                </a:lnTo>
                <a:lnTo>
                  <a:pt x="1178" y="1695"/>
                </a:lnTo>
                <a:lnTo>
                  <a:pt x="1033" y="1893"/>
                </a:lnTo>
                <a:cubicBezTo>
                  <a:pt x="967" y="1973"/>
                  <a:pt x="887" y="2092"/>
                  <a:pt x="781" y="2238"/>
                </a:cubicBezTo>
                <a:cubicBezTo>
                  <a:pt x="742" y="2277"/>
                  <a:pt x="702" y="2304"/>
                  <a:pt x="662" y="2330"/>
                </a:cubicBezTo>
                <a:cubicBezTo>
                  <a:pt x="622" y="2343"/>
                  <a:pt x="569" y="2357"/>
                  <a:pt x="517" y="2370"/>
                </a:cubicBezTo>
                <a:cubicBezTo>
                  <a:pt x="424" y="2370"/>
                  <a:pt x="344" y="2396"/>
                  <a:pt x="265" y="2423"/>
                </a:cubicBezTo>
                <a:cubicBezTo>
                  <a:pt x="186" y="2436"/>
                  <a:pt x="133" y="2489"/>
                  <a:pt x="133" y="2555"/>
                </a:cubicBezTo>
                <a:cubicBezTo>
                  <a:pt x="133" y="2595"/>
                  <a:pt x="146" y="2621"/>
                  <a:pt x="159" y="2648"/>
                </a:cubicBezTo>
                <a:cubicBezTo>
                  <a:pt x="186" y="2674"/>
                  <a:pt x="212" y="2688"/>
                  <a:pt x="225" y="2701"/>
                </a:cubicBezTo>
                <a:cubicBezTo>
                  <a:pt x="265" y="2714"/>
                  <a:pt x="292" y="2727"/>
                  <a:pt x="318" y="2727"/>
                </a:cubicBezTo>
                <a:lnTo>
                  <a:pt x="609" y="2727"/>
                </a:lnTo>
                <a:cubicBezTo>
                  <a:pt x="702" y="2727"/>
                  <a:pt x="794" y="2714"/>
                  <a:pt x="874" y="2714"/>
                </a:cubicBezTo>
                <a:cubicBezTo>
                  <a:pt x="927" y="2714"/>
                  <a:pt x="967" y="2727"/>
                  <a:pt x="1006" y="2727"/>
                </a:cubicBezTo>
                <a:lnTo>
                  <a:pt x="1337" y="2727"/>
                </a:lnTo>
                <a:cubicBezTo>
                  <a:pt x="1390" y="2727"/>
                  <a:pt x="1443" y="2727"/>
                  <a:pt x="1509" y="2701"/>
                </a:cubicBezTo>
                <a:cubicBezTo>
                  <a:pt x="1562" y="2688"/>
                  <a:pt x="1602" y="2635"/>
                  <a:pt x="1602" y="2568"/>
                </a:cubicBezTo>
                <a:cubicBezTo>
                  <a:pt x="1602" y="2542"/>
                  <a:pt x="1575" y="2515"/>
                  <a:pt x="1549" y="2476"/>
                </a:cubicBezTo>
                <a:cubicBezTo>
                  <a:pt x="1509" y="2436"/>
                  <a:pt x="1430" y="2410"/>
                  <a:pt x="1311" y="2410"/>
                </a:cubicBezTo>
                <a:cubicBezTo>
                  <a:pt x="1258" y="2410"/>
                  <a:pt x="1218" y="2410"/>
                  <a:pt x="1205" y="2396"/>
                </a:cubicBezTo>
                <a:cubicBezTo>
                  <a:pt x="1205" y="2383"/>
                  <a:pt x="1192" y="2370"/>
                  <a:pt x="1192" y="2343"/>
                </a:cubicBezTo>
                <a:cubicBezTo>
                  <a:pt x="1192" y="2330"/>
                  <a:pt x="1205" y="2304"/>
                  <a:pt x="1244" y="2251"/>
                </a:cubicBezTo>
                <a:cubicBezTo>
                  <a:pt x="1271" y="2211"/>
                  <a:pt x="1297" y="2171"/>
                  <a:pt x="1324" y="2145"/>
                </a:cubicBezTo>
                <a:cubicBezTo>
                  <a:pt x="1364" y="2092"/>
                  <a:pt x="1403" y="2039"/>
                  <a:pt x="1443" y="1986"/>
                </a:cubicBezTo>
                <a:cubicBezTo>
                  <a:pt x="1483" y="1933"/>
                  <a:pt x="1536" y="1867"/>
                  <a:pt x="1602" y="1774"/>
                </a:cubicBezTo>
                <a:cubicBezTo>
                  <a:pt x="1655" y="1840"/>
                  <a:pt x="1708" y="1907"/>
                  <a:pt x="1761" y="1986"/>
                </a:cubicBezTo>
                <a:cubicBezTo>
                  <a:pt x="1827" y="2065"/>
                  <a:pt x="1867" y="2132"/>
                  <a:pt x="1919" y="2198"/>
                </a:cubicBezTo>
                <a:cubicBezTo>
                  <a:pt x="1959" y="2264"/>
                  <a:pt x="1999" y="2330"/>
                  <a:pt x="2025" y="2383"/>
                </a:cubicBezTo>
                <a:cubicBezTo>
                  <a:pt x="2065" y="2423"/>
                  <a:pt x="2078" y="2463"/>
                  <a:pt x="2078" y="2476"/>
                </a:cubicBezTo>
                <a:cubicBezTo>
                  <a:pt x="2078" y="2515"/>
                  <a:pt x="2065" y="2542"/>
                  <a:pt x="2052" y="2542"/>
                </a:cubicBezTo>
                <a:lnTo>
                  <a:pt x="1972" y="2568"/>
                </a:lnTo>
                <a:cubicBezTo>
                  <a:pt x="1933" y="2568"/>
                  <a:pt x="1906" y="2595"/>
                  <a:pt x="1893" y="2635"/>
                </a:cubicBezTo>
                <a:cubicBezTo>
                  <a:pt x="1880" y="2661"/>
                  <a:pt x="1880" y="2701"/>
                  <a:pt x="1880" y="2714"/>
                </a:cubicBezTo>
                <a:cubicBezTo>
                  <a:pt x="1880" y="2754"/>
                  <a:pt x="1893" y="2793"/>
                  <a:pt x="1933" y="2833"/>
                </a:cubicBezTo>
                <a:cubicBezTo>
                  <a:pt x="1986" y="2886"/>
                  <a:pt x="2052" y="2899"/>
                  <a:pt x="2158" y="2899"/>
                </a:cubicBezTo>
                <a:lnTo>
                  <a:pt x="3071" y="2899"/>
                </a:lnTo>
                <a:cubicBezTo>
                  <a:pt x="3124" y="2899"/>
                  <a:pt x="3190" y="2899"/>
                  <a:pt x="3243" y="2886"/>
                </a:cubicBezTo>
                <a:cubicBezTo>
                  <a:pt x="3296" y="2873"/>
                  <a:pt x="3336" y="2820"/>
                  <a:pt x="3336" y="2740"/>
                </a:cubicBezTo>
                <a:cubicBezTo>
                  <a:pt x="3336" y="2688"/>
                  <a:pt x="3309" y="2648"/>
                  <a:pt x="3256" y="2635"/>
                </a:cubicBezTo>
                <a:cubicBezTo>
                  <a:pt x="3217" y="2608"/>
                  <a:pt x="3150" y="2595"/>
                  <a:pt x="3084" y="2595"/>
                </a:cubicBezTo>
                <a:cubicBezTo>
                  <a:pt x="3018" y="2582"/>
                  <a:pt x="2952" y="2582"/>
                  <a:pt x="2899" y="2582"/>
                </a:cubicBezTo>
                <a:cubicBezTo>
                  <a:pt x="2846" y="2568"/>
                  <a:pt x="2793" y="2555"/>
                  <a:pt x="2727" y="2529"/>
                </a:cubicBezTo>
                <a:cubicBezTo>
                  <a:pt x="2700" y="2529"/>
                  <a:pt x="2674" y="2502"/>
                  <a:pt x="2634" y="2476"/>
                </a:cubicBezTo>
                <a:cubicBezTo>
                  <a:pt x="2594" y="2449"/>
                  <a:pt x="2555" y="2396"/>
                  <a:pt x="2489" y="2317"/>
                </a:cubicBezTo>
                <a:cubicBezTo>
                  <a:pt x="2422" y="2238"/>
                  <a:pt x="2330" y="2132"/>
                  <a:pt x="2237" y="1986"/>
                </a:cubicBezTo>
                <a:cubicBezTo>
                  <a:pt x="2131" y="1854"/>
                  <a:pt x="1999" y="1668"/>
                  <a:pt x="1840" y="1443"/>
                </a:cubicBezTo>
                <a:cubicBezTo>
                  <a:pt x="1919" y="1324"/>
                  <a:pt x="1999" y="1218"/>
                  <a:pt x="2065" y="1113"/>
                </a:cubicBezTo>
                <a:cubicBezTo>
                  <a:pt x="2144" y="993"/>
                  <a:pt x="2224" y="888"/>
                  <a:pt x="2330" y="768"/>
                </a:cubicBezTo>
                <a:cubicBezTo>
                  <a:pt x="2396" y="676"/>
                  <a:pt x="2475" y="623"/>
                  <a:pt x="2542" y="596"/>
                </a:cubicBezTo>
                <a:cubicBezTo>
                  <a:pt x="2581" y="583"/>
                  <a:pt x="2661" y="570"/>
                  <a:pt x="2753" y="570"/>
                </a:cubicBezTo>
                <a:cubicBezTo>
                  <a:pt x="2859" y="557"/>
                  <a:pt x="2992" y="557"/>
                  <a:pt x="3177" y="557"/>
                </a:cubicBezTo>
                <a:cubicBezTo>
                  <a:pt x="3217" y="557"/>
                  <a:pt x="3243" y="543"/>
                  <a:pt x="3269" y="504"/>
                </a:cubicBezTo>
                <a:cubicBezTo>
                  <a:pt x="3296" y="477"/>
                  <a:pt x="3309" y="438"/>
                  <a:pt x="3309" y="411"/>
                </a:cubicBezTo>
                <a:cubicBezTo>
                  <a:pt x="3309" y="279"/>
                  <a:pt x="3256" y="226"/>
                  <a:pt x="3164" y="226"/>
                </a:cubicBezTo>
                <a:lnTo>
                  <a:pt x="2025" y="226"/>
                </a:lnTo>
                <a:cubicBezTo>
                  <a:pt x="1946" y="226"/>
                  <a:pt x="1880" y="239"/>
                  <a:pt x="1827" y="265"/>
                </a:cubicBezTo>
                <a:cubicBezTo>
                  <a:pt x="1787" y="292"/>
                  <a:pt x="1761" y="332"/>
                  <a:pt x="1761" y="398"/>
                </a:cubicBezTo>
                <a:cubicBezTo>
                  <a:pt x="1761" y="451"/>
                  <a:pt x="1774" y="490"/>
                  <a:pt x="1800" y="504"/>
                </a:cubicBezTo>
                <a:cubicBezTo>
                  <a:pt x="1840" y="530"/>
                  <a:pt x="1867" y="543"/>
                  <a:pt x="1880" y="557"/>
                </a:cubicBezTo>
                <a:cubicBezTo>
                  <a:pt x="1906" y="570"/>
                  <a:pt x="1919" y="583"/>
                  <a:pt x="1919" y="583"/>
                </a:cubicBezTo>
                <a:cubicBezTo>
                  <a:pt x="1919" y="610"/>
                  <a:pt x="1906" y="649"/>
                  <a:pt x="1867" y="702"/>
                </a:cubicBezTo>
                <a:cubicBezTo>
                  <a:pt x="1840" y="755"/>
                  <a:pt x="1800" y="808"/>
                  <a:pt x="1747" y="888"/>
                </a:cubicBezTo>
                <a:lnTo>
                  <a:pt x="1602" y="1126"/>
                </a:lnTo>
                <a:cubicBezTo>
                  <a:pt x="1536" y="1033"/>
                  <a:pt x="1469" y="954"/>
                  <a:pt x="1417" y="874"/>
                </a:cubicBezTo>
                <a:cubicBezTo>
                  <a:pt x="1364" y="795"/>
                  <a:pt x="1311" y="715"/>
                  <a:pt x="1271" y="663"/>
                </a:cubicBezTo>
                <a:cubicBezTo>
                  <a:pt x="1231" y="596"/>
                  <a:pt x="1192" y="543"/>
                  <a:pt x="1165" y="504"/>
                </a:cubicBezTo>
                <a:cubicBezTo>
                  <a:pt x="1152" y="464"/>
                  <a:pt x="1139" y="424"/>
                  <a:pt x="1139" y="411"/>
                </a:cubicBezTo>
                <a:cubicBezTo>
                  <a:pt x="1139" y="385"/>
                  <a:pt x="1152" y="371"/>
                  <a:pt x="1178" y="371"/>
                </a:cubicBezTo>
                <a:cubicBezTo>
                  <a:pt x="1218" y="358"/>
                  <a:pt x="1271" y="358"/>
                  <a:pt x="1324" y="358"/>
                </a:cubicBezTo>
                <a:cubicBezTo>
                  <a:pt x="1390" y="358"/>
                  <a:pt x="1443" y="345"/>
                  <a:pt x="1469" y="305"/>
                </a:cubicBezTo>
                <a:cubicBezTo>
                  <a:pt x="1509" y="265"/>
                  <a:pt x="1522" y="226"/>
                  <a:pt x="1522" y="199"/>
                </a:cubicBezTo>
                <a:cubicBezTo>
                  <a:pt x="1522" y="173"/>
                  <a:pt x="1522" y="146"/>
                  <a:pt x="1522" y="133"/>
                </a:cubicBezTo>
                <a:cubicBezTo>
                  <a:pt x="1522" y="107"/>
                  <a:pt x="1509" y="80"/>
                  <a:pt x="1483" y="67"/>
                </a:cubicBezTo>
                <a:cubicBezTo>
                  <a:pt x="1456" y="40"/>
                  <a:pt x="1430" y="27"/>
                  <a:pt x="1377" y="14"/>
                </a:cubicBezTo>
                <a:cubicBezTo>
                  <a:pt x="1337" y="1"/>
                  <a:pt x="1271" y="1"/>
                  <a:pt x="1178" y="1"/>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4"/>
          <p:cNvSpPr/>
          <p:nvPr/>
        </p:nvSpPr>
        <p:spPr>
          <a:xfrm>
            <a:off x="1437650" y="491476"/>
            <a:ext cx="96051" cy="96051"/>
          </a:xfrm>
          <a:custGeom>
            <a:avLst/>
            <a:gdLst/>
            <a:ahLst/>
            <a:cxnLst/>
            <a:rect l="l" t="t" r="r" b="b"/>
            <a:pathLst>
              <a:path w="1973" h="1973" extrusionOk="0">
                <a:moveTo>
                  <a:pt x="980" y="0"/>
                </a:moveTo>
                <a:cubicBezTo>
                  <a:pt x="927" y="0"/>
                  <a:pt x="874" y="14"/>
                  <a:pt x="834" y="53"/>
                </a:cubicBezTo>
                <a:cubicBezTo>
                  <a:pt x="807" y="93"/>
                  <a:pt x="781" y="133"/>
                  <a:pt x="781" y="186"/>
                </a:cubicBezTo>
                <a:cubicBezTo>
                  <a:pt x="781" y="252"/>
                  <a:pt x="781" y="331"/>
                  <a:pt x="794" y="450"/>
                </a:cubicBezTo>
                <a:cubicBezTo>
                  <a:pt x="794" y="543"/>
                  <a:pt x="807" y="662"/>
                  <a:pt x="807" y="808"/>
                </a:cubicBezTo>
                <a:lnTo>
                  <a:pt x="159" y="808"/>
                </a:lnTo>
                <a:cubicBezTo>
                  <a:pt x="132" y="808"/>
                  <a:pt x="93" y="821"/>
                  <a:pt x="53" y="848"/>
                </a:cubicBezTo>
                <a:cubicBezTo>
                  <a:pt x="13" y="887"/>
                  <a:pt x="0" y="927"/>
                  <a:pt x="0" y="1006"/>
                </a:cubicBezTo>
                <a:cubicBezTo>
                  <a:pt x="0" y="1073"/>
                  <a:pt x="13" y="1125"/>
                  <a:pt x="53" y="1152"/>
                </a:cubicBezTo>
                <a:cubicBezTo>
                  <a:pt x="93" y="1178"/>
                  <a:pt x="132" y="1192"/>
                  <a:pt x="159" y="1192"/>
                </a:cubicBezTo>
                <a:lnTo>
                  <a:pt x="424" y="1192"/>
                </a:lnTo>
                <a:cubicBezTo>
                  <a:pt x="530" y="1192"/>
                  <a:pt x="662" y="1178"/>
                  <a:pt x="794" y="1178"/>
                </a:cubicBezTo>
                <a:cubicBezTo>
                  <a:pt x="781" y="1284"/>
                  <a:pt x="781" y="1403"/>
                  <a:pt x="781" y="1536"/>
                </a:cubicBezTo>
                <a:cubicBezTo>
                  <a:pt x="768" y="1655"/>
                  <a:pt x="768" y="1748"/>
                  <a:pt x="768" y="1814"/>
                </a:cubicBezTo>
                <a:cubicBezTo>
                  <a:pt x="768" y="1853"/>
                  <a:pt x="794" y="1880"/>
                  <a:pt x="821" y="1920"/>
                </a:cubicBezTo>
                <a:cubicBezTo>
                  <a:pt x="860" y="1959"/>
                  <a:pt x="900" y="1973"/>
                  <a:pt x="980" y="1973"/>
                </a:cubicBezTo>
                <a:cubicBezTo>
                  <a:pt x="1046" y="1973"/>
                  <a:pt x="1099" y="1959"/>
                  <a:pt x="1138" y="1920"/>
                </a:cubicBezTo>
                <a:cubicBezTo>
                  <a:pt x="1178" y="1880"/>
                  <a:pt x="1191" y="1840"/>
                  <a:pt x="1191" y="1814"/>
                </a:cubicBezTo>
                <a:lnTo>
                  <a:pt x="1191" y="1178"/>
                </a:lnTo>
                <a:lnTo>
                  <a:pt x="1800" y="1178"/>
                </a:lnTo>
                <a:cubicBezTo>
                  <a:pt x="1840" y="1178"/>
                  <a:pt x="1880" y="1165"/>
                  <a:pt x="1919" y="1125"/>
                </a:cubicBezTo>
                <a:cubicBezTo>
                  <a:pt x="1959" y="1099"/>
                  <a:pt x="1972" y="1033"/>
                  <a:pt x="1972" y="967"/>
                </a:cubicBezTo>
                <a:cubicBezTo>
                  <a:pt x="1972" y="900"/>
                  <a:pt x="1959" y="848"/>
                  <a:pt x="1932" y="821"/>
                </a:cubicBezTo>
                <a:cubicBezTo>
                  <a:pt x="1906" y="781"/>
                  <a:pt x="1880" y="768"/>
                  <a:pt x="1840" y="768"/>
                </a:cubicBezTo>
                <a:cubicBezTo>
                  <a:pt x="1760" y="768"/>
                  <a:pt x="1668" y="781"/>
                  <a:pt x="1562" y="795"/>
                </a:cubicBezTo>
                <a:cubicBezTo>
                  <a:pt x="1443" y="795"/>
                  <a:pt x="1324" y="808"/>
                  <a:pt x="1191" y="808"/>
                </a:cubicBezTo>
                <a:lnTo>
                  <a:pt x="1191" y="450"/>
                </a:lnTo>
                <a:cubicBezTo>
                  <a:pt x="1191" y="345"/>
                  <a:pt x="1191" y="252"/>
                  <a:pt x="1191" y="186"/>
                </a:cubicBezTo>
                <a:cubicBezTo>
                  <a:pt x="1191" y="133"/>
                  <a:pt x="1178" y="93"/>
                  <a:pt x="1138" y="53"/>
                </a:cubicBezTo>
                <a:cubicBezTo>
                  <a:pt x="1099" y="14"/>
                  <a:pt x="1046" y="0"/>
                  <a:pt x="980"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4"/>
          <p:cNvSpPr/>
          <p:nvPr/>
        </p:nvSpPr>
        <p:spPr>
          <a:xfrm>
            <a:off x="235848" y="867429"/>
            <a:ext cx="168247" cy="205586"/>
          </a:xfrm>
          <a:custGeom>
            <a:avLst/>
            <a:gdLst/>
            <a:ahLst/>
            <a:cxnLst/>
            <a:rect l="l" t="t" r="r" b="b"/>
            <a:pathLst>
              <a:path w="3456" h="4223" extrusionOk="0">
                <a:moveTo>
                  <a:pt x="755" y="371"/>
                </a:moveTo>
                <a:cubicBezTo>
                  <a:pt x="861" y="371"/>
                  <a:pt x="954" y="411"/>
                  <a:pt x="1046" y="490"/>
                </a:cubicBezTo>
                <a:cubicBezTo>
                  <a:pt x="1139" y="570"/>
                  <a:pt x="1179" y="702"/>
                  <a:pt x="1179" y="887"/>
                </a:cubicBezTo>
                <a:cubicBezTo>
                  <a:pt x="1179" y="1073"/>
                  <a:pt x="1139" y="1218"/>
                  <a:pt x="1046" y="1311"/>
                </a:cubicBezTo>
                <a:cubicBezTo>
                  <a:pt x="967" y="1417"/>
                  <a:pt x="861" y="1470"/>
                  <a:pt x="729" y="1470"/>
                </a:cubicBezTo>
                <a:cubicBezTo>
                  <a:pt x="610" y="1470"/>
                  <a:pt x="517" y="1417"/>
                  <a:pt x="451" y="1311"/>
                </a:cubicBezTo>
                <a:cubicBezTo>
                  <a:pt x="385" y="1205"/>
                  <a:pt x="345" y="1086"/>
                  <a:pt x="345" y="940"/>
                </a:cubicBezTo>
                <a:cubicBezTo>
                  <a:pt x="345" y="834"/>
                  <a:pt x="358" y="742"/>
                  <a:pt x="385" y="662"/>
                </a:cubicBezTo>
                <a:cubicBezTo>
                  <a:pt x="424" y="596"/>
                  <a:pt x="451" y="530"/>
                  <a:pt x="491" y="490"/>
                </a:cubicBezTo>
                <a:cubicBezTo>
                  <a:pt x="530" y="437"/>
                  <a:pt x="583" y="411"/>
                  <a:pt x="623" y="398"/>
                </a:cubicBezTo>
                <a:cubicBezTo>
                  <a:pt x="676" y="371"/>
                  <a:pt x="716" y="371"/>
                  <a:pt x="755" y="371"/>
                </a:cubicBezTo>
                <a:close/>
                <a:moveTo>
                  <a:pt x="2727" y="2806"/>
                </a:moveTo>
                <a:cubicBezTo>
                  <a:pt x="2807" y="2806"/>
                  <a:pt x="2886" y="2846"/>
                  <a:pt x="2966" y="2926"/>
                </a:cubicBezTo>
                <a:cubicBezTo>
                  <a:pt x="3058" y="2992"/>
                  <a:pt x="3098" y="3124"/>
                  <a:pt x="3098" y="3309"/>
                </a:cubicBezTo>
                <a:cubicBezTo>
                  <a:pt x="3098" y="3376"/>
                  <a:pt x="3085" y="3442"/>
                  <a:pt x="3071" y="3508"/>
                </a:cubicBezTo>
                <a:cubicBezTo>
                  <a:pt x="3058" y="3574"/>
                  <a:pt x="3032" y="3640"/>
                  <a:pt x="3005" y="3693"/>
                </a:cubicBezTo>
                <a:cubicBezTo>
                  <a:pt x="2966" y="3746"/>
                  <a:pt x="2926" y="3786"/>
                  <a:pt x="2873" y="3826"/>
                </a:cubicBezTo>
                <a:cubicBezTo>
                  <a:pt x="2833" y="3865"/>
                  <a:pt x="2767" y="3879"/>
                  <a:pt x="2688" y="3879"/>
                </a:cubicBezTo>
                <a:cubicBezTo>
                  <a:pt x="2608" y="3879"/>
                  <a:pt x="2542" y="3865"/>
                  <a:pt x="2489" y="3826"/>
                </a:cubicBezTo>
                <a:cubicBezTo>
                  <a:pt x="2449" y="3786"/>
                  <a:pt x="2410" y="3733"/>
                  <a:pt x="2383" y="3680"/>
                </a:cubicBezTo>
                <a:cubicBezTo>
                  <a:pt x="2343" y="3627"/>
                  <a:pt x="2330" y="3561"/>
                  <a:pt x="2317" y="3495"/>
                </a:cubicBezTo>
                <a:cubicBezTo>
                  <a:pt x="2317" y="3442"/>
                  <a:pt x="2304" y="3389"/>
                  <a:pt x="2304" y="3336"/>
                </a:cubicBezTo>
                <a:cubicBezTo>
                  <a:pt x="2304" y="3164"/>
                  <a:pt x="2343" y="3031"/>
                  <a:pt x="2423" y="2939"/>
                </a:cubicBezTo>
                <a:cubicBezTo>
                  <a:pt x="2516" y="2846"/>
                  <a:pt x="2608" y="2806"/>
                  <a:pt x="2727" y="2806"/>
                </a:cubicBezTo>
                <a:close/>
                <a:moveTo>
                  <a:pt x="3032" y="1"/>
                </a:moveTo>
                <a:cubicBezTo>
                  <a:pt x="2992" y="1"/>
                  <a:pt x="2952" y="14"/>
                  <a:pt x="2913" y="54"/>
                </a:cubicBezTo>
                <a:cubicBezTo>
                  <a:pt x="2873" y="93"/>
                  <a:pt x="2846" y="146"/>
                  <a:pt x="2807" y="199"/>
                </a:cubicBezTo>
                <a:cubicBezTo>
                  <a:pt x="2767" y="252"/>
                  <a:pt x="2727" y="305"/>
                  <a:pt x="2688" y="371"/>
                </a:cubicBezTo>
                <a:cubicBezTo>
                  <a:pt x="2648" y="424"/>
                  <a:pt x="2595" y="464"/>
                  <a:pt x="2555" y="504"/>
                </a:cubicBezTo>
                <a:cubicBezTo>
                  <a:pt x="2502" y="530"/>
                  <a:pt x="2449" y="557"/>
                  <a:pt x="2383" y="570"/>
                </a:cubicBezTo>
                <a:cubicBezTo>
                  <a:pt x="2317" y="583"/>
                  <a:pt x="2264" y="583"/>
                  <a:pt x="2211" y="583"/>
                </a:cubicBezTo>
                <a:cubicBezTo>
                  <a:pt x="2052" y="583"/>
                  <a:pt x="1933" y="570"/>
                  <a:pt x="1827" y="543"/>
                </a:cubicBezTo>
                <a:cubicBezTo>
                  <a:pt x="1735" y="517"/>
                  <a:pt x="1642" y="477"/>
                  <a:pt x="1576" y="437"/>
                </a:cubicBezTo>
                <a:cubicBezTo>
                  <a:pt x="1510" y="398"/>
                  <a:pt x="1443" y="345"/>
                  <a:pt x="1391" y="305"/>
                </a:cubicBezTo>
                <a:cubicBezTo>
                  <a:pt x="1338" y="252"/>
                  <a:pt x="1285" y="212"/>
                  <a:pt x="1232" y="173"/>
                </a:cubicBezTo>
                <a:cubicBezTo>
                  <a:pt x="1179" y="120"/>
                  <a:pt x="1113" y="93"/>
                  <a:pt x="1033" y="67"/>
                </a:cubicBezTo>
                <a:cubicBezTo>
                  <a:pt x="967" y="27"/>
                  <a:pt x="874" y="14"/>
                  <a:pt x="755" y="14"/>
                </a:cubicBezTo>
                <a:cubicBezTo>
                  <a:pt x="663" y="14"/>
                  <a:pt x="570" y="40"/>
                  <a:pt x="477" y="80"/>
                </a:cubicBezTo>
                <a:cubicBezTo>
                  <a:pt x="398" y="120"/>
                  <a:pt x="318" y="186"/>
                  <a:pt x="239" y="265"/>
                </a:cubicBezTo>
                <a:cubicBezTo>
                  <a:pt x="173" y="345"/>
                  <a:pt x="120" y="437"/>
                  <a:pt x="67" y="557"/>
                </a:cubicBezTo>
                <a:cubicBezTo>
                  <a:pt x="27" y="662"/>
                  <a:pt x="1" y="795"/>
                  <a:pt x="1" y="940"/>
                </a:cubicBezTo>
                <a:cubicBezTo>
                  <a:pt x="1" y="1086"/>
                  <a:pt x="27" y="1205"/>
                  <a:pt x="67" y="1324"/>
                </a:cubicBezTo>
                <a:cubicBezTo>
                  <a:pt x="107" y="1430"/>
                  <a:pt x="160" y="1523"/>
                  <a:pt x="239" y="1589"/>
                </a:cubicBezTo>
                <a:cubicBezTo>
                  <a:pt x="305" y="1668"/>
                  <a:pt x="385" y="1721"/>
                  <a:pt x="477" y="1748"/>
                </a:cubicBezTo>
                <a:cubicBezTo>
                  <a:pt x="570" y="1787"/>
                  <a:pt x="649" y="1814"/>
                  <a:pt x="742" y="1814"/>
                </a:cubicBezTo>
                <a:cubicBezTo>
                  <a:pt x="848" y="1814"/>
                  <a:pt x="941" y="1787"/>
                  <a:pt x="1033" y="1748"/>
                </a:cubicBezTo>
                <a:cubicBezTo>
                  <a:pt x="1139" y="1695"/>
                  <a:pt x="1218" y="1629"/>
                  <a:pt x="1298" y="1549"/>
                </a:cubicBezTo>
                <a:cubicBezTo>
                  <a:pt x="1364" y="1456"/>
                  <a:pt x="1417" y="1364"/>
                  <a:pt x="1457" y="1245"/>
                </a:cubicBezTo>
                <a:cubicBezTo>
                  <a:pt x="1510" y="1126"/>
                  <a:pt x="1523" y="993"/>
                  <a:pt x="1523" y="861"/>
                </a:cubicBezTo>
                <a:cubicBezTo>
                  <a:pt x="1523" y="848"/>
                  <a:pt x="1523" y="834"/>
                  <a:pt x="1523" y="834"/>
                </a:cubicBezTo>
                <a:lnTo>
                  <a:pt x="1523" y="795"/>
                </a:lnTo>
                <a:cubicBezTo>
                  <a:pt x="1629" y="834"/>
                  <a:pt x="1735" y="861"/>
                  <a:pt x="1841" y="874"/>
                </a:cubicBezTo>
                <a:cubicBezTo>
                  <a:pt x="1933" y="887"/>
                  <a:pt x="2052" y="901"/>
                  <a:pt x="2198" y="901"/>
                </a:cubicBezTo>
                <a:lnTo>
                  <a:pt x="2304" y="901"/>
                </a:lnTo>
                <a:cubicBezTo>
                  <a:pt x="2330" y="887"/>
                  <a:pt x="2370" y="887"/>
                  <a:pt x="2410" y="874"/>
                </a:cubicBezTo>
                <a:lnTo>
                  <a:pt x="2410" y="874"/>
                </a:lnTo>
                <a:cubicBezTo>
                  <a:pt x="2410" y="887"/>
                  <a:pt x="2396" y="927"/>
                  <a:pt x="2343" y="1007"/>
                </a:cubicBezTo>
                <a:cubicBezTo>
                  <a:pt x="2304" y="1099"/>
                  <a:pt x="2238" y="1205"/>
                  <a:pt x="2171" y="1337"/>
                </a:cubicBezTo>
                <a:cubicBezTo>
                  <a:pt x="2092" y="1470"/>
                  <a:pt x="2013" y="1629"/>
                  <a:pt x="1920" y="1814"/>
                </a:cubicBezTo>
                <a:cubicBezTo>
                  <a:pt x="1814" y="1986"/>
                  <a:pt x="1721" y="2158"/>
                  <a:pt x="1629" y="2343"/>
                </a:cubicBezTo>
                <a:cubicBezTo>
                  <a:pt x="1523" y="2529"/>
                  <a:pt x="1430" y="2701"/>
                  <a:pt x="1338" y="2886"/>
                </a:cubicBezTo>
                <a:cubicBezTo>
                  <a:pt x="1245" y="3058"/>
                  <a:pt x="1166" y="3217"/>
                  <a:pt x="1086" y="3362"/>
                </a:cubicBezTo>
                <a:cubicBezTo>
                  <a:pt x="1020" y="3508"/>
                  <a:pt x="954" y="3627"/>
                  <a:pt x="914" y="3720"/>
                </a:cubicBezTo>
                <a:cubicBezTo>
                  <a:pt x="861" y="3812"/>
                  <a:pt x="835" y="3865"/>
                  <a:pt x="835" y="3879"/>
                </a:cubicBezTo>
                <a:cubicBezTo>
                  <a:pt x="835" y="3905"/>
                  <a:pt x="861" y="3945"/>
                  <a:pt x="888" y="3958"/>
                </a:cubicBezTo>
                <a:cubicBezTo>
                  <a:pt x="914" y="3984"/>
                  <a:pt x="954" y="3998"/>
                  <a:pt x="1020" y="3998"/>
                </a:cubicBezTo>
                <a:cubicBezTo>
                  <a:pt x="1086" y="3998"/>
                  <a:pt x="1139" y="3984"/>
                  <a:pt x="1166" y="3958"/>
                </a:cubicBezTo>
                <a:cubicBezTo>
                  <a:pt x="1205" y="3918"/>
                  <a:pt x="1232" y="3879"/>
                  <a:pt x="1258" y="3852"/>
                </a:cubicBezTo>
                <a:cubicBezTo>
                  <a:pt x="1271" y="3799"/>
                  <a:pt x="1324" y="3706"/>
                  <a:pt x="1391" y="3574"/>
                </a:cubicBezTo>
                <a:cubicBezTo>
                  <a:pt x="1443" y="3442"/>
                  <a:pt x="1536" y="3283"/>
                  <a:pt x="1629" y="3111"/>
                </a:cubicBezTo>
                <a:cubicBezTo>
                  <a:pt x="1721" y="2926"/>
                  <a:pt x="1827" y="2727"/>
                  <a:pt x="1933" y="2515"/>
                </a:cubicBezTo>
                <a:lnTo>
                  <a:pt x="2291" y="1854"/>
                </a:lnTo>
                <a:cubicBezTo>
                  <a:pt x="2410" y="1642"/>
                  <a:pt x="2516" y="1417"/>
                  <a:pt x="2621" y="1218"/>
                </a:cubicBezTo>
                <a:cubicBezTo>
                  <a:pt x="2741" y="1007"/>
                  <a:pt x="2833" y="834"/>
                  <a:pt x="2913" y="662"/>
                </a:cubicBezTo>
                <a:cubicBezTo>
                  <a:pt x="3005" y="504"/>
                  <a:pt x="3071" y="371"/>
                  <a:pt x="3124" y="265"/>
                </a:cubicBezTo>
                <a:cubicBezTo>
                  <a:pt x="3177" y="159"/>
                  <a:pt x="3204" y="107"/>
                  <a:pt x="3204" y="93"/>
                </a:cubicBezTo>
                <a:cubicBezTo>
                  <a:pt x="3204" y="80"/>
                  <a:pt x="3191" y="54"/>
                  <a:pt x="3164" y="27"/>
                </a:cubicBezTo>
                <a:cubicBezTo>
                  <a:pt x="3151" y="1"/>
                  <a:pt x="3111" y="1"/>
                  <a:pt x="3032" y="1"/>
                </a:cubicBezTo>
                <a:close/>
                <a:moveTo>
                  <a:pt x="2741" y="2462"/>
                </a:moveTo>
                <a:cubicBezTo>
                  <a:pt x="2621" y="2462"/>
                  <a:pt x="2516" y="2489"/>
                  <a:pt x="2423" y="2529"/>
                </a:cubicBezTo>
                <a:cubicBezTo>
                  <a:pt x="2330" y="2568"/>
                  <a:pt x="2251" y="2634"/>
                  <a:pt x="2185" y="2714"/>
                </a:cubicBezTo>
                <a:cubicBezTo>
                  <a:pt x="2118" y="2793"/>
                  <a:pt x="2066" y="2886"/>
                  <a:pt x="2026" y="2992"/>
                </a:cubicBezTo>
                <a:cubicBezTo>
                  <a:pt x="1986" y="3098"/>
                  <a:pt x="1960" y="3217"/>
                  <a:pt x="1960" y="3349"/>
                </a:cubicBezTo>
                <a:cubicBezTo>
                  <a:pt x="1960" y="3468"/>
                  <a:pt x="1986" y="3574"/>
                  <a:pt x="2013" y="3680"/>
                </a:cubicBezTo>
                <a:cubicBezTo>
                  <a:pt x="2052" y="3773"/>
                  <a:pt x="2092" y="3865"/>
                  <a:pt x="2158" y="3958"/>
                </a:cubicBezTo>
                <a:cubicBezTo>
                  <a:pt x="2211" y="4037"/>
                  <a:pt x="2291" y="4104"/>
                  <a:pt x="2383" y="4143"/>
                </a:cubicBezTo>
                <a:cubicBezTo>
                  <a:pt x="2476" y="4196"/>
                  <a:pt x="2582" y="4223"/>
                  <a:pt x="2701" y="4223"/>
                </a:cubicBezTo>
                <a:cubicBezTo>
                  <a:pt x="2939" y="4223"/>
                  <a:pt x="3124" y="4143"/>
                  <a:pt x="3257" y="3984"/>
                </a:cubicBezTo>
                <a:cubicBezTo>
                  <a:pt x="3389" y="3826"/>
                  <a:pt x="3455" y="3601"/>
                  <a:pt x="3455" y="3336"/>
                </a:cubicBezTo>
                <a:cubicBezTo>
                  <a:pt x="3455" y="3217"/>
                  <a:pt x="3442" y="3098"/>
                  <a:pt x="3416" y="3005"/>
                </a:cubicBezTo>
                <a:cubicBezTo>
                  <a:pt x="3389" y="2899"/>
                  <a:pt x="3349" y="2806"/>
                  <a:pt x="3283" y="2727"/>
                </a:cubicBezTo>
                <a:cubicBezTo>
                  <a:pt x="3230" y="2634"/>
                  <a:pt x="3151" y="2581"/>
                  <a:pt x="3058" y="2529"/>
                </a:cubicBezTo>
                <a:cubicBezTo>
                  <a:pt x="2979" y="2489"/>
                  <a:pt x="2860" y="2462"/>
                  <a:pt x="2741" y="2462"/>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4"/>
          <p:cNvSpPr/>
          <p:nvPr/>
        </p:nvSpPr>
        <p:spPr>
          <a:xfrm rot="-1315996">
            <a:off x="8660343" y="877746"/>
            <a:ext cx="209254" cy="208536"/>
          </a:xfrm>
          <a:custGeom>
            <a:avLst/>
            <a:gdLst/>
            <a:ahLst/>
            <a:cxnLst/>
            <a:rect l="l" t="t" r="r" b="b"/>
            <a:pathLst>
              <a:path w="3786" h="3773" extrusionOk="0">
                <a:moveTo>
                  <a:pt x="371" y="1"/>
                </a:moveTo>
                <a:cubicBezTo>
                  <a:pt x="279" y="1"/>
                  <a:pt x="186" y="14"/>
                  <a:pt x="107" y="54"/>
                </a:cubicBezTo>
                <a:cubicBezTo>
                  <a:pt x="27" y="80"/>
                  <a:pt x="1" y="133"/>
                  <a:pt x="1" y="199"/>
                </a:cubicBezTo>
                <a:cubicBezTo>
                  <a:pt x="1" y="279"/>
                  <a:pt x="40" y="318"/>
                  <a:pt x="120" y="332"/>
                </a:cubicBezTo>
                <a:cubicBezTo>
                  <a:pt x="199" y="345"/>
                  <a:pt x="318" y="358"/>
                  <a:pt x="477" y="358"/>
                </a:cubicBezTo>
                <a:lnTo>
                  <a:pt x="596" y="358"/>
                </a:lnTo>
                <a:cubicBezTo>
                  <a:pt x="636" y="371"/>
                  <a:pt x="662" y="371"/>
                  <a:pt x="689" y="385"/>
                </a:cubicBezTo>
                <a:cubicBezTo>
                  <a:pt x="715" y="398"/>
                  <a:pt x="729" y="411"/>
                  <a:pt x="755" y="437"/>
                </a:cubicBezTo>
                <a:cubicBezTo>
                  <a:pt x="768" y="464"/>
                  <a:pt x="795" y="490"/>
                  <a:pt x="808" y="530"/>
                </a:cubicBezTo>
                <a:lnTo>
                  <a:pt x="2012" y="2714"/>
                </a:lnTo>
                <a:cubicBezTo>
                  <a:pt x="1959" y="2833"/>
                  <a:pt x="1907" y="2939"/>
                  <a:pt x="1854" y="3032"/>
                </a:cubicBezTo>
                <a:cubicBezTo>
                  <a:pt x="1801" y="3124"/>
                  <a:pt x="1748" y="3190"/>
                  <a:pt x="1682" y="3257"/>
                </a:cubicBezTo>
                <a:cubicBezTo>
                  <a:pt x="1629" y="3296"/>
                  <a:pt x="1562" y="3349"/>
                  <a:pt x="1496" y="3376"/>
                </a:cubicBezTo>
                <a:cubicBezTo>
                  <a:pt x="1430" y="3415"/>
                  <a:pt x="1351" y="3429"/>
                  <a:pt x="1284" y="3429"/>
                </a:cubicBezTo>
                <a:cubicBezTo>
                  <a:pt x="1165" y="3429"/>
                  <a:pt x="1073" y="3402"/>
                  <a:pt x="993" y="3349"/>
                </a:cubicBezTo>
                <a:cubicBezTo>
                  <a:pt x="914" y="3296"/>
                  <a:pt x="874" y="3230"/>
                  <a:pt x="874" y="3164"/>
                </a:cubicBezTo>
                <a:cubicBezTo>
                  <a:pt x="874" y="3137"/>
                  <a:pt x="887" y="3098"/>
                  <a:pt x="901" y="3071"/>
                </a:cubicBezTo>
                <a:cubicBezTo>
                  <a:pt x="927" y="3045"/>
                  <a:pt x="954" y="3018"/>
                  <a:pt x="993" y="3018"/>
                </a:cubicBezTo>
                <a:cubicBezTo>
                  <a:pt x="1020" y="3018"/>
                  <a:pt x="1033" y="3018"/>
                  <a:pt x="1059" y="3005"/>
                </a:cubicBezTo>
                <a:cubicBezTo>
                  <a:pt x="1099" y="3005"/>
                  <a:pt x="1126" y="2992"/>
                  <a:pt x="1139" y="2979"/>
                </a:cubicBezTo>
                <a:cubicBezTo>
                  <a:pt x="1165" y="2965"/>
                  <a:pt x="1192" y="2939"/>
                  <a:pt x="1205" y="2912"/>
                </a:cubicBezTo>
                <a:cubicBezTo>
                  <a:pt x="1218" y="2899"/>
                  <a:pt x="1232" y="2859"/>
                  <a:pt x="1232" y="2820"/>
                </a:cubicBezTo>
                <a:cubicBezTo>
                  <a:pt x="1232" y="2754"/>
                  <a:pt x="1205" y="2701"/>
                  <a:pt x="1152" y="2674"/>
                </a:cubicBezTo>
                <a:cubicBezTo>
                  <a:pt x="1112" y="2648"/>
                  <a:pt x="1059" y="2634"/>
                  <a:pt x="1007" y="2634"/>
                </a:cubicBezTo>
                <a:cubicBezTo>
                  <a:pt x="954" y="2634"/>
                  <a:pt x="901" y="2634"/>
                  <a:pt x="848" y="2661"/>
                </a:cubicBezTo>
                <a:cubicBezTo>
                  <a:pt x="782" y="2687"/>
                  <a:pt x="742" y="2714"/>
                  <a:pt x="689" y="2754"/>
                </a:cubicBezTo>
                <a:cubicBezTo>
                  <a:pt x="649" y="2807"/>
                  <a:pt x="623" y="2859"/>
                  <a:pt x="583" y="2926"/>
                </a:cubicBezTo>
                <a:cubicBezTo>
                  <a:pt x="570" y="2992"/>
                  <a:pt x="557" y="3071"/>
                  <a:pt x="557" y="3164"/>
                </a:cubicBezTo>
                <a:cubicBezTo>
                  <a:pt x="557" y="3257"/>
                  <a:pt x="570" y="3349"/>
                  <a:pt x="609" y="3415"/>
                </a:cubicBezTo>
                <a:cubicBezTo>
                  <a:pt x="649" y="3495"/>
                  <a:pt x="689" y="3561"/>
                  <a:pt x="755" y="3614"/>
                </a:cubicBezTo>
                <a:cubicBezTo>
                  <a:pt x="821" y="3667"/>
                  <a:pt x="887" y="3707"/>
                  <a:pt x="967" y="3733"/>
                </a:cubicBezTo>
                <a:cubicBezTo>
                  <a:pt x="1046" y="3759"/>
                  <a:pt x="1126" y="3773"/>
                  <a:pt x="1218" y="3773"/>
                </a:cubicBezTo>
                <a:cubicBezTo>
                  <a:pt x="1377" y="3773"/>
                  <a:pt x="1536" y="3733"/>
                  <a:pt x="1668" y="3667"/>
                </a:cubicBezTo>
                <a:cubicBezTo>
                  <a:pt x="1801" y="3614"/>
                  <a:pt x="1920" y="3508"/>
                  <a:pt x="2039" y="3376"/>
                </a:cubicBezTo>
                <a:cubicBezTo>
                  <a:pt x="2132" y="3257"/>
                  <a:pt x="2224" y="3111"/>
                  <a:pt x="2304" y="2952"/>
                </a:cubicBezTo>
                <a:cubicBezTo>
                  <a:pt x="2383" y="2780"/>
                  <a:pt x="2449" y="2595"/>
                  <a:pt x="2529" y="2370"/>
                </a:cubicBezTo>
                <a:lnTo>
                  <a:pt x="3164" y="596"/>
                </a:lnTo>
                <a:cubicBezTo>
                  <a:pt x="3190" y="530"/>
                  <a:pt x="3217" y="490"/>
                  <a:pt x="3243" y="477"/>
                </a:cubicBezTo>
                <a:cubicBezTo>
                  <a:pt x="3283" y="464"/>
                  <a:pt x="3349" y="451"/>
                  <a:pt x="3442" y="451"/>
                </a:cubicBezTo>
                <a:cubicBezTo>
                  <a:pt x="3534" y="451"/>
                  <a:pt x="3601" y="437"/>
                  <a:pt x="3680" y="411"/>
                </a:cubicBezTo>
                <a:cubicBezTo>
                  <a:pt x="3746" y="398"/>
                  <a:pt x="3786" y="345"/>
                  <a:pt x="3786" y="279"/>
                </a:cubicBezTo>
                <a:cubicBezTo>
                  <a:pt x="3786" y="212"/>
                  <a:pt x="3746" y="160"/>
                  <a:pt x="3680" y="146"/>
                </a:cubicBezTo>
                <a:cubicBezTo>
                  <a:pt x="3614" y="120"/>
                  <a:pt x="3534" y="107"/>
                  <a:pt x="3442" y="107"/>
                </a:cubicBezTo>
                <a:lnTo>
                  <a:pt x="2409" y="107"/>
                </a:lnTo>
                <a:cubicBezTo>
                  <a:pt x="2317" y="107"/>
                  <a:pt x="2251" y="120"/>
                  <a:pt x="2224" y="146"/>
                </a:cubicBezTo>
                <a:cubicBezTo>
                  <a:pt x="2198" y="160"/>
                  <a:pt x="2184" y="212"/>
                  <a:pt x="2184" y="279"/>
                </a:cubicBezTo>
                <a:cubicBezTo>
                  <a:pt x="2184" y="318"/>
                  <a:pt x="2211" y="358"/>
                  <a:pt x="2251" y="398"/>
                </a:cubicBezTo>
                <a:cubicBezTo>
                  <a:pt x="2290" y="437"/>
                  <a:pt x="2370" y="451"/>
                  <a:pt x="2462" y="451"/>
                </a:cubicBezTo>
                <a:cubicBezTo>
                  <a:pt x="2568" y="451"/>
                  <a:pt x="2621" y="464"/>
                  <a:pt x="2648" y="477"/>
                </a:cubicBezTo>
                <a:cubicBezTo>
                  <a:pt x="2674" y="504"/>
                  <a:pt x="2687" y="517"/>
                  <a:pt x="2687" y="557"/>
                </a:cubicBezTo>
                <a:cubicBezTo>
                  <a:pt x="2687" y="623"/>
                  <a:pt x="2674" y="689"/>
                  <a:pt x="2648" y="795"/>
                </a:cubicBezTo>
                <a:lnTo>
                  <a:pt x="2184" y="2224"/>
                </a:lnTo>
                <a:lnTo>
                  <a:pt x="1324" y="623"/>
                </a:lnTo>
                <a:cubicBezTo>
                  <a:pt x="1311" y="583"/>
                  <a:pt x="1298" y="543"/>
                  <a:pt x="1284" y="504"/>
                </a:cubicBezTo>
                <a:cubicBezTo>
                  <a:pt x="1271" y="464"/>
                  <a:pt x="1271" y="437"/>
                  <a:pt x="1271" y="424"/>
                </a:cubicBezTo>
                <a:cubicBezTo>
                  <a:pt x="1271" y="385"/>
                  <a:pt x="1284" y="358"/>
                  <a:pt x="1298" y="358"/>
                </a:cubicBezTo>
                <a:cubicBezTo>
                  <a:pt x="1311" y="345"/>
                  <a:pt x="1324" y="345"/>
                  <a:pt x="1351" y="345"/>
                </a:cubicBezTo>
                <a:cubicBezTo>
                  <a:pt x="1430" y="345"/>
                  <a:pt x="1483" y="332"/>
                  <a:pt x="1509" y="292"/>
                </a:cubicBezTo>
                <a:cubicBezTo>
                  <a:pt x="1549" y="252"/>
                  <a:pt x="1562" y="212"/>
                  <a:pt x="1562" y="160"/>
                </a:cubicBezTo>
                <a:cubicBezTo>
                  <a:pt x="1562" y="120"/>
                  <a:pt x="1536" y="80"/>
                  <a:pt x="1509" y="54"/>
                </a:cubicBezTo>
                <a:cubicBezTo>
                  <a:pt x="1483" y="14"/>
                  <a:pt x="1417" y="1"/>
                  <a:pt x="131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4"/>
          <p:cNvSpPr/>
          <p:nvPr/>
        </p:nvSpPr>
        <p:spPr>
          <a:xfrm>
            <a:off x="8418593" y="342296"/>
            <a:ext cx="162405" cy="141179"/>
          </a:xfrm>
          <a:custGeom>
            <a:avLst/>
            <a:gdLst/>
            <a:ahLst/>
            <a:cxnLst/>
            <a:rect l="l" t="t" r="r" b="b"/>
            <a:pathLst>
              <a:path w="3336" h="2900" extrusionOk="0">
                <a:moveTo>
                  <a:pt x="477" y="1"/>
                </a:moveTo>
                <a:cubicBezTo>
                  <a:pt x="278" y="1"/>
                  <a:pt x="146" y="14"/>
                  <a:pt x="93" y="40"/>
                </a:cubicBezTo>
                <a:cubicBezTo>
                  <a:pt x="27" y="67"/>
                  <a:pt x="0" y="107"/>
                  <a:pt x="0" y="173"/>
                </a:cubicBezTo>
                <a:cubicBezTo>
                  <a:pt x="0" y="239"/>
                  <a:pt x="27" y="279"/>
                  <a:pt x="80" y="305"/>
                </a:cubicBezTo>
                <a:cubicBezTo>
                  <a:pt x="146" y="332"/>
                  <a:pt x="239" y="345"/>
                  <a:pt x="358" y="345"/>
                </a:cubicBezTo>
                <a:cubicBezTo>
                  <a:pt x="450" y="358"/>
                  <a:pt x="517" y="371"/>
                  <a:pt x="569" y="398"/>
                </a:cubicBezTo>
                <a:cubicBezTo>
                  <a:pt x="609" y="424"/>
                  <a:pt x="675" y="477"/>
                  <a:pt x="742" y="570"/>
                </a:cubicBezTo>
                <a:lnTo>
                  <a:pt x="1364" y="1457"/>
                </a:lnTo>
                <a:lnTo>
                  <a:pt x="1271" y="1576"/>
                </a:lnTo>
                <a:lnTo>
                  <a:pt x="1178" y="1695"/>
                </a:lnTo>
                <a:lnTo>
                  <a:pt x="1033" y="1893"/>
                </a:lnTo>
                <a:cubicBezTo>
                  <a:pt x="967" y="1973"/>
                  <a:pt x="887" y="2092"/>
                  <a:pt x="781" y="2238"/>
                </a:cubicBezTo>
                <a:cubicBezTo>
                  <a:pt x="742" y="2277"/>
                  <a:pt x="702" y="2304"/>
                  <a:pt x="662" y="2330"/>
                </a:cubicBezTo>
                <a:cubicBezTo>
                  <a:pt x="622" y="2343"/>
                  <a:pt x="569" y="2357"/>
                  <a:pt x="517" y="2370"/>
                </a:cubicBezTo>
                <a:cubicBezTo>
                  <a:pt x="424" y="2370"/>
                  <a:pt x="344" y="2396"/>
                  <a:pt x="265" y="2423"/>
                </a:cubicBezTo>
                <a:cubicBezTo>
                  <a:pt x="186" y="2436"/>
                  <a:pt x="133" y="2489"/>
                  <a:pt x="133" y="2555"/>
                </a:cubicBezTo>
                <a:cubicBezTo>
                  <a:pt x="133" y="2595"/>
                  <a:pt x="146" y="2621"/>
                  <a:pt x="159" y="2648"/>
                </a:cubicBezTo>
                <a:cubicBezTo>
                  <a:pt x="186" y="2674"/>
                  <a:pt x="212" y="2688"/>
                  <a:pt x="225" y="2701"/>
                </a:cubicBezTo>
                <a:cubicBezTo>
                  <a:pt x="265" y="2714"/>
                  <a:pt x="292" y="2727"/>
                  <a:pt x="318" y="2727"/>
                </a:cubicBezTo>
                <a:lnTo>
                  <a:pt x="609" y="2727"/>
                </a:lnTo>
                <a:cubicBezTo>
                  <a:pt x="702" y="2727"/>
                  <a:pt x="794" y="2714"/>
                  <a:pt x="874" y="2714"/>
                </a:cubicBezTo>
                <a:cubicBezTo>
                  <a:pt x="927" y="2714"/>
                  <a:pt x="967" y="2727"/>
                  <a:pt x="1006" y="2727"/>
                </a:cubicBezTo>
                <a:lnTo>
                  <a:pt x="1337" y="2727"/>
                </a:lnTo>
                <a:cubicBezTo>
                  <a:pt x="1390" y="2727"/>
                  <a:pt x="1443" y="2727"/>
                  <a:pt x="1509" y="2701"/>
                </a:cubicBezTo>
                <a:cubicBezTo>
                  <a:pt x="1562" y="2688"/>
                  <a:pt x="1602" y="2635"/>
                  <a:pt x="1602" y="2568"/>
                </a:cubicBezTo>
                <a:cubicBezTo>
                  <a:pt x="1602" y="2542"/>
                  <a:pt x="1575" y="2515"/>
                  <a:pt x="1549" y="2476"/>
                </a:cubicBezTo>
                <a:cubicBezTo>
                  <a:pt x="1509" y="2436"/>
                  <a:pt x="1430" y="2410"/>
                  <a:pt x="1311" y="2410"/>
                </a:cubicBezTo>
                <a:cubicBezTo>
                  <a:pt x="1258" y="2410"/>
                  <a:pt x="1218" y="2410"/>
                  <a:pt x="1205" y="2396"/>
                </a:cubicBezTo>
                <a:cubicBezTo>
                  <a:pt x="1205" y="2383"/>
                  <a:pt x="1192" y="2370"/>
                  <a:pt x="1192" y="2343"/>
                </a:cubicBezTo>
                <a:cubicBezTo>
                  <a:pt x="1192" y="2330"/>
                  <a:pt x="1205" y="2304"/>
                  <a:pt x="1244" y="2251"/>
                </a:cubicBezTo>
                <a:cubicBezTo>
                  <a:pt x="1271" y="2211"/>
                  <a:pt x="1297" y="2171"/>
                  <a:pt x="1324" y="2145"/>
                </a:cubicBezTo>
                <a:cubicBezTo>
                  <a:pt x="1364" y="2092"/>
                  <a:pt x="1403" y="2039"/>
                  <a:pt x="1443" y="1986"/>
                </a:cubicBezTo>
                <a:cubicBezTo>
                  <a:pt x="1483" y="1933"/>
                  <a:pt x="1536" y="1867"/>
                  <a:pt x="1602" y="1774"/>
                </a:cubicBezTo>
                <a:cubicBezTo>
                  <a:pt x="1655" y="1840"/>
                  <a:pt x="1708" y="1907"/>
                  <a:pt x="1761" y="1986"/>
                </a:cubicBezTo>
                <a:cubicBezTo>
                  <a:pt x="1827" y="2065"/>
                  <a:pt x="1867" y="2132"/>
                  <a:pt x="1919" y="2198"/>
                </a:cubicBezTo>
                <a:cubicBezTo>
                  <a:pt x="1959" y="2264"/>
                  <a:pt x="1999" y="2330"/>
                  <a:pt x="2025" y="2383"/>
                </a:cubicBezTo>
                <a:cubicBezTo>
                  <a:pt x="2065" y="2423"/>
                  <a:pt x="2078" y="2463"/>
                  <a:pt x="2078" y="2476"/>
                </a:cubicBezTo>
                <a:cubicBezTo>
                  <a:pt x="2078" y="2515"/>
                  <a:pt x="2065" y="2542"/>
                  <a:pt x="2052" y="2542"/>
                </a:cubicBezTo>
                <a:lnTo>
                  <a:pt x="1972" y="2568"/>
                </a:lnTo>
                <a:cubicBezTo>
                  <a:pt x="1933" y="2568"/>
                  <a:pt x="1906" y="2595"/>
                  <a:pt x="1893" y="2635"/>
                </a:cubicBezTo>
                <a:cubicBezTo>
                  <a:pt x="1880" y="2661"/>
                  <a:pt x="1880" y="2701"/>
                  <a:pt x="1880" y="2714"/>
                </a:cubicBezTo>
                <a:cubicBezTo>
                  <a:pt x="1880" y="2754"/>
                  <a:pt x="1893" y="2793"/>
                  <a:pt x="1933" y="2833"/>
                </a:cubicBezTo>
                <a:cubicBezTo>
                  <a:pt x="1986" y="2886"/>
                  <a:pt x="2052" y="2899"/>
                  <a:pt x="2158" y="2899"/>
                </a:cubicBezTo>
                <a:lnTo>
                  <a:pt x="3071" y="2899"/>
                </a:lnTo>
                <a:cubicBezTo>
                  <a:pt x="3124" y="2899"/>
                  <a:pt x="3190" y="2899"/>
                  <a:pt x="3243" y="2886"/>
                </a:cubicBezTo>
                <a:cubicBezTo>
                  <a:pt x="3296" y="2873"/>
                  <a:pt x="3336" y="2820"/>
                  <a:pt x="3336" y="2740"/>
                </a:cubicBezTo>
                <a:cubicBezTo>
                  <a:pt x="3336" y="2688"/>
                  <a:pt x="3309" y="2648"/>
                  <a:pt x="3256" y="2635"/>
                </a:cubicBezTo>
                <a:cubicBezTo>
                  <a:pt x="3217" y="2608"/>
                  <a:pt x="3150" y="2595"/>
                  <a:pt x="3084" y="2595"/>
                </a:cubicBezTo>
                <a:cubicBezTo>
                  <a:pt x="3018" y="2582"/>
                  <a:pt x="2952" y="2582"/>
                  <a:pt x="2899" y="2582"/>
                </a:cubicBezTo>
                <a:cubicBezTo>
                  <a:pt x="2846" y="2568"/>
                  <a:pt x="2793" y="2555"/>
                  <a:pt x="2727" y="2529"/>
                </a:cubicBezTo>
                <a:cubicBezTo>
                  <a:pt x="2700" y="2529"/>
                  <a:pt x="2674" y="2502"/>
                  <a:pt x="2634" y="2476"/>
                </a:cubicBezTo>
                <a:cubicBezTo>
                  <a:pt x="2594" y="2449"/>
                  <a:pt x="2555" y="2396"/>
                  <a:pt x="2489" y="2317"/>
                </a:cubicBezTo>
                <a:cubicBezTo>
                  <a:pt x="2422" y="2238"/>
                  <a:pt x="2330" y="2132"/>
                  <a:pt x="2237" y="1986"/>
                </a:cubicBezTo>
                <a:cubicBezTo>
                  <a:pt x="2131" y="1854"/>
                  <a:pt x="1999" y="1668"/>
                  <a:pt x="1840" y="1443"/>
                </a:cubicBezTo>
                <a:cubicBezTo>
                  <a:pt x="1919" y="1324"/>
                  <a:pt x="1999" y="1218"/>
                  <a:pt x="2065" y="1113"/>
                </a:cubicBezTo>
                <a:cubicBezTo>
                  <a:pt x="2144" y="993"/>
                  <a:pt x="2224" y="888"/>
                  <a:pt x="2330" y="768"/>
                </a:cubicBezTo>
                <a:cubicBezTo>
                  <a:pt x="2396" y="676"/>
                  <a:pt x="2475" y="623"/>
                  <a:pt x="2542" y="596"/>
                </a:cubicBezTo>
                <a:cubicBezTo>
                  <a:pt x="2581" y="583"/>
                  <a:pt x="2661" y="570"/>
                  <a:pt x="2753" y="570"/>
                </a:cubicBezTo>
                <a:cubicBezTo>
                  <a:pt x="2859" y="557"/>
                  <a:pt x="2992" y="557"/>
                  <a:pt x="3177" y="557"/>
                </a:cubicBezTo>
                <a:cubicBezTo>
                  <a:pt x="3217" y="557"/>
                  <a:pt x="3243" y="543"/>
                  <a:pt x="3269" y="504"/>
                </a:cubicBezTo>
                <a:cubicBezTo>
                  <a:pt x="3296" y="477"/>
                  <a:pt x="3309" y="438"/>
                  <a:pt x="3309" y="411"/>
                </a:cubicBezTo>
                <a:cubicBezTo>
                  <a:pt x="3309" y="279"/>
                  <a:pt x="3256" y="226"/>
                  <a:pt x="3164" y="226"/>
                </a:cubicBezTo>
                <a:lnTo>
                  <a:pt x="2025" y="226"/>
                </a:lnTo>
                <a:cubicBezTo>
                  <a:pt x="1946" y="226"/>
                  <a:pt x="1880" y="239"/>
                  <a:pt x="1827" y="265"/>
                </a:cubicBezTo>
                <a:cubicBezTo>
                  <a:pt x="1787" y="292"/>
                  <a:pt x="1761" y="332"/>
                  <a:pt x="1761" y="398"/>
                </a:cubicBezTo>
                <a:cubicBezTo>
                  <a:pt x="1761" y="451"/>
                  <a:pt x="1774" y="490"/>
                  <a:pt x="1800" y="504"/>
                </a:cubicBezTo>
                <a:cubicBezTo>
                  <a:pt x="1840" y="530"/>
                  <a:pt x="1867" y="543"/>
                  <a:pt x="1880" y="557"/>
                </a:cubicBezTo>
                <a:cubicBezTo>
                  <a:pt x="1906" y="570"/>
                  <a:pt x="1919" y="583"/>
                  <a:pt x="1919" y="583"/>
                </a:cubicBezTo>
                <a:cubicBezTo>
                  <a:pt x="1919" y="610"/>
                  <a:pt x="1906" y="649"/>
                  <a:pt x="1867" y="702"/>
                </a:cubicBezTo>
                <a:cubicBezTo>
                  <a:pt x="1840" y="755"/>
                  <a:pt x="1800" y="808"/>
                  <a:pt x="1747" y="888"/>
                </a:cubicBezTo>
                <a:lnTo>
                  <a:pt x="1602" y="1126"/>
                </a:lnTo>
                <a:cubicBezTo>
                  <a:pt x="1536" y="1033"/>
                  <a:pt x="1469" y="954"/>
                  <a:pt x="1417" y="874"/>
                </a:cubicBezTo>
                <a:cubicBezTo>
                  <a:pt x="1364" y="795"/>
                  <a:pt x="1311" y="715"/>
                  <a:pt x="1271" y="663"/>
                </a:cubicBezTo>
                <a:cubicBezTo>
                  <a:pt x="1231" y="596"/>
                  <a:pt x="1192" y="543"/>
                  <a:pt x="1165" y="504"/>
                </a:cubicBezTo>
                <a:cubicBezTo>
                  <a:pt x="1152" y="464"/>
                  <a:pt x="1139" y="424"/>
                  <a:pt x="1139" y="411"/>
                </a:cubicBezTo>
                <a:cubicBezTo>
                  <a:pt x="1139" y="385"/>
                  <a:pt x="1152" y="371"/>
                  <a:pt x="1178" y="371"/>
                </a:cubicBezTo>
                <a:cubicBezTo>
                  <a:pt x="1218" y="358"/>
                  <a:pt x="1271" y="358"/>
                  <a:pt x="1324" y="358"/>
                </a:cubicBezTo>
                <a:cubicBezTo>
                  <a:pt x="1390" y="358"/>
                  <a:pt x="1443" y="345"/>
                  <a:pt x="1469" y="305"/>
                </a:cubicBezTo>
                <a:cubicBezTo>
                  <a:pt x="1509" y="265"/>
                  <a:pt x="1522" y="226"/>
                  <a:pt x="1522" y="199"/>
                </a:cubicBezTo>
                <a:cubicBezTo>
                  <a:pt x="1522" y="173"/>
                  <a:pt x="1522" y="146"/>
                  <a:pt x="1522" y="133"/>
                </a:cubicBezTo>
                <a:cubicBezTo>
                  <a:pt x="1522" y="107"/>
                  <a:pt x="1509" y="80"/>
                  <a:pt x="1483" y="67"/>
                </a:cubicBezTo>
                <a:cubicBezTo>
                  <a:pt x="1456" y="40"/>
                  <a:pt x="1430" y="27"/>
                  <a:pt x="1377" y="14"/>
                </a:cubicBezTo>
                <a:cubicBezTo>
                  <a:pt x="1337" y="1"/>
                  <a:pt x="1271" y="1"/>
                  <a:pt x="117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79"/>
        <p:cNvGrpSpPr/>
        <p:nvPr/>
      </p:nvGrpSpPr>
      <p:grpSpPr>
        <a:xfrm>
          <a:off x="0" y="0"/>
          <a:ext cx="0" cy="0"/>
          <a:chOff x="0" y="0"/>
          <a:chExt cx="0" cy="0"/>
        </a:xfrm>
      </p:grpSpPr>
      <p:sp>
        <p:nvSpPr>
          <p:cNvPr id="80" name="Google Shape;80;p5"/>
          <p:cNvSpPr txBox="1">
            <a:spLocks noGrp="1"/>
          </p:cNvSpPr>
          <p:nvPr>
            <p:ph type="subTitle" idx="1"/>
          </p:nvPr>
        </p:nvSpPr>
        <p:spPr>
          <a:xfrm>
            <a:off x="1290763" y="2721716"/>
            <a:ext cx="2907600" cy="713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FFEC9D"/>
              </a:buClr>
              <a:buSzPts val="1800"/>
              <a:buFont typeface="Life Savers"/>
              <a:buNone/>
              <a:defRPr sz="3000" b="1">
                <a:solidFill>
                  <a:schemeClr val="lt2"/>
                </a:solidFill>
                <a:latin typeface="Life Savers"/>
                <a:ea typeface="Life Savers"/>
                <a:cs typeface="Life Savers"/>
                <a:sym typeface="Life Savers"/>
              </a:defRPr>
            </a:lvl1pPr>
            <a:lvl2pPr lvl="1" algn="ctr" rtl="0">
              <a:lnSpc>
                <a:spcPct val="100000"/>
              </a:lnSpc>
              <a:spcBef>
                <a:spcPts val="1600"/>
              </a:spcBef>
              <a:spcAft>
                <a:spcPts val="0"/>
              </a:spcAft>
              <a:buClr>
                <a:srgbClr val="FFEC9D"/>
              </a:buClr>
              <a:buSzPts val="1400"/>
              <a:buFont typeface="Life Savers"/>
              <a:buNone/>
              <a:defRPr b="1">
                <a:solidFill>
                  <a:srgbClr val="FFEC9D"/>
                </a:solidFill>
                <a:latin typeface="Life Savers"/>
                <a:ea typeface="Life Savers"/>
                <a:cs typeface="Life Savers"/>
                <a:sym typeface="Life Savers"/>
              </a:defRPr>
            </a:lvl2pPr>
            <a:lvl3pPr lvl="2" algn="ctr" rtl="0">
              <a:lnSpc>
                <a:spcPct val="100000"/>
              </a:lnSpc>
              <a:spcBef>
                <a:spcPts val="1600"/>
              </a:spcBef>
              <a:spcAft>
                <a:spcPts val="0"/>
              </a:spcAft>
              <a:buClr>
                <a:srgbClr val="FFEC9D"/>
              </a:buClr>
              <a:buSzPts val="1400"/>
              <a:buFont typeface="Life Savers"/>
              <a:buNone/>
              <a:defRPr b="1">
                <a:solidFill>
                  <a:srgbClr val="FFEC9D"/>
                </a:solidFill>
                <a:latin typeface="Life Savers"/>
                <a:ea typeface="Life Savers"/>
                <a:cs typeface="Life Savers"/>
                <a:sym typeface="Life Savers"/>
              </a:defRPr>
            </a:lvl3pPr>
            <a:lvl4pPr lvl="3" algn="ctr" rtl="0">
              <a:lnSpc>
                <a:spcPct val="100000"/>
              </a:lnSpc>
              <a:spcBef>
                <a:spcPts val="1600"/>
              </a:spcBef>
              <a:spcAft>
                <a:spcPts val="0"/>
              </a:spcAft>
              <a:buClr>
                <a:srgbClr val="FFEC9D"/>
              </a:buClr>
              <a:buSzPts val="1400"/>
              <a:buFont typeface="Life Savers"/>
              <a:buNone/>
              <a:defRPr b="1">
                <a:solidFill>
                  <a:srgbClr val="FFEC9D"/>
                </a:solidFill>
                <a:latin typeface="Life Savers"/>
                <a:ea typeface="Life Savers"/>
                <a:cs typeface="Life Savers"/>
                <a:sym typeface="Life Savers"/>
              </a:defRPr>
            </a:lvl4pPr>
            <a:lvl5pPr lvl="4" algn="ctr" rtl="0">
              <a:lnSpc>
                <a:spcPct val="100000"/>
              </a:lnSpc>
              <a:spcBef>
                <a:spcPts val="1600"/>
              </a:spcBef>
              <a:spcAft>
                <a:spcPts val="0"/>
              </a:spcAft>
              <a:buClr>
                <a:srgbClr val="FFEC9D"/>
              </a:buClr>
              <a:buSzPts val="1400"/>
              <a:buFont typeface="Life Savers"/>
              <a:buNone/>
              <a:defRPr b="1">
                <a:solidFill>
                  <a:srgbClr val="FFEC9D"/>
                </a:solidFill>
                <a:latin typeface="Life Savers"/>
                <a:ea typeface="Life Savers"/>
                <a:cs typeface="Life Savers"/>
                <a:sym typeface="Life Savers"/>
              </a:defRPr>
            </a:lvl5pPr>
            <a:lvl6pPr lvl="5" algn="ctr" rtl="0">
              <a:lnSpc>
                <a:spcPct val="100000"/>
              </a:lnSpc>
              <a:spcBef>
                <a:spcPts val="1600"/>
              </a:spcBef>
              <a:spcAft>
                <a:spcPts val="0"/>
              </a:spcAft>
              <a:buClr>
                <a:srgbClr val="FFEC9D"/>
              </a:buClr>
              <a:buSzPts val="1400"/>
              <a:buFont typeface="Life Savers"/>
              <a:buNone/>
              <a:defRPr b="1">
                <a:solidFill>
                  <a:srgbClr val="FFEC9D"/>
                </a:solidFill>
                <a:latin typeface="Life Savers"/>
                <a:ea typeface="Life Savers"/>
                <a:cs typeface="Life Savers"/>
                <a:sym typeface="Life Savers"/>
              </a:defRPr>
            </a:lvl6pPr>
            <a:lvl7pPr lvl="6" algn="ctr" rtl="0">
              <a:lnSpc>
                <a:spcPct val="100000"/>
              </a:lnSpc>
              <a:spcBef>
                <a:spcPts val="1600"/>
              </a:spcBef>
              <a:spcAft>
                <a:spcPts val="0"/>
              </a:spcAft>
              <a:buClr>
                <a:srgbClr val="FFEC9D"/>
              </a:buClr>
              <a:buSzPts val="1400"/>
              <a:buFont typeface="Life Savers"/>
              <a:buNone/>
              <a:defRPr b="1">
                <a:solidFill>
                  <a:srgbClr val="FFEC9D"/>
                </a:solidFill>
                <a:latin typeface="Life Savers"/>
                <a:ea typeface="Life Savers"/>
                <a:cs typeface="Life Savers"/>
                <a:sym typeface="Life Savers"/>
              </a:defRPr>
            </a:lvl7pPr>
            <a:lvl8pPr lvl="7" algn="ctr" rtl="0">
              <a:lnSpc>
                <a:spcPct val="100000"/>
              </a:lnSpc>
              <a:spcBef>
                <a:spcPts val="1600"/>
              </a:spcBef>
              <a:spcAft>
                <a:spcPts val="0"/>
              </a:spcAft>
              <a:buClr>
                <a:srgbClr val="FFEC9D"/>
              </a:buClr>
              <a:buSzPts val="1400"/>
              <a:buFont typeface="Life Savers"/>
              <a:buNone/>
              <a:defRPr b="1">
                <a:solidFill>
                  <a:srgbClr val="FFEC9D"/>
                </a:solidFill>
                <a:latin typeface="Life Savers"/>
                <a:ea typeface="Life Savers"/>
                <a:cs typeface="Life Savers"/>
                <a:sym typeface="Life Savers"/>
              </a:defRPr>
            </a:lvl8pPr>
            <a:lvl9pPr lvl="8" algn="ctr" rtl="0">
              <a:lnSpc>
                <a:spcPct val="100000"/>
              </a:lnSpc>
              <a:spcBef>
                <a:spcPts val="1600"/>
              </a:spcBef>
              <a:spcAft>
                <a:spcPts val="1600"/>
              </a:spcAft>
              <a:buClr>
                <a:srgbClr val="FFEC9D"/>
              </a:buClr>
              <a:buSzPts val="1400"/>
              <a:buFont typeface="Life Savers"/>
              <a:buNone/>
              <a:defRPr b="1">
                <a:solidFill>
                  <a:srgbClr val="FFEC9D"/>
                </a:solidFill>
                <a:latin typeface="Life Savers"/>
                <a:ea typeface="Life Savers"/>
                <a:cs typeface="Life Savers"/>
                <a:sym typeface="Life Savers"/>
              </a:defRPr>
            </a:lvl9pPr>
          </a:lstStyle>
          <a:p>
            <a:endParaRPr/>
          </a:p>
        </p:txBody>
      </p:sp>
      <p:sp>
        <p:nvSpPr>
          <p:cNvPr id="81" name="Google Shape;81;p5"/>
          <p:cNvSpPr txBox="1">
            <a:spLocks noGrp="1"/>
          </p:cNvSpPr>
          <p:nvPr>
            <p:ph type="subTitle" idx="2"/>
          </p:nvPr>
        </p:nvSpPr>
        <p:spPr>
          <a:xfrm>
            <a:off x="4945638" y="770091"/>
            <a:ext cx="2907600" cy="713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FFEC9D"/>
              </a:buClr>
              <a:buSzPts val="1800"/>
              <a:buFont typeface="Life Savers"/>
              <a:buNone/>
              <a:defRPr sz="3000" b="1">
                <a:solidFill>
                  <a:schemeClr val="lt2"/>
                </a:solidFill>
                <a:latin typeface="Life Savers"/>
                <a:ea typeface="Life Savers"/>
                <a:cs typeface="Life Savers"/>
                <a:sym typeface="Life Savers"/>
              </a:defRPr>
            </a:lvl1pPr>
            <a:lvl2pPr lvl="1" algn="ctr" rtl="0">
              <a:lnSpc>
                <a:spcPct val="100000"/>
              </a:lnSpc>
              <a:spcBef>
                <a:spcPts val="1600"/>
              </a:spcBef>
              <a:spcAft>
                <a:spcPts val="0"/>
              </a:spcAft>
              <a:buClr>
                <a:srgbClr val="FFEC9D"/>
              </a:buClr>
              <a:buSzPts val="1400"/>
              <a:buFont typeface="Life Savers"/>
              <a:buNone/>
              <a:defRPr b="1">
                <a:solidFill>
                  <a:srgbClr val="FFEC9D"/>
                </a:solidFill>
                <a:latin typeface="Life Savers"/>
                <a:ea typeface="Life Savers"/>
                <a:cs typeface="Life Savers"/>
                <a:sym typeface="Life Savers"/>
              </a:defRPr>
            </a:lvl2pPr>
            <a:lvl3pPr lvl="2" algn="ctr" rtl="0">
              <a:lnSpc>
                <a:spcPct val="100000"/>
              </a:lnSpc>
              <a:spcBef>
                <a:spcPts val="1600"/>
              </a:spcBef>
              <a:spcAft>
                <a:spcPts val="0"/>
              </a:spcAft>
              <a:buClr>
                <a:srgbClr val="FFEC9D"/>
              </a:buClr>
              <a:buSzPts val="1400"/>
              <a:buFont typeface="Life Savers"/>
              <a:buNone/>
              <a:defRPr b="1">
                <a:solidFill>
                  <a:srgbClr val="FFEC9D"/>
                </a:solidFill>
                <a:latin typeface="Life Savers"/>
                <a:ea typeface="Life Savers"/>
                <a:cs typeface="Life Savers"/>
                <a:sym typeface="Life Savers"/>
              </a:defRPr>
            </a:lvl3pPr>
            <a:lvl4pPr lvl="3" algn="ctr" rtl="0">
              <a:lnSpc>
                <a:spcPct val="100000"/>
              </a:lnSpc>
              <a:spcBef>
                <a:spcPts val="1600"/>
              </a:spcBef>
              <a:spcAft>
                <a:spcPts val="0"/>
              </a:spcAft>
              <a:buClr>
                <a:srgbClr val="FFEC9D"/>
              </a:buClr>
              <a:buSzPts val="1400"/>
              <a:buFont typeface="Life Savers"/>
              <a:buNone/>
              <a:defRPr b="1">
                <a:solidFill>
                  <a:srgbClr val="FFEC9D"/>
                </a:solidFill>
                <a:latin typeface="Life Savers"/>
                <a:ea typeface="Life Savers"/>
                <a:cs typeface="Life Savers"/>
                <a:sym typeface="Life Savers"/>
              </a:defRPr>
            </a:lvl4pPr>
            <a:lvl5pPr lvl="4" algn="ctr" rtl="0">
              <a:lnSpc>
                <a:spcPct val="100000"/>
              </a:lnSpc>
              <a:spcBef>
                <a:spcPts val="1600"/>
              </a:spcBef>
              <a:spcAft>
                <a:spcPts val="0"/>
              </a:spcAft>
              <a:buClr>
                <a:srgbClr val="FFEC9D"/>
              </a:buClr>
              <a:buSzPts val="1400"/>
              <a:buFont typeface="Life Savers"/>
              <a:buNone/>
              <a:defRPr b="1">
                <a:solidFill>
                  <a:srgbClr val="FFEC9D"/>
                </a:solidFill>
                <a:latin typeface="Life Savers"/>
                <a:ea typeface="Life Savers"/>
                <a:cs typeface="Life Savers"/>
                <a:sym typeface="Life Savers"/>
              </a:defRPr>
            </a:lvl5pPr>
            <a:lvl6pPr lvl="5" algn="ctr" rtl="0">
              <a:lnSpc>
                <a:spcPct val="100000"/>
              </a:lnSpc>
              <a:spcBef>
                <a:spcPts val="1600"/>
              </a:spcBef>
              <a:spcAft>
                <a:spcPts val="0"/>
              </a:spcAft>
              <a:buClr>
                <a:srgbClr val="FFEC9D"/>
              </a:buClr>
              <a:buSzPts val="1400"/>
              <a:buFont typeface="Life Savers"/>
              <a:buNone/>
              <a:defRPr b="1">
                <a:solidFill>
                  <a:srgbClr val="FFEC9D"/>
                </a:solidFill>
                <a:latin typeface="Life Savers"/>
                <a:ea typeface="Life Savers"/>
                <a:cs typeface="Life Savers"/>
                <a:sym typeface="Life Savers"/>
              </a:defRPr>
            </a:lvl6pPr>
            <a:lvl7pPr lvl="6" algn="ctr" rtl="0">
              <a:lnSpc>
                <a:spcPct val="100000"/>
              </a:lnSpc>
              <a:spcBef>
                <a:spcPts val="1600"/>
              </a:spcBef>
              <a:spcAft>
                <a:spcPts val="0"/>
              </a:spcAft>
              <a:buClr>
                <a:srgbClr val="FFEC9D"/>
              </a:buClr>
              <a:buSzPts val="1400"/>
              <a:buFont typeface="Life Savers"/>
              <a:buNone/>
              <a:defRPr b="1">
                <a:solidFill>
                  <a:srgbClr val="FFEC9D"/>
                </a:solidFill>
                <a:latin typeface="Life Savers"/>
                <a:ea typeface="Life Savers"/>
                <a:cs typeface="Life Savers"/>
                <a:sym typeface="Life Savers"/>
              </a:defRPr>
            </a:lvl7pPr>
            <a:lvl8pPr lvl="7" algn="ctr" rtl="0">
              <a:lnSpc>
                <a:spcPct val="100000"/>
              </a:lnSpc>
              <a:spcBef>
                <a:spcPts val="1600"/>
              </a:spcBef>
              <a:spcAft>
                <a:spcPts val="0"/>
              </a:spcAft>
              <a:buClr>
                <a:srgbClr val="FFEC9D"/>
              </a:buClr>
              <a:buSzPts val="1400"/>
              <a:buFont typeface="Life Savers"/>
              <a:buNone/>
              <a:defRPr b="1">
                <a:solidFill>
                  <a:srgbClr val="FFEC9D"/>
                </a:solidFill>
                <a:latin typeface="Life Savers"/>
                <a:ea typeface="Life Savers"/>
                <a:cs typeface="Life Savers"/>
                <a:sym typeface="Life Savers"/>
              </a:defRPr>
            </a:lvl8pPr>
            <a:lvl9pPr lvl="8" algn="ctr" rtl="0">
              <a:lnSpc>
                <a:spcPct val="100000"/>
              </a:lnSpc>
              <a:spcBef>
                <a:spcPts val="1600"/>
              </a:spcBef>
              <a:spcAft>
                <a:spcPts val="1600"/>
              </a:spcAft>
              <a:buClr>
                <a:srgbClr val="FFEC9D"/>
              </a:buClr>
              <a:buSzPts val="1400"/>
              <a:buFont typeface="Life Savers"/>
              <a:buNone/>
              <a:defRPr b="1">
                <a:solidFill>
                  <a:srgbClr val="FFEC9D"/>
                </a:solidFill>
                <a:latin typeface="Life Savers"/>
                <a:ea typeface="Life Savers"/>
                <a:cs typeface="Life Savers"/>
                <a:sym typeface="Life Savers"/>
              </a:defRPr>
            </a:lvl9pPr>
          </a:lstStyle>
          <a:p>
            <a:endParaRPr/>
          </a:p>
        </p:txBody>
      </p:sp>
      <p:sp>
        <p:nvSpPr>
          <p:cNvPr id="82" name="Google Shape;82;p5"/>
          <p:cNvSpPr txBox="1">
            <a:spLocks noGrp="1"/>
          </p:cNvSpPr>
          <p:nvPr>
            <p:ph type="subTitle" idx="3"/>
          </p:nvPr>
        </p:nvSpPr>
        <p:spPr>
          <a:xfrm>
            <a:off x="1519213" y="3259541"/>
            <a:ext cx="2450700" cy="105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400">
                <a:latin typeface="Mukta Light"/>
                <a:ea typeface="Mukta Light"/>
                <a:cs typeface="Mukta Light"/>
                <a:sym typeface="Mukta Light"/>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83" name="Google Shape;83;p5"/>
          <p:cNvSpPr txBox="1">
            <a:spLocks noGrp="1"/>
          </p:cNvSpPr>
          <p:nvPr>
            <p:ph type="subTitle" idx="4"/>
          </p:nvPr>
        </p:nvSpPr>
        <p:spPr>
          <a:xfrm>
            <a:off x="5175288" y="1307916"/>
            <a:ext cx="2448300" cy="105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800"/>
              <a:buNone/>
              <a:defRPr sz="1400">
                <a:latin typeface="Mukta Light"/>
                <a:ea typeface="Mukta Light"/>
                <a:cs typeface="Mukta Light"/>
                <a:sym typeface="Mukta Light"/>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grpSp>
        <p:nvGrpSpPr>
          <p:cNvPr id="84" name="Google Shape;84;p5"/>
          <p:cNvGrpSpPr/>
          <p:nvPr/>
        </p:nvGrpSpPr>
        <p:grpSpPr>
          <a:xfrm>
            <a:off x="8083133" y="249192"/>
            <a:ext cx="703436" cy="246214"/>
            <a:chOff x="7657026" y="2119264"/>
            <a:chExt cx="819378" cy="286796"/>
          </a:xfrm>
        </p:grpSpPr>
        <p:sp>
          <p:nvSpPr>
            <p:cNvPr id="85" name="Google Shape;85;p5"/>
            <p:cNvSpPr/>
            <p:nvPr/>
          </p:nvSpPr>
          <p:spPr>
            <a:xfrm>
              <a:off x="7657026" y="2119264"/>
              <a:ext cx="177804" cy="286796"/>
            </a:xfrm>
            <a:custGeom>
              <a:avLst/>
              <a:gdLst/>
              <a:ahLst/>
              <a:cxnLst/>
              <a:rect l="l" t="t" r="r" b="b"/>
              <a:pathLst>
                <a:path w="3217" h="5189" extrusionOk="0">
                  <a:moveTo>
                    <a:pt x="1668" y="0"/>
                  </a:moveTo>
                  <a:cubicBezTo>
                    <a:pt x="1417" y="0"/>
                    <a:pt x="1205" y="40"/>
                    <a:pt x="1006" y="146"/>
                  </a:cubicBezTo>
                  <a:cubicBezTo>
                    <a:pt x="808" y="252"/>
                    <a:pt x="649" y="371"/>
                    <a:pt x="517" y="517"/>
                  </a:cubicBezTo>
                  <a:cubicBezTo>
                    <a:pt x="384" y="649"/>
                    <a:pt x="292" y="795"/>
                    <a:pt x="212" y="953"/>
                  </a:cubicBezTo>
                  <a:cubicBezTo>
                    <a:pt x="146" y="1099"/>
                    <a:pt x="120" y="1218"/>
                    <a:pt x="120" y="1324"/>
                  </a:cubicBezTo>
                  <a:cubicBezTo>
                    <a:pt x="120" y="1337"/>
                    <a:pt x="120" y="1364"/>
                    <a:pt x="120" y="1403"/>
                  </a:cubicBezTo>
                  <a:cubicBezTo>
                    <a:pt x="133" y="1443"/>
                    <a:pt x="133" y="1496"/>
                    <a:pt x="159" y="1536"/>
                  </a:cubicBezTo>
                  <a:cubicBezTo>
                    <a:pt x="173" y="1575"/>
                    <a:pt x="199" y="1615"/>
                    <a:pt x="239" y="1655"/>
                  </a:cubicBezTo>
                  <a:cubicBezTo>
                    <a:pt x="278" y="1681"/>
                    <a:pt x="331" y="1695"/>
                    <a:pt x="398" y="1695"/>
                  </a:cubicBezTo>
                  <a:cubicBezTo>
                    <a:pt x="503" y="1695"/>
                    <a:pt x="596" y="1668"/>
                    <a:pt x="649" y="1615"/>
                  </a:cubicBezTo>
                  <a:cubicBezTo>
                    <a:pt x="715" y="1562"/>
                    <a:pt x="742" y="1496"/>
                    <a:pt x="742" y="1403"/>
                  </a:cubicBezTo>
                  <a:cubicBezTo>
                    <a:pt x="742" y="1377"/>
                    <a:pt x="742" y="1337"/>
                    <a:pt x="715" y="1311"/>
                  </a:cubicBezTo>
                  <a:cubicBezTo>
                    <a:pt x="715" y="1284"/>
                    <a:pt x="689" y="1258"/>
                    <a:pt x="676" y="1245"/>
                  </a:cubicBezTo>
                  <a:lnTo>
                    <a:pt x="623" y="1178"/>
                  </a:lnTo>
                  <a:cubicBezTo>
                    <a:pt x="609" y="1152"/>
                    <a:pt x="609" y="1125"/>
                    <a:pt x="609" y="1099"/>
                  </a:cubicBezTo>
                  <a:cubicBezTo>
                    <a:pt x="609" y="1072"/>
                    <a:pt x="623" y="1006"/>
                    <a:pt x="676" y="927"/>
                  </a:cubicBezTo>
                  <a:cubicBezTo>
                    <a:pt x="715" y="847"/>
                    <a:pt x="795" y="768"/>
                    <a:pt x="874" y="689"/>
                  </a:cubicBezTo>
                  <a:cubicBezTo>
                    <a:pt x="967" y="609"/>
                    <a:pt x="1073" y="530"/>
                    <a:pt x="1192" y="464"/>
                  </a:cubicBezTo>
                  <a:cubicBezTo>
                    <a:pt x="1311" y="411"/>
                    <a:pt x="1456" y="371"/>
                    <a:pt x="1615" y="371"/>
                  </a:cubicBezTo>
                  <a:cubicBezTo>
                    <a:pt x="1774" y="371"/>
                    <a:pt x="1906" y="397"/>
                    <a:pt x="2012" y="464"/>
                  </a:cubicBezTo>
                  <a:cubicBezTo>
                    <a:pt x="2131" y="517"/>
                    <a:pt x="2224" y="583"/>
                    <a:pt x="2290" y="662"/>
                  </a:cubicBezTo>
                  <a:cubicBezTo>
                    <a:pt x="2356" y="755"/>
                    <a:pt x="2409" y="847"/>
                    <a:pt x="2436" y="953"/>
                  </a:cubicBezTo>
                  <a:cubicBezTo>
                    <a:pt x="2476" y="1059"/>
                    <a:pt x="2489" y="1152"/>
                    <a:pt x="2489" y="1245"/>
                  </a:cubicBezTo>
                  <a:cubicBezTo>
                    <a:pt x="2489" y="1456"/>
                    <a:pt x="2449" y="1668"/>
                    <a:pt x="2370" y="1893"/>
                  </a:cubicBezTo>
                  <a:cubicBezTo>
                    <a:pt x="2290" y="2118"/>
                    <a:pt x="2198" y="2356"/>
                    <a:pt x="2065" y="2581"/>
                  </a:cubicBezTo>
                  <a:cubicBezTo>
                    <a:pt x="1946" y="2819"/>
                    <a:pt x="1801" y="3044"/>
                    <a:pt x="1642" y="3283"/>
                  </a:cubicBezTo>
                  <a:cubicBezTo>
                    <a:pt x="1470" y="3508"/>
                    <a:pt x="1311" y="3719"/>
                    <a:pt x="1126" y="3918"/>
                  </a:cubicBezTo>
                  <a:cubicBezTo>
                    <a:pt x="953" y="4117"/>
                    <a:pt x="781" y="4302"/>
                    <a:pt x="609" y="4474"/>
                  </a:cubicBezTo>
                  <a:cubicBezTo>
                    <a:pt x="437" y="4633"/>
                    <a:pt x="278" y="4765"/>
                    <a:pt x="133" y="4884"/>
                  </a:cubicBezTo>
                  <a:cubicBezTo>
                    <a:pt x="106" y="4911"/>
                    <a:pt x="67" y="4937"/>
                    <a:pt x="40" y="4964"/>
                  </a:cubicBezTo>
                  <a:cubicBezTo>
                    <a:pt x="14" y="4977"/>
                    <a:pt x="1" y="5003"/>
                    <a:pt x="1" y="5043"/>
                  </a:cubicBezTo>
                  <a:cubicBezTo>
                    <a:pt x="1" y="5069"/>
                    <a:pt x="14" y="5109"/>
                    <a:pt x="40" y="5136"/>
                  </a:cubicBezTo>
                  <a:cubicBezTo>
                    <a:pt x="67" y="5175"/>
                    <a:pt x="120" y="5189"/>
                    <a:pt x="186" y="5189"/>
                  </a:cubicBezTo>
                  <a:cubicBezTo>
                    <a:pt x="239" y="5189"/>
                    <a:pt x="292" y="5189"/>
                    <a:pt x="345" y="5162"/>
                  </a:cubicBezTo>
                  <a:cubicBezTo>
                    <a:pt x="398" y="5149"/>
                    <a:pt x="424" y="5122"/>
                    <a:pt x="451" y="5109"/>
                  </a:cubicBezTo>
                  <a:lnTo>
                    <a:pt x="1523" y="5109"/>
                  </a:lnTo>
                  <a:cubicBezTo>
                    <a:pt x="1642" y="5109"/>
                    <a:pt x="1774" y="5109"/>
                    <a:pt x="1893" y="5122"/>
                  </a:cubicBezTo>
                  <a:lnTo>
                    <a:pt x="2674" y="5122"/>
                  </a:lnTo>
                  <a:cubicBezTo>
                    <a:pt x="2701" y="5122"/>
                    <a:pt x="2727" y="5109"/>
                    <a:pt x="2767" y="5096"/>
                  </a:cubicBezTo>
                  <a:cubicBezTo>
                    <a:pt x="2806" y="5069"/>
                    <a:pt x="2846" y="5043"/>
                    <a:pt x="2873" y="4990"/>
                  </a:cubicBezTo>
                  <a:cubicBezTo>
                    <a:pt x="2978" y="4792"/>
                    <a:pt x="3071" y="4646"/>
                    <a:pt x="3124" y="4553"/>
                  </a:cubicBezTo>
                  <a:cubicBezTo>
                    <a:pt x="3190" y="4461"/>
                    <a:pt x="3217" y="4394"/>
                    <a:pt x="3217" y="4342"/>
                  </a:cubicBezTo>
                  <a:cubicBezTo>
                    <a:pt x="3217" y="4302"/>
                    <a:pt x="3190" y="4262"/>
                    <a:pt x="3151" y="4249"/>
                  </a:cubicBezTo>
                  <a:cubicBezTo>
                    <a:pt x="3111" y="4222"/>
                    <a:pt x="3071" y="4222"/>
                    <a:pt x="3031" y="4222"/>
                  </a:cubicBezTo>
                  <a:cubicBezTo>
                    <a:pt x="2978" y="4222"/>
                    <a:pt x="2926" y="4236"/>
                    <a:pt x="2899" y="4262"/>
                  </a:cubicBezTo>
                  <a:cubicBezTo>
                    <a:pt x="2873" y="4302"/>
                    <a:pt x="2846" y="4328"/>
                    <a:pt x="2833" y="4355"/>
                  </a:cubicBezTo>
                  <a:lnTo>
                    <a:pt x="2661" y="4606"/>
                  </a:lnTo>
                  <a:cubicBezTo>
                    <a:pt x="2621" y="4659"/>
                    <a:pt x="2595" y="4699"/>
                    <a:pt x="2568" y="4712"/>
                  </a:cubicBezTo>
                  <a:cubicBezTo>
                    <a:pt x="2555" y="4725"/>
                    <a:pt x="2528" y="4739"/>
                    <a:pt x="2502" y="4739"/>
                  </a:cubicBezTo>
                  <a:lnTo>
                    <a:pt x="2264" y="4739"/>
                  </a:lnTo>
                  <a:cubicBezTo>
                    <a:pt x="2131" y="4739"/>
                    <a:pt x="1986" y="4739"/>
                    <a:pt x="1814" y="4725"/>
                  </a:cubicBezTo>
                  <a:lnTo>
                    <a:pt x="1284" y="4725"/>
                  </a:lnTo>
                  <a:cubicBezTo>
                    <a:pt x="1112" y="4725"/>
                    <a:pt x="953" y="4712"/>
                    <a:pt x="821" y="4699"/>
                  </a:cubicBezTo>
                  <a:cubicBezTo>
                    <a:pt x="940" y="4593"/>
                    <a:pt x="1086" y="4461"/>
                    <a:pt x="1231" y="4302"/>
                  </a:cubicBezTo>
                  <a:cubicBezTo>
                    <a:pt x="1390" y="4143"/>
                    <a:pt x="1536" y="3971"/>
                    <a:pt x="1695" y="3786"/>
                  </a:cubicBezTo>
                  <a:cubicBezTo>
                    <a:pt x="1853" y="3600"/>
                    <a:pt x="2012" y="3402"/>
                    <a:pt x="2158" y="3190"/>
                  </a:cubicBezTo>
                  <a:cubicBezTo>
                    <a:pt x="2303" y="2978"/>
                    <a:pt x="2436" y="2767"/>
                    <a:pt x="2555" y="2555"/>
                  </a:cubicBezTo>
                  <a:cubicBezTo>
                    <a:pt x="2674" y="2343"/>
                    <a:pt x="2767" y="2118"/>
                    <a:pt x="2833" y="1906"/>
                  </a:cubicBezTo>
                  <a:cubicBezTo>
                    <a:pt x="2912" y="1681"/>
                    <a:pt x="2952" y="1470"/>
                    <a:pt x="2952" y="1258"/>
                  </a:cubicBezTo>
                  <a:cubicBezTo>
                    <a:pt x="2952" y="1086"/>
                    <a:pt x="2926" y="927"/>
                    <a:pt x="2886" y="768"/>
                  </a:cubicBezTo>
                  <a:cubicBezTo>
                    <a:pt x="2833" y="622"/>
                    <a:pt x="2767" y="477"/>
                    <a:pt x="2661" y="371"/>
                  </a:cubicBezTo>
                  <a:cubicBezTo>
                    <a:pt x="2555" y="252"/>
                    <a:pt x="2423" y="159"/>
                    <a:pt x="2264" y="106"/>
                  </a:cubicBezTo>
                  <a:cubicBezTo>
                    <a:pt x="2105" y="27"/>
                    <a:pt x="1906" y="0"/>
                    <a:pt x="166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5"/>
            <p:cNvSpPr/>
            <p:nvPr/>
          </p:nvSpPr>
          <p:spPr>
            <a:xfrm>
              <a:off x="7852350" y="2207752"/>
              <a:ext cx="109048" cy="109821"/>
            </a:xfrm>
            <a:custGeom>
              <a:avLst/>
              <a:gdLst/>
              <a:ahLst/>
              <a:cxnLst/>
              <a:rect l="l" t="t" r="r" b="b"/>
              <a:pathLst>
                <a:path w="1973" h="1987" extrusionOk="0">
                  <a:moveTo>
                    <a:pt x="980" y="1"/>
                  </a:moveTo>
                  <a:cubicBezTo>
                    <a:pt x="927" y="1"/>
                    <a:pt x="874" y="27"/>
                    <a:pt x="834" y="67"/>
                  </a:cubicBezTo>
                  <a:cubicBezTo>
                    <a:pt x="794" y="94"/>
                    <a:pt x="781" y="133"/>
                    <a:pt x="781" y="186"/>
                  </a:cubicBezTo>
                  <a:cubicBezTo>
                    <a:pt x="781" y="252"/>
                    <a:pt x="781" y="345"/>
                    <a:pt x="781" y="451"/>
                  </a:cubicBezTo>
                  <a:cubicBezTo>
                    <a:pt x="794" y="557"/>
                    <a:pt x="794" y="676"/>
                    <a:pt x="794" y="808"/>
                  </a:cubicBezTo>
                  <a:lnTo>
                    <a:pt x="159" y="808"/>
                  </a:lnTo>
                  <a:cubicBezTo>
                    <a:pt x="119" y="808"/>
                    <a:pt x="93" y="821"/>
                    <a:pt x="53" y="861"/>
                  </a:cubicBezTo>
                  <a:cubicBezTo>
                    <a:pt x="14" y="888"/>
                    <a:pt x="0" y="941"/>
                    <a:pt x="0" y="1007"/>
                  </a:cubicBezTo>
                  <a:cubicBezTo>
                    <a:pt x="0" y="1073"/>
                    <a:pt x="14" y="1126"/>
                    <a:pt x="53" y="1166"/>
                  </a:cubicBezTo>
                  <a:cubicBezTo>
                    <a:pt x="93" y="1192"/>
                    <a:pt x="133" y="1205"/>
                    <a:pt x="159" y="1205"/>
                  </a:cubicBezTo>
                  <a:cubicBezTo>
                    <a:pt x="212" y="1205"/>
                    <a:pt x="305" y="1205"/>
                    <a:pt x="411" y="1192"/>
                  </a:cubicBezTo>
                  <a:cubicBezTo>
                    <a:pt x="530" y="1192"/>
                    <a:pt x="649" y="1192"/>
                    <a:pt x="781" y="1179"/>
                  </a:cubicBezTo>
                  <a:lnTo>
                    <a:pt x="781" y="1179"/>
                  </a:lnTo>
                  <a:cubicBezTo>
                    <a:pt x="781" y="1285"/>
                    <a:pt x="781" y="1404"/>
                    <a:pt x="768" y="1536"/>
                  </a:cubicBezTo>
                  <a:cubicBezTo>
                    <a:pt x="768" y="1655"/>
                    <a:pt x="768" y="1748"/>
                    <a:pt x="768" y="1814"/>
                  </a:cubicBezTo>
                  <a:cubicBezTo>
                    <a:pt x="768" y="1854"/>
                    <a:pt x="781" y="1893"/>
                    <a:pt x="821" y="1920"/>
                  </a:cubicBezTo>
                  <a:cubicBezTo>
                    <a:pt x="847" y="1960"/>
                    <a:pt x="900" y="1986"/>
                    <a:pt x="967" y="1986"/>
                  </a:cubicBezTo>
                  <a:cubicBezTo>
                    <a:pt x="1046" y="1986"/>
                    <a:pt x="1099" y="1960"/>
                    <a:pt x="1139" y="1920"/>
                  </a:cubicBezTo>
                  <a:cubicBezTo>
                    <a:pt x="1165" y="1880"/>
                    <a:pt x="1192" y="1854"/>
                    <a:pt x="1192" y="1814"/>
                  </a:cubicBezTo>
                  <a:lnTo>
                    <a:pt x="1192" y="1179"/>
                  </a:lnTo>
                  <a:lnTo>
                    <a:pt x="1787" y="1179"/>
                  </a:lnTo>
                  <a:cubicBezTo>
                    <a:pt x="1840" y="1179"/>
                    <a:pt x="1880" y="1166"/>
                    <a:pt x="1919" y="1139"/>
                  </a:cubicBezTo>
                  <a:cubicBezTo>
                    <a:pt x="1959" y="1099"/>
                    <a:pt x="1972" y="1046"/>
                    <a:pt x="1972" y="980"/>
                  </a:cubicBezTo>
                  <a:cubicBezTo>
                    <a:pt x="1972" y="901"/>
                    <a:pt x="1959" y="848"/>
                    <a:pt x="1933" y="821"/>
                  </a:cubicBezTo>
                  <a:cubicBezTo>
                    <a:pt x="1906" y="795"/>
                    <a:pt x="1867" y="782"/>
                    <a:pt x="1840" y="782"/>
                  </a:cubicBezTo>
                  <a:cubicBezTo>
                    <a:pt x="1761" y="782"/>
                    <a:pt x="1668" y="782"/>
                    <a:pt x="1549" y="795"/>
                  </a:cubicBezTo>
                  <a:cubicBezTo>
                    <a:pt x="1443" y="808"/>
                    <a:pt x="1324" y="808"/>
                    <a:pt x="1192" y="808"/>
                  </a:cubicBezTo>
                  <a:lnTo>
                    <a:pt x="1192" y="451"/>
                  </a:lnTo>
                  <a:cubicBezTo>
                    <a:pt x="1192" y="345"/>
                    <a:pt x="1192" y="252"/>
                    <a:pt x="1192" y="186"/>
                  </a:cubicBezTo>
                  <a:cubicBezTo>
                    <a:pt x="1192" y="133"/>
                    <a:pt x="1178" y="94"/>
                    <a:pt x="1139" y="67"/>
                  </a:cubicBezTo>
                  <a:cubicBezTo>
                    <a:pt x="1099" y="27"/>
                    <a:pt x="1046" y="1"/>
                    <a:pt x="98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5"/>
            <p:cNvSpPr/>
            <p:nvPr/>
          </p:nvSpPr>
          <p:spPr>
            <a:xfrm>
              <a:off x="7975989" y="2119264"/>
              <a:ext cx="177804" cy="286796"/>
            </a:xfrm>
            <a:custGeom>
              <a:avLst/>
              <a:gdLst/>
              <a:ahLst/>
              <a:cxnLst/>
              <a:rect l="l" t="t" r="r" b="b"/>
              <a:pathLst>
                <a:path w="3217" h="5189" extrusionOk="0">
                  <a:moveTo>
                    <a:pt x="1668" y="0"/>
                  </a:moveTo>
                  <a:cubicBezTo>
                    <a:pt x="1416" y="0"/>
                    <a:pt x="1191" y="40"/>
                    <a:pt x="1006" y="146"/>
                  </a:cubicBezTo>
                  <a:cubicBezTo>
                    <a:pt x="807" y="252"/>
                    <a:pt x="649" y="371"/>
                    <a:pt x="516" y="517"/>
                  </a:cubicBezTo>
                  <a:cubicBezTo>
                    <a:pt x="384" y="649"/>
                    <a:pt x="278" y="795"/>
                    <a:pt x="212" y="953"/>
                  </a:cubicBezTo>
                  <a:cubicBezTo>
                    <a:pt x="146" y="1099"/>
                    <a:pt x="106" y="1218"/>
                    <a:pt x="106" y="1324"/>
                  </a:cubicBezTo>
                  <a:cubicBezTo>
                    <a:pt x="106" y="1337"/>
                    <a:pt x="119" y="1364"/>
                    <a:pt x="119" y="1403"/>
                  </a:cubicBezTo>
                  <a:cubicBezTo>
                    <a:pt x="119" y="1443"/>
                    <a:pt x="132" y="1496"/>
                    <a:pt x="146" y="1536"/>
                  </a:cubicBezTo>
                  <a:cubicBezTo>
                    <a:pt x="172" y="1575"/>
                    <a:pt x="199" y="1615"/>
                    <a:pt x="238" y="1655"/>
                  </a:cubicBezTo>
                  <a:cubicBezTo>
                    <a:pt x="278" y="1681"/>
                    <a:pt x="331" y="1695"/>
                    <a:pt x="397" y="1695"/>
                  </a:cubicBezTo>
                  <a:cubicBezTo>
                    <a:pt x="503" y="1695"/>
                    <a:pt x="582" y="1668"/>
                    <a:pt x="649" y="1615"/>
                  </a:cubicBezTo>
                  <a:cubicBezTo>
                    <a:pt x="715" y="1562"/>
                    <a:pt x="741" y="1496"/>
                    <a:pt x="741" y="1403"/>
                  </a:cubicBezTo>
                  <a:cubicBezTo>
                    <a:pt x="741" y="1377"/>
                    <a:pt x="728" y="1337"/>
                    <a:pt x="715" y="1311"/>
                  </a:cubicBezTo>
                  <a:cubicBezTo>
                    <a:pt x="702" y="1284"/>
                    <a:pt x="688" y="1258"/>
                    <a:pt x="662" y="1245"/>
                  </a:cubicBezTo>
                  <a:lnTo>
                    <a:pt x="622" y="1178"/>
                  </a:lnTo>
                  <a:cubicBezTo>
                    <a:pt x="609" y="1152"/>
                    <a:pt x="596" y="1125"/>
                    <a:pt x="596" y="1099"/>
                  </a:cubicBezTo>
                  <a:cubicBezTo>
                    <a:pt x="596" y="1072"/>
                    <a:pt x="622" y="1006"/>
                    <a:pt x="662" y="927"/>
                  </a:cubicBezTo>
                  <a:cubicBezTo>
                    <a:pt x="715" y="847"/>
                    <a:pt x="781" y="768"/>
                    <a:pt x="874" y="689"/>
                  </a:cubicBezTo>
                  <a:cubicBezTo>
                    <a:pt x="953" y="609"/>
                    <a:pt x="1059" y="530"/>
                    <a:pt x="1191" y="464"/>
                  </a:cubicBezTo>
                  <a:cubicBezTo>
                    <a:pt x="1310" y="411"/>
                    <a:pt x="1443" y="371"/>
                    <a:pt x="1602" y="371"/>
                  </a:cubicBezTo>
                  <a:cubicBezTo>
                    <a:pt x="1760" y="371"/>
                    <a:pt x="1906" y="397"/>
                    <a:pt x="2012" y="464"/>
                  </a:cubicBezTo>
                  <a:cubicBezTo>
                    <a:pt x="2131" y="517"/>
                    <a:pt x="2224" y="583"/>
                    <a:pt x="2290" y="662"/>
                  </a:cubicBezTo>
                  <a:cubicBezTo>
                    <a:pt x="2356" y="755"/>
                    <a:pt x="2409" y="847"/>
                    <a:pt x="2435" y="953"/>
                  </a:cubicBezTo>
                  <a:cubicBezTo>
                    <a:pt x="2462" y="1059"/>
                    <a:pt x="2488" y="1152"/>
                    <a:pt x="2488" y="1245"/>
                  </a:cubicBezTo>
                  <a:cubicBezTo>
                    <a:pt x="2488" y="1456"/>
                    <a:pt x="2449" y="1668"/>
                    <a:pt x="2369" y="1893"/>
                  </a:cubicBezTo>
                  <a:cubicBezTo>
                    <a:pt x="2290" y="2118"/>
                    <a:pt x="2184" y="2356"/>
                    <a:pt x="2065" y="2581"/>
                  </a:cubicBezTo>
                  <a:cubicBezTo>
                    <a:pt x="1932" y="2819"/>
                    <a:pt x="1800" y="3044"/>
                    <a:pt x="1628" y="3283"/>
                  </a:cubicBezTo>
                  <a:cubicBezTo>
                    <a:pt x="1469" y="3508"/>
                    <a:pt x="1297" y="3719"/>
                    <a:pt x="1125" y="3918"/>
                  </a:cubicBezTo>
                  <a:cubicBezTo>
                    <a:pt x="953" y="4117"/>
                    <a:pt x="781" y="4302"/>
                    <a:pt x="609" y="4474"/>
                  </a:cubicBezTo>
                  <a:cubicBezTo>
                    <a:pt x="437" y="4633"/>
                    <a:pt x="278" y="4765"/>
                    <a:pt x="132" y="4884"/>
                  </a:cubicBezTo>
                  <a:cubicBezTo>
                    <a:pt x="93" y="4911"/>
                    <a:pt x="66" y="4937"/>
                    <a:pt x="40" y="4964"/>
                  </a:cubicBezTo>
                  <a:cubicBezTo>
                    <a:pt x="13" y="4977"/>
                    <a:pt x="0" y="5003"/>
                    <a:pt x="0" y="5043"/>
                  </a:cubicBezTo>
                  <a:cubicBezTo>
                    <a:pt x="0" y="5069"/>
                    <a:pt x="13" y="5109"/>
                    <a:pt x="40" y="5136"/>
                  </a:cubicBezTo>
                  <a:cubicBezTo>
                    <a:pt x="66" y="5175"/>
                    <a:pt x="119" y="5189"/>
                    <a:pt x="185" y="5189"/>
                  </a:cubicBezTo>
                  <a:cubicBezTo>
                    <a:pt x="238" y="5189"/>
                    <a:pt x="291" y="5189"/>
                    <a:pt x="344" y="5162"/>
                  </a:cubicBezTo>
                  <a:cubicBezTo>
                    <a:pt x="384" y="5149"/>
                    <a:pt x="424" y="5122"/>
                    <a:pt x="437" y="5109"/>
                  </a:cubicBezTo>
                  <a:lnTo>
                    <a:pt x="1509" y="5109"/>
                  </a:lnTo>
                  <a:cubicBezTo>
                    <a:pt x="1641" y="5109"/>
                    <a:pt x="1760" y="5109"/>
                    <a:pt x="1893" y="5122"/>
                  </a:cubicBezTo>
                  <a:lnTo>
                    <a:pt x="2674" y="5122"/>
                  </a:lnTo>
                  <a:cubicBezTo>
                    <a:pt x="2700" y="5122"/>
                    <a:pt x="2727" y="5109"/>
                    <a:pt x="2766" y="5096"/>
                  </a:cubicBezTo>
                  <a:cubicBezTo>
                    <a:pt x="2806" y="5069"/>
                    <a:pt x="2832" y="5043"/>
                    <a:pt x="2859" y="4990"/>
                  </a:cubicBezTo>
                  <a:cubicBezTo>
                    <a:pt x="2978" y="4792"/>
                    <a:pt x="3057" y="4646"/>
                    <a:pt x="3124" y="4553"/>
                  </a:cubicBezTo>
                  <a:cubicBezTo>
                    <a:pt x="3177" y="4461"/>
                    <a:pt x="3216" y="4394"/>
                    <a:pt x="3216" y="4342"/>
                  </a:cubicBezTo>
                  <a:cubicBezTo>
                    <a:pt x="3216" y="4302"/>
                    <a:pt x="3190" y="4262"/>
                    <a:pt x="3150" y="4249"/>
                  </a:cubicBezTo>
                  <a:cubicBezTo>
                    <a:pt x="3110" y="4222"/>
                    <a:pt x="3071" y="4222"/>
                    <a:pt x="3031" y="4222"/>
                  </a:cubicBezTo>
                  <a:cubicBezTo>
                    <a:pt x="2965" y="4222"/>
                    <a:pt x="2925" y="4236"/>
                    <a:pt x="2899" y="4262"/>
                  </a:cubicBezTo>
                  <a:cubicBezTo>
                    <a:pt x="2872" y="4302"/>
                    <a:pt x="2846" y="4328"/>
                    <a:pt x="2819" y="4355"/>
                  </a:cubicBezTo>
                  <a:lnTo>
                    <a:pt x="2660" y="4606"/>
                  </a:lnTo>
                  <a:cubicBezTo>
                    <a:pt x="2621" y="4659"/>
                    <a:pt x="2594" y="4699"/>
                    <a:pt x="2568" y="4712"/>
                  </a:cubicBezTo>
                  <a:cubicBezTo>
                    <a:pt x="2541" y="4725"/>
                    <a:pt x="2528" y="4739"/>
                    <a:pt x="2488" y="4739"/>
                  </a:cubicBezTo>
                  <a:lnTo>
                    <a:pt x="2250" y="4739"/>
                  </a:lnTo>
                  <a:cubicBezTo>
                    <a:pt x="2131" y="4739"/>
                    <a:pt x="1972" y="4739"/>
                    <a:pt x="1800" y="4725"/>
                  </a:cubicBezTo>
                  <a:lnTo>
                    <a:pt x="1284" y="4725"/>
                  </a:lnTo>
                  <a:cubicBezTo>
                    <a:pt x="1099" y="4725"/>
                    <a:pt x="953" y="4712"/>
                    <a:pt x="821" y="4699"/>
                  </a:cubicBezTo>
                  <a:cubicBezTo>
                    <a:pt x="940" y="4593"/>
                    <a:pt x="1072" y="4461"/>
                    <a:pt x="1231" y="4302"/>
                  </a:cubicBezTo>
                  <a:cubicBezTo>
                    <a:pt x="1377" y="4143"/>
                    <a:pt x="1535" y="3971"/>
                    <a:pt x="1694" y="3786"/>
                  </a:cubicBezTo>
                  <a:cubicBezTo>
                    <a:pt x="1853" y="3600"/>
                    <a:pt x="1999" y="3402"/>
                    <a:pt x="2144" y="3190"/>
                  </a:cubicBezTo>
                  <a:cubicBezTo>
                    <a:pt x="2303" y="2978"/>
                    <a:pt x="2435" y="2767"/>
                    <a:pt x="2555" y="2555"/>
                  </a:cubicBezTo>
                  <a:cubicBezTo>
                    <a:pt x="2674" y="2343"/>
                    <a:pt x="2766" y="2118"/>
                    <a:pt x="2832" y="1906"/>
                  </a:cubicBezTo>
                  <a:cubicBezTo>
                    <a:pt x="2912" y="1681"/>
                    <a:pt x="2938" y="1470"/>
                    <a:pt x="2938" y="1258"/>
                  </a:cubicBezTo>
                  <a:cubicBezTo>
                    <a:pt x="2938" y="1086"/>
                    <a:pt x="2925" y="927"/>
                    <a:pt x="2872" y="768"/>
                  </a:cubicBezTo>
                  <a:cubicBezTo>
                    <a:pt x="2832" y="622"/>
                    <a:pt x="2753" y="477"/>
                    <a:pt x="2660" y="371"/>
                  </a:cubicBezTo>
                  <a:cubicBezTo>
                    <a:pt x="2555" y="252"/>
                    <a:pt x="2422" y="159"/>
                    <a:pt x="2263" y="106"/>
                  </a:cubicBezTo>
                  <a:cubicBezTo>
                    <a:pt x="2105" y="27"/>
                    <a:pt x="1906" y="0"/>
                    <a:pt x="166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5"/>
            <p:cNvSpPr/>
            <p:nvPr/>
          </p:nvSpPr>
          <p:spPr>
            <a:xfrm>
              <a:off x="8179328" y="2237045"/>
              <a:ext cx="94401" cy="79036"/>
            </a:xfrm>
            <a:custGeom>
              <a:avLst/>
              <a:gdLst/>
              <a:ahLst/>
              <a:cxnLst/>
              <a:rect l="l" t="t" r="r" b="b"/>
              <a:pathLst>
                <a:path w="1708" h="1430" extrusionOk="0">
                  <a:moveTo>
                    <a:pt x="1576" y="0"/>
                  </a:moveTo>
                  <a:cubicBezTo>
                    <a:pt x="1470" y="0"/>
                    <a:pt x="1364" y="14"/>
                    <a:pt x="1231" y="14"/>
                  </a:cubicBezTo>
                  <a:cubicBezTo>
                    <a:pt x="1112" y="27"/>
                    <a:pt x="953" y="27"/>
                    <a:pt x="781" y="27"/>
                  </a:cubicBezTo>
                  <a:lnTo>
                    <a:pt x="609" y="27"/>
                  </a:lnTo>
                  <a:cubicBezTo>
                    <a:pt x="556" y="27"/>
                    <a:pt x="490" y="14"/>
                    <a:pt x="437" y="14"/>
                  </a:cubicBezTo>
                  <a:lnTo>
                    <a:pt x="159" y="14"/>
                  </a:lnTo>
                  <a:cubicBezTo>
                    <a:pt x="106" y="14"/>
                    <a:pt x="67" y="27"/>
                    <a:pt x="40" y="80"/>
                  </a:cubicBezTo>
                  <a:cubicBezTo>
                    <a:pt x="14" y="106"/>
                    <a:pt x="1" y="146"/>
                    <a:pt x="1" y="199"/>
                  </a:cubicBezTo>
                  <a:cubicBezTo>
                    <a:pt x="1" y="239"/>
                    <a:pt x="14" y="291"/>
                    <a:pt x="40" y="331"/>
                  </a:cubicBezTo>
                  <a:cubicBezTo>
                    <a:pt x="80" y="371"/>
                    <a:pt x="120" y="384"/>
                    <a:pt x="159" y="384"/>
                  </a:cubicBezTo>
                  <a:lnTo>
                    <a:pt x="1523" y="384"/>
                  </a:lnTo>
                  <a:cubicBezTo>
                    <a:pt x="1589" y="384"/>
                    <a:pt x="1642" y="358"/>
                    <a:pt x="1668" y="305"/>
                  </a:cubicBezTo>
                  <a:cubicBezTo>
                    <a:pt x="1695" y="252"/>
                    <a:pt x="1708" y="212"/>
                    <a:pt x="1708" y="172"/>
                  </a:cubicBezTo>
                  <a:cubicBezTo>
                    <a:pt x="1708" y="133"/>
                    <a:pt x="1695" y="93"/>
                    <a:pt x="1655" y="66"/>
                  </a:cubicBezTo>
                  <a:cubicBezTo>
                    <a:pt x="1642" y="27"/>
                    <a:pt x="1602" y="0"/>
                    <a:pt x="1576" y="0"/>
                  </a:cubicBezTo>
                  <a:close/>
                  <a:moveTo>
                    <a:pt x="159" y="1046"/>
                  </a:moveTo>
                  <a:cubicBezTo>
                    <a:pt x="106" y="1046"/>
                    <a:pt x="67" y="1072"/>
                    <a:pt x="40" y="1112"/>
                  </a:cubicBezTo>
                  <a:cubicBezTo>
                    <a:pt x="14" y="1152"/>
                    <a:pt x="1" y="1191"/>
                    <a:pt x="1" y="1231"/>
                  </a:cubicBezTo>
                  <a:cubicBezTo>
                    <a:pt x="1" y="1284"/>
                    <a:pt x="14" y="1324"/>
                    <a:pt x="40" y="1363"/>
                  </a:cubicBezTo>
                  <a:cubicBezTo>
                    <a:pt x="80" y="1403"/>
                    <a:pt x="120" y="1430"/>
                    <a:pt x="159" y="1430"/>
                  </a:cubicBezTo>
                  <a:lnTo>
                    <a:pt x="821" y="1430"/>
                  </a:lnTo>
                  <a:cubicBezTo>
                    <a:pt x="953" y="1416"/>
                    <a:pt x="1086" y="1416"/>
                    <a:pt x="1205" y="1416"/>
                  </a:cubicBezTo>
                  <a:lnTo>
                    <a:pt x="1523" y="1416"/>
                  </a:lnTo>
                  <a:cubicBezTo>
                    <a:pt x="1589" y="1416"/>
                    <a:pt x="1642" y="1390"/>
                    <a:pt x="1668" y="1350"/>
                  </a:cubicBezTo>
                  <a:cubicBezTo>
                    <a:pt x="1695" y="1297"/>
                    <a:pt x="1708" y="1244"/>
                    <a:pt x="1708" y="1218"/>
                  </a:cubicBezTo>
                  <a:cubicBezTo>
                    <a:pt x="1708" y="1165"/>
                    <a:pt x="1695" y="1125"/>
                    <a:pt x="1655" y="1099"/>
                  </a:cubicBezTo>
                  <a:cubicBezTo>
                    <a:pt x="1642" y="1059"/>
                    <a:pt x="1602" y="1046"/>
                    <a:pt x="1576" y="1046"/>
                  </a:cubicBezTo>
                  <a:cubicBezTo>
                    <a:pt x="1470" y="1046"/>
                    <a:pt x="1364" y="1046"/>
                    <a:pt x="1231" y="1059"/>
                  </a:cubicBezTo>
                  <a:lnTo>
                    <a:pt x="278" y="1059"/>
                  </a:lnTo>
                  <a:cubicBezTo>
                    <a:pt x="226" y="1046"/>
                    <a:pt x="186" y="1046"/>
                    <a:pt x="159" y="1046"/>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5"/>
            <p:cNvSpPr/>
            <p:nvPr/>
          </p:nvSpPr>
          <p:spPr>
            <a:xfrm>
              <a:off x="8287602" y="2120701"/>
              <a:ext cx="188802" cy="281711"/>
            </a:xfrm>
            <a:custGeom>
              <a:avLst/>
              <a:gdLst/>
              <a:ahLst/>
              <a:cxnLst/>
              <a:rect l="l" t="t" r="r" b="b"/>
              <a:pathLst>
                <a:path w="3416" h="5097" extrusionOk="0">
                  <a:moveTo>
                    <a:pt x="2542" y="610"/>
                  </a:moveTo>
                  <a:lnTo>
                    <a:pt x="2356" y="3191"/>
                  </a:lnTo>
                  <a:cubicBezTo>
                    <a:pt x="2211" y="3191"/>
                    <a:pt x="2052" y="3204"/>
                    <a:pt x="1867" y="3217"/>
                  </a:cubicBezTo>
                  <a:cubicBezTo>
                    <a:pt x="1681" y="3230"/>
                    <a:pt x="1496" y="3230"/>
                    <a:pt x="1337" y="3243"/>
                  </a:cubicBezTo>
                  <a:cubicBezTo>
                    <a:pt x="1165" y="3243"/>
                    <a:pt x="1019" y="3243"/>
                    <a:pt x="900" y="3257"/>
                  </a:cubicBezTo>
                  <a:lnTo>
                    <a:pt x="702" y="3257"/>
                  </a:lnTo>
                  <a:cubicBezTo>
                    <a:pt x="662" y="3257"/>
                    <a:pt x="636" y="3257"/>
                    <a:pt x="622" y="3243"/>
                  </a:cubicBezTo>
                  <a:cubicBezTo>
                    <a:pt x="622" y="3230"/>
                    <a:pt x="622" y="3217"/>
                    <a:pt x="622" y="3204"/>
                  </a:cubicBezTo>
                  <a:cubicBezTo>
                    <a:pt x="622" y="3191"/>
                    <a:pt x="636" y="3164"/>
                    <a:pt x="649" y="3138"/>
                  </a:cubicBezTo>
                  <a:cubicBezTo>
                    <a:pt x="675" y="3111"/>
                    <a:pt x="689" y="3098"/>
                    <a:pt x="689" y="3085"/>
                  </a:cubicBezTo>
                  <a:lnTo>
                    <a:pt x="2542" y="610"/>
                  </a:lnTo>
                  <a:close/>
                  <a:moveTo>
                    <a:pt x="2714" y="1"/>
                  </a:moveTo>
                  <a:cubicBezTo>
                    <a:pt x="2647" y="1"/>
                    <a:pt x="2581" y="27"/>
                    <a:pt x="2528" y="80"/>
                  </a:cubicBezTo>
                  <a:cubicBezTo>
                    <a:pt x="2462" y="120"/>
                    <a:pt x="2436" y="146"/>
                    <a:pt x="2422" y="173"/>
                  </a:cubicBezTo>
                  <a:cubicBezTo>
                    <a:pt x="2264" y="358"/>
                    <a:pt x="2131" y="530"/>
                    <a:pt x="2012" y="689"/>
                  </a:cubicBezTo>
                  <a:cubicBezTo>
                    <a:pt x="1893" y="835"/>
                    <a:pt x="1787" y="980"/>
                    <a:pt x="1668" y="1126"/>
                  </a:cubicBezTo>
                  <a:lnTo>
                    <a:pt x="1350" y="1563"/>
                  </a:lnTo>
                  <a:cubicBezTo>
                    <a:pt x="1244" y="1708"/>
                    <a:pt x="1125" y="1867"/>
                    <a:pt x="993" y="2039"/>
                  </a:cubicBezTo>
                  <a:cubicBezTo>
                    <a:pt x="874" y="2211"/>
                    <a:pt x="742" y="2396"/>
                    <a:pt x="583" y="2595"/>
                  </a:cubicBezTo>
                  <a:cubicBezTo>
                    <a:pt x="437" y="2807"/>
                    <a:pt x="265" y="3045"/>
                    <a:pt x="67" y="3296"/>
                  </a:cubicBezTo>
                  <a:cubicBezTo>
                    <a:pt x="40" y="3336"/>
                    <a:pt x="27" y="3363"/>
                    <a:pt x="14" y="3389"/>
                  </a:cubicBezTo>
                  <a:cubicBezTo>
                    <a:pt x="14" y="3416"/>
                    <a:pt x="0" y="3442"/>
                    <a:pt x="0" y="3468"/>
                  </a:cubicBezTo>
                  <a:cubicBezTo>
                    <a:pt x="0" y="3521"/>
                    <a:pt x="27" y="3574"/>
                    <a:pt x="80" y="3601"/>
                  </a:cubicBezTo>
                  <a:cubicBezTo>
                    <a:pt x="133" y="3641"/>
                    <a:pt x="199" y="3654"/>
                    <a:pt x="265" y="3654"/>
                  </a:cubicBezTo>
                  <a:cubicBezTo>
                    <a:pt x="358" y="3654"/>
                    <a:pt x="569" y="3654"/>
                    <a:pt x="900" y="3641"/>
                  </a:cubicBezTo>
                  <a:cubicBezTo>
                    <a:pt x="1231" y="3614"/>
                    <a:pt x="1721" y="3601"/>
                    <a:pt x="2356" y="3588"/>
                  </a:cubicBezTo>
                  <a:lnTo>
                    <a:pt x="2356" y="3588"/>
                  </a:lnTo>
                  <a:lnTo>
                    <a:pt x="2290" y="4554"/>
                  </a:lnTo>
                  <a:cubicBezTo>
                    <a:pt x="2290" y="4633"/>
                    <a:pt x="2264" y="4686"/>
                    <a:pt x="2211" y="4726"/>
                  </a:cubicBezTo>
                  <a:cubicBezTo>
                    <a:pt x="2158" y="4752"/>
                    <a:pt x="2078" y="4779"/>
                    <a:pt x="1986" y="4779"/>
                  </a:cubicBezTo>
                  <a:cubicBezTo>
                    <a:pt x="1972" y="4779"/>
                    <a:pt x="1946" y="4792"/>
                    <a:pt x="1893" y="4792"/>
                  </a:cubicBezTo>
                  <a:cubicBezTo>
                    <a:pt x="1853" y="4792"/>
                    <a:pt x="1814" y="4792"/>
                    <a:pt x="1747" y="4805"/>
                  </a:cubicBezTo>
                  <a:cubicBezTo>
                    <a:pt x="1694" y="4805"/>
                    <a:pt x="1642" y="4805"/>
                    <a:pt x="1589" y="4818"/>
                  </a:cubicBezTo>
                  <a:lnTo>
                    <a:pt x="1443" y="4818"/>
                  </a:lnTo>
                  <a:cubicBezTo>
                    <a:pt x="1390" y="4818"/>
                    <a:pt x="1350" y="4832"/>
                    <a:pt x="1311" y="4845"/>
                  </a:cubicBezTo>
                  <a:cubicBezTo>
                    <a:pt x="1271" y="4858"/>
                    <a:pt x="1258" y="4898"/>
                    <a:pt x="1258" y="4951"/>
                  </a:cubicBezTo>
                  <a:cubicBezTo>
                    <a:pt x="1258" y="5017"/>
                    <a:pt x="1271" y="5057"/>
                    <a:pt x="1324" y="5070"/>
                  </a:cubicBezTo>
                  <a:cubicBezTo>
                    <a:pt x="1377" y="5096"/>
                    <a:pt x="1417" y="5096"/>
                    <a:pt x="1456" y="5096"/>
                  </a:cubicBezTo>
                  <a:lnTo>
                    <a:pt x="2965" y="5096"/>
                  </a:lnTo>
                  <a:cubicBezTo>
                    <a:pt x="3044" y="5096"/>
                    <a:pt x="3111" y="5083"/>
                    <a:pt x="3164" y="5070"/>
                  </a:cubicBezTo>
                  <a:cubicBezTo>
                    <a:pt x="3217" y="5043"/>
                    <a:pt x="3243" y="5004"/>
                    <a:pt x="3243" y="4951"/>
                  </a:cubicBezTo>
                  <a:cubicBezTo>
                    <a:pt x="3243" y="4885"/>
                    <a:pt x="3217" y="4845"/>
                    <a:pt x="3177" y="4832"/>
                  </a:cubicBezTo>
                  <a:cubicBezTo>
                    <a:pt x="3124" y="4805"/>
                    <a:pt x="3058" y="4792"/>
                    <a:pt x="2965" y="4792"/>
                  </a:cubicBezTo>
                  <a:cubicBezTo>
                    <a:pt x="2912" y="4792"/>
                    <a:pt x="2859" y="4792"/>
                    <a:pt x="2806" y="4779"/>
                  </a:cubicBezTo>
                  <a:cubicBezTo>
                    <a:pt x="2740" y="4779"/>
                    <a:pt x="2714" y="4752"/>
                    <a:pt x="2714" y="4699"/>
                  </a:cubicBezTo>
                  <a:cubicBezTo>
                    <a:pt x="2714" y="4673"/>
                    <a:pt x="2714" y="4620"/>
                    <a:pt x="2727" y="4527"/>
                  </a:cubicBezTo>
                  <a:cubicBezTo>
                    <a:pt x="2727" y="4448"/>
                    <a:pt x="2727" y="4342"/>
                    <a:pt x="2727" y="4236"/>
                  </a:cubicBezTo>
                  <a:cubicBezTo>
                    <a:pt x="2740" y="4130"/>
                    <a:pt x="2753" y="4011"/>
                    <a:pt x="2753" y="3905"/>
                  </a:cubicBezTo>
                  <a:cubicBezTo>
                    <a:pt x="2753" y="3786"/>
                    <a:pt x="2767" y="3680"/>
                    <a:pt x="2780" y="3588"/>
                  </a:cubicBezTo>
                  <a:lnTo>
                    <a:pt x="3230" y="3588"/>
                  </a:lnTo>
                  <a:cubicBezTo>
                    <a:pt x="3269" y="3588"/>
                    <a:pt x="3309" y="3574"/>
                    <a:pt x="3349" y="3561"/>
                  </a:cubicBezTo>
                  <a:cubicBezTo>
                    <a:pt x="3389" y="3535"/>
                    <a:pt x="3415" y="3482"/>
                    <a:pt x="3415" y="3416"/>
                  </a:cubicBezTo>
                  <a:cubicBezTo>
                    <a:pt x="3415" y="3349"/>
                    <a:pt x="3389" y="3310"/>
                    <a:pt x="3349" y="3270"/>
                  </a:cubicBezTo>
                  <a:cubicBezTo>
                    <a:pt x="3309" y="3230"/>
                    <a:pt x="3256" y="3217"/>
                    <a:pt x="3190" y="3204"/>
                  </a:cubicBezTo>
                  <a:lnTo>
                    <a:pt x="2793" y="3191"/>
                  </a:lnTo>
                  <a:cubicBezTo>
                    <a:pt x="2793" y="3032"/>
                    <a:pt x="2793" y="2860"/>
                    <a:pt x="2806" y="2648"/>
                  </a:cubicBezTo>
                  <a:cubicBezTo>
                    <a:pt x="2819" y="2436"/>
                    <a:pt x="2819" y="2224"/>
                    <a:pt x="2833" y="1999"/>
                  </a:cubicBezTo>
                  <a:cubicBezTo>
                    <a:pt x="2859" y="1774"/>
                    <a:pt x="2872" y="1563"/>
                    <a:pt x="2886" y="1338"/>
                  </a:cubicBezTo>
                  <a:cubicBezTo>
                    <a:pt x="2899" y="1126"/>
                    <a:pt x="2912" y="927"/>
                    <a:pt x="2925" y="755"/>
                  </a:cubicBezTo>
                  <a:cubicBezTo>
                    <a:pt x="2939" y="570"/>
                    <a:pt x="2952" y="438"/>
                    <a:pt x="2965" y="319"/>
                  </a:cubicBezTo>
                  <a:cubicBezTo>
                    <a:pt x="2965" y="199"/>
                    <a:pt x="2978" y="146"/>
                    <a:pt x="2978" y="133"/>
                  </a:cubicBezTo>
                  <a:cubicBezTo>
                    <a:pt x="2978" y="94"/>
                    <a:pt x="2952" y="54"/>
                    <a:pt x="2899" y="41"/>
                  </a:cubicBezTo>
                  <a:cubicBezTo>
                    <a:pt x="2846" y="14"/>
                    <a:pt x="2793" y="1"/>
                    <a:pt x="271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0" name="Google Shape;90;p5"/>
          <p:cNvSpPr/>
          <p:nvPr/>
        </p:nvSpPr>
        <p:spPr>
          <a:xfrm rot="-1315996">
            <a:off x="329193" y="3178421"/>
            <a:ext cx="209254" cy="208536"/>
          </a:xfrm>
          <a:custGeom>
            <a:avLst/>
            <a:gdLst/>
            <a:ahLst/>
            <a:cxnLst/>
            <a:rect l="l" t="t" r="r" b="b"/>
            <a:pathLst>
              <a:path w="3786" h="3773" extrusionOk="0">
                <a:moveTo>
                  <a:pt x="371" y="1"/>
                </a:moveTo>
                <a:cubicBezTo>
                  <a:pt x="279" y="1"/>
                  <a:pt x="186" y="14"/>
                  <a:pt x="107" y="54"/>
                </a:cubicBezTo>
                <a:cubicBezTo>
                  <a:pt x="27" y="80"/>
                  <a:pt x="1" y="133"/>
                  <a:pt x="1" y="199"/>
                </a:cubicBezTo>
                <a:cubicBezTo>
                  <a:pt x="1" y="279"/>
                  <a:pt x="40" y="318"/>
                  <a:pt x="120" y="332"/>
                </a:cubicBezTo>
                <a:cubicBezTo>
                  <a:pt x="199" y="345"/>
                  <a:pt x="318" y="358"/>
                  <a:pt x="477" y="358"/>
                </a:cubicBezTo>
                <a:lnTo>
                  <a:pt x="596" y="358"/>
                </a:lnTo>
                <a:cubicBezTo>
                  <a:pt x="636" y="371"/>
                  <a:pt x="662" y="371"/>
                  <a:pt x="689" y="385"/>
                </a:cubicBezTo>
                <a:cubicBezTo>
                  <a:pt x="715" y="398"/>
                  <a:pt x="729" y="411"/>
                  <a:pt x="755" y="437"/>
                </a:cubicBezTo>
                <a:cubicBezTo>
                  <a:pt x="768" y="464"/>
                  <a:pt x="795" y="490"/>
                  <a:pt x="808" y="530"/>
                </a:cubicBezTo>
                <a:lnTo>
                  <a:pt x="2012" y="2714"/>
                </a:lnTo>
                <a:cubicBezTo>
                  <a:pt x="1959" y="2833"/>
                  <a:pt x="1907" y="2939"/>
                  <a:pt x="1854" y="3032"/>
                </a:cubicBezTo>
                <a:cubicBezTo>
                  <a:pt x="1801" y="3124"/>
                  <a:pt x="1748" y="3190"/>
                  <a:pt x="1682" y="3257"/>
                </a:cubicBezTo>
                <a:cubicBezTo>
                  <a:pt x="1629" y="3296"/>
                  <a:pt x="1562" y="3349"/>
                  <a:pt x="1496" y="3376"/>
                </a:cubicBezTo>
                <a:cubicBezTo>
                  <a:pt x="1430" y="3415"/>
                  <a:pt x="1351" y="3429"/>
                  <a:pt x="1284" y="3429"/>
                </a:cubicBezTo>
                <a:cubicBezTo>
                  <a:pt x="1165" y="3429"/>
                  <a:pt x="1073" y="3402"/>
                  <a:pt x="993" y="3349"/>
                </a:cubicBezTo>
                <a:cubicBezTo>
                  <a:pt x="914" y="3296"/>
                  <a:pt x="874" y="3230"/>
                  <a:pt x="874" y="3164"/>
                </a:cubicBezTo>
                <a:cubicBezTo>
                  <a:pt x="874" y="3137"/>
                  <a:pt x="887" y="3098"/>
                  <a:pt x="901" y="3071"/>
                </a:cubicBezTo>
                <a:cubicBezTo>
                  <a:pt x="927" y="3045"/>
                  <a:pt x="954" y="3018"/>
                  <a:pt x="993" y="3018"/>
                </a:cubicBezTo>
                <a:cubicBezTo>
                  <a:pt x="1020" y="3018"/>
                  <a:pt x="1033" y="3018"/>
                  <a:pt x="1059" y="3005"/>
                </a:cubicBezTo>
                <a:cubicBezTo>
                  <a:pt x="1099" y="3005"/>
                  <a:pt x="1126" y="2992"/>
                  <a:pt x="1139" y="2979"/>
                </a:cubicBezTo>
                <a:cubicBezTo>
                  <a:pt x="1165" y="2965"/>
                  <a:pt x="1192" y="2939"/>
                  <a:pt x="1205" y="2912"/>
                </a:cubicBezTo>
                <a:cubicBezTo>
                  <a:pt x="1218" y="2899"/>
                  <a:pt x="1232" y="2859"/>
                  <a:pt x="1232" y="2820"/>
                </a:cubicBezTo>
                <a:cubicBezTo>
                  <a:pt x="1232" y="2754"/>
                  <a:pt x="1205" y="2701"/>
                  <a:pt x="1152" y="2674"/>
                </a:cubicBezTo>
                <a:cubicBezTo>
                  <a:pt x="1112" y="2648"/>
                  <a:pt x="1059" y="2634"/>
                  <a:pt x="1007" y="2634"/>
                </a:cubicBezTo>
                <a:cubicBezTo>
                  <a:pt x="954" y="2634"/>
                  <a:pt x="901" y="2634"/>
                  <a:pt x="848" y="2661"/>
                </a:cubicBezTo>
                <a:cubicBezTo>
                  <a:pt x="782" y="2687"/>
                  <a:pt x="742" y="2714"/>
                  <a:pt x="689" y="2754"/>
                </a:cubicBezTo>
                <a:cubicBezTo>
                  <a:pt x="649" y="2807"/>
                  <a:pt x="623" y="2859"/>
                  <a:pt x="583" y="2926"/>
                </a:cubicBezTo>
                <a:cubicBezTo>
                  <a:pt x="570" y="2992"/>
                  <a:pt x="557" y="3071"/>
                  <a:pt x="557" y="3164"/>
                </a:cubicBezTo>
                <a:cubicBezTo>
                  <a:pt x="557" y="3257"/>
                  <a:pt x="570" y="3349"/>
                  <a:pt x="609" y="3415"/>
                </a:cubicBezTo>
                <a:cubicBezTo>
                  <a:pt x="649" y="3495"/>
                  <a:pt x="689" y="3561"/>
                  <a:pt x="755" y="3614"/>
                </a:cubicBezTo>
                <a:cubicBezTo>
                  <a:pt x="821" y="3667"/>
                  <a:pt x="887" y="3707"/>
                  <a:pt x="967" y="3733"/>
                </a:cubicBezTo>
                <a:cubicBezTo>
                  <a:pt x="1046" y="3759"/>
                  <a:pt x="1126" y="3773"/>
                  <a:pt x="1218" y="3773"/>
                </a:cubicBezTo>
                <a:cubicBezTo>
                  <a:pt x="1377" y="3773"/>
                  <a:pt x="1536" y="3733"/>
                  <a:pt x="1668" y="3667"/>
                </a:cubicBezTo>
                <a:cubicBezTo>
                  <a:pt x="1801" y="3614"/>
                  <a:pt x="1920" y="3508"/>
                  <a:pt x="2039" y="3376"/>
                </a:cubicBezTo>
                <a:cubicBezTo>
                  <a:pt x="2132" y="3257"/>
                  <a:pt x="2224" y="3111"/>
                  <a:pt x="2304" y="2952"/>
                </a:cubicBezTo>
                <a:cubicBezTo>
                  <a:pt x="2383" y="2780"/>
                  <a:pt x="2449" y="2595"/>
                  <a:pt x="2529" y="2370"/>
                </a:cubicBezTo>
                <a:lnTo>
                  <a:pt x="3164" y="596"/>
                </a:lnTo>
                <a:cubicBezTo>
                  <a:pt x="3190" y="530"/>
                  <a:pt x="3217" y="490"/>
                  <a:pt x="3243" y="477"/>
                </a:cubicBezTo>
                <a:cubicBezTo>
                  <a:pt x="3283" y="464"/>
                  <a:pt x="3349" y="451"/>
                  <a:pt x="3442" y="451"/>
                </a:cubicBezTo>
                <a:cubicBezTo>
                  <a:pt x="3534" y="451"/>
                  <a:pt x="3601" y="437"/>
                  <a:pt x="3680" y="411"/>
                </a:cubicBezTo>
                <a:cubicBezTo>
                  <a:pt x="3746" y="398"/>
                  <a:pt x="3786" y="345"/>
                  <a:pt x="3786" y="279"/>
                </a:cubicBezTo>
                <a:cubicBezTo>
                  <a:pt x="3786" y="212"/>
                  <a:pt x="3746" y="160"/>
                  <a:pt x="3680" y="146"/>
                </a:cubicBezTo>
                <a:cubicBezTo>
                  <a:pt x="3614" y="120"/>
                  <a:pt x="3534" y="107"/>
                  <a:pt x="3442" y="107"/>
                </a:cubicBezTo>
                <a:lnTo>
                  <a:pt x="2409" y="107"/>
                </a:lnTo>
                <a:cubicBezTo>
                  <a:pt x="2317" y="107"/>
                  <a:pt x="2251" y="120"/>
                  <a:pt x="2224" y="146"/>
                </a:cubicBezTo>
                <a:cubicBezTo>
                  <a:pt x="2198" y="160"/>
                  <a:pt x="2184" y="212"/>
                  <a:pt x="2184" y="279"/>
                </a:cubicBezTo>
                <a:cubicBezTo>
                  <a:pt x="2184" y="318"/>
                  <a:pt x="2211" y="358"/>
                  <a:pt x="2251" y="398"/>
                </a:cubicBezTo>
                <a:cubicBezTo>
                  <a:pt x="2290" y="437"/>
                  <a:pt x="2370" y="451"/>
                  <a:pt x="2462" y="451"/>
                </a:cubicBezTo>
                <a:cubicBezTo>
                  <a:pt x="2568" y="451"/>
                  <a:pt x="2621" y="464"/>
                  <a:pt x="2648" y="477"/>
                </a:cubicBezTo>
                <a:cubicBezTo>
                  <a:pt x="2674" y="504"/>
                  <a:pt x="2687" y="517"/>
                  <a:pt x="2687" y="557"/>
                </a:cubicBezTo>
                <a:cubicBezTo>
                  <a:pt x="2687" y="623"/>
                  <a:pt x="2674" y="689"/>
                  <a:pt x="2648" y="795"/>
                </a:cubicBezTo>
                <a:lnTo>
                  <a:pt x="2184" y="2224"/>
                </a:lnTo>
                <a:lnTo>
                  <a:pt x="1324" y="623"/>
                </a:lnTo>
                <a:cubicBezTo>
                  <a:pt x="1311" y="583"/>
                  <a:pt x="1298" y="543"/>
                  <a:pt x="1284" y="504"/>
                </a:cubicBezTo>
                <a:cubicBezTo>
                  <a:pt x="1271" y="464"/>
                  <a:pt x="1271" y="437"/>
                  <a:pt x="1271" y="424"/>
                </a:cubicBezTo>
                <a:cubicBezTo>
                  <a:pt x="1271" y="385"/>
                  <a:pt x="1284" y="358"/>
                  <a:pt x="1298" y="358"/>
                </a:cubicBezTo>
                <a:cubicBezTo>
                  <a:pt x="1311" y="345"/>
                  <a:pt x="1324" y="345"/>
                  <a:pt x="1351" y="345"/>
                </a:cubicBezTo>
                <a:cubicBezTo>
                  <a:pt x="1430" y="345"/>
                  <a:pt x="1483" y="332"/>
                  <a:pt x="1509" y="292"/>
                </a:cubicBezTo>
                <a:cubicBezTo>
                  <a:pt x="1549" y="252"/>
                  <a:pt x="1562" y="212"/>
                  <a:pt x="1562" y="160"/>
                </a:cubicBezTo>
                <a:cubicBezTo>
                  <a:pt x="1562" y="120"/>
                  <a:pt x="1536" y="80"/>
                  <a:pt x="1509" y="54"/>
                </a:cubicBezTo>
                <a:cubicBezTo>
                  <a:pt x="1483" y="14"/>
                  <a:pt x="1417" y="1"/>
                  <a:pt x="131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5"/>
          <p:cNvSpPr/>
          <p:nvPr/>
        </p:nvSpPr>
        <p:spPr>
          <a:xfrm>
            <a:off x="404093" y="2665521"/>
            <a:ext cx="162405" cy="141179"/>
          </a:xfrm>
          <a:custGeom>
            <a:avLst/>
            <a:gdLst/>
            <a:ahLst/>
            <a:cxnLst/>
            <a:rect l="l" t="t" r="r" b="b"/>
            <a:pathLst>
              <a:path w="3336" h="2900" extrusionOk="0">
                <a:moveTo>
                  <a:pt x="477" y="1"/>
                </a:moveTo>
                <a:cubicBezTo>
                  <a:pt x="278" y="1"/>
                  <a:pt x="146" y="14"/>
                  <a:pt x="93" y="40"/>
                </a:cubicBezTo>
                <a:cubicBezTo>
                  <a:pt x="27" y="67"/>
                  <a:pt x="0" y="107"/>
                  <a:pt x="0" y="173"/>
                </a:cubicBezTo>
                <a:cubicBezTo>
                  <a:pt x="0" y="239"/>
                  <a:pt x="27" y="279"/>
                  <a:pt x="80" y="305"/>
                </a:cubicBezTo>
                <a:cubicBezTo>
                  <a:pt x="146" y="332"/>
                  <a:pt x="239" y="345"/>
                  <a:pt x="358" y="345"/>
                </a:cubicBezTo>
                <a:cubicBezTo>
                  <a:pt x="450" y="358"/>
                  <a:pt x="517" y="371"/>
                  <a:pt x="569" y="398"/>
                </a:cubicBezTo>
                <a:cubicBezTo>
                  <a:pt x="609" y="424"/>
                  <a:pt x="675" y="477"/>
                  <a:pt x="742" y="570"/>
                </a:cubicBezTo>
                <a:lnTo>
                  <a:pt x="1364" y="1457"/>
                </a:lnTo>
                <a:lnTo>
                  <a:pt x="1271" y="1576"/>
                </a:lnTo>
                <a:lnTo>
                  <a:pt x="1178" y="1695"/>
                </a:lnTo>
                <a:lnTo>
                  <a:pt x="1033" y="1893"/>
                </a:lnTo>
                <a:cubicBezTo>
                  <a:pt x="967" y="1973"/>
                  <a:pt x="887" y="2092"/>
                  <a:pt x="781" y="2238"/>
                </a:cubicBezTo>
                <a:cubicBezTo>
                  <a:pt x="742" y="2277"/>
                  <a:pt x="702" y="2304"/>
                  <a:pt x="662" y="2330"/>
                </a:cubicBezTo>
                <a:cubicBezTo>
                  <a:pt x="622" y="2343"/>
                  <a:pt x="569" y="2357"/>
                  <a:pt x="517" y="2370"/>
                </a:cubicBezTo>
                <a:cubicBezTo>
                  <a:pt x="424" y="2370"/>
                  <a:pt x="344" y="2396"/>
                  <a:pt x="265" y="2423"/>
                </a:cubicBezTo>
                <a:cubicBezTo>
                  <a:pt x="186" y="2436"/>
                  <a:pt x="133" y="2489"/>
                  <a:pt x="133" y="2555"/>
                </a:cubicBezTo>
                <a:cubicBezTo>
                  <a:pt x="133" y="2595"/>
                  <a:pt x="146" y="2621"/>
                  <a:pt x="159" y="2648"/>
                </a:cubicBezTo>
                <a:cubicBezTo>
                  <a:pt x="186" y="2674"/>
                  <a:pt x="212" y="2688"/>
                  <a:pt x="225" y="2701"/>
                </a:cubicBezTo>
                <a:cubicBezTo>
                  <a:pt x="265" y="2714"/>
                  <a:pt x="292" y="2727"/>
                  <a:pt x="318" y="2727"/>
                </a:cubicBezTo>
                <a:lnTo>
                  <a:pt x="609" y="2727"/>
                </a:lnTo>
                <a:cubicBezTo>
                  <a:pt x="702" y="2727"/>
                  <a:pt x="794" y="2714"/>
                  <a:pt x="874" y="2714"/>
                </a:cubicBezTo>
                <a:cubicBezTo>
                  <a:pt x="927" y="2714"/>
                  <a:pt x="967" y="2727"/>
                  <a:pt x="1006" y="2727"/>
                </a:cubicBezTo>
                <a:lnTo>
                  <a:pt x="1337" y="2727"/>
                </a:lnTo>
                <a:cubicBezTo>
                  <a:pt x="1390" y="2727"/>
                  <a:pt x="1443" y="2727"/>
                  <a:pt x="1509" y="2701"/>
                </a:cubicBezTo>
                <a:cubicBezTo>
                  <a:pt x="1562" y="2688"/>
                  <a:pt x="1602" y="2635"/>
                  <a:pt x="1602" y="2568"/>
                </a:cubicBezTo>
                <a:cubicBezTo>
                  <a:pt x="1602" y="2542"/>
                  <a:pt x="1575" y="2515"/>
                  <a:pt x="1549" y="2476"/>
                </a:cubicBezTo>
                <a:cubicBezTo>
                  <a:pt x="1509" y="2436"/>
                  <a:pt x="1430" y="2410"/>
                  <a:pt x="1311" y="2410"/>
                </a:cubicBezTo>
                <a:cubicBezTo>
                  <a:pt x="1258" y="2410"/>
                  <a:pt x="1218" y="2410"/>
                  <a:pt x="1205" y="2396"/>
                </a:cubicBezTo>
                <a:cubicBezTo>
                  <a:pt x="1205" y="2383"/>
                  <a:pt x="1192" y="2370"/>
                  <a:pt x="1192" y="2343"/>
                </a:cubicBezTo>
                <a:cubicBezTo>
                  <a:pt x="1192" y="2330"/>
                  <a:pt x="1205" y="2304"/>
                  <a:pt x="1244" y="2251"/>
                </a:cubicBezTo>
                <a:cubicBezTo>
                  <a:pt x="1271" y="2211"/>
                  <a:pt x="1297" y="2171"/>
                  <a:pt x="1324" y="2145"/>
                </a:cubicBezTo>
                <a:cubicBezTo>
                  <a:pt x="1364" y="2092"/>
                  <a:pt x="1403" y="2039"/>
                  <a:pt x="1443" y="1986"/>
                </a:cubicBezTo>
                <a:cubicBezTo>
                  <a:pt x="1483" y="1933"/>
                  <a:pt x="1536" y="1867"/>
                  <a:pt x="1602" y="1774"/>
                </a:cubicBezTo>
                <a:cubicBezTo>
                  <a:pt x="1655" y="1840"/>
                  <a:pt x="1708" y="1907"/>
                  <a:pt x="1761" y="1986"/>
                </a:cubicBezTo>
                <a:cubicBezTo>
                  <a:pt x="1827" y="2065"/>
                  <a:pt x="1867" y="2132"/>
                  <a:pt x="1919" y="2198"/>
                </a:cubicBezTo>
                <a:cubicBezTo>
                  <a:pt x="1959" y="2264"/>
                  <a:pt x="1999" y="2330"/>
                  <a:pt x="2025" y="2383"/>
                </a:cubicBezTo>
                <a:cubicBezTo>
                  <a:pt x="2065" y="2423"/>
                  <a:pt x="2078" y="2463"/>
                  <a:pt x="2078" y="2476"/>
                </a:cubicBezTo>
                <a:cubicBezTo>
                  <a:pt x="2078" y="2515"/>
                  <a:pt x="2065" y="2542"/>
                  <a:pt x="2052" y="2542"/>
                </a:cubicBezTo>
                <a:lnTo>
                  <a:pt x="1972" y="2568"/>
                </a:lnTo>
                <a:cubicBezTo>
                  <a:pt x="1933" y="2568"/>
                  <a:pt x="1906" y="2595"/>
                  <a:pt x="1893" y="2635"/>
                </a:cubicBezTo>
                <a:cubicBezTo>
                  <a:pt x="1880" y="2661"/>
                  <a:pt x="1880" y="2701"/>
                  <a:pt x="1880" y="2714"/>
                </a:cubicBezTo>
                <a:cubicBezTo>
                  <a:pt x="1880" y="2754"/>
                  <a:pt x="1893" y="2793"/>
                  <a:pt x="1933" y="2833"/>
                </a:cubicBezTo>
                <a:cubicBezTo>
                  <a:pt x="1986" y="2886"/>
                  <a:pt x="2052" y="2899"/>
                  <a:pt x="2158" y="2899"/>
                </a:cubicBezTo>
                <a:lnTo>
                  <a:pt x="3071" y="2899"/>
                </a:lnTo>
                <a:cubicBezTo>
                  <a:pt x="3124" y="2899"/>
                  <a:pt x="3190" y="2899"/>
                  <a:pt x="3243" y="2886"/>
                </a:cubicBezTo>
                <a:cubicBezTo>
                  <a:pt x="3296" y="2873"/>
                  <a:pt x="3336" y="2820"/>
                  <a:pt x="3336" y="2740"/>
                </a:cubicBezTo>
                <a:cubicBezTo>
                  <a:pt x="3336" y="2688"/>
                  <a:pt x="3309" y="2648"/>
                  <a:pt x="3256" y="2635"/>
                </a:cubicBezTo>
                <a:cubicBezTo>
                  <a:pt x="3217" y="2608"/>
                  <a:pt x="3150" y="2595"/>
                  <a:pt x="3084" y="2595"/>
                </a:cubicBezTo>
                <a:cubicBezTo>
                  <a:pt x="3018" y="2582"/>
                  <a:pt x="2952" y="2582"/>
                  <a:pt x="2899" y="2582"/>
                </a:cubicBezTo>
                <a:cubicBezTo>
                  <a:pt x="2846" y="2568"/>
                  <a:pt x="2793" y="2555"/>
                  <a:pt x="2727" y="2529"/>
                </a:cubicBezTo>
                <a:cubicBezTo>
                  <a:pt x="2700" y="2529"/>
                  <a:pt x="2674" y="2502"/>
                  <a:pt x="2634" y="2476"/>
                </a:cubicBezTo>
                <a:cubicBezTo>
                  <a:pt x="2594" y="2449"/>
                  <a:pt x="2555" y="2396"/>
                  <a:pt x="2489" y="2317"/>
                </a:cubicBezTo>
                <a:cubicBezTo>
                  <a:pt x="2422" y="2238"/>
                  <a:pt x="2330" y="2132"/>
                  <a:pt x="2237" y="1986"/>
                </a:cubicBezTo>
                <a:cubicBezTo>
                  <a:pt x="2131" y="1854"/>
                  <a:pt x="1999" y="1668"/>
                  <a:pt x="1840" y="1443"/>
                </a:cubicBezTo>
                <a:cubicBezTo>
                  <a:pt x="1919" y="1324"/>
                  <a:pt x="1999" y="1218"/>
                  <a:pt x="2065" y="1113"/>
                </a:cubicBezTo>
                <a:cubicBezTo>
                  <a:pt x="2144" y="993"/>
                  <a:pt x="2224" y="888"/>
                  <a:pt x="2330" y="768"/>
                </a:cubicBezTo>
                <a:cubicBezTo>
                  <a:pt x="2396" y="676"/>
                  <a:pt x="2475" y="623"/>
                  <a:pt x="2542" y="596"/>
                </a:cubicBezTo>
                <a:cubicBezTo>
                  <a:pt x="2581" y="583"/>
                  <a:pt x="2661" y="570"/>
                  <a:pt x="2753" y="570"/>
                </a:cubicBezTo>
                <a:cubicBezTo>
                  <a:pt x="2859" y="557"/>
                  <a:pt x="2992" y="557"/>
                  <a:pt x="3177" y="557"/>
                </a:cubicBezTo>
                <a:cubicBezTo>
                  <a:pt x="3217" y="557"/>
                  <a:pt x="3243" y="543"/>
                  <a:pt x="3269" y="504"/>
                </a:cubicBezTo>
                <a:cubicBezTo>
                  <a:pt x="3296" y="477"/>
                  <a:pt x="3309" y="438"/>
                  <a:pt x="3309" y="411"/>
                </a:cubicBezTo>
                <a:cubicBezTo>
                  <a:pt x="3309" y="279"/>
                  <a:pt x="3256" y="226"/>
                  <a:pt x="3164" y="226"/>
                </a:cubicBezTo>
                <a:lnTo>
                  <a:pt x="2025" y="226"/>
                </a:lnTo>
                <a:cubicBezTo>
                  <a:pt x="1946" y="226"/>
                  <a:pt x="1880" y="239"/>
                  <a:pt x="1827" y="265"/>
                </a:cubicBezTo>
                <a:cubicBezTo>
                  <a:pt x="1787" y="292"/>
                  <a:pt x="1761" y="332"/>
                  <a:pt x="1761" y="398"/>
                </a:cubicBezTo>
                <a:cubicBezTo>
                  <a:pt x="1761" y="451"/>
                  <a:pt x="1774" y="490"/>
                  <a:pt x="1800" y="504"/>
                </a:cubicBezTo>
                <a:cubicBezTo>
                  <a:pt x="1840" y="530"/>
                  <a:pt x="1867" y="543"/>
                  <a:pt x="1880" y="557"/>
                </a:cubicBezTo>
                <a:cubicBezTo>
                  <a:pt x="1906" y="570"/>
                  <a:pt x="1919" y="583"/>
                  <a:pt x="1919" y="583"/>
                </a:cubicBezTo>
                <a:cubicBezTo>
                  <a:pt x="1919" y="610"/>
                  <a:pt x="1906" y="649"/>
                  <a:pt x="1867" y="702"/>
                </a:cubicBezTo>
                <a:cubicBezTo>
                  <a:pt x="1840" y="755"/>
                  <a:pt x="1800" y="808"/>
                  <a:pt x="1747" y="888"/>
                </a:cubicBezTo>
                <a:lnTo>
                  <a:pt x="1602" y="1126"/>
                </a:lnTo>
                <a:cubicBezTo>
                  <a:pt x="1536" y="1033"/>
                  <a:pt x="1469" y="954"/>
                  <a:pt x="1417" y="874"/>
                </a:cubicBezTo>
                <a:cubicBezTo>
                  <a:pt x="1364" y="795"/>
                  <a:pt x="1311" y="715"/>
                  <a:pt x="1271" y="663"/>
                </a:cubicBezTo>
                <a:cubicBezTo>
                  <a:pt x="1231" y="596"/>
                  <a:pt x="1192" y="543"/>
                  <a:pt x="1165" y="504"/>
                </a:cubicBezTo>
                <a:cubicBezTo>
                  <a:pt x="1152" y="464"/>
                  <a:pt x="1139" y="424"/>
                  <a:pt x="1139" y="411"/>
                </a:cubicBezTo>
                <a:cubicBezTo>
                  <a:pt x="1139" y="385"/>
                  <a:pt x="1152" y="371"/>
                  <a:pt x="1178" y="371"/>
                </a:cubicBezTo>
                <a:cubicBezTo>
                  <a:pt x="1218" y="358"/>
                  <a:pt x="1271" y="358"/>
                  <a:pt x="1324" y="358"/>
                </a:cubicBezTo>
                <a:cubicBezTo>
                  <a:pt x="1390" y="358"/>
                  <a:pt x="1443" y="345"/>
                  <a:pt x="1469" y="305"/>
                </a:cubicBezTo>
                <a:cubicBezTo>
                  <a:pt x="1509" y="265"/>
                  <a:pt x="1522" y="226"/>
                  <a:pt x="1522" y="199"/>
                </a:cubicBezTo>
                <a:cubicBezTo>
                  <a:pt x="1522" y="173"/>
                  <a:pt x="1522" y="146"/>
                  <a:pt x="1522" y="133"/>
                </a:cubicBezTo>
                <a:cubicBezTo>
                  <a:pt x="1522" y="107"/>
                  <a:pt x="1509" y="80"/>
                  <a:pt x="1483" y="67"/>
                </a:cubicBezTo>
                <a:cubicBezTo>
                  <a:pt x="1456" y="40"/>
                  <a:pt x="1430" y="27"/>
                  <a:pt x="1377" y="14"/>
                </a:cubicBezTo>
                <a:cubicBezTo>
                  <a:pt x="1337" y="1"/>
                  <a:pt x="1271" y="1"/>
                  <a:pt x="117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2" name="Google Shape;92;p5"/>
          <p:cNvGrpSpPr/>
          <p:nvPr/>
        </p:nvGrpSpPr>
        <p:grpSpPr>
          <a:xfrm>
            <a:off x="213318" y="3936723"/>
            <a:ext cx="1010783" cy="1042425"/>
            <a:chOff x="213318" y="3936723"/>
            <a:chExt cx="1010783" cy="1042425"/>
          </a:xfrm>
        </p:grpSpPr>
        <p:grpSp>
          <p:nvGrpSpPr>
            <p:cNvPr id="93" name="Google Shape;93;p5"/>
            <p:cNvGrpSpPr/>
            <p:nvPr/>
          </p:nvGrpSpPr>
          <p:grpSpPr>
            <a:xfrm>
              <a:off x="213318" y="3936723"/>
              <a:ext cx="882102" cy="1042425"/>
              <a:chOff x="4385705" y="3356597"/>
              <a:chExt cx="1127287" cy="1332173"/>
            </a:xfrm>
          </p:grpSpPr>
          <p:sp>
            <p:nvSpPr>
              <p:cNvPr id="94" name="Google Shape;94;p5"/>
              <p:cNvSpPr/>
              <p:nvPr/>
            </p:nvSpPr>
            <p:spPr>
              <a:xfrm>
                <a:off x="4513711" y="4188355"/>
                <a:ext cx="30067" cy="292655"/>
              </a:xfrm>
              <a:custGeom>
                <a:avLst/>
                <a:gdLst/>
                <a:ahLst/>
                <a:cxnLst/>
                <a:rect l="l" t="t" r="r" b="b"/>
                <a:pathLst>
                  <a:path w="544" h="5295" extrusionOk="0">
                    <a:moveTo>
                      <a:pt x="0" y="0"/>
                    </a:moveTo>
                    <a:lnTo>
                      <a:pt x="0" y="5294"/>
                    </a:lnTo>
                    <a:lnTo>
                      <a:pt x="543" y="5294"/>
                    </a:lnTo>
                    <a:lnTo>
                      <a:pt x="543" y="3150"/>
                    </a:lnTo>
                    <a:lnTo>
                      <a:pt x="278" y="3150"/>
                    </a:lnTo>
                    <a:cubicBezTo>
                      <a:pt x="212" y="3150"/>
                      <a:pt x="159" y="3097"/>
                      <a:pt x="159" y="3044"/>
                    </a:cubicBezTo>
                    <a:cubicBezTo>
                      <a:pt x="159" y="2978"/>
                      <a:pt x="212" y="2978"/>
                      <a:pt x="278" y="2978"/>
                    </a:cubicBezTo>
                    <a:lnTo>
                      <a:pt x="543" y="2978"/>
                    </a:lnTo>
                    <a:lnTo>
                      <a:pt x="543" y="66"/>
                    </a:lnTo>
                    <a:cubicBezTo>
                      <a:pt x="331" y="66"/>
                      <a:pt x="159" y="66"/>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5" name="Google Shape;95;p5"/>
              <p:cNvGrpSpPr/>
              <p:nvPr/>
            </p:nvGrpSpPr>
            <p:grpSpPr>
              <a:xfrm>
                <a:off x="4385705" y="3356597"/>
                <a:ext cx="1127287" cy="1332173"/>
                <a:chOff x="4385705" y="3127997"/>
                <a:chExt cx="1127287" cy="1332173"/>
              </a:xfrm>
            </p:grpSpPr>
            <p:sp>
              <p:nvSpPr>
                <p:cNvPr id="96" name="Google Shape;96;p5"/>
                <p:cNvSpPr/>
                <p:nvPr/>
              </p:nvSpPr>
              <p:spPr>
                <a:xfrm>
                  <a:off x="4513711" y="3396499"/>
                  <a:ext cx="30067" cy="566960"/>
                </a:xfrm>
                <a:custGeom>
                  <a:avLst/>
                  <a:gdLst/>
                  <a:ahLst/>
                  <a:cxnLst/>
                  <a:rect l="l" t="t" r="r" b="b"/>
                  <a:pathLst>
                    <a:path w="544" h="10258" extrusionOk="0">
                      <a:moveTo>
                        <a:pt x="0" y="0"/>
                      </a:moveTo>
                      <a:lnTo>
                        <a:pt x="0" y="10191"/>
                      </a:lnTo>
                      <a:cubicBezTo>
                        <a:pt x="159" y="10257"/>
                        <a:pt x="331" y="10257"/>
                        <a:pt x="543" y="10257"/>
                      </a:cubicBezTo>
                      <a:lnTo>
                        <a:pt x="543" y="3137"/>
                      </a:lnTo>
                      <a:lnTo>
                        <a:pt x="278" y="3137"/>
                      </a:lnTo>
                      <a:cubicBezTo>
                        <a:pt x="212" y="3137"/>
                        <a:pt x="159" y="3084"/>
                        <a:pt x="159" y="3084"/>
                      </a:cubicBezTo>
                      <a:cubicBezTo>
                        <a:pt x="159" y="3031"/>
                        <a:pt x="212" y="2978"/>
                        <a:pt x="278" y="2978"/>
                      </a:cubicBezTo>
                      <a:lnTo>
                        <a:pt x="543" y="2978"/>
                      </a:lnTo>
                      <a:lnTo>
                        <a:pt x="54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5"/>
                <p:cNvSpPr/>
                <p:nvPr/>
              </p:nvSpPr>
              <p:spPr>
                <a:xfrm>
                  <a:off x="4385705" y="4252355"/>
                  <a:ext cx="1127287" cy="30785"/>
                </a:xfrm>
                <a:custGeom>
                  <a:avLst/>
                  <a:gdLst/>
                  <a:ahLst/>
                  <a:cxnLst/>
                  <a:rect l="l" t="t" r="r" b="b"/>
                  <a:pathLst>
                    <a:path w="20396" h="557" extrusionOk="0">
                      <a:moveTo>
                        <a:pt x="278" y="0"/>
                      </a:moveTo>
                      <a:cubicBezTo>
                        <a:pt x="106" y="0"/>
                        <a:pt x="0" y="172"/>
                        <a:pt x="0" y="278"/>
                      </a:cubicBezTo>
                      <a:cubicBezTo>
                        <a:pt x="0" y="450"/>
                        <a:pt x="106" y="556"/>
                        <a:pt x="278" y="556"/>
                      </a:cubicBezTo>
                      <a:lnTo>
                        <a:pt x="20396" y="556"/>
                      </a:lnTo>
                      <a:lnTo>
                        <a:pt x="20396" y="0"/>
                      </a:lnTo>
                      <a:lnTo>
                        <a:pt x="15049" y="0"/>
                      </a:lnTo>
                      <a:lnTo>
                        <a:pt x="15049" y="278"/>
                      </a:lnTo>
                      <a:cubicBezTo>
                        <a:pt x="15049" y="331"/>
                        <a:pt x="14996" y="397"/>
                        <a:pt x="14943" y="397"/>
                      </a:cubicBezTo>
                      <a:cubicBezTo>
                        <a:pt x="14890" y="397"/>
                        <a:pt x="14837" y="331"/>
                        <a:pt x="14837" y="278"/>
                      </a:cubicBezTo>
                      <a:lnTo>
                        <a:pt x="14837" y="0"/>
                      </a:lnTo>
                      <a:lnTo>
                        <a:pt x="5572" y="0"/>
                      </a:lnTo>
                      <a:lnTo>
                        <a:pt x="5572" y="278"/>
                      </a:lnTo>
                      <a:cubicBezTo>
                        <a:pt x="5572" y="331"/>
                        <a:pt x="5506" y="397"/>
                        <a:pt x="5506" y="397"/>
                      </a:cubicBezTo>
                      <a:cubicBezTo>
                        <a:pt x="5453" y="397"/>
                        <a:pt x="5400" y="331"/>
                        <a:pt x="5400" y="278"/>
                      </a:cubicBezTo>
                      <a:lnTo>
                        <a:pt x="540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5"/>
                <p:cNvSpPr/>
                <p:nvPr/>
              </p:nvSpPr>
              <p:spPr>
                <a:xfrm>
                  <a:off x="4467616" y="3261861"/>
                  <a:ext cx="122202" cy="134693"/>
                </a:xfrm>
                <a:custGeom>
                  <a:avLst/>
                  <a:gdLst/>
                  <a:ahLst/>
                  <a:cxnLst/>
                  <a:rect l="l" t="t" r="r" b="b"/>
                  <a:pathLst>
                    <a:path w="2211" h="2437" extrusionOk="0">
                      <a:moveTo>
                        <a:pt x="1112" y="1"/>
                      </a:moveTo>
                      <a:lnTo>
                        <a:pt x="1" y="2436"/>
                      </a:lnTo>
                      <a:lnTo>
                        <a:pt x="2211" y="2436"/>
                      </a:lnTo>
                      <a:lnTo>
                        <a:pt x="111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5"/>
                <p:cNvSpPr/>
                <p:nvPr/>
              </p:nvSpPr>
              <p:spPr>
                <a:xfrm>
                  <a:off x="4836322" y="3945109"/>
                  <a:ext cx="615984" cy="222462"/>
                </a:xfrm>
                <a:custGeom>
                  <a:avLst/>
                  <a:gdLst/>
                  <a:ahLst/>
                  <a:cxnLst/>
                  <a:rect l="l" t="t" r="r" b="b"/>
                  <a:pathLst>
                    <a:path w="11145" h="4025" extrusionOk="0">
                      <a:moveTo>
                        <a:pt x="6843" y="3243"/>
                      </a:moveTo>
                      <a:cubicBezTo>
                        <a:pt x="6896" y="3243"/>
                        <a:pt x="6896" y="3309"/>
                        <a:pt x="6896" y="3309"/>
                      </a:cubicBezTo>
                      <a:cubicBezTo>
                        <a:pt x="6896" y="3362"/>
                        <a:pt x="6843" y="3415"/>
                        <a:pt x="6790" y="3415"/>
                      </a:cubicBezTo>
                      <a:lnTo>
                        <a:pt x="6075" y="3415"/>
                      </a:lnTo>
                      <a:cubicBezTo>
                        <a:pt x="6022" y="3415"/>
                        <a:pt x="5956" y="3362"/>
                        <a:pt x="5956" y="3309"/>
                      </a:cubicBezTo>
                      <a:cubicBezTo>
                        <a:pt x="5956" y="3243"/>
                        <a:pt x="6022" y="3243"/>
                        <a:pt x="6075" y="3243"/>
                      </a:cubicBezTo>
                      <a:close/>
                      <a:moveTo>
                        <a:pt x="728" y="1"/>
                      </a:moveTo>
                      <a:cubicBezTo>
                        <a:pt x="503" y="1"/>
                        <a:pt x="225" y="53"/>
                        <a:pt x="0" y="53"/>
                      </a:cubicBezTo>
                      <a:cubicBezTo>
                        <a:pt x="887" y="993"/>
                        <a:pt x="1986" y="1814"/>
                        <a:pt x="3428" y="2528"/>
                      </a:cubicBezTo>
                      <a:cubicBezTo>
                        <a:pt x="4037" y="2806"/>
                        <a:pt x="4633" y="3031"/>
                        <a:pt x="5294" y="3243"/>
                      </a:cubicBezTo>
                      <a:lnTo>
                        <a:pt x="5413" y="3243"/>
                      </a:lnTo>
                      <a:cubicBezTo>
                        <a:pt x="6949" y="3693"/>
                        <a:pt x="8722" y="4024"/>
                        <a:pt x="10866" y="4024"/>
                      </a:cubicBezTo>
                      <a:cubicBezTo>
                        <a:pt x="11038" y="4024"/>
                        <a:pt x="11144" y="3905"/>
                        <a:pt x="11144" y="3799"/>
                      </a:cubicBezTo>
                      <a:cubicBezTo>
                        <a:pt x="11144" y="3640"/>
                        <a:pt x="11038" y="3521"/>
                        <a:pt x="10866" y="3468"/>
                      </a:cubicBezTo>
                      <a:cubicBezTo>
                        <a:pt x="7836" y="3415"/>
                        <a:pt x="5466" y="2859"/>
                        <a:pt x="3706" y="2039"/>
                      </a:cubicBezTo>
                      <a:cubicBezTo>
                        <a:pt x="2436" y="1430"/>
                        <a:pt x="1496" y="768"/>
                        <a:pt x="72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5"/>
                <p:cNvSpPr/>
                <p:nvPr/>
              </p:nvSpPr>
              <p:spPr>
                <a:xfrm>
                  <a:off x="4675376" y="3423526"/>
                  <a:ext cx="201238" cy="524568"/>
                </a:xfrm>
                <a:custGeom>
                  <a:avLst/>
                  <a:gdLst/>
                  <a:ahLst/>
                  <a:cxnLst/>
                  <a:rect l="l" t="t" r="r" b="b"/>
                  <a:pathLst>
                    <a:path w="3641" h="9491" extrusionOk="0">
                      <a:moveTo>
                        <a:pt x="331" y="1"/>
                      </a:moveTo>
                      <a:cubicBezTo>
                        <a:pt x="212" y="1"/>
                        <a:pt x="106" y="107"/>
                        <a:pt x="53" y="279"/>
                      </a:cubicBezTo>
                      <a:cubicBezTo>
                        <a:pt x="53" y="279"/>
                        <a:pt x="0" y="715"/>
                        <a:pt x="0" y="1496"/>
                      </a:cubicBezTo>
                      <a:cubicBezTo>
                        <a:pt x="0" y="1827"/>
                        <a:pt x="0" y="2092"/>
                        <a:pt x="53" y="2489"/>
                      </a:cubicBezTo>
                      <a:lnTo>
                        <a:pt x="331" y="2489"/>
                      </a:lnTo>
                      <a:lnTo>
                        <a:pt x="331" y="2595"/>
                      </a:lnTo>
                      <a:lnTo>
                        <a:pt x="331" y="2926"/>
                      </a:lnTo>
                      <a:cubicBezTo>
                        <a:pt x="331" y="2979"/>
                        <a:pt x="265" y="3032"/>
                        <a:pt x="265" y="3032"/>
                      </a:cubicBezTo>
                      <a:cubicBezTo>
                        <a:pt x="212" y="3032"/>
                        <a:pt x="159" y="2979"/>
                        <a:pt x="159" y="2926"/>
                      </a:cubicBezTo>
                      <a:lnTo>
                        <a:pt x="159" y="2648"/>
                      </a:lnTo>
                      <a:lnTo>
                        <a:pt x="53" y="2648"/>
                      </a:lnTo>
                      <a:cubicBezTo>
                        <a:pt x="53" y="2979"/>
                        <a:pt x="106" y="3257"/>
                        <a:pt x="159" y="3588"/>
                      </a:cubicBezTo>
                      <a:cubicBezTo>
                        <a:pt x="159" y="3588"/>
                        <a:pt x="212" y="3535"/>
                        <a:pt x="265" y="3535"/>
                      </a:cubicBezTo>
                      <a:cubicBezTo>
                        <a:pt x="265" y="3535"/>
                        <a:pt x="331" y="3588"/>
                        <a:pt x="331" y="3640"/>
                      </a:cubicBezTo>
                      <a:lnTo>
                        <a:pt x="331" y="4355"/>
                      </a:lnTo>
                      <a:lnTo>
                        <a:pt x="331" y="4408"/>
                      </a:lnTo>
                      <a:cubicBezTo>
                        <a:pt x="596" y="5732"/>
                        <a:pt x="1152" y="7227"/>
                        <a:pt x="2198" y="8604"/>
                      </a:cubicBezTo>
                      <a:cubicBezTo>
                        <a:pt x="2423" y="8882"/>
                        <a:pt x="2648" y="9213"/>
                        <a:pt x="2912" y="9490"/>
                      </a:cubicBezTo>
                      <a:cubicBezTo>
                        <a:pt x="3137" y="9490"/>
                        <a:pt x="3415" y="9438"/>
                        <a:pt x="3640" y="9438"/>
                      </a:cubicBezTo>
                      <a:cubicBezTo>
                        <a:pt x="2648" y="8498"/>
                        <a:pt x="1986" y="7452"/>
                        <a:pt x="1536" y="6393"/>
                      </a:cubicBezTo>
                      <a:cubicBezTo>
                        <a:pt x="715" y="4527"/>
                        <a:pt x="543" y="2648"/>
                        <a:pt x="543" y="1496"/>
                      </a:cubicBezTo>
                      <a:cubicBezTo>
                        <a:pt x="543" y="1165"/>
                        <a:pt x="543" y="835"/>
                        <a:pt x="596" y="663"/>
                      </a:cubicBezTo>
                      <a:lnTo>
                        <a:pt x="596" y="385"/>
                      </a:lnTo>
                      <a:lnTo>
                        <a:pt x="596" y="332"/>
                      </a:lnTo>
                      <a:cubicBezTo>
                        <a:pt x="662" y="173"/>
                        <a:pt x="543" y="54"/>
                        <a:pt x="38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5"/>
                <p:cNvSpPr/>
                <p:nvPr/>
              </p:nvSpPr>
              <p:spPr>
                <a:xfrm>
                  <a:off x="4583959" y="3561093"/>
                  <a:ext cx="48306" cy="8788"/>
                </a:xfrm>
                <a:custGeom>
                  <a:avLst/>
                  <a:gdLst/>
                  <a:ahLst/>
                  <a:cxnLst/>
                  <a:rect l="l" t="t" r="r" b="b"/>
                  <a:pathLst>
                    <a:path w="874" h="159" extrusionOk="0">
                      <a:moveTo>
                        <a:pt x="106" y="0"/>
                      </a:moveTo>
                      <a:cubicBezTo>
                        <a:pt x="53" y="0"/>
                        <a:pt x="0" y="53"/>
                        <a:pt x="0" y="106"/>
                      </a:cubicBezTo>
                      <a:cubicBezTo>
                        <a:pt x="0" y="106"/>
                        <a:pt x="53" y="159"/>
                        <a:pt x="106" y="159"/>
                      </a:cubicBezTo>
                      <a:lnTo>
                        <a:pt x="821" y="159"/>
                      </a:lnTo>
                      <a:cubicBezTo>
                        <a:pt x="874" y="159"/>
                        <a:pt x="874" y="106"/>
                        <a:pt x="874" y="106"/>
                      </a:cubicBezTo>
                      <a:cubicBezTo>
                        <a:pt x="874" y="53"/>
                        <a:pt x="874" y="0"/>
                        <a:pt x="8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5"/>
                <p:cNvSpPr/>
                <p:nvPr/>
              </p:nvSpPr>
              <p:spPr>
                <a:xfrm>
                  <a:off x="4684163" y="3618850"/>
                  <a:ext cx="9562" cy="283148"/>
                </a:xfrm>
                <a:custGeom>
                  <a:avLst/>
                  <a:gdLst/>
                  <a:ahLst/>
                  <a:cxnLst/>
                  <a:rect l="l" t="t" r="r" b="b"/>
                  <a:pathLst>
                    <a:path w="173" h="5123" extrusionOk="0">
                      <a:moveTo>
                        <a:pt x="106" y="1"/>
                      </a:moveTo>
                      <a:cubicBezTo>
                        <a:pt x="53" y="1"/>
                        <a:pt x="0" y="54"/>
                        <a:pt x="0" y="54"/>
                      </a:cubicBezTo>
                      <a:lnTo>
                        <a:pt x="0" y="106"/>
                      </a:lnTo>
                      <a:lnTo>
                        <a:pt x="0" y="821"/>
                      </a:lnTo>
                      <a:cubicBezTo>
                        <a:pt x="0" y="874"/>
                        <a:pt x="53" y="874"/>
                        <a:pt x="106" y="874"/>
                      </a:cubicBezTo>
                      <a:lnTo>
                        <a:pt x="172" y="874"/>
                      </a:lnTo>
                      <a:lnTo>
                        <a:pt x="172" y="821"/>
                      </a:lnTo>
                      <a:lnTo>
                        <a:pt x="172" y="106"/>
                      </a:lnTo>
                      <a:cubicBezTo>
                        <a:pt x="172" y="54"/>
                        <a:pt x="106" y="1"/>
                        <a:pt x="106" y="1"/>
                      </a:cubicBezTo>
                      <a:close/>
                      <a:moveTo>
                        <a:pt x="106" y="1430"/>
                      </a:moveTo>
                      <a:cubicBezTo>
                        <a:pt x="53" y="1430"/>
                        <a:pt x="0" y="1483"/>
                        <a:pt x="0" y="1536"/>
                      </a:cubicBezTo>
                      <a:lnTo>
                        <a:pt x="0" y="2198"/>
                      </a:lnTo>
                      <a:cubicBezTo>
                        <a:pt x="0" y="2264"/>
                        <a:pt x="53" y="2317"/>
                        <a:pt x="106" y="2317"/>
                      </a:cubicBezTo>
                      <a:cubicBezTo>
                        <a:pt x="106" y="2317"/>
                        <a:pt x="172" y="2264"/>
                        <a:pt x="172" y="2198"/>
                      </a:cubicBezTo>
                      <a:lnTo>
                        <a:pt x="172" y="1536"/>
                      </a:lnTo>
                      <a:cubicBezTo>
                        <a:pt x="172" y="1483"/>
                        <a:pt x="106" y="1430"/>
                        <a:pt x="106" y="1430"/>
                      </a:cubicBezTo>
                      <a:close/>
                      <a:moveTo>
                        <a:pt x="106" y="2806"/>
                      </a:moveTo>
                      <a:cubicBezTo>
                        <a:pt x="53" y="2806"/>
                        <a:pt x="0" y="2859"/>
                        <a:pt x="0" y="2926"/>
                      </a:cubicBezTo>
                      <a:lnTo>
                        <a:pt x="0" y="3640"/>
                      </a:lnTo>
                      <a:cubicBezTo>
                        <a:pt x="0" y="3693"/>
                        <a:pt x="53" y="3746"/>
                        <a:pt x="106" y="3746"/>
                      </a:cubicBezTo>
                      <a:cubicBezTo>
                        <a:pt x="106" y="3746"/>
                        <a:pt x="172" y="3693"/>
                        <a:pt x="172" y="3640"/>
                      </a:cubicBezTo>
                      <a:lnTo>
                        <a:pt x="172" y="2926"/>
                      </a:lnTo>
                      <a:cubicBezTo>
                        <a:pt x="172" y="2859"/>
                        <a:pt x="106" y="2806"/>
                        <a:pt x="106" y="2806"/>
                      </a:cubicBezTo>
                      <a:close/>
                      <a:moveTo>
                        <a:pt x="106" y="4249"/>
                      </a:moveTo>
                      <a:cubicBezTo>
                        <a:pt x="53" y="4249"/>
                        <a:pt x="0" y="4302"/>
                        <a:pt x="0" y="4355"/>
                      </a:cubicBezTo>
                      <a:lnTo>
                        <a:pt x="0" y="5070"/>
                      </a:lnTo>
                      <a:cubicBezTo>
                        <a:pt x="0" y="5070"/>
                        <a:pt x="53" y="5123"/>
                        <a:pt x="106" y="5123"/>
                      </a:cubicBezTo>
                      <a:lnTo>
                        <a:pt x="172" y="5070"/>
                      </a:lnTo>
                      <a:lnTo>
                        <a:pt x="172" y="4355"/>
                      </a:lnTo>
                      <a:cubicBezTo>
                        <a:pt x="172" y="4302"/>
                        <a:pt x="106" y="4249"/>
                        <a:pt x="106" y="424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5"/>
                <p:cNvSpPr/>
                <p:nvPr/>
              </p:nvSpPr>
              <p:spPr>
                <a:xfrm>
                  <a:off x="4684163" y="3932673"/>
                  <a:ext cx="9562" cy="27138"/>
                </a:xfrm>
                <a:custGeom>
                  <a:avLst/>
                  <a:gdLst/>
                  <a:ahLst/>
                  <a:cxnLst/>
                  <a:rect l="l" t="t" r="r" b="b"/>
                  <a:pathLst>
                    <a:path w="173" h="491" extrusionOk="0">
                      <a:moveTo>
                        <a:pt x="106" y="1"/>
                      </a:moveTo>
                      <a:cubicBezTo>
                        <a:pt x="53" y="1"/>
                        <a:pt x="0" y="1"/>
                        <a:pt x="0" y="53"/>
                      </a:cubicBezTo>
                      <a:lnTo>
                        <a:pt x="0" y="490"/>
                      </a:lnTo>
                      <a:lnTo>
                        <a:pt x="172" y="490"/>
                      </a:lnTo>
                      <a:lnTo>
                        <a:pt x="172" y="53"/>
                      </a:lnTo>
                      <a:cubicBezTo>
                        <a:pt x="172" y="1"/>
                        <a:pt x="106" y="1"/>
                        <a:pt x="10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5"/>
                <p:cNvSpPr/>
                <p:nvPr/>
              </p:nvSpPr>
              <p:spPr>
                <a:xfrm>
                  <a:off x="4684163" y="4008725"/>
                  <a:ext cx="9562" cy="207097"/>
                </a:xfrm>
                <a:custGeom>
                  <a:avLst/>
                  <a:gdLst/>
                  <a:ahLst/>
                  <a:cxnLst/>
                  <a:rect l="l" t="t" r="r" b="b"/>
                  <a:pathLst>
                    <a:path w="173" h="3747" extrusionOk="0">
                      <a:moveTo>
                        <a:pt x="106" y="1"/>
                      </a:moveTo>
                      <a:cubicBezTo>
                        <a:pt x="53" y="1"/>
                        <a:pt x="0" y="54"/>
                        <a:pt x="0" y="107"/>
                      </a:cubicBezTo>
                      <a:lnTo>
                        <a:pt x="0" y="835"/>
                      </a:lnTo>
                      <a:cubicBezTo>
                        <a:pt x="0" y="888"/>
                        <a:pt x="53" y="888"/>
                        <a:pt x="106" y="888"/>
                      </a:cubicBezTo>
                      <a:cubicBezTo>
                        <a:pt x="106" y="888"/>
                        <a:pt x="172" y="888"/>
                        <a:pt x="172" y="835"/>
                      </a:cubicBezTo>
                      <a:lnTo>
                        <a:pt x="172" y="107"/>
                      </a:lnTo>
                      <a:cubicBezTo>
                        <a:pt x="172" y="54"/>
                        <a:pt x="106" y="1"/>
                        <a:pt x="106" y="1"/>
                      </a:cubicBezTo>
                      <a:close/>
                      <a:moveTo>
                        <a:pt x="106" y="1430"/>
                      </a:moveTo>
                      <a:cubicBezTo>
                        <a:pt x="53" y="1430"/>
                        <a:pt x="0" y="1497"/>
                        <a:pt x="0" y="1549"/>
                      </a:cubicBezTo>
                      <a:lnTo>
                        <a:pt x="0" y="2158"/>
                      </a:lnTo>
                      <a:cubicBezTo>
                        <a:pt x="0" y="2092"/>
                        <a:pt x="53" y="2092"/>
                        <a:pt x="106" y="2092"/>
                      </a:cubicBezTo>
                      <a:lnTo>
                        <a:pt x="172" y="2092"/>
                      </a:lnTo>
                      <a:lnTo>
                        <a:pt x="172" y="1549"/>
                      </a:lnTo>
                      <a:cubicBezTo>
                        <a:pt x="172" y="1497"/>
                        <a:pt x="106" y="1430"/>
                        <a:pt x="106" y="1430"/>
                      </a:cubicBezTo>
                      <a:close/>
                      <a:moveTo>
                        <a:pt x="0" y="2158"/>
                      </a:moveTo>
                      <a:lnTo>
                        <a:pt x="0" y="2211"/>
                      </a:lnTo>
                      <a:cubicBezTo>
                        <a:pt x="0" y="2264"/>
                        <a:pt x="53" y="2317"/>
                        <a:pt x="106" y="2317"/>
                      </a:cubicBezTo>
                      <a:cubicBezTo>
                        <a:pt x="106" y="2317"/>
                        <a:pt x="172" y="2317"/>
                        <a:pt x="172" y="2264"/>
                      </a:cubicBezTo>
                      <a:lnTo>
                        <a:pt x="106" y="2264"/>
                      </a:lnTo>
                      <a:cubicBezTo>
                        <a:pt x="53" y="2264"/>
                        <a:pt x="0" y="2211"/>
                        <a:pt x="0" y="2158"/>
                      </a:cubicBezTo>
                      <a:close/>
                      <a:moveTo>
                        <a:pt x="106" y="2873"/>
                      </a:moveTo>
                      <a:cubicBezTo>
                        <a:pt x="53" y="2873"/>
                        <a:pt x="0" y="2873"/>
                        <a:pt x="0" y="2926"/>
                      </a:cubicBezTo>
                      <a:lnTo>
                        <a:pt x="0" y="3641"/>
                      </a:lnTo>
                      <a:cubicBezTo>
                        <a:pt x="0" y="3694"/>
                        <a:pt x="53" y="3747"/>
                        <a:pt x="106" y="3747"/>
                      </a:cubicBezTo>
                      <a:cubicBezTo>
                        <a:pt x="106" y="3747"/>
                        <a:pt x="172" y="3694"/>
                        <a:pt x="172" y="3641"/>
                      </a:cubicBezTo>
                      <a:lnTo>
                        <a:pt x="172" y="2926"/>
                      </a:lnTo>
                      <a:cubicBezTo>
                        <a:pt x="172" y="2873"/>
                        <a:pt x="106" y="2873"/>
                        <a:pt x="106" y="287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5"/>
                <p:cNvSpPr/>
                <p:nvPr/>
              </p:nvSpPr>
              <p:spPr>
                <a:xfrm>
                  <a:off x="4522499" y="4124349"/>
                  <a:ext cx="694965" cy="150003"/>
                </a:xfrm>
                <a:custGeom>
                  <a:avLst/>
                  <a:gdLst/>
                  <a:ahLst/>
                  <a:cxnLst/>
                  <a:rect l="l" t="t" r="r" b="b"/>
                  <a:pathLst>
                    <a:path w="12574" h="2714" extrusionOk="0">
                      <a:moveTo>
                        <a:pt x="119" y="0"/>
                      </a:moveTo>
                      <a:cubicBezTo>
                        <a:pt x="53" y="0"/>
                        <a:pt x="0" y="0"/>
                        <a:pt x="0" y="66"/>
                      </a:cubicBezTo>
                      <a:cubicBezTo>
                        <a:pt x="0" y="119"/>
                        <a:pt x="53" y="172"/>
                        <a:pt x="119" y="172"/>
                      </a:cubicBezTo>
                      <a:lnTo>
                        <a:pt x="834" y="172"/>
                      </a:lnTo>
                      <a:cubicBezTo>
                        <a:pt x="887" y="172"/>
                        <a:pt x="940" y="119"/>
                        <a:pt x="940" y="66"/>
                      </a:cubicBezTo>
                      <a:cubicBezTo>
                        <a:pt x="940" y="0"/>
                        <a:pt x="887" y="0"/>
                        <a:pt x="834" y="0"/>
                      </a:cubicBezTo>
                      <a:close/>
                      <a:moveTo>
                        <a:pt x="1549" y="0"/>
                      </a:moveTo>
                      <a:cubicBezTo>
                        <a:pt x="1496" y="0"/>
                        <a:pt x="1443" y="0"/>
                        <a:pt x="1443" y="66"/>
                      </a:cubicBezTo>
                      <a:cubicBezTo>
                        <a:pt x="1443" y="119"/>
                        <a:pt x="1496" y="172"/>
                        <a:pt x="1549" y="172"/>
                      </a:cubicBezTo>
                      <a:lnTo>
                        <a:pt x="2264" y="172"/>
                      </a:lnTo>
                      <a:cubicBezTo>
                        <a:pt x="2316" y="172"/>
                        <a:pt x="2369" y="119"/>
                        <a:pt x="2369" y="66"/>
                      </a:cubicBezTo>
                      <a:cubicBezTo>
                        <a:pt x="2369" y="0"/>
                        <a:pt x="2316" y="0"/>
                        <a:pt x="2264" y="0"/>
                      </a:cubicBezTo>
                      <a:close/>
                      <a:moveTo>
                        <a:pt x="3031" y="0"/>
                      </a:moveTo>
                      <a:cubicBezTo>
                        <a:pt x="2978" y="0"/>
                        <a:pt x="2925" y="0"/>
                        <a:pt x="2925" y="66"/>
                      </a:cubicBezTo>
                      <a:cubicBezTo>
                        <a:pt x="2925" y="119"/>
                        <a:pt x="2978" y="172"/>
                        <a:pt x="3031" y="172"/>
                      </a:cubicBezTo>
                      <a:lnTo>
                        <a:pt x="3759" y="172"/>
                      </a:lnTo>
                      <a:cubicBezTo>
                        <a:pt x="3812" y="172"/>
                        <a:pt x="3812" y="119"/>
                        <a:pt x="3812" y="66"/>
                      </a:cubicBezTo>
                      <a:cubicBezTo>
                        <a:pt x="3812" y="0"/>
                        <a:pt x="3812" y="0"/>
                        <a:pt x="3759" y="0"/>
                      </a:cubicBezTo>
                      <a:close/>
                      <a:moveTo>
                        <a:pt x="4474" y="0"/>
                      </a:moveTo>
                      <a:cubicBezTo>
                        <a:pt x="4421" y="0"/>
                        <a:pt x="4355" y="0"/>
                        <a:pt x="4355" y="66"/>
                      </a:cubicBezTo>
                      <a:cubicBezTo>
                        <a:pt x="4355" y="119"/>
                        <a:pt x="4421" y="172"/>
                        <a:pt x="4474" y="172"/>
                      </a:cubicBezTo>
                      <a:lnTo>
                        <a:pt x="5189" y="172"/>
                      </a:lnTo>
                      <a:cubicBezTo>
                        <a:pt x="5241" y="172"/>
                        <a:pt x="5294" y="119"/>
                        <a:pt x="5294" y="66"/>
                      </a:cubicBezTo>
                      <a:cubicBezTo>
                        <a:pt x="5294" y="0"/>
                        <a:pt x="5241" y="0"/>
                        <a:pt x="5189" y="0"/>
                      </a:cubicBezTo>
                      <a:close/>
                      <a:moveTo>
                        <a:pt x="5903" y="0"/>
                      </a:moveTo>
                      <a:cubicBezTo>
                        <a:pt x="5850" y="0"/>
                        <a:pt x="5850" y="0"/>
                        <a:pt x="5850" y="66"/>
                      </a:cubicBezTo>
                      <a:cubicBezTo>
                        <a:pt x="5850" y="119"/>
                        <a:pt x="5850" y="172"/>
                        <a:pt x="5903" y="172"/>
                      </a:cubicBezTo>
                      <a:lnTo>
                        <a:pt x="6618" y="172"/>
                      </a:lnTo>
                      <a:cubicBezTo>
                        <a:pt x="6671" y="172"/>
                        <a:pt x="6737" y="119"/>
                        <a:pt x="6737" y="66"/>
                      </a:cubicBezTo>
                      <a:cubicBezTo>
                        <a:pt x="6737" y="0"/>
                        <a:pt x="6671" y="0"/>
                        <a:pt x="6618" y="0"/>
                      </a:cubicBezTo>
                      <a:close/>
                      <a:moveTo>
                        <a:pt x="7399" y="0"/>
                      </a:moveTo>
                      <a:cubicBezTo>
                        <a:pt x="7333" y="0"/>
                        <a:pt x="7280" y="0"/>
                        <a:pt x="7280" y="66"/>
                      </a:cubicBezTo>
                      <a:cubicBezTo>
                        <a:pt x="7280" y="119"/>
                        <a:pt x="7333" y="172"/>
                        <a:pt x="7399" y="172"/>
                      </a:cubicBezTo>
                      <a:lnTo>
                        <a:pt x="8114" y="172"/>
                      </a:lnTo>
                      <a:cubicBezTo>
                        <a:pt x="8166" y="172"/>
                        <a:pt x="8219" y="119"/>
                        <a:pt x="8219" y="66"/>
                      </a:cubicBezTo>
                      <a:cubicBezTo>
                        <a:pt x="8219" y="0"/>
                        <a:pt x="8166" y="0"/>
                        <a:pt x="8114" y="0"/>
                      </a:cubicBezTo>
                      <a:close/>
                      <a:moveTo>
                        <a:pt x="8828" y="0"/>
                      </a:moveTo>
                      <a:cubicBezTo>
                        <a:pt x="8775" y="0"/>
                        <a:pt x="8722" y="0"/>
                        <a:pt x="8722" y="66"/>
                      </a:cubicBezTo>
                      <a:cubicBezTo>
                        <a:pt x="8722" y="119"/>
                        <a:pt x="8775" y="172"/>
                        <a:pt x="8828" y="172"/>
                      </a:cubicBezTo>
                      <a:lnTo>
                        <a:pt x="9543" y="172"/>
                      </a:lnTo>
                      <a:cubicBezTo>
                        <a:pt x="9596" y="172"/>
                        <a:pt x="9649" y="119"/>
                        <a:pt x="9649" y="66"/>
                      </a:cubicBezTo>
                      <a:cubicBezTo>
                        <a:pt x="9649" y="0"/>
                        <a:pt x="9596" y="0"/>
                        <a:pt x="9543" y="0"/>
                      </a:cubicBezTo>
                      <a:close/>
                      <a:moveTo>
                        <a:pt x="10258" y="0"/>
                      </a:moveTo>
                      <a:cubicBezTo>
                        <a:pt x="10258" y="0"/>
                        <a:pt x="10205" y="0"/>
                        <a:pt x="10205" y="66"/>
                      </a:cubicBezTo>
                      <a:cubicBezTo>
                        <a:pt x="10205" y="119"/>
                        <a:pt x="10258" y="172"/>
                        <a:pt x="10258" y="172"/>
                      </a:cubicBezTo>
                      <a:lnTo>
                        <a:pt x="11039" y="172"/>
                      </a:lnTo>
                      <a:cubicBezTo>
                        <a:pt x="11091" y="172"/>
                        <a:pt x="11091" y="119"/>
                        <a:pt x="11091" y="66"/>
                      </a:cubicBezTo>
                      <a:lnTo>
                        <a:pt x="11091" y="0"/>
                      </a:lnTo>
                      <a:close/>
                      <a:moveTo>
                        <a:pt x="11753" y="0"/>
                      </a:moveTo>
                      <a:cubicBezTo>
                        <a:pt x="11700" y="0"/>
                        <a:pt x="11634" y="0"/>
                        <a:pt x="11634" y="66"/>
                      </a:cubicBezTo>
                      <a:cubicBezTo>
                        <a:pt x="11634" y="119"/>
                        <a:pt x="11700" y="172"/>
                        <a:pt x="11753" y="172"/>
                      </a:cubicBezTo>
                      <a:lnTo>
                        <a:pt x="12468" y="172"/>
                      </a:lnTo>
                      <a:cubicBezTo>
                        <a:pt x="12521" y="172"/>
                        <a:pt x="12574" y="119"/>
                        <a:pt x="12574" y="66"/>
                      </a:cubicBezTo>
                      <a:cubicBezTo>
                        <a:pt x="12574" y="66"/>
                        <a:pt x="12574" y="0"/>
                        <a:pt x="12521" y="0"/>
                      </a:cubicBezTo>
                      <a:close/>
                      <a:moveTo>
                        <a:pt x="12468" y="728"/>
                      </a:moveTo>
                      <a:cubicBezTo>
                        <a:pt x="12415" y="728"/>
                        <a:pt x="12362" y="728"/>
                        <a:pt x="12362" y="781"/>
                      </a:cubicBezTo>
                      <a:lnTo>
                        <a:pt x="12362" y="1549"/>
                      </a:lnTo>
                      <a:cubicBezTo>
                        <a:pt x="12362" y="1602"/>
                        <a:pt x="12415" y="1602"/>
                        <a:pt x="12468" y="1602"/>
                      </a:cubicBezTo>
                      <a:cubicBezTo>
                        <a:pt x="12521" y="1602"/>
                        <a:pt x="12574" y="1602"/>
                        <a:pt x="12574" y="1549"/>
                      </a:cubicBezTo>
                      <a:lnTo>
                        <a:pt x="12574" y="781"/>
                      </a:lnTo>
                      <a:cubicBezTo>
                        <a:pt x="12574" y="728"/>
                        <a:pt x="12521" y="728"/>
                        <a:pt x="12468" y="728"/>
                      </a:cubicBezTo>
                      <a:close/>
                      <a:moveTo>
                        <a:pt x="12468" y="2157"/>
                      </a:moveTo>
                      <a:cubicBezTo>
                        <a:pt x="12415" y="2157"/>
                        <a:pt x="12362" y="2210"/>
                        <a:pt x="12362" y="2263"/>
                      </a:cubicBezTo>
                      <a:lnTo>
                        <a:pt x="12362" y="2316"/>
                      </a:lnTo>
                      <a:lnTo>
                        <a:pt x="12362" y="2594"/>
                      </a:lnTo>
                      <a:cubicBezTo>
                        <a:pt x="12362" y="2647"/>
                        <a:pt x="12415" y="2713"/>
                        <a:pt x="12468" y="2713"/>
                      </a:cubicBezTo>
                      <a:cubicBezTo>
                        <a:pt x="12521" y="2713"/>
                        <a:pt x="12574" y="2647"/>
                        <a:pt x="12574" y="2594"/>
                      </a:cubicBezTo>
                      <a:lnTo>
                        <a:pt x="12574" y="2316"/>
                      </a:lnTo>
                      <a:lnTo>
                        <a:pt x="12574" y="2263"/>
                      </a:lnTo>
                      <a:cubicBezTo>
                        <a:pt x="12574" y="2210"/>
                        <a:pt x="12521" y="2157"/>
                        <a:pt x="12468" y="215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5"/>
                <p:cNvSpPr/>
                <p:nvPr/>
              </p:nvSpPr>
              <p:spPr>
                <a:xfrm>
                  <a:off x="4395212" y="4313815"/>
                  <a:ext cx="87824" cy="146355"/>
                </a:xfrm>
                <a:custGeom>
                  <a:avLst/>
                  <a:gdLst/>
                  <a:ahLst/>
                  <a:cxnLst/>
                  <a:rect l="l" t="t" r="r" b="b"/>
                  <a:pathLst>
                    <a:path w="1589" h="2648" extrusionOk="0">
                      <a:moveTo>
                        <a:pt x="808" y="185"/>
                      </a:moveTo>
                      <a:cubicBezTo>
                        <a:pt x="887" y="185"/>
                        <a:pt x="953" y="212"/>
                        <a:pt x="1019" y="252"/>
                      </a:cubicBezTo>
                      <a:cubicBezTo>
                        <a:pt x="1072" y="278"/>
                        <a:pt x="1125" y="331"/>
                        <a:pt x="1165" y="397"/>
                      </a:cubicBezTo>
                      <a:cubicBezTo>
                        <a:pt x="1205" y="463"/>
                        <a:pt x="1231" y="529"/>
                        <a:pt x="1258" y="609"/>
                      </a:cubicBezTo>
                      <a:cubicBezTo>
                        <a:pt x="1284" y="688"/>
                        <a:pt x="1311" y="768"/>
                        <a:pt x="1311" y="860"/>
                      </a:cubicBezTo>
                      <a:cubicBezTo>
                        <a:pt x="1337" y="940"/>
                        <a:pt x="1337" y="1032"/>
                        <a:pt x="1350" y="1112"/>
                      </a:cubicBezTo>
                      <a:cubicBezTo>
                        <a:pt x="1350" y="1191"/>
                        <a:pt x="1350" y="1271"/>
                        <a:pt x="1350" y="1350"/>
                      </a:cubicBezTo>
                      <a:cubicBezTo>
                        <a:pt x="1350" y="1549"/>
                        <a:pt x="1337" y="1721"/>
                        <a:pt x="1297" y="1866"/>
                      </a:cubicBezTo>
                      <a:cubicBezTo>
                        <a:pt x="1258" y="1999"/>
                        <a:pt x="1218" y="2118"/>
                        <a:pt x="1165" y="2210"/>
                      </a:cubicBezTo>
                      <a:cubicBezTo>
                        <a:pt x="1099" y="2290"/>
                        <a:pt x="1033" y="2356"/>
                        <a:pt x="967" y="2396"/>
                      </a:cubicBezTo>
                      <a:cubicBezTo>
                        <a:pt x="900" y="2435"/>
                        <a:pt x="834" y="2462"/>
                        <a:pt x="768" y="2462"/>
                      </a:cubicBezTo>
                      <a:cubicBezTo>
                        <a:pt x="662" y="2462"/>
                        <a:pt x="569" y="2422"/>
                        <a:pt x="503" y="2356"/>
                      </a:cubicBezTo>
                      <a:cubicBezTo>
                        <a:pt x="437" y="2290"/>
                        <a:pt x="384" y="2197"/>
                        <a:pt x="344" y="2104"/>
                      </a:cubicBezTo>
                      <a:cubicBezTo>
                        <a:pt x="305" y="1999"/>
                        <a:pt x="278" y="1879"/>
                        <a:pt x="252" y="1760"/>
                      </a:cubicBezTo>
                      <a:cubicBezTo>
                        <a:pt x="239" y="1628"/>
                        <a:pt x="239" y="1509"/>
                        <a:pt x="239" y="1403"/>
                      </a:cubicBezTo>
                      <a:cubicBezTo>
                        <a:pt x="239" y="1257"/>
                        <a:pt x="252" y="1112"/>
                        <a:pt x="265" y="979"/>
                      </a:cubicBezTo>
                      <a:cubicBezTo>
                        <a:pt x="292" y="834"/>
                        <a:pt x="331" y="702"/>
                        <a:pt x="371" y="582"/>
                      </a:cubicBezTo>
                      <a:cubicBezTo>
                        <a:pt x="424" y="463"/>
                        <a:pt x="477" y="371"/>
                        <a:pt x="556" y="304"/>
                      </a:cubicBezTo>
                      <a:cubicBezTo>
                        <a:pt x="622" y="225"/>
                        <a:pt x="715" y="185"/>
                        <a:pt x="808" y="185"/>
                      </a:cubicBezTo>
                      <a:close/>
                      <a:moveTo>
                        <a:pt x="821" y="0"/>
                      </a:moveTo>
                      <a:cubicBezTo>
                        <a:pt x="662" y="0"/>
                        <a:pt x="530" y="40"/>
                        <a:pt x="424" y="132"/>
                      </a:cubicBezTo>
                      <a:cubicBezTo>
                        <a:pt x="318" y="225"/>
                        <a:pt x="239" y="344"/>
                        <a:pt x="172" y="477"/>
                      </a:cubicBezTo>
                      <a:cubicBezTo>
                        <a:pt x="119" y="622"/>
                        <a:pt x="67" y="781"/>
                        <a:pt x="40" y="953"/>
                      </a:cubicBezTo>
                      <a:cubicBezTo>
                        <a:pt x="14" y="1125"/>
                        <a:pt x="0" y="1297"/>
                        <a:pt x="0" y="1456"/>
                      </a:cubicBezTo>
                      <a:cubicBezTo>
                        <a:pt x="0" y="1681"/>
                        <a:pt x="27" y="1879"/>
                        <a:pt x="67" y="2025"/>
                      </a:cubicBezTo>
                      <a:cubicBezTo>
                        <a:pt x="119" y="2184"/>
                        <a:pt x="172" y="2303"/>
                        <a:pt x="239" y="2396"/>
                      </a:cubicBezTo>
                      <a:cubicBezTo>
                        <a:pt x="318" y="2488"/>
                        <a:pt x="397" y="2554"/>
                        <a:pt x="490" y="2594"/>
                      </a:cubicBezTo>
                      <a:cubicBezTo>
                        <a:pt x="569" y="2634"/>
                        <a:pt x="662" y="2647"/>
                        <a:pt x="755" y="2647"/>
                      </a:cubicBezTo>
                      <a:cubicBezTo>
                        <a:pt x="834" y="2647"/>
                        <a:pt x="927" y="2634"/>
                        <a:pt x="1033" y="2594"/>
                      </a:cubicBezTo>
                      <a:cubicBezTo>
                        <a:pt x="1125" y="2541"/>
                        <a:pt x="1218" y="2475"/>
                        <a:pt x="1297" y="2369"/>
                      </a:cubicBezTo>
                      <a:cubicBezTo>
                        <a:pt x="1390" y="2277"/>
                        <a:pt x="1456" y="2144"/>
                        <a:pt x="1509" y="1972"/>
                      </a:cubicBezTo>
                      <a:cubicBezTo>
                        <a:pt x="1562" y="1813"/>
                        <a:pt x="1589" y="1602"/>
                        <a:pt x="1589" y="1350"/>
                      </a:cubicBezTo>
                      <a:cubicBezTo>
                        <a:pt x="1589" y="1257"/>
                        <a:pt x="1575" y="1165"/>
                        <a:pt x="1575" y="1059"/>
                      </a:cubicBezTo>
                      <a:cubicBezTo>
                        <a:pt x="1562" y="953"/>
                        <a:pt x="1549" y="860"/>
                        <a:pt x="1536" y="754"/>
                      </a:cubicBezTo>
                      <a:cubicBezTo>
                        <a:pt x="1509" y="649"/>
                        <a:pt x="1483" y="556"/>
                        <a:pt x="1443" y="463"/>
                      </a:cubicBezTo>
                      <a:cubicBezTo>
                        <a:pt x="1403" y="371"/>
                        <a:pt x="1364" y="291"/>
                        <a:pt x="1297" y="225"/>
                      </a:cubicBezTo>
                      <a:cubicBezTo>
                        <a:pt x="1244" y="159"/>
                        <a:pt x="1178" y="106"/>
                        <a:pt x="1099" y="53"/>
                      </a:cubicBezTo>
                      <a:cubicBezTo>
                        <a:pt x="1019" y="13"/>
                        <a:pt x="927" y="0"/>
                        <a:pt x="8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5"/>
                <p:cNvSpPr/>
                <p:nvPr/>
              </p:nvSpPr>
              <p:spPr>
                <a:xfrm>
                  <a:off x="4452969" y="3127997"/>
                  <a:ext cx="105400" cy="104681"/>
                </a:xfrm>
                <a:custGeom>
                  <a:avLst/>
                  <a:gdLst/>
                  <a:ahLst/>
                  <a:cxnLst/>
                  <a:rect l="l" t="t" r="r" b="b"/>
                  <a:pathLst>
                    <a:path w="1907" h="1894" extrusionOk="0">
                      <a:moveTo>
                        <a:pt x="186" y="1"/>
                      </a:moveTo>
                      <a:cubicBezTo>
                        <a:pt x="147" y="1"/>
                        <a:pt x="94" y="1"/>
                        <a:pt x="54" y="27"/>
                      </a:cubicBezTo>
                      <a:cubicBezTo>
                        <a:pt x="27" y="40"/>
                        <a:pt x="1" y="67"/>
                        <a:pt x="1" y="107"/>
                      </a:cubicBezTo>
                      <a:cubicBezTo>
                        <a:pt x="1" y="133"/>
                        <a:pt x="27" y="160"/>
                        <a:pt x="67" y="160"/>
                      </a:cubicBezTo>
                      <a:cubicBezTo>
                        <a:pt x="107" y="173"/>
                        <a:pt x="173" y="173"/>
                        <a:pt x="239" y="173"/>
                      </a:cubicBezTo>
                      <a:cubicBezTo>
                        <a:pt x="266" y="173"/>
                        <a:pt x="292" y="173"/>
                        <a:pt x="305" y="186"/>
                      </a:cubicBezTo>
                      <a:cubicBezTo>
                        <a:pt x="319" y="186"/>
                        <a:pt x="332" y="186"/>
                        <a:pt x="345" y="199"/>
                      </a:cubicBezTo>
                      <a:cubicBezTo>
                        <a:pt x="358" y="199"/>
                        <a:pt x="372" y="213"/>
                        <a:pt x="385" y="213"/>
                      </a:cubicBezTo>
                      <a:cubicBezTo>
                        <a:pt x="398" y="226"/>
                        <a:pt x="398" y="239"/>
                        <a:pt x="411" y="265"/>
                      </a:cubicBezTo>
                      <a:lnTo>
                        <a:pt x="1020" y="1364"/>
                      </a:lnTo>
                      <a:cubicBezTo>
                        <a:pt x="994" y="1417"/>
                        <a:pt x="967" y="1470"/>
                        <a:pt x="941" y="1523"/>
                      </a:cubicBezTo>
                      <a:cubicBezTo>
                        <a:pt x="914" y="1563"/>
                        <a:pt x="874" y="1602"/>
                        <a:pt x="848" y="1629"/>
                      </a:cubicBezTo>
                      <a:cubicBezTo>
                        <a:pt x="822" y="1655"/>
                        <a:pt x="795" y="1668"/>
                        <a:pt x="755" y="1695"/>
                      </a:cubicBezTo>
                      <a:cubicBezTo>
                        <a:pt x="716" y="1708"/>
                        <a:pt x="689" y="1721"/>
                        <a:pt x="649" y="1721"/>
                      </a:cubicBezTo>
                      <a:cubicBezTo>
                        <a:pt x="597" y="1721"/>
                        <a:pt x="544" y="1708"/>
                        <a:pt x="504" y="1668"/>
                      </a:cubicBezTo>
                      <a:cubicBezTo>
                        <a:pt x="464" y="1642"/>
                        <a:pt x="451" y="1615"/>
                        <a:pt x="451" y="1576"/>
                      </a:cubicBezTo>
                      <a:cubicBezTo>
                        <a:pt x="451" y="1563"/>
                        <a:pt x="451" y="1549"/>
                        <a:pt x="464" y="1536"/>
                      </a:cubicBezTo>
                      <a:cubicBezTo>
                        <a:pt x="464" y="1523"/>
                        <a:pt x="477" y="1510"/>
                        <a:pt x="504" y="1510"/>
                      </a:cubicBezTo>
                      <a:lnTo>
                        <a:pt x="544" y="1510"/>
                      </a:lnTo>
                      <a:cubicBezTo>
                        <a:pt x="557" y="1496"/>
                        <a:pt x="570" y="1496"/>
                        <a:pt x="583" y="1483"/>
                      </a:cubicBezTo>
                      <a:cubicBezTo>
                        <a:pt x="597" y="1483"/>
                        <a:pt x="597" y="1470"/>
                        <a:pt x="610" y="1457"/>
                      </a:cubicBezTo>
                      <a:cubicBezTo>
                        <a:pt x="623" y="1443"/>
                        <a:pt x="623" y="1430"/>
                        <a:pt x="623" y="1404"/>
                      </a:cubicBezTo>
                      <a:cubicBezTo>
                        <a:pt x="623" y="1377"/>
                        <a:pt x="610" y="1351"/>
                        <a:pt x="583" y="1338"/>
                      </a:cubicBezTo>
                      <a:cubicBezTo>
                        <a:pt x="557" y="1324"/>
                        <a:pt x="544" y="1311"/>
                        <a:pt x="517" y="1311"/>
                      </a:cubicBezTo>
                      <a:cubicBezTo>
                        <a:pt x="491" y="1311"/>
                        <a:pt x="451" y="1324"/>
                        <a:pt x="424" y="1338"/>
                      </a:cubicBezTo>
                      <a:cubicBezTo>
                        <a:pt x="398" y="1338"/>
                        <a:pt x="372" y="1364"/>
                        <a:pt x="358" y="1377"/>
                      </a:cubicBezTo>
                      <a:cubicBezTo>
                        <a:pt x="332" y="1404"/>
                        <a:pt x="319" y="1430"/>
                        <a:pt x="305" y="1470"/>
                      </a:cubicBezTo>
                      <a:cubicBezTo>
                        <a:pt x="292" y="1496"/>
                        <a:pt x="279" y="1536"/>
                        <a:pt x="279" y="1576"/>
                      </a:cubicBezTo>
                      <a:cubicBezTo>
                        <a:pt x="279" y="1629"/>
                        <a:pt x="292" y="1668"/>
                        <a:pt x="305" y="1708"/>
                      </a:cubicBezTo>
                      <a:cubicBezTo>
                        <a:pt x="332" y="1748"/>
                        <a:pt x="358" y="1774"/>
                        <a:pt x="385" y="1814"/>
                      </a:cubicBezTo>
                      <a:cubicBezTo>
                        <a:pt x="411" y="1840"/>
                        <a:pt x="451" y="1854"/>
                        <a:pt x="491" y="1867"/>
                      </a:cubicBezTo>
                      <a:cubicBezTo>
                        <a:pt x="530" y="1880"/>
                        <a:pt x="570" y="1893"/>
                        <a:pt x="610" y="1893"/>
                      </a:cubicBezTo>
                      <a:cubicBezTo>
                        <a:pt x="702" y="1893"/>
                        <a:pt x="769" y="1867"/>
                        <a:pt x="835" y="1840"/>
                      </a:cubicBezTo>
                      <a:cubicBezTo>
                        <a:pt x="901" y="1814"/>
                        <a:pt x="967" y="1761"/>
                        <a:pt x="1033" y="1682"/>
                      </a:cubicBezTo>
                      <a:cubicBezTo>
                        <a:pt x="1073" y="1629"/>
                        <a:pt x="1126" y="1563"/>
                        <a:pt x="1152" y="1483"/>
                      </a:cubicBezTo>
                      <a:cubicBezTo>
                        <a:pt x="1192" y="1390"/>
                        <a:pt x="1232" y="1298"/>
                        <a:pt x="1272" y="1192"/>
                      </a:cubicBezTo>
                      <a:lnTo>
                        <a:pt x="1589" y="305"/>
                      </a:lnTo>
                      <a:cubicBezTo>
                        <a:pt x="1602" y="265"/>
                        <a:pt x="1616" y="252"/>
                        <a:pt x="1629" y="239"/>
                      </a:cubicBezTo>
                      <a:cubicBezTo>
                        <a:pt x="1655" y="226"/>
                        <a:pt x="1682" y="226"/>
                        <a:pt x="1735" y="226"/>
                      </a:cubicBezTo>
                      <a:cubicBezTo>
                        <a:pt x="1774" y="226"/>
                        <a:pt x="1814" y="213"/>
                        <a:pt x="1841" y="213"/>
                      </a:cubicBezTo>
                      <a:cubicBezTo>
                        <a:pt x="1880" y="199"/>
                        <a:pt x="1907" y="173"/>
                        <a:pt x="1907" y="133"/>
                      </a:cubicBezTo>
                      <a:cubicBezTo>
                        <a:pt x="1907" y="107"/>
                        <a:pt x="1880" y="80"/>
                        <a:pt x="1854" y="67"/>
                      </a:cubicBezTo>
                      <a:cubicBezTo>
                        <a:pt x="1814" y="54"/>
                        <a:pt x="1774" y="54"/>
                        <a:pt x="1735" y="54"/>
                      </a:cubicBezTo>
                      <a:lnTo>
                        <a:pt x="1219" y="54"/>
                      </a:lnTo>
                      <a:cubicBezTo>
                        <a:pt x="1166" y="54"/>
                        <a:pt x="1139" y="54"/>
                        <a:pt x="1126" y="67"/>
                      </a:cubicBezTo>
                      <a:cubicBezTo>
                        <a:pt x="1113" y="80"/>
                        <a:pt x="1099" y="107"/>
                        <a:pt x="1099" y="133"/>
                      </a:cubicBezTo>
                      <a:cubicBezTo>
                        <a:pt x="1099" y="160"/>
                        <a:pt x="1113" y="186"/>
                        <a:pt x="1126" y="199"/>
                      </a:cubicBezTo>
                      <a:cubicBezTo>
                        <a:pt x="1152" y="213"/>
                        <a:pt x="1192" y="226"/>
                        <a:pt x="1245" y="226"/>
                      </a:cubicBezTo>
                      <a:cubicBezTo>
                        <a:pt x="1285" y="226"/>
                        <a:pt x="1324" y="226"/>
                        <a:pt x="1338" y="239"/>
                      </a:cubicBezTo>
                      <a:cubicBezTo>
                        <a:pt x="1351" y="252"/>
                        <a:pt x="1351" y="265"/>
                        <a:pt x="1351" y="279"/>
                      </a:cubicBezTo>
                      <a:cubicBezTo>
                        <a:pt x="1351" y="305"/>
                        <a:pt x="1351" y="345"/>
                        <a:pt x="1324" y="398"/>
                      </a:cubicBezTo>
                      <a:lnTo>
                        <a:pt x="1099" y="1113"/>
                      </a:lnTo>
                      <a:lnTo>
                        <a:pt x="676" y="305"/>
                      </a:lnTo>
                      <a:cubicBezTo>
                        <a:pt x="663" y="292"/>
                        <a:pt x="649" y="265"/>
                        <a:pt x="649" y="252"/>
                      </a:cubicBezTo>
                      <a:cubicBezTo>
                        <a:pt x="649" y="226"/>
                        <a:pt x="649" y="213"/>
                        <a:pt x="649" y="213"/>
                      </a:cubicBezTo>
                      <a:cubicBezTo>
                        <a:pt x="649" y="186"/>
                        <a:pt x="649" y="186"/>
                        <a:pt x="649" y="173"/>
                      </a:cubicBezTo>
                      <a:lnTo>
                        <a:pt x="676" y="173"/>
                      </a:lnTo>
                      <a:cubicBezTo>
                        <a:pt x="729" y="173"/>
                        <a:pt x="755" y="160"/>
                        <a:pt x="769" y="146"/>
                      </a:cubicBezTo>
                      <a:cubicBezTo>
                        <a:pt x="782" y="120"/>
                        <a:pt x="782" y="107"/>
                        <a:pt x="782" y="80"/>
                      </a:cubicBezTo>
                      <a:cubicBezTo>
                        <a:pt x="782" y="54"/>
                        <a:pt x="782" y="40"/>
                        <a:pt x="755" y="27"/>
                      </a:cubicBezTo>
                      <a:cubicBezTo>
                        <a:pt x="742" y="1"/>
                        <a:pt x="716" y="1"/>
                        <a:pt x="66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08" name="Google Shape;108;p5"/>
            <p:cNvSpPr/>
            <p:nvPr/>
          </p:nvSpPr>
          <p:spPr>
            <a:xfrm>
              <a:off x="1147048" y="4807395"/>
              <a:ext cx="77053" cy="66983"/>
            </a:xfrm>
            <a:custGeom>
              <a:avLst/>
              <a:gdLst/>
              <a:ahLst/>
              <a:cxnLst/>
              <a:rect l="l" t="t" r="r" b="b"/>
              <a:pathLst>
                <a:path w="3336" h="2900" extrusionOk="0">
                  <a:moveTo>
                    <a:pt x="477" y="1"/>
                  </a:moveTo>
                  <a:cubicBezTo>
                    <a:pt x="278" y="1"/>
                    <a:pt x="146" y="14"/>
                    <a:pt x="93" y="40"/>
                  </a:cubicBezTo>
                  <a:cubicBezTo>
                    <a:pt x="27" y="67"/>
                    <a:pt x="0" y="107"/>
                    <a:pt x="0" y="173"/>
                  </a:cubicBezTo>
                  <a:cubicBezTo>
                    <a:pt x="0" y="239"/>
                    <a:pt x="27" y="279"/>
                    <a:pt x="80" y="305"/>
                  </a:cubicBezTo>
                  <a:cubicBezTo>
                    <a:pt x="146" y="332"/>
                    <a:pt x="239" y="345"/>
                    <a:pt x="358" y="345"/>
                  </a:cubicBezTo>
                  <a:cubicBezTo>
                    <a:pt x="450" y="358"/>
                    <a:pt x="517" y="371"/>
                    <a:pt x="569" y="398"/>
                  </a:cubicBezTo>
                  <a:cubicBezTo>
                    <a:pt x="609" y="424"/>
                    <a:pt x="675" y="477"/>
                    <a:pt x="742" y="570"/>
                  </a:cubicBezTo>
                  <a:lnTo>
                    <a:pt x="1364" y="1457"/>
                  </a:lnTo>
                  <a:lnTo>
                    <a:pt x="1271" y="1576"/>
                  </a:lnTo>
                  <a:lnTo>
                    <a:pt x="1178" y="1695"/>
                  </a:lnTo>
                  <a:lnTo>
                    <a:pt x="1033" y="1893"/>
                  </a:lnTo>
                  <a:cubicBezTo>
                    <a:pt x="967" y="1973"/>
                    <a:pt x="887" y="2092"/>
                    <a:pt x="781" y="2238"/>
                  </a:cubicBezTo>
                  <a:cubicBezTo>
                    <a:pt x="742" y="2277"/>
                    <a:pt x="702" y="2304"/>
                    <a:pt x="662" y="2330"/>
                  </a:cubicBezTo>
                  <a:cubicBezTo>
                    <a:pt x="622" y="2343"/>
                    <a:pt x="569" y="2357"/>
                    <a:pt x="517" y="2370"/>
                  </a:cubicBezTo>
                  <a:cubicBezTo>
                    <a:pt x="424" y="2370"/>
                    <a:pt x="344" y="2396"/>
                    <a:pt x="265" y="2423"/>
                  </a:cubicBezTo>
                  <a:cubicBezTo>
                    <a:pt x="186" y="2436"/>
                    <a:pt x="133" y="2489"/>
                    <a:pt x="133" y="2555"/>
                  </a:cubicBezTo>
                  <a:cubicBezTo>
                    <a:pt x="133" y="2595"/>
                    <a:pt x="146" y="2621"/>
                    <a:pt x="159" y="2648"/>
                  </a:cubicBezTo>
                  <a:cubicBezTo>
                    <a:pt x="186" y="2674"/>
                    <a:pt x="212" y="2688"/>
                    <a:pt x="225" y="2701"/>
                  </a:cubicBezTo>
                  <a:cubicBezTo>
                    <a:pt x="265" y="2714"/>
                    <a:pt x="292" y="2727"/>
                    <a:pt x="318" y="2727"/>
                  </a:cubicBezTo>
                  <a:lnTo>
                    <a:pt x="609" y="2727"/>
                  </a:lnTo>
                  <a:cubicBezTo>
                    <a:pt x="702" y="2727"/>
                    <a:pt x="794" y="2714"/>
                    <a:pt x="874" y="2714"/>
                  </a:cubicBezTo>
                  <a:cubicBezTo>
                    <a:pt x="927" y="2714"/>
                    <a:pt x="967" y="2727"/>
                    <a:pt x="1006" y="2727"/>
                  </a:cubicBezTo>
                  <a:lnTo>
                    <a:pt x="1337" y="2727"/>
                  </a:lnTo>
                  <a:cubicBezTo>
                    <a:pt x="1390" y="2727"/>
                    <a:pt x="1443" y="2727"/>
                    <a:pt x="1509" y="2701"/>
                  </a:cubicBezTo>
                  <a:cubicBezTo>
                    <a:pt x="1562" y="2688"/>
                    <a:pt x="1602" y="2635"/>
                    <a:pt x="1602" y="2568"/>
                  </a:cubicBezTo>
                  <a:cubicBezTo>
                    <a:pt x="1602" y="2542"/>
                    <a:pt x="1575" y="2515"/>
                    <a:pt x="1549" y="2476"/>
                  </a:cubicBezTo>
                  <a:cubicBezTo>
                    <a:pt x="1509" y="2436"/>
                    <a:pt x="1430" y="2410"/>
                    <a:pt x="1311" y="2410"/>
                  </a:cubicBezTo>
                  <a:cubicBezTo>
                    <a:pt x="1258" y="2410"/>
                    <a:pt x="1218" y="2410"/>
                    <a:pt x="1205" y="2396"/>
                  </a:cubicBezTo>
                  <a:cubicBezTo>
                    <a:pt x="1205" y="2383"/>
                    <a:pt x="1192" y="2370"/>
                    <a:pt x="1192" y="2343"/>
                  </a:cubicBezTo>
                  <a:cubicBezTo>
                    <a:pt x="1192" y="2330"/>
                    <a:pt x="1205" y="2304"/>
                    <a:pt x="1244" y="2251"/>
                  </a:cubicBezTo>
                  <a:cubicBezTo>
                    <a:pt x="1271" y="2211"/>
                    <a:pt x="1297" y="2171"/>
                    <a:pt x="1324" y="2145"/>
                  </a:cubicBezTo>
                  <a:cubicBezTo>
                    <a:pt x="1364" y="2092"/>
                    <a:pt x="1403" y="2039"/>
                    <a:pt x="1443" y="1986"/>
                  </a:cubicBezTo>
                  <a:cubicBezTo>
                    <a:pt x="1483" y="1933"/>
                    <a:pt x="1536" y="1867"/>
                    <a:pt x="1602" y="1774"/>
                  </a:cubicBezTo>
                  <a:cubicBezTo>
                    <a:pt x="1655" y="1840"/>
                    <a:pt x="1708" y="1907"/>
                    <a:pt x="1761" y="1986"/>
                  </a:cubicBezTo>
                  <a:cubicBezTo>
                    <a:pt x="1827" y="2065"/>
                    <a:pt x="1867" y="2132"/>
                    <a:pt x="1919" y="2198"/>
                  </a:cubicBezTo>
                  <a:cubicBezTo>
                    <a:pt x="1959" y="2264"/>
                    <a:pt x="1999" y="2330"/>
                    <a:pt x="2025" y="2383"/>
                  </a:cubicBezTo>
                  <a:cubicBezTo>
                    <a:pt x="2065" y="2423"/>
                    <a:pt x="2078" y="2463"/>
                    <a:pt x="2078" y="2476"/>
                  </a:cubicBezTo>
                  <a:cubicBezTo>
                    <a:pt x="2078" y="2515"/>
                    <a:pt x="2065" y="2542"/>
                    <a:pt x="2052" y="2542"/>
                  </a:cubicBezTo>
                  <a:lnTo>
                    <a:pt x="1972" y="2568"/>
                  </a:lnTo>
                  <a:cubicBezTo>
                    <a:pt x="1933" y="2568"/>
                    <a:pt x="1906" y="2595"/>
                    <a:pt x="1893" y="2635"/>
                  </a:cubicBezTo>
                  <a:cubicBezTo>
                    <a:pt x="1880" y="2661"/>
                    <a:pt x="1880" y="2701"/>
                    <a:pt x="1880" y="2714"/>
                  </a:cubicBezTo>
                  <a:cubicBezTo>
                    <a:pt x="1880" y="2754"/>
                    <a:pt x="1893" y="2793"/>
                    <a:pt x="1933" y="2833"/>
                  </a:cubicBezTo>
                  <a:cubicBezTo>
                    <a:pt x="1986" y="2886"/>
                    <a:pt x="2052" y="2899"/>
                    <a:pt x="2158" y="2899"/>
                  </a:cubicBezTo>
                  <a:lnTo>
                    <a:pt x="3071" y="2899"/>
                  </a:lnTo>
                  <a:cubicBezTo>
                    <a:pt x="3124" y="2899"/>
                    <a:pt x="3190" y="2899"/>
                    <a:pt x="3243" y="2886"/>
                  </a:cubicBezTo>
                  <a:cubicBezTo>
                    <a:pt x="3296" y="2873"/>
                    <a:pt x="3336" y="2820"/>
                    <a:pt x="3336" y="2740"/>
                  </a:cubicBezTo>
                  <a:cubicBezTo>
                    <a:pt x="3336" y="2688"/>
                    <a:pt x="3309" y="2648"/>
                    <a:pt x="3256" y="2635"/>
                  </a:cubicBezTo>
                  <a:cubicBezTo>
                    <a:pt x="3217" y="2608"/>
                    <a:pt x="3150" y="2595"/>
                    <a:pt x="3084" y="2595"/>
                  </a:cubicBezTo>
                  <a:cubicBezTo>
                    <a:pt x="3018" y="2582"/>
                    <a:pt x="2952" y="2582"/>
                    <a:pt x="2899" y="2582"/>
                  </a:cubicBezTo>
                  <a:cubicBezTo>
                    <a:pt x="2846" y="2568"/>
                    <a:pt x="2793" y="2555"/>
                    <a:pt x="2727" y="2529"/>
                  </a:cubicBezTo>
                  <a:cubicBezTo>
                    <a:pt x="2700" y="2529"/>
                    <a:pt x="2674" y="2502"/>
                    <a:pt x="2634" y="2476"/>
                  </a:cubicBezTo>
                  <a:cubicBezTo>
                    <a:pt x="2594" y="2449"/>
                    <a:pt x="2555" y="2396"/>
                    <a:pt x="2489" y="2317"/>
                  </a:cubicBezTo>
                  <a:cubicBezTo>
                    <a:pt x="2422" y="2238"/>
                    <a:pt x="2330" y="2132"/>
                    <a:pt x="2237" y="1986"/>
                  </a:cubicBezTo>
                  <a:cubicBezTo>
                    <a:pt x="2131" y="1854"/>
                    <a:pt x="1999" y="1668"/>
                    <a:pt x="1840" y="1443"/>
                  </a:cubicBezTo>
                  <a:cubicBezTo>
                    <a:pt x="1919" y="1324"/>
                    <a:pt x="1999" y="1218"/>
                    <a:pt x="2065" y="1113"/>
                  </a:cubicBezTo>
                  <a:cubicBezTo>
                    <a:pt x="2144" y="993"/>
                    <a:pt x="2224" y="888"/>
                    <a:pt x="2330" y="768"/>
                  </a:cubicBezTo>
                  <a:cubicBezTo>
                    <a:pt x="2396" y="676"/>
                    <a:pt x="2475" y="623"/>
                    <a:pt x="2542" y="596"/>
                  </a:cubicBezTo>
                  <a:cubicBezTo>
                    <a:pt x="2581" y="583"/>
                    <a:pt x="2661" y="570"/>
                    <a:pt x="2753" y="570"/>
                  </a:cubicBezTo>
                  <a:cubicBezTo>
                    <a:pt x="2859" y="557"/>
                    <a:pt x="2992" y="557"/>
                    <a:pt x="3177" y="557"/>
                  </a:cubicBezTo>
                  <a:cubicBezTo>
                    <a:pt x="3217" y="557"/>
                    <a:pt x="3243" y="543"/>
                    <a:pt x="3269" y="504"/>
                  </a:cubicBezTo>
                  <a:cubicBezTo>
                    <a:pt x="3296" y="477"/>
                    <a:pt x="3309" y="438"/>
                    <a:pt x="3309" y="411"/>
                  </a:cubicBezTo>
                  <a:cubicBezTo>
                    <a:pt x="3309" y="279"/>
                    <a:pt x="3256" y="226"/>
                    <a:pt x="3164" y="226"/>
                  </a:cubicBezTo>
                  <a:lnTo>
                    <a:pt x="2025" y="226"/>
                  </a:lnTo>
                  <a:cubicBezTo>
                    <a:pt x="1946" y="226"/>
                    <a:pt x="1880" y="239"/>
                    <a:pt x="1827" y="265"/>
                  </a:cubicBezTo>
                  <a:cubicBezTo>
                    <a:pt x="1787" y="292"/>
                    <a:pt x="1761" y="332"/>
                    <a:pt x="1761" y="398"/>
                  </a:cubicBezTo>
                  <a:cubicBezTo>
                    <a:pt x="1761" y="451"/>
                    <a:pt x="1774" y="490"/>
                    <a:pt x="1800" y="504"/>
                  </a:cubicBezTo>
                  <a:cubicBezTo>
                    <a:pt x="1840" y="530"/>
                    <a:pt x="1867" y="543"/>
                    <a:pt x="1880" y="557"/>
                  </a:cubicBezTo>
                  <a:cubicBezTo>
                    <a:pt x="1906" y="570"/>
                    <a:pt x="1919" y="583"/>
                    <a:pt x="1919" y="583"/>
                  </a:cubicBezTo>
                  <a:cubicBezTo>
                    <a:pt x="1919" y="610"/>
                    <a:pt x="1906" y="649"/>
                    <a:pt x="1867" y="702"/>
                  </a:cubicBezTo>
                  <a:cubicBezTo>
                    <a:pt x="1840" y="755"/>
                    <a:pt x="1800" y="808"/>
                    <a:pt x="1747" y="888"/>
                  </a:cubicBezTo>
                  <a:lnTo>
                    <a:pt x="1602" y="1126"/>
                  </a:lnTo>
                  <a:cubicBezTo>
                    <a:pt x="1536" y="1033"/>
                    <a:pt x="1469" y="954"/>
                    <a:pt x="1417" y="874"/>
                  </a:cubicBezTo>
                  <a:cubicBezTo>
                    <a:pt x="1364" y="795"/>
                    <a:pt x="1311" y="715"/>
                    <a:pt x="1271" y="663"/>
                  </a:cubicBezTo>
                  <a:cubicBezTo>
                    <a:pt x="1231" y="596"/>
                    <a:pt x="1192" y="543"/>
                    <a:pt x="1165" y="504"/>
                  </a:cubicBezTo>
                  <a:cubicBezTo>
                    <a:pt x="1152" y="464"/>
                    <a:pt x="1139" y="424"/>
                    <a:pt x="1139" y="411"/>
                  </a:cubicBezTo>
                  <a:cubicBezTo>
                    <a:pt x="1139" y="385"/>
                    <a:pt x="1152" y="371"/>
                    <a:pt x="1178" y="371"/>
                  </a:cubicBezTo>
                  <a:cubicBezTo>
                    <a:pt x="1218" y="358"/>
                    <a:pt x="1271" y="358"/>
                    <a:pt x="1324" y="358"/>
                  </a:cubicBezTo>
                  <a:cubicBezTo>
                    <a:pt x="1390" y="358"/>
                    <a:pt x="1443" y="345"/>
                    <a:pt x="1469" y="305"/>
                  </a:cubicBezTo>
                  <a:cubicBezTo>
                    <a:pt x="1509" y="265"/>
                    <a:pt x="1522" y="226"/>
                    <a:pt x="1522" y="199"/>
                  </a:cubicBezTo>
                  <a:cubicBezTo>
                    <a:pt x="1522" y="173"/>
                    <a:pt x="1522" y="146"/>
                    <a:pt x="1522" y="133"/>
                  </a:cubicBezTo>
                  <a:cubicBezTo>
                    <a:pt x="1522" y="107"/>
                    <a:pt x="1509" y="80"/>
                    <a:pt x="1483" y="67"/>
                  </a:cubicBezTo>
                  <a:cubicBezTo>
                    <a:pt x="1456" y="40"/>
                    <a:pt x="1430" y="27"/>
                    <a:pt x="1377" y="14"/>
                  </a:cubicBezTo>
                  <a:cubicBezTo>
                    <a:pt x="1337" y="1"/>
                    <a:pt x="1271" y="1"/>
                    <a:pt x="117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09"/>
        <p:cNvGrpSpPr/>
        <p:nvPr/>
      </p:nvGrpSpPr>
      <p:grpSpPr>
        <a:xfrm>
          <a:off x="0" y="0"/>
          <a:ext cx="0" cy="0"/>
          <a:chOff x="0" y="0"/>
          <a:chExt cx="0" cy="0"/>
        </a:xfrm>
      </p:grpSpPr>
      <p:sp>
        <p:nvSpPr>
          <p:cNvPr id="110" name="Google Shape;110;p6"/>
          <p:cNvSpPr txBox="1">
            <a:spLocks noGrp="1"/>
          </p:cNvSpPr>
          <p:nvPr>
            <p:ph type="title"/>
          </p:nvPr>
        </p:nvSpPr>
        <p:spPr>
          <a:xfrm>
            <a:off x="720000" y="4069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000">
                <a:solidFill>
                  <a:schemeClr val="lt2"/>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11" name="Google Shape;111;p6"/>
          <p:cNvSpPr/>
          <p:nvPr/>
        </p:nvSpPr>
        <p:spPr>
          <a:xfrm>
            <a:off x="8361668" y="740908"/>
            <a:ext cx="162405" cy="141179"/>
          </a:xfrm>
          <a:custGeom>
            <a:avLst/>
            <a:gdLst/>
            <a:ahLst/>
            <a:cxnLst/>
            <a:rect l="l" t="t" r="r" b="b"/>
            <a:pathLst>
              <a:path w="3336" h="2900" extrusionOk="0">
                <a:moveTo>
                  <a:pt x="477" y="1"/>
                </a:moveTo>
                <a:cubicBezTo>
                  <a:pt x="278" y="1"/>
                  <a:pt x="146" y="14"/>
                  <a:pt x="93" y="40"/>
                </a:cubicBezTo>
                <a:cubicBezTo>
                  <a:pt x="27" y="67"/>
                  <a:pt x="0" y="107"/>
                  <a:pt x="0" y="173"/>
                </a:cubicBezTo>
                <a:cubicBezTo>
                  <a:pt x="0" y="239"/>
                  <a:pt x="27" y="279"/>
                  <a:pt x="80" y="305"/>
                </a:cubicBezTo>
                <a:cubicBezTo>
                  <a:pt x="146" y="332"/>
                  <a:pt x="239" y="345"/>
                  <a:pt x="358" y="345"/>
                </a:cubicBezTo>
                <a:cubicBezTo>
                  <a:pt x="450" y="358"/>
                  <a:pt x="517" y="371"/>
                  <a:pt x="569" y="398"/>
                </a:cubicBezTo>
                <a:cubicBezTo>
                  <a:pt x="609" y="424"/>
                  <a:pt x="675" y="477"/>
                  <a:pt x="742" y="570"/>
                </a:cubicBezTo>
                <a:lnTo>
                  <a:pt x="1364" y="1457"/>
                </a:lnTo>
                <a:lnTo>
                  <a:pt x="1271" y="1576"/>
                </a:lnTo>
                <a:lnTo>
                  <a:pt x="1178" y="1695"/>
                </a:lnTo>
                <a:lnTo>
                  <a:pt x="1033" y="1893"/>
                </a:lnTo>
                <a:cubicBezTo>
                  <a:pt x="967" y="1973"/>
                  <a:pt x="887" y="2092"/>
                  <a:pt x="781" y="2238"/>
                </a:cubicBezTo>
                <a:cubicBezTo>
                  <a:pt x="742" y="2277"/>
                  <a:pt x="702" y="2304"/>
                  <a:pt x="662" y="2330"/>
                </a:cubicBezTo>
                <a:cubicBezTo>
                  <a:pt x="622" y="2343"/>
                  <a:pt x="569" y="2357"/>
                  <a:pt x="517" y="2370"/>
                </a:cubicBezTo>
                <a:cubicBezTo>
                  <a:pt x="424" y="2370"/>
                  <a:pt x="344" y="2396"/>
                  <a:pt x="265" y="2423"/>
                </a:cubicBezTo>
                <a:cubicBezTo>
                  <a:pt x="186" y="2436"/>
                  <a:pt x="133" y="2489"/>
                  <a:pt x="133" y="2555"/>
                </a:cubicBezTo>
                <a:cubicBezTo>
                  <a:pt x="133" y="2595"/>
                  <a:pt x="146" y="2621"/>
                  <a:pt x="159" y="2648"/>
                </a:cubicBezTo>
                <a:cubicBezTo>
                  <a:pt x="186" y="2674"/>
                  <a:pt x="212" y="2688"/>
                  <a:pt x="225" y="2701"/>
                </a:cubicBezTo>
                <a:cubicBezTo>
                  <a:pt x="265" y="2714"/>
                  <a:pt x="292" y="2727"/>
                  <a:pt x="318" y="2727"/>
                </a:cubicBezTo>
                <a:lnTo>
                  <a:pt x="609" y="2727"/>
                </a:lnTo>
                <a:cubicBezTo>
                  <a:pt x="702" y="2727"/>
                  <a:pt x="794" y="2714"/>
                  <a:pt x="874" y="2714"/>
                </a:cubicBezTo>
                <a:cubicBezTo>
                  <a:pt x="927" y="2714"/>
                  <a:pt x="967" y="2727"/>
                  <a:pt x="1006" y="2727"/>
                </a:cubicBezTo>
                <a:lnTo>
                  <a:pt x="1337" y="2727"/>
                </a:lnTo>
                <a:cubicBezTo>
                  <a:pt x="1390" y="2727"/>
                  <a:pt x="1443" y="2727"/>
                  <a:pt x="1509" y="2701"/>
                </a:cubicBezTo>
                <a:cubicBezTo>
                  <a:pt x="1562" y="2688"/>
                  <a:pt x="1602" y="2635"/>
                  <a:pt x="1602" y="2568"/>
                </a:cubicBezTo>
                <a:cubicBezTo>
                  <a:pt x="1602" y="2542"/>
                  <a:pt x="1575" y="2515"/>
                  <a:pt x="1549" y="2476"/>
                </a:cubicBezTo>
                <a:cubicBezTo>
                  <a:pt x="1509" y="2436"/>
                  <a:pt x="1430" y="2410"/>
                  <a:pt x="1311" y="2410"/>
                </a:cubicBezTo>
                <a:cubicBezTo>
                  <a:pt x="1258" y="2410"/>
                  <a:pt x="1218" y="2410"/>
                  <a:pt x="1205" y="2396"/>
                </a:cubicBezTo>
                <a:cubicBezTo>
                  <a:pt x="1205" y="2383"/>
                  <a:pt x="1192" y="2370"/>
                  <a:pt x="1192" y="2343"/>
                </a:cubicBezTo>
                <a:cubicBezTo>
                  <a:pt x="1192" y="2330"/>
                  <a:pt x="1205" y="2304"/>
                  <a:pt x="1244" y="2251"/>
                </a:cubicBezTo>
                <a:cubicBezTo>
                  <a:pt x="1271" y="2211"/>
                  <a:pt x="1297" y="2171"/>
                  <a:pt x="1324" y="2145"/>
                </a:cubicBezTo>
                <a:cubicBezTo>
                  <a:pt x="1364" y="2092"/>
                  <a:pt x="1403" y="2039"/>
                  <a:pt x="1443" y="1986"/>
                </a:cubicBezTo>
                <a:cubicBezTo>
                  <a:pt x="1483" y="1933"/>
                  <a:pt x="1536" y="1867"/>
                  <a:pt x="1602" y="1774"/>
                </a:cubicBezTo>
                <a:cubicBezTo>
                  <a:pt x="1655" y="1840"/>
                  <a:pt x="1708" y="1907"/>
                  <a:pt x="1761" y="1986"/>
                </a:cubicBezTo>
                <a:cubicBezTo>
                  <a:pt x="1827" y="2065"/>
                  <a:pt x="1867" y="2132"/>
                  <a:pt x="1919" y="2198"/>
                </a:cubicBezTo>
                <a:cubicBezTo>
                  <a:pt x="1959" y="2264"/>
                  <a:pt x="1999" y="2330"/>
                  <a:pt x="2025" y="2383"/>
                </a:cubicBezTo>
                <a:cubicBezTo>
                  <a:pt x="2065" y="2423"/>
                  <a:pt x="2078" y="2463"/>
                  <a:pt x="2078" y="2476"/>
                </a:cubicBezTo>
                <a:cubicBezTo>
                  <a:pt x="2078" y="2515"/>
                  <a:pt x="2065" y="2542"/>
                  <a:pt x="2052" y="2542"/>
                </a:cubicBezTo>
                <a:lnTo>
                  <a:pt x="1972" y="2568"/>
                </a:lnTo>
                <a:cubicBezTo>
                  <a:pt x="1933" y="2568"/>
                  <a:pt x="1906" y="2595"/>
                  <a:pt x="1893" y="2635"/>
                </a:cubicBezTo>
                <a:cubicBezTo>
                  <a:pt x="1880" y="2661"/>
                  <a:pt x="1880" y="2701"/>
                  <a:pt x="1880" y="2714"/>
                </a:cubicBezTo>
                <a:cubicBezTo>
                  <a:pt x="1880" y="2754"/>
                  <a:pt x="1893" y="2793"/>
                  <a:pt x="1933" y="2833"/>
                </a:cubicBezTo>
                <a:cubicBezTo>
                  <a:pt x="1986" y="2886"/>
                  <a:pt x="2052" y="2899"/>
                  <a:pt x="2158" y="2899"/>
                </a:cubicBezTo>
                <a:lnTo>
                  <a:pt x="3071" y="2899"/>
                </a:lnTo>
                <a:cubicBezTo>
                  <a:pt x="3124" y="2899"/>
                  <a:pt x="3190" y="2899"/>
                  <a:pt x="3243" y="2886"/>
                </a:cubicBezTo>
                <a:cubicBezTo>
                  <a:pt x="3296" y="2873"/>
                  <a:pt x="3336" y="2820"/>
                  <a:pt x="3336" y="2740"/>
                </a:cubicBezTo>
                <a:cubicBezTo>
                  <a:pt x="3336" y="2688"/>
                  <a:pt x="3309" y="2648"/>
                  <a:pt x="3256" y="2635"/>
                </a:cubicBezTo>
                <a:cubicBezTo>
                  <a:pt x="3217" y="2608"/>
                  <a:pt x="3150" y="2595"/>
                  <a:pt x="3084" y="2595"/>
                </a:cubicBezTo>
                <a:cubicBezTo>
                  <a:pt x="3018" y="2582"/>
                  <a:pt x="2952" y="2582"/>
                  <a:pt x="2899" y="2582"/>
                </a:cubicBezTo>
                <a:cubicBezTo>
                  <a:pt x="2846" y="2568"/>
                  <a:pt x="2793" y="2555"/>
                  <a:pt x="2727" y="2529"/>
                </a:cubicBezTo>
                <a:cubicBezTo>
                  <a:pt x="2700" y="2529"/>
                  <a:pt x="2674" y="2502"/>
                  <a:pt x="2634" y="2476"/>
                </a:cubicBezTo>
                <a:cubicBezTo>
                  <a:pt x="2594" y="2449"/>
                  <a:pt x="2555" y="2396"/>
                  <a:pt x="2489" y="2317"/>
                </a:cubicBezTo>
                <a:cubicBezTo>
                  <a:pt x="2422" y="2238"/>
                  <a:pt x="2330" y="2132"/>
                  <a:pt x="2237" y="1986"/>
                </a:cubicBezTo>
                <a:cubicBezTo>
                  <a:pt x="2131" y="1854"/>
                  <a:pt x="1999" y="1668"/>
                  <a:pt x="1840" y="1443"/>
                </a:cubicBezTo>
                <a:cubicBezTo>
                  <a:pt x="1919" y="1324"/>
                  <a:pt x="1999" y="1218"/>
                  <a:pt x="2065" y="1113"/>
                </a:cubicBezTo>
                <a:cubicBezTo>
                  <a:pt x="2144" y="993"/>
                  <a:pt x="2224" y="888"/>
                  <a:pt x="2330" y="768"/>
                </a:cubicBezTo>
                <a:cubicBezTo>
                  <a:pt x="2396" y="676"/>
                  <a:pt x="2475" y="623"/>
                  <a:pt x="2542" y="596"/>
                </a:cubicBezTo>
                <a:cubicBezTo>
                  <a:pt x="2581" y="583"/>
                  <a:pt x="2661" y="570"/>
                  <a:pt x="2753" y="570"/>
                </a:cubicBezTo>
                <a:cubicBezTo>
                  <a:pt x="2859" y="557"/>
                  <a:pt x="2992" y="557"/>
                  <a:pt x="3177" y="557"/>
                </a:cubicBezTo>
                <a:cubicBezTo>
                  <a:pt x="3217" y="557"/>
                  <a:pt x="3243" y="543"/>
                  <a:pt x="3269" y="504"/>
                </a:cubicBezTo>
                <a:cubicBezTo>
                  <a:pt x="3296" y="477"/>
                  <a:pt x="3309" y="438"/>
                  <a:pt x="3309" y="411"/>
                </a:cubicBezTo>
                <a:cubicBezTo>
                  <a:pt x="3309" y="279"/>
                  <a:pt x="3256" y="226"/>
                  <a:pt x="3164" y="226"/>
                </a:cubicBezTo>
                <a:lnTo>
                  <a:pt x="2025" y="226"/>
                </a:lnTo>
                <a:cubicBezTo>
                  <a:pt x="1946" y="226"/>
                  <a:pt x="1880" y="239"/>
                  <a:pt x="1827" y="265"/>
                </a:cubicBezTo>
                <a:cubicBezTo>
                  <a:pt x="1787" y="292"/>
                  <a:pt x="1761" y="332"/>
                  <a:pt x="1761" y="398"/>
                </a:cubicBezTo>
                <a:cubicBezTo>
                  <a:pt x="1761" y="451"/>
                  <a:pt x="1774" y="490"/>
                  <a:pt x="1800" y="504"/>
                </a:cubicBezTo>
                <a:cubicBezTo>
                  <a:pt x="1840" y="530"/>
                  <a:pt x="1867" y="543"/>
                  <a:pt x="1880" y="557"/>
                </a:cubicBezTo>
                <a:cubicBezTo>
                  <a:pt x="1906" y="570"/>
                  <a:pt x="1919" y="583"/>
                  <a:pt x="1919" y="583"/>
                </a:cubicBezTo>
                <a:cubicBezTo>
                  <a:pt x="1919" y="610"/>
                  <a:pt x="1906" y="649"/>
                  <a:pt x="1867" y="702"/>
                </a:cubicBezTo>
                <a:cubicBezTo>
                  <a:pt x="1840" y="755"/>
                  <a:pt x="1800" y="808"/>
                  <a:pt x="1747" y="888"/>
                </a:cubicBezTo>
                <a:lnTo>
                  <a:pt x="1602" y="1126"/>
                </a:lnTo>
                <a:cubicBezTo>
                  <a:pt x="1536" y="1033"/>
                  <a:pt x="1469" y="954"/>
                  <a:pt x="1417" y="874"/>
                </a:cubicBezTo>
                <a:cubicBezTo>
                  <a:pt x="1364" y="795"/>
                  <a:pt x="1311" y="715"/>
                  <a:pt x="1271" y="663"/>
                </a:cubicBezTo>
                <a:cubicBezTo>
                  <a:pt x="1231" y="596"/>
                  <a:pt x="1192" y="543"/>
                  <a:pt x="1165" y="504"/>
                </a:cubicBezTo>
                <a:cubicBezTo>
                  <a:pt x="1152" y="464"/>
                  <a:pt x="1139" y="424"/>
                  <a:pt x="1139" y="411"/>
                </a:cubicBezTo>
                <a:cubicBezTo>
                  <a:pt x="1139" y="385"/>
                  <a:pt x="1152" y="371"/>
                  <a:pt x="1178" y="371"/>
                </a:cubicBezTo>
                <a:cubicBezTo>
                  <a:pt x="1218" y="358"/>
                  <a:pt x="1271" y="358"/>
                  <a:pt x="1324" y="358"/>
                </a:cubicBezTo>
                <a:cubicBezTo>
                  <a:pt x="1390" y="358"/>
                  <a:pt x="1443" y="345"/>
                  <a:pt x="1469" y="305"/>
                </a:cubicBezTo>
                <a:cubicBezTo>
                  <a:pt x="1509" y="265"/>
                  <a:pt x="1522" y="226"/>
                  <a:pt x="1522" y="199"/>
                </a:cubicBezTo>
                <a:cubicBezTo>
                  <a:pt x="1522" y="173"/>
                  <a:pt x="1522" y="146"/>
                  <a:pt x="1522" y="133"/>
                </a:cubicBezTo>
                <a:cubicBezTo>
                  <a:pt x="1522" y="107"/>
                  <a:pt x="1509" y="80"/>
                  <a:pt x="1483" y="67"/>
                </a:cubicBezTo>
                <a:cubicBezTo>
                  <a:pt x="1456" y="40"/>
                  <a:pt x="1430" y="27"/>
                  <a:pt x="1377" y="14"/>
                </a:cubicBezTo>
                <a:cubicBezTo>
                  <a:pt x="1337" y="1"/>
                  <a:pt x="1271" y="1"/>
                  <a:pt x="117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2" name="Google Shape;112;p6"/>
          <p:cNvGrpSpPr/>
          <p:nvPr/>
        </p:nvGrpSpPr>
        <p:grpSpPr>
          <a:xfrm rot="-1110540">
            <a:off x="482951" y="506221"/>
            <a:ext cx="675282" cy="304782"/>
            <a:chOff x="4763863" y="259761"/>
            <a:chExt cx="766705" cy="346045"/>
          </a:xfrm>
        </p:grpSpPr>
        <p:sp>
          <p:nvSpPr>
            <p:cNvPr id="113" name="Google Shape;113;p6"/>
            <p:cNvSpPr/>
            <p:nvPr/>
          </p:nvSpPr>
          <p:spPr>
            <a:xfrm>
              <a:off x="4763863" y="392187"/>
              <a:ext cx="184436" cy="160946"/>
            </a:xfrm>
            <a:custGeom>
              <a:avLst/>
              <a:gdLst/>
              <a:ahLst/>
              <a:cxnLst/>
              <a:rect l="l" t="t" r="r" b="b"/>
              <a:pathLst>
                <a:path w="3337" h="2912" extrusionOk="0">
                  <a:moveTo>
                    <a:pt x="477" y="0"/>
                  </a:moveTo>
                  <a:cubicBezTo>
                    <a:pt x="279" y="0"/>
                    <a:pt x="147" y="13"/>
                    <a:pt x="94" y="40"/>
                  </a:cubicBezTo>
                  <a:cubicBezTo>
                    <a:pt x="27" y="66"/>
                    <a:pt x="1" y="106"/>
                    <a:pt x="1" y="172"/>
                  </a:cubicBezTo>
                  <a:cubicBezTo>
                    <a:pt x="1" y="238"/>
                    <a:pt x="27" y="291"/>
                    <a:pt x="80" y="304"/>
                  </a:cubicBezTo>
                  <a:cubicBezTo>
                    <a:pt x="147" y="331"/>
                    <a:pt x="239" y="344"/>
                    <a:pt x="358" y="344"/>
                  </a:cubicBezTo>
                  <a:cubicBezTo>
                    <a:pt x="451" y="357"/>
                    <a:pt x="517" y="371"/>
                    <a:pt x="570" y="397"/>
                  </a:cubicBezTo>
                  <a:cubicBezTo>
                    <a:pt x="610" y="424"/>
                    <a:pt x="676" y="477"/>
                    <a:pt x="742" y="569"/>
                  </a:cubicBezTo>
                  <a:lnTo>
                    <a:pt x="1364" y="1456"/>
                  </a:lnTo>
                  <a:lnTo>
                    <a:pt x="1272" y="1575"/>
                  </a:lnTo>
                  <a:lnTo>
                    <a:pt x="1179" y="1707"/>
                  </a:lnTo>
                  <a:lnTo>
                    <a:pt x="1033" y="1906"/>
                  </a:lnTo>
                  <a:cubicBezTo>
                    <a:pt x="967" y="1972"/>
                    <a:pt x="888" y="2091"/>
                    <a:pt x="782" y="2237"/>
                  </a:cubicBezTo>
                  <a:cubicBezTo>
                    <a:pt x="742" y="2276"/>
                    <a:pt x="702" y="2303"/>
                    <a:pt x="663" y="2329"/>
                  </a:cubicBezTo>
                  <a:cubicBezTo>
                    <a:pt x="623" y="2343"/>
                    <a:pt x="570" y="2356"/>
                    <a:pt x="517" y="2369"/>
                  </a:cubicBezTo>
                  <a:cubicBezTo>
                    <a:pt x="424" y="2382"/>
                    <a:pt x="345" y="2396"/>
                    <a:pt x="266" y="2422"/>
                  </a:cubicBezTo>
                  <a:cubicBezTo>
                    <a:pt x="186" y="2435"/>
                    <a:pt x="133" y="2488"/>
                    <a:pt x="133" y="2554"/>
                  </a:cubicBezTo>
                  <a:cubicBezTo>
                    <a:pt x="133" y="2594"/>
                    <a:pt x="147" y="2634"/>
                    <a:pt x="160" y="2647"/>
                  </a:cubicBezTo>
                  <a:cubicBezTo>
                    <a:pt x="186" y="2674"/>
                    <a:pt x="213" y="2687"/>
                    <a:pt x="226" y="2700"/>
                  </a:cubicBezTo>
                  <a:cubicBezTo>
                    <a:pt x="266" y="2713"/>
                    <a:pt x="292" y="2726"/>
                    <a:pt x="319" y="2726"/>
                  </a:cubicBezTo>
                  <a:lnTo>
                    <a:pt x="1099" y="2726"/>
                  </a:lnTo>
                  <a:cubicBezTo>
                    <a:pt x="1139" y="2726"/>
                    <a:pt x="1166" y="2726"/>
                    <a:pt x="1205" y="2740"/>
                  </a:cubicBezTo>
                  <a:lnTo>
                    <a:pt x="1338" y="2740"/>
                  </a:lnTo>
                  <a:cubicBezTo>
                    <a:pt x="1391" y="2740"/>
                    <a:pt x="1444" y="2726"/>
                    <a:pt x="1510" y="2713"/>
                  </a:cubicBezTo>
                  <a:cubicBezTo>
                    <a:pt x="1563" y="2687"/>
                    <a:pt x="1602" y="2647"/>
                    <a:pt x="1602" y="2568"/>
                  </a:cubicBezTo>
                  <a:cubicBezTo>
                    <a:pt x="1602" y="2541"/>
                    <a:pt x="1576" y="2515"/>
                    <a:pt x="1549" y="2475"/>
                  </a:cubicBezTo>
                  <a:cubicBezTo>
                    <a:pt x="1510" y="2435"/>
                    <a:pt x="1430" y="2409"/>
                    <a:pt x="1311" y="2409"/>
                  </a:cubicBezTo>
                  <a:cubicBezTo>
                    <a:pt x="1258" y="2409"/>
                    <a:pt x="1219" y="2409"/>
                    <a:pt x="1205" y="2396"/>
                  </a:cubicBezTo>
                  <a:cubicBezTo>
                    <a:pt x="1205" y="2382"/>
                    <a:pt x="1192" y="2369"/>
                    <a:pt x="1192" y="2356"/>
                  </a:cubicBezTo>
                  <a:cubicBezTo>
                    <a:pt x="1192" y="2329"/>
                    <a:pt x="1205" y="2303"/>
                    <a:pt x="1245" y="2263"/>
                  </a:cubicBezTo>
                  <a:cubicBezTo>
                    <a:pt x="1272" y="2210"/>
                    <a:pt x="1298" y="2184"/>
                    <a:pt x="1324" y="2157"/>
                  </a:cubicBezTo>
                  <a:cubicBezTo>
                    <a:pt x="1364" y="2091"/>
                    <a:pt x="1404" y="2038"/>
                    <a:pt x="1444" y="1985"/>
                  </a:cubicBezTo>
                  <a:cubicBezTo>
                    <a:pt x="1483" y="1932"/>
                    <a:pt x="1536" y="1866"/>
                    <a:pt x="1602" y="1774"/>
                  </a:cubicBezTo>
                  <a:cubicBezTo>
                    <a:pt x="1655" y="1840"/>
                    <a:pt x="1708" y="1919"/>
                    <a:pt x="1761" y="1999"/>
                  </a:cubicBezTo>
                  <a:cubicBezTo>
                    <a:pt x="1827" y="2065"/>
                    <a:pt x="1867" y="2131"/>
                    <a:pt x="1920" y="2197"/>
                  </a:cubicBezTo>
                  <a:cubicBezTo>
                    <a:pt x="1960" y="2263"/>
                    <a:pt x="1999" y="2329"/>
                    <a:pt x="2026" y="2382"/>
                  </a:cubicBezTo>
                  <a:cubicBezTo>
                    <a:pt x="2066" y="2435"/>
                    <a:pt x="2079" y="2462"/>
                    <a:pt x="2079" y="2475"/>
                  </a:cubicBezTo>
                  <a:cubicBezTo>
                    <a:pt x="2079" y="2515"/>
                    <a:pt x="2066" y="2541"/>
                    <a:pt x="2052" y="2554"/>
                  </a:cubicBezTo>
                  <a:lnTo>
                    <a:pt x="1973" y="2568"/>
                  </a:lnTo>
                  <a:cubicBezTo>
                    <a:pt x="1933" y="2581"/>
                    <a:pt x="1907" y="2594"/>
                    <a:pt x="1894" y="2634"/>
                  </a:cubicBezTo>
                  <a:cubicBezTo>
                    <a:pt x="1880" y="2674"/>
                    <a:pt x="1880" y="2700"/>
                    <a:pt x="1880" y="2726"/>
                  </a:cubicBezTo>
                  <a:cubicBezTo>
                    <a:pt x="1880" y="2753"/>
                    <a:pt x="1894" y="2793"/>
                    <a:pt x="1933" y="2832"/>
                  </a:cubicBezTo>
                  <a:cubicBezTo>
                    <a:pt x="1986" y="2885"/>
                    <a:pt x="2052" y="2912"/>
                    <a:pt x="2158" y="2912"/>
                  </a:cubicBezTo>
                  <a:cubicBezTo>
                    <a:pt x="2238" y="2912"/>
                    <a:pt x="2304" y="2899"/>
                    <a:pt x="2357" y="2899"/>
                  </a:cubicBezTo>
                  <a:lnTo>
                    <a:pt x="2807" y="2899"/>
                  </a:lnTo>
                  <a:cubicBezTo>
                    <a:pt x="2873" y="2899"/>
                    <a:pt x="2966" y="2912"/>
                    <a:pt x="3072" y="2912"/>
                  </a:cubicBezTo>
                  <a:cubicBezTo>
                    <a:pt x="3124" y="2912"/>
                    <a:pt x="3191" y="2899"/>
                    <a:pt x="3244" y="2885"/>
                  </a:cubicBezTo>
                  <a:cubicBezTo>
                    <a:pt x="3297" y="2872"/>
                    <a:pt x="3336" y="2819"/>
                    <a:pt x="3336" y="2740"/>
                  </a:cubicBezTo>
                  <a:cubicBezTo>
                    <a:pt x="3336" y="2687"/>
                    <a:pt x="3310" y="2660"/>
                    <a:pt x="3257" y="2634"/>
                  </a:cubicBezTo>
                  <a:cubicBezTo>
                    <a:pt x="3217" y="2607"/>
                    <a:pt x="3151" y="2594"/>
                    <a:pt x="3085" y="2594"/>
                  </a:cubicBezTo>
                  <a:cubicBezTo>
                    <a:pt x="3019" y="2581"/>
                    <a:pt x="2952" y="2581"/>
                    <a:pt x="2899" y="2581"/>
                  </a:cubicBezTo>
                  <a:cubicBezTo>
                    <a:pt x="2847" y="2568"/>
                    <a:pt x="2794" y="2554"/>
                    <a:pt x="2727" y="2541"/>
                  </a:cubicBezTo>
                  <a:cubicBezTo>
                    <a:pt x="2701" y="2528"/>
                    <a:pt x="2674" y="2515"/>
                    <a:pt x="2635" y="2475"/>
                  </a:cubicBezTo>
                  <a:cubicBezTo>
                    <a:pt x="2595" y="2449"/>
                    <a:pt x="2555" y="2396"/>
                    <a:pt x="2489" y="2316"/>
                  </a:cubicBezTo>
                  <a:cubicBezTo>
                    <a:pt x="2423" y="2237"/>
                    <a:pt x="2330" y="2131"/>
                    <a:pt x="2238" y="1999"/>
                  </a:cubicBezTo>
                  <a:cubicBezTo>
                    <a:pt x="2132" y="1853"/>
                    <a:pt x="1999" y="1668"/>
                    <a:pt x="1841" y="1443"/>
                  </a:cubicBezTo>
                  <a:cubicBezTo>
                    <a:pt x="1920" y="1324"/>
                    <a:pt x="1999" y="1218"/>
                    <a:pt x="2066" y="1112"/>
                  </a:cubicBezTo>
                  <a:cubicBezTo>
                    <a:pt x="2145" y="993"/>
                    <a:pt x="2224" y="887"/>
                    <a:pt x="2330" y="768"/>
                  </a:cubicBezTo>
                  <a:cubicBezTo>
                    <a:pt x="2397" y="675"/>
                    <a:pt x="2476" y="622"/>
                    <a:pt x="2542" y="609"/>
                  </a:cubicBezTo>
                  <a:cubicBezTo>
                    <a:pt x="2582" y="582"/>
                    <a:pt x="2661" y="569"/>
                    <a:pt x="2754" y="569"/>
                  </a:cubicBezTo>
                  <a:cubicBezTo>
                    <a:pt x="2860" y="556"/>
                    <a:pt x="2992" y="556"/>
                    <a:pt x="3177" y="556"/>
                  </a:cubicBezTo>
                  <a:cubicBezTo>
                    <a:pt x="3217" y="556"/>
                    <a:pt x="3244" y="543"/>
                    <a:pt x="3270" y="516"/>
                  </a:cubicBezTo>
                  <a:cubicBezTo>
                    <a:pt x="3297" y="477"/>
                    <a:pt x="3310" y="437"/>
                    <a:pt x="3310" y="424"/>
                  </a:cubicBezTo>
                  <a:cubicBezTo>
                    <a:pt x="3310" y="291"/>
                    <a:pt x="3257" y="225"/>
                    <a:pt x="3164" y="225"/>
                  </a:cubicBezTo>
                  <a:lnTo>
                    <a:pt x="2026" y="225"/>
                  </a:lnTo>
                  <a:cubicBezTo>
                    <a:pt x="1947" y="225"/>
                    <a:pt x="1880" y="238"/>
                    <a:pt x="1827" y="265"/>
                  </a:cubicBezTo>
                  <a:cubicBezTo>
                    <a:pt x="1788" y="291"/>
                    <a:pt x="1761" y="331"/>
                    <a:pt x="1761" y="410"/>
                  </a:cubicBezTo>
                  <a:cubicBezTo>
                    <a:pt x="1761" y="450"/>
                    <a:pt x="1774" y="490"/>
                    <a:pt x="1801" y="516"/>
                  </a:cubicBezTo>
                  <a:cubicBezTo>
                    <a:pt x="1841" y="529"/>
                    <a:pt x="1867" y="543"/>
                    <a:pt x="1880" y="556"/>
                  </a:cubicBezTo>
                  <a:cubicBezTo>
                    <a:pt x="1907" y="569"/>
                    <a:pt x="1920" y="582"/>
                    <a:pt x="1920" y="596"/>
                  </a:cubicBezTo>
                  <a:cubicBezTo>
                    <a:pt x="1920" y="609"/>
                    <a:pt x="1907" y="649"/>
                    <a:pt x="1867" y="702"/>
                  </a:cubicBezTo>
                  <a:cubicBezTo>
                    <a:pt x="1841" y="754"/>
                    <a:pt x="1801" y="821"/>
                    <a:pt x="1748" y="900"/>
                  </a:cubicBezTo>
                  <a:lnTo>
                    <a:pt x="1602" y="1125"/>
                  </a:lnTo>
                  <a:cubicBezTo>
                    <a:pt x="1536" y="1032"/>
                    <a:pt x="1470" y="953"/>
                    <a:pt x="1417" y="874"/>
                  </a:cubicBezTo>
                  <a:cubicBezTo>
                    <a:pt x="1364" y="794"/>
                    <a:pt x="1311" y="715"/>
                    <a:pt x="1272" y="662"/>
                  </a:cubicBezTo>
                  <a:cubicBezTo>
                    <a:pt x="1232" y="596"/>
                    <a:pt x="1192" y="543"/>
                    <a:pt x="1166" y="503"/>
                  </a:cubicBezTo>
                  <a:cubicBezTo>
                    <a:pt x="1152" y="463"/>
                    <a:pt x="1139" y="437"/>
                    <a:pt x="1139" y="424"/>
                  </a:cubicBezTo>
                  <a:cubicBezTo>
                    <a:pt x="1139" y="384"/>
                    <a:pt x="1152" y="371"/>
                    <a:pt x="1179" y="371"/>
                  </a:cubicBezTo>
                  <a:cubicBezTo>
                    <a:pt x="1219" y="371"/>
                    <a:pt x="1272" y="357"/>
                    <a:pt x="1324" y="357"/>
                  </a:cubicBezTo>
                  <a:cubicBezTo>
                    <a:pt x="1391" y="357"/>
                    <a:pt x="1444" y="344"/>
                    <a:pt x="1470" y="304"/>
                  </a:cubicBezTo>
                  <a:cubicBezTo>
                    <a:pt x="1510" y="265"/>
                    <a:pt x="1523" y="238"/>
                    <a:pt x="1523" y="199"/>
                  </a:cubicBezTo>
                  <a:cubicBezTo>
                    <a:pt x="1523" y="172"/>
                    <a:pt x="1523" y="146"/>
                    <a:pt x="1523" y="132"/>
                  </a:cubicBezTo>
                  <a:cubicBezTo>
                    <a:pt x="1523" y="106"/>
                    <a:pt x="1510" y="79"/>
                    <a:pt x="1483" y="66"/>
                  </a:cubicBezTo>
                  <a:cubicBezTo>
                    <a:pt x="1457" y="40"/>
                    <a:pt x="1430" y="27"/>
                    <a:pt x="1377" y="13"/>
                  </a:cubicBezTo>
                  <a:cubicBezTo>
                    <a:pt x="1338" y="0"/>
                    <a:pt x="1272" y="0"/>
                    <a:pt x="117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6"/>
            <p:cNvSpPr/>
            <p:nvPr/>
          </p:nvSpPr>
          <p:spPr>
            <a:xfrm>
              <a:off x="4962835" y="259761"/>
              <a:ext cx="166860" cy="289725"/>
            </a:xfrm>
            <a:custGeom>
              <a:avLst/>
              <a:gdLst/>
              <a:ahLst/>
              <a:cxnLst/>
              <a:rect l="l" t="t" r="r" b="b"/>
              <a:pathLst>
                <a:path w="3019" h="5242" extrusionOk="0">
                  <a:moveTo>
                    <a:pt x="2873" y="0"/>
                  </a:moveTo>
                  <a:cubicBezTo>
                    <a:pt x="2767" y="0"/>
                    <a:pt x="2688" y="27"/>
                    <a:pt x="2635" y="80"/>
                  </a:cubicBezTo>
                  <a:cubicBezTo>
                    <a:pt x="2595" y="133"/>
                    <a:pt x="2529" y="225"/>
                    <a:pt x="2476" y="358"/>
                  </a:cubicBezTo>
                  <a:cubicBezTo>
                    <a:pt x="2383" y="530"/>
                    <a:pt x="2317" y="675"/>
                    <a:pt x="2264" y="781"/>
                  </a:cubicBezTo>
                  <a:lnTo>
                    <a:pt x="2119" y="1073"/>
                  </a:lnTo>
                  <a:cubicBezTo>
                    <a:pt x="2079" y="1152"/>
                    <a:pt x="2052" y="1231"/>
                    <a:pt x="2013" y="1298"/>
                  </a:cubicBezTo>
                  <a:cubicBezTo>
                    <a:pt x="1973" y="1377"/>
                    <a:pt x="1933" y="1456"/>
                    <a:pt x="1880" y="1562"/>
                  </a:cubicBezTo>
                  <a:cubicBezTo>
                    <a:pt x="1827" y="1668"/>
                    <a:pt x="1761" y="1787"/>
                    <a:pt x="1682" y="1946"/>
                  </a:cubicBezTo>
                  <a:cubicBezTo>
                    <a:pt x="1589" y="2092"/>
                    <a:pt x="1483" y="2277"/>
                    <a:pt x="1364" y="2515"/>
                  </a:cubicBezTo>
                  <a:cubicBezTo>
                    <a:pt x="1258" y="2700"/>
                    <a:pt x="1179" y="2846"/>
                    <a:pt x="1126" y="2952"/>
                  </a:cubicBezTo>
                  <a:cubicBezTo>
                    <a:pt x="1060" y="3058"/>
                    <a:pt x="1007" y="3150"/>
                    <a:pt x="967" y="3217"/>
                  </a:cubicBezTo>
                  <a:cubicBezTo>
                    <a:pt x="941" y="3283"/>
                    <a:pt x="901" y="3323"/>
                    <a:pt x="874" y="3362"/>
                  </a:cubicBezTo>
                  <a:cubicBezTo>
                    <a:pt x="861" y="3402"/>
                    <a:pt x="835" y="3442"/>
                    <a:pt x="808" y="3481"/>
                  </a:cubicBezTo>
                  <a:cubicBezTo>
                    <a:pt x="782" y="3521"/>
                    <a:pt x="755" y="3574"/>
                    <a:pt x="716" y="3640"/>
                  </a:cubicBezTo>
                  <a:cubicBezTo>
                    <a:pt x="689" y="3693"/>
                    <a:pt x="636" y="3786"/>
                    <a:pt x="583" y="3892"/>
                  </a:cubicBezTo>
                  <a:cubicBezTo>
                    <a:pt x="530" y="4011"/>
                    <a:pt x="451" y="4156"/>
                    <a:pt x="358" y="4328"/>
                  </a:cubicBezTo>
                  <a:cubicBezTo>
                    <a:pt x="266" y="4514"/>
                    <a:pt x="160" y="4739"/>
                    <a:pt x="14" y="5017"/>
                  </a:cubicBezTo>
                  <a:cubicBezTo>
                    <a:pt x="1" y="5030"/>
                    <a:pt x="1" y="5043"/>
                    <a:pt x="1" y="5070"/>
                  </a:cubicBezTo>
                  <a:cubicBezTo>
                    <a:pt x="1" y="5122"/>
                    <a:pt x="27" y="5162"/>
                    <a:pt x="54" y="5189"/>
                  </a:cubicBezTo>
                  <a:cubicBezTo>
                    <a:pt x="94" y="5228"/>
                    <a:pt x="133" y="5242"/>
                    <a:pt x="173" y="5242"/>
                  </a:cubicBezTo>
                  <a:cubicBezTo>
                    <a:pt x="239" y="5242"/>
                    <a:pt x="279" y="5228"/>
                    <a:pt x="332" y="5202"/>
                  </a:cubicBezTo>
                  <a:cubicBezTo>
                    <a:pt x="385" y="5175"/>
                    <a:pt x="411" y="5149"/>
                    <a:pt x="438" y="5096"/>
                  </a:cubicBezTo>
                  <a:lnTo>
                    <a:pt x="2939" y="384"/>
                  </a:lnTo>
                  <a:cubicBezTo>
                    <a:pt x="2952" y="358"/>
                    <a:pt x="2966" y="318"/>
                    <a:pt x="2992" y="265"/>
                  </a:cubicBezTo>
                  <a:cubicBezTo>
                    <a:pt x="3005" y="225"/>
                    <a:pt x="3019" y="186"/>
                    <a:pt x="3019" y="146"/>
                  </a:cubicBezTo>
                  <a:cubicBezTo>
                    <a:pt x="3019" y="120"/>
                    <a:pt x="3019" y="93"/>
                    <a:pt x="2992" y="53"/>
                  </a:cubicBezTo>
                  <a:cubicBezTo>
                    <a:pt x="2979" y="14"/>
                    <a:pt x="2939" y="0"/>
                    <a:pt x="287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6"/>
            <p:cNvSpPr/>
            <p:nvPr/>
          </p:nvSpPr>
          <p:spPr>
            <a:xfrm>
              <a:off x="5141357" y="259761"/>
              <a:ext cx="177085" cy="287515"/>
            </a:xfrm>
            <a:custGeom>
              <a:avLst/>
              <a:gdLst/>
              <a:ahLst/>
              <a:cxnLst/>
              <a:rect l="l" t="t" r="r" b="b"/>
              <a:pathLst>
                <a:path w="3204" h="5202" extrusionOk="0">
                  <a:moveTo>
                    <a:pt x="1668" y="0"/>
                  </a:moveTo>
                  <a:cubicBezTo>
                    <a:pt x="1417" y="0"/>
                    <a:pt x="1192" y="53"/>
                    <a:pt x="993" y="159"/>
                  </a:cubicBezTo>
                  <a:cubicBezTo>
                    <a:pt x="808" y="252"/>
                    <a:pt x="636" y="371"/>
                    <a:pt x="503" y="517"/>
                  </a:cubicBezTo>
                  <a:cubicBezTo>
                    <a:pt x="371" y="662"/>
                    <a:pt x="278" y="808"/>
                    <a:pt x="199" y="953"/>
                  </a:cubicBezTo>
                  <a:cubicBezTo>
                    <a:pt x="133" y="1099"/>
                    <a:pt x="106" y="1231"/>
                    <a:pt x="106" y="1324"/>
                  </a:cubicBezTo>
                  <a:cubicBezTo>
                    <a:pt x="106" y="1337"/>
                    <a:pt x="106" y="1377"/>
                    <a:pt x="106" y="1417"/>
                  </a:cubicBezTo>
                  <a:cubicBezTo>
                    <a:pt x="119" y="1456"/>
                    <a:pt x="133" y="1496"/>
                    <a:pt x="146" y="1549"/>
                  </a:cubicBezTo>
                  <a:cubicBezTo>
                    <a:pt x="159" y="1589"/>
                    <a:pt x="199" y="1615"/>
                    <a:pt x="225" y="1655"/>
                  </a:cubicBezTo>
                  <a:cubicBezTo>
                    <a:pt x="265" y="1681"/>
                    <a:pt x="318" y="1708"/>
                    <a:pt x="384" y="1708"/>
                  </a:cubicBezTo>
                  <a:cubicBezTo>
                    <a:pt x="503" y="1708"/>
                    <a:pt x="583" y="1681"/>
                    <a:pt x="649" y="1628"/>
                  </a:cubicBezTo>
                  <a:cubicBezTo>
                    <a:pt x="702" y="1575"/>
                    <a:pt x="742" y="1496"/>
                    <a:pt x="742" y="1417"/>
                  </a:cubicBezTo>
                  <a:cubicBezTo>
                    <a:pt x="742" y="1377"/>
                    <a:pt x="728" y="1350"/>
                    <a:pt x="715" y="1324"/>
                  </a:cubicBezTo>
                  <a:cubicBezTo>
                    <a:pt x="702" y="1298"/>
                    <a:pt x="689" y="1271"/>
                    <a:pt x="662" y="1245"/>
                  </a:cubicBezTo>
                  <a:lnTo>
                    <a:pt x="609" y="1178"/>
                  </a:lnTo>
                  <a:cubicBezTo>
                    <a:pt x="596" y="1165"/>
                    <a:pt x="596" y="1139"/>
                    <a:pt x="596" y="1099"/>
                  </a:cubicBezTo>
                  <a:cubicBezTo>
                    <a:pt x="596" y="1073"/>
                    <a:pt x="622" y="1020"/>
                    <a:pt x="662" y="940"/>
                  </a:cubicBezTo>
                  <a:cubicBezTo>
                    <a:pt x="715" y="861"/>
                    <a:pt x="781" y="768"/>
                    <a:pt x="861" y="689"/>
                  </a:cubicBezTo>
                  <a:cubicBezTo>
                    <a:pt x="953" y="609"/>
                    <a:pt x="1059" y="530"/>
                    <a:pt x="1178" y="477"/>
                  </a:cubicBezTo>
                  <a:cubicBezTo>
                    <a:pt x="1297" y="411"/>
                    <a:pt x="1443" y="371"/>
                    <a:pt x="1602" y="371"/>
                  </a:cubicBezTo>
                  <a:cubicBezTo>
                    <a:pt x="1761" y="371"/>
                    <a:pt x="1893" y="411"/>
                    <a:pt x="2012" y="464"/>
                  </a:cubicBezTo>
                  <a:cubicBezTo>
                    <a:pt x="2118" y="517"/>
                    <a:pt x="2211" y="583"/>
                    <a:pt x="2277" y="675"/>
                  </a:cubicBezTo>
                  <a:cubicBezTo>
                    <a:pt x="2343" y="755"/>
                    <a:pt x="2396" y="848"/>
                    <a:pt x="2422" y="953"/>
                  </a:cubicBezTo>
                  <a:cubicBezTo>
                    <a:pt x="2462" y="1059"/>
                    <a:pt x="2475" y="1152"/>
                    <a:pt x="2475" y="1258"/>
                  </a:cubicBezTo>
                  <a:cubicBezTo>
                    <a:pt x="2475" y="1456"/>
                    <a:pt x="2436" y="1668"/>
                    <a:pt x="2356" y="1906"/>
                  </a:cubicBezTo>
                  <a:cubicBezTo>
                    <a:pt x="2290" y="2131"/>
                    <a:pt x="2184" y="2356"/>
                    <a:pt x="2052" y="2595"/>
                  </a:cubicBezTo>
                  <a:cubicBezTo>
                    <a:pt x="1933" y="2820"/>
                    <a:pt x="1787" y="3058"/>
                    <a:pt x="1628" y="3283"/>
                  </a:cubicBezTo>
                  <a:cubicBezTo>
                    <a:pt x="1469" y="3508"/>
                    <a:pt x="1297" y="3720"/>
                    <a:pt x="1112" y="3931"/>
                  </a:cubicBezTo>
                  <a:cubicBezTo>
                    <a:pt x="940" y="4117"/>
                    <a:pt x="768" y="4302"/>
                    <a:pt x="596" y="4474"/>
                  </a:cubicBezTo>
                  <a:cubicBezTo>
                    <a:pt x="424" y="4633"/>
                    <a:pt x="265" y="4778"/>
                    <a:pt x="119" y="4884"/>
                  </a:cubicBezTo>
                  <a:cubicBezTo>
                    <a:pt x="93" y="4911"/>
                    <a:pt x="67" y="4937"/>
                    <a:pt x="27" y="4964"/>
                  </a:cubicBezTo>
                  <a:cubicBezTo>
                    <a:pt x="14" y="4977"/>
                    <a:pt x="0" y="5003"/>
                    <a:pt x="0" y="5043"/>
                  </a:cubicBezTo>
                  <a:cubicBezTo>
                    <a:pt x="0" y="5070"/>
                    <a:pt x="14" y="5109"/>
                    <a:pt x="27" y="5136"/>
                  </a:cubicBezTo>
                  <a:cubicBezTo>
                    <a:pt x="67" y="5175"/>
                    <a:pt x="106" y="5202"/>
                    <a:pt x="172" y="5202"/>
                  </a:cubicBezTo>
                  <a:cubicBezTo>
                    <a:pt x="225" y="5202"/>
                    <a:pt x="292" y="5189"/>
                    <a:pt x="331" y="5162"/>
                  </a:cubicBezTo>
                  <a:cubicBezTo>
                    <a:pt x="384" y="5149"/>
                    <a:pt x="411" y="5136"/>
                    <a:pt x="437" y="5109"/>
                  </a:cubicBezTo>
                  <a:lnTo>
                    <a:pt x="1112" y="5109"/>
                  </a:lnTo>
                  <a:cubicBezTo>
                    <a:pt x="1244" y="5109"/>
                    <a:pt x="1377" y="5109"/>
                    <a:pt x="1509" y="5122"/>
                  </a:cubicBezTo>
                  <a:lnTo>
                    <a:pt x="1880" y="5122"/>
                  </a:lnTo>
                  <a:cubicBezTo>
                    <a:pt x="2012" y="5122"/>
                    <a:pt x="2131" y="5122"/>
                    <a:pt x="2264" y="5136"/>
                  </a:cubicBezTo>
                  <a:lnTo>
                    <a:pt x="2674" y="5136"/>
                  </a:lnTo>
                  <a:cubicBezTo>
                    <a:pt x="2687" y="5136"/>
                    <a:pt x="2714" y="5122"/>
                    <a:pt x="2753" y="5096"/>
                  </a:cubicBezTo>
                  <a:cubicBezTo>
                    <a:pt x="2793" y="5083"/>
                    <a:pt x="2833" y="5043"/>
                    <a:pt x="2859" y="4990"/>
                  </a:cubicBezTo>
                  <a:cubicBezTo>
                    <a:pt x="2965" y="4792"/>
                    <a:pt x="3058" y="4646"/>
                    <a:pt x="3111" y="4553"/>
                  </a:cubicBezTo>
                  <a:cubicBezTo>
                    <a:pt x="3177" y="4461"/>
                    <a:pt x="3203" y="4395"/>
                    <a:pt x="3203" y="4355"/>
                  </a:cubicBezTo>
                  <a:cubicBezTo>
                    <a:pt x="3203" y="4302"/>
                    <a:pt x="3190" y="4275"/>
                    <a:pt x="3137" y="4249"/>
                  </a:cubicBezTo>
                  <a:cubicBezTo>
                    <a:pt x="3111" y="4236"/>
                    <a:pt x="3071" y="4222"/>
                    <a:pt x="3018" y="4222"/>
                  </a:cubicBezTo>
                  <a:cubicBezTo>
                    <a:pt x="2965" y="4222"/>
                    <a:pt x="2925" y="4236"/>
                    <a:pt x="2886" y="4275"/>
                  </a:cubicBezTo>
                  <a:cubicBezTo>
                    <a:pt x="2859" y="4302"/>
                    <a:pt x="2833" y="4328"/>
                    <a:pt x="2819" y="4368"/>
                  </a:cubicBezTo>
                  <a:lnTo>
                    <a:pt x="2647" y="4620"/>
                  </a:lnTo>
                  <a:cubicBezTo>
                    <a:pt x="2621" y="4672"/>
                    <a:pt x="2594" y="4699"/>
                    <a:pt x="2568" y="4712"/>
                  </a:cubicBezTo>
                  <a:cubicBezTo>
                    <a:pt x="2542" y="4725"/>
                    <a:pt x="2515" y="4739"/>
                    <a:pt x="2489" y="4739"/>
                  </a:cubicBezTo>
                  <a:lnTo>
                    <a:pt x="1800" y="4739"/>
                  </a:lnTo>
                  <a:cubicBezTo>
                    <a:pt x="1628" y="4725"/>
                    <a:pt x="1456" y="4725"/>
                    <a:pt x="1271" y="4725"/>
                  </a:cubicBezTo>
                  <a:cubicBezTo>
                    <a:pt x="1099" y="4725"/>
                    <a:pt x="940" y="4712"/>
                    <a:pt x="821" y="4712"/>
                  </a:cubicBezTo>
                  <a:cubicBezTo>
                    <a:pt x="940" y="4593"/>
                    <a:pt x="1072" y="4461"/>
                    <a:pt x="1218" y="4302"/>
                  </a:cubicBezTo>
                  <a:cubicBezTo>
                    <a:pt x="1377" y="4143"/>
                    <a:pt x="1536" y="3971"/>
                    <a:pt x="1681" y="3786"/>
                  </a:cubicBezTo>
                  <a:cubicBezTo>
                    <a:pt x="1840" y="3600"/>
                    <a:pt x="1999" y="3402"/>
                    <a:pt x="2144" y="3203"/>
                  </a:cubicBezTo>
                  <a:cubicBezTo>
                    <a:pt x="2290" y="2992"/>
                    <a:pt x="2436" y="2780"/>
                    <a:pt x="2542" y="2555"/>
                  </a:cubicBezTo>
                  <a:cubicBezTo>
                    <a:pt x="2661" y="2343"/>
                    <a:pt x="2753" y="2131"/>
                    <a:pt x="2833" y="1906"/>
                  </a:cubicBezTo>
                  <a:cubicBezTo>
                    <a:pt x="2899" y="1681"/>
                    <a:pt x="2939" y="1470"/>
                    <a:pt x="2939" y="1271"/>
                  </a:cubicBezTo>
                  <a:cubicBezTo>
                    <a:pt x="2939" y="1086"/>
                    <a:pt x="2912" y="927"/>
                    <a:pt x="2872" y="781"/>
                  </a:cubicBezTo>
                  <a:cubicBezTo>
                    <a:pt x="2833" y="623"/>
                    <a:pt x="2753" y="490"/>
                    <a:pt x="2647" y="371"/>
                  </a:cubicBezTo>
                  <a:cubicBezTo>
                    <a:pt x="2542" y="265"/>
                    <a:pt x="2409" y="173"/>
                    <a:pt x="2250" y="106"/>
                  </a:cubicBezTo>
                  <a:cubicBezTo>
                    <a:pt x="2092" y="40"/>
                    <a:pt x="1893" y="0"/>
                    <a:pt x="166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6"/>
            <p:cNvSpPr/>
            <p:nvPr/>
          </p:nvSpPr>
          <p:spPr>
            <a:xfrm>
              <a:off x="5320598" y="397272"/>
              <a:ext cx="209971" cy="208534"/>
            </a:xfrm>
            <a:custGeom>
              <a:avLst/>
              <a:gdLst/>
              <a:ahLst/>
              <a:cxnLst/>
              <a:rect l="l" t="t" r="r" b="b"/>
              <a:pathLst>
                <a:path w="3799" h="3773" extrusionOk="0">
                  <a:moveTo>
                    <a:pt x="384" y="1"/>
                  </a:moveTo>
                  <a:cubicBezTo>
                    <a:pt x="278" y="1"/>
                    <a:pt x="199" y="14"/>
                    <a:pt x="119" y="54"/>
                  </a:cubicBezTo>
                  <a:cubicBezTo>
                    <a:pt x="40" y="80"/>
                    <a:pt x="0" y="133"/>
                    <a:pt x="0" y="199"/>
                  </a:cubicBezTo>
                  <a:cubicBezTo>
                    <a:pt x="0" y="279"/>
                    <a:pt x="53" y="318"/>
                    <a:pt x="132" y="332"/>
                  </a:cubicBezTo>
                  <a:cubicBezTo>
                    <a:pt x="212" y="345"/>
                    <a:pt x="331" y="358"/>
                    <a:pt x="490" y="358"/>
                  </a:cubicBezTo>
                  <a:lnTo>
                    <a:pt x="609" y="358"/>
                  </a:lnTo>
                  <a:cubicBezTo>
                    <a:pt x="649" y="371"/>
                    <a:pt x="675" y="371"/>
                    <a:pt x="701" y="385"/>
                  </a:cubicBezTo>
                  <a:cubicBezTo>
                    <a:pt x="728" y="398"/>
                    <a:pt x="741" y="411"/>
                    <a:pt x="754" y="437"/>
                  </a:cubicBezTo>
                  <a:cubicBezTo>
                    <a:pt x="781" y="464"/>
                    <a:pt x="794" y="490"/>
                    <a:pt x="821" y="530"/>
                  </a:cubicBezTo>
                  <a:lnTo>
                    <a:pt x="2025" y="2714"/>
                  </a:lnTo>
                  <a:cubicBezTo>
                    <a:pt x="1972" y="2833"/>
                    <a:pt x="1919" y="2939"/>
                    <a:pt x="1866" y="3032"/>
                  </a:cubicBezTo>
                  <a:cubicBezTo>
                    <a:pt x="1813" y="3124"/>
                    <a:pt x="1760" y="3190"/>
                    <a:pt x="1694" y="3257"/>
                  </a:cubicBezTo>
                  <a:cubicBezTo>
                    <a:pt x="1641" y="3296"/>
                    <a:pt x="1575" y="3349"/>
                    <a:pt x="1509" y="3376"/>
                  </a:cubicBezTo>
                  <a:cubicBezTo>
                    <a:pt x="1429" y="3415"/>
                    <a:pt x="1363" y="3429"/>
                    <a:pt x="1297" y="3429"/>
                  </a:cubicBezTo>
                  <a:cubicBezTo>
                    <a:pt x="1178" y="3429"/>
                    <a:pt x="1072" y="3402"/>
                    <a:pt x="993" y="3349"/>
                  </a:cubicBezTo>
                  <a:cubicBezTo>
                    <a:pt x="926" y="3296"/>
                    <a:pt x="887" y="3230"/>
                    <a:pt x="887" y="3164"/>
                  </a:cubicBezTo>
                  <a:cubicBezTo>
                    <a:pt x="887" y="3137"/>
                    <a:pt x="900" y="3098"/>
                    <a:pt x="913" y="3071"/>
                  </a:cubicBezTo>
                  <a:cubicBezTo>
                    <a:pt x="940" y="3045"/>
                    <a:pt x="966" y="3018"/>
                    <a:pt x="993" y="3018"/>
                  </a:cubicBezTo>
                  <a:cubicBezTo>
                    <a:pt x="1019" y="3018"/>
                    <a:pt x="1046" y="3018"/>
                    <a:pt x="1072" y="3005"/>
                  </a:cubicBezTo>
                  <a:cubicBezTo>
                    <a:pt x="1099" y="3005"/>
                    <a:pt x="1125" y="2992"/>
                    <a:pt x="1151" y="2979"/>
                  </a:cubicBezTo>
                  <a:cubicBezTo>
                    <a:pt x="1178" y="2965"/>
                    <a:pt x="1204" y="2939"/>
                    <a:pt x="1218" y="2912"/>
                  </a:cubicBezTo>
                  <a:cubicBezTo>
                    <a:pt x="1231" y="2899"/>
                    <a:pt x="1244" y="2859"/>
                    <a:pt x="1244" y="2820"/>
                  </a:cubicBezTo>
                  <a:cubicBezTo>
                    <a:pt x="1244" y="2754"/>
                    <a:pt x="1218" y="2701"/>
                    <a:pt x="1165" y="2674"/>
                  </a:cubicBezTo>
                  <a:cubicBezTo>
                    <a:pt x="1125" y="2648"/>
                    <a:pt x="1072" y="2634"/>
                    <a:pt x="1019" y="2634"/>
                  </a:cubicBezTo>
                  <a:cubicBezTo>
                    <a:pt x="966" y="2634"/>
                    <a:pt x="913" y="2634"/>
                    <a:pt x="847" y="2661"/>
                  </a:cubicBezTo>
                  <a:cubicBezTo>
                    <a:pt x="794" y="2687"/>
                    <a:pt x="754" y="2714"/>
                    <a:pt x="701" y="2754"/>
                  </a:cubicBezTo>
                  <a:cubicBezTo>
                    <a:pt x="662" y="2807"/>
                    <a:pt x="622" y="2859"/>
                    <a:pt x="596" y="2926"/>
                  </a:cubicBezTo>
                  <a:cubicBezTo>
                    <a:pt x="569" y="2992"/>
                    <a:pt x="556" y="3071"/>
                    <a:pt x="556" y="3164"/>
                  </a:cubicBezTo>
                  <a:cubicBezTo>
                    <a:pt x="556" y="3257"/>
                    <a:pt x="582" y="3349"/>
                    <a:pt x="622" y="3415"/>
                  </a:cubicBezTo>
                  <a:cubicBezTo>
                    <a:pt x="649" y="3495"/>
                    <a:pt x="701" y="3561"/>
                    <a:pt x="768" y="3614"/>
                  </a:cubicBezTo>
                  <a:cubicBezTo>
                    <a:pt x="821" y="3667"/>
                    <a:pt x="900" y="3707"/>
                    <a:pt x="979" y="3733"/>
                  </a:cubicBezTo>
                  <a:cubicBezTo>
                    <a:pt x="1059" y="3759"/>
                    <a:pt x="1138" y="3773"/>
                    <a:pt x="1231" y="3773"/>
                  </a:cubicBezTo>
                  <a:cubicBezTo>
                    <a:pt x="1390" y="3773"/>
                    <a:pt x="1535" y="3733"/>
                    <a:pt x="1668" y="3667"/>
                  </a:cubicBezTo>
                  <a:cubicBezTo>
                    <a:pt x="1800" y="3614"/>
                    <a:pt x="1932" y="3508"/>
                    <a:pt x="2051" y="3376"/>
                  </a:cubicBezTo>
                  <a:cubicBezTo>
                    <a:pt x="2144" y="3257"/>
                    <a:pt x="2237" y="3111"/>
                    <a:pt x="2303" y="2952"/>
                  </a:cubicBezTo>
                  <a:cubicBezTo>
                    <a:pt x="2382" y="2780"/>
                    <a:pt x="2462" y="2595"/>
                    <a:pt x="2541" y="2370"/>
                  </a:cubicBezTo>
                  <a:lnTo>
                    <a:pt x="3176" y="596"/>
                  </a:lnTo>
                  <a:cubicBezTo>
                    <a:pt x="3203" y="530"/>
                    <a:pt x="3229" y="490"/>
                    <a:pt x="3256" y="477"/>
                  </a:cubicBezTo>
                  <a:cubicBezTo>
                    <a:pt x="3296" y="464"/>
                    <a:pt x="3362" y="451"/>
                    <a:pt x="3454" y="451"/>
                  </a:cubicBezTo>
                  <a:cubicBezTo>
                    <a:pt x="3534" y="451"/>
                    <a:pt x="3613" y="437"/>
                    <a:pt x="3679" y="411"/>
                  </a:cubicBezTo>
                  <a:cubicBezTo>
                    <a:pt x="3759" y="398"/>
                    <a:pt x="3799" y="345"/>
                    <a:pt x="3799" y="279"/>
                  </a:cubicBezTo>
                  <a:cubicBezTo>
                    <a:pt x="3799" y="212"/>
                    <a:pt x="3759" y="160"/>
                    <a:pt x="3693" y="146"/>
                  </a:cubicBezTo>
                  <a:cubicBezTo>
                    <a:pt x="3626" y="120"/>
                    <a:pt x="3547" y="107"/>
                    <a:pt x="3454" y="107"/>
                  </a:cubicBezTo>
                  <a:lnTo>
                    <a:pt x="2422" y="107"/>
                  </a:lnTo>
                  <a:cubicBezTo>
                    <a:pt x="2329" y="107"/>
                    <a:pt x="2263" y="120"/>
                    <a:pt x="2237" y="146"/>
                  </a:cubicBezTo>
                  <a:cubicBezTo>
                    <a:pt x="2210" y="160"/>
                    <a:pt x="2197" y="212"/>
                    <a:pt x="2197" y="279"/>
                  </a:cubicBezTo>
                  <a:cubicBezTo>
                    <a:pt x="2197" y="318"/>
                    <a:pt x="2224" y="358"/>
                    <a:pt x="2263" y="398"/>
                  </a:cubicBezTo>
                  <a:cubicBezTo>
                    <a:pt x="2303" y="437"/>
                    <a:pt x="2382" y="451"/>
                    <a:pt x="2475" y="451"/>
                  </a:cubicBezTo>
                  <a:cubicBezTo>
                    <a:pt x="2568" y="451"/>
                    <a:pt x="2634" y="464"/>
                    <a:pt x="2660" y="477"/>
                  </a:cubicBezTo>
                  <a:cubicBezTo>
                    <a:pt x="2687" y="504"/>
                    <a:pt x="2700" y="517"/>
                    <a:pt x="2700" y="557"/>
                  </a:cubicBezTo>
                  <a:cubicBezTo>
                    <a:pt x="2700" y="623"/>
                    <a:pt x="2687" y="689"/>
                    <a:pt x="2647" y="795"/>
                  </a:cubicBezTo>
                  <a:lnTo>
                    <a:pt x="2197" y="2224"/>
                  </a:lnTo>
                  <a:lnTo>
                    <a:pt x="1337" y="623"/>
                  </a:lnTo>
                  <a:cubicBezTo>
                    <a:pt x="1324" y="583"/>
                    <a:pt x="1310" y="543"/>
                    <a:pt x="1297" y="504"/>
                  </a:cubicBezTo>
                  <a:cubicBezTo>
                    <a:pt x="1284" y="464"/>
                    <a:pt x="1284" y="437"/>
                    <a:pt x="1284" y="424"/>
                  </a:cubicBezTo>
                  <a:cubicBezTo>
                    <a:pt x="1284" y="385"/>
                    <a:pt x="1284" y="358"/>
                    <a:pt x="1297" y="358"/>
                  </a:cubicBezTo>
                  <a:cubicBezTo>
                    <a:pt x="1324" y="345"/>
                    <a:pt x="1337" y="345"/>
                    <a:pt x="1363" y="345"/>
                  </a:cubicBezTo>
                  <a:cubicBezTo>
                    <a:pt x="1443" y="345"/>
                    <a:pt x="1496" y="332"/>
                    <a:pt x="1522" y="292"/>
                  </a:cubicBezTo>
                  <a:cubicBezTo>
                    <a:pt x="1549" y="252"/>
                    <a:pt x="1562" y="212"/>
                    <a:pt x="1562" y="160"/>
                  </a:cubicBezTo>
                  <a:cubicBezTo>
                    <a:pt x="1562" y="120"/>
                    <a:pt x="1549" y="80"/>
                    <a:pt x="1522" y="54"/>
                  </a:cubicBezTo>
                  <a:cubicBezTo>
                    <a:pt x="1496" y="14"/>
                    <a:pt x="1416" y="1"/>
                    <a:pt x="131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7" name="Google Shape;117;p6"/>
          <p:cNvSpPr/>
          <p:nvPr/>
        </p:nvSpPr>
        <p:spPr>
          <a:xfrm>
            <a:off x="7397512" y="451651"/>
            <a:ext cx="96051" cy="96051"/>
          </a:xfrm>
          <a:custGeom>
            <a:avLst/>
            <a:gdLst/>
            <a:ahLst/>
            <a:cxnLst/>
            <a:rect l="l" t="t" r="r" b="b"/>
            <a:pathLst>
              <a:path w="1973" h="1973" extrusionOk="0">
                <a:moveTo>
                  <a:pt x="980" y="0"/>
                </a:moveTo>
                <a:cubicBezTo>
                  <a:pt x="927" y="0"/>
                  <a:pt x="874" y="14"/>
                  <a:pt x="834" y="53"/>
                </a:cubicBezTo>
                <a:cubicBezTo>
                  <a:pt x="807" y="93"/>
                  <a:pt x="781" y="133"/>
                  <a:pt x="781" y="186"/>
                </a:cubicBezTo>
                <a:cubicBezTo>
                  <a:pt x="781" y="252"/>
                  <a:pt x="781" y="331"/>
                  <a:pt x="794" y="450"/>
                </a:cubicBezTo>
                <a:cubicBezTo>
                  <a:pt x="794" y="543"/>
                  <a:pt x="807" y="662"/>
                  <a:pt x="807" y="808"/>
                </a:cubicBezTo>
                <a:lnTo>
                  <a:pt x="159" y="808"/>
                </a:lnTo>
                <a:cubicBezTo>
                  <a:pt x="132" y="808"/>
                  <a:pt x="93" y="821"/>
                  <a:pt x="53" y="848"/>
                </a:cubicBezTo>
                <a:cubicBezTo>
                  <a:pt x="13" y="887"/>
                  <a:pt x="0" y="927"/>
                  <a:pt x="0" y="1006"/>
                </a:cubicBezTo>
                <a:cubicBezTo>
                  <a:pt x="0" y="1073"/>
                  <a:pt x="13" y="1125"/>
                  <a:pt x="53" y="1152"/>
                </a:cubicBezTo>
                <a:cubicBezTo>
                  <a:pt x="93" y="1178"/>
                  <a:pt x="132" y="1192"/>
                  <a:pt x="159" y="1192"/>
                </a:cubicBezTo>
                <a:lnTo>
                  <a:pt x="424" y="1192"/>
                </a:lnTo>
                <a:cubicBezTo>
                  <a:pt x="530" y="1192"/>
                  <a:pt x="662" y="1178"/>
                  <a:pt x="794" y="1178"/>
                </a:cubicBezTo>
                <a:cubicBezTo>
                  <a:pt x="781" y="1284"/>
                  <a:pt x="781" y="1403"/>
                  <a:pt x="781" y="1536"/>
                </a:cubicBezTo>
                <a:cubicBezTo>
                  <a:pt x="768" y="1655"/>
                  <a:pt x="768" y="1748"/>
                  <a:pt x="768" y="1814"/>
                </a:cubicBezTo>
                <a:cubicBezTo>
                  <a:pt x="768" y="1853"/>
                  <a:pt x="794" y="1880"/>
                  <a:pt x="821" y="1920"/>
                </a:cubicBezTo>
                <a:cubicBezTo>
                  <a:pt x="860" y="1959"/>
                  <a:pt x="900" y="1973"/>
                  <a:pt x="980" y="1973"/>
                </a:cubicBezTo>
                <a:cubicBezTo>
                  <a:pt x="1046" y="1973"/>
                  <a:pt x="1099" y="1959"/>
                  <a:pt x="1138" y="1920"/>
                </a:cubicBezTo>
                <a:cubicBezTo>
                  <a:pt x="1178" y="1880"/>
                  <a:pt x="1191" y="1840"/>
                  <a:pt x="1191" y="1814"/>
                </a:cubicBezTo>
                <a:lnTo>
                  <a:pt x="1191" y="1178"/>
                </a:lnTo>
                <a:lnTo>
                  <a:pt x="1800" y="1178"/>
                </a:lnTo>
                <a:cubicBezTo>
                  <a:pt x="1840" y="1178"/>
                  <a:pt x="1880" y="1165"/>
                  <a:pt x="1919" y="1125"/>
                </a:cubicBezTo>
                <a:cubicBezTo>
                  <a:pt x="1959" y="1099"/>
                  <a:pt x="1972" y="1033"/>
                  <a:pt x="1972" y="967"/>
                </a:cubicBezTo>
                <a:cubicBezTo>
                  <a:pt x="1972" y="900"/>
                  <a:pt x="1959" y="848"/>
                  <a:pt x="1932" y="821"/>
                </a:cubicBezTo>
                <a:cubicBezTo>
                  <a:pt x="1906" y="781"/>
                  <a:pt x="1880" y="768"/>
                  <a:pt x="1840" y="768"/>
                </a:cubicBezTo>
                <a:cubicBezTo>
                  <a:pt x="1760" y="768"/>
                  <a:pt x="1668" y="781"/>
                  <a:pt x="1562" y="795"/>
                </a:cubicBezTo>
                <a:cubicBezTo>
                  <a:pt x="1443" y="795"/>
                  <a:pt x="1324" y="808"/>
                  <a:pt x="1191" y="808"/>
                </a:cubicBezTo>
                <a:lnTo>
                  <a:pt x="1191" y="450"/>
                </a:lnTo>
                <a:cubicBezTo>
                  <a:pt x="1191" y="345"/>
                  <a:pt x="1191" y="252"/>
                  <a:pt x="1191" y="186"/>
                </a:cubicBezTo>
                <a:cubicBezTo>
                  <a:pt x="1191" y="133"/>
                  <a:pt x="1178" y="93"/>
                  <a:pt x="1138" y="53"/>
                </a:cubicBezTo>
                <a:cubicBezTo>
                  <a:pt x="1099" y="14"/>
                  <a:pt x="1046" y="0"/>
                  <a:pt x="98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57"/>
        <p:cNvGrpSpPr/>
        <p:nvPr/>
      </p:nvGrpSpPr>
      <p:grpSpPr>
        <a:xfrm>
          <a:off x="0" y="0"/>
          <a:ext cx="0" cy="0"/>
          <a:chOff x="0" y="0"/>
          <a:chExt cx="0" cy="0"/>
        </a:xfrm>
      </p:grpSpPr>
      <p:sp>
        <p:nvSpPr>
          <p:cNvPr id="158" name="Google Shape;158;p9"/>
          <p:cNvSpPr txBox="1">
            <a:spLocks noGrp="1"/>
          </p:cNvSpPr>
          <p:nvPr>
            <p:ph type="subTitle" idx="1"/>
          </p:nvPr>
        </p:nvSpPr>
        <p:spPr>
          <a:xfrm>
            <a:off x="4707375" y="2448600"/>
            <a:ext cx="2907600" cy="1309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None/>
              <a:defRPr sz="1600">
                <a:latin typeface="Mukta Light"/>
                <a:ea typeface="Mukta Light"/>
                <a:cs typeface="Mukta Light"/>
                <a:sym typeface="Mukta Light"/>
              </a:defRPr>
            </a:lvl1pPr>
            <a:lvl2pPr lvl="1" algn="ctr" rtl="0">
              <a:lnSpc>
                <a:spcPct val="100000"/>
              </a:lnSpc>
              <a:spcBef>
                <a:spcPts val="10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grpSp>
        <p:nvGrpSpPr>
          <p:cNvPr id="159" name="Google Shape;159;p9"/>
          <p:cNvGrpSpPr/>
          <p:nvPr/>
        </p:nvGrpSpPr>
        <p:grpSpPr>
          <a:xfrm>
            <a:off x="7632755" y="4325739"/>
            <a:ext cx="1357006" cy="707493"/>
            <a:chOff x="1787352" y="2530363"/>
            <a:chExt cx="1540651" cy="803239"/>
          </a:xfrm>
        </p:grpSpPr>
        <p:sp>
          <p:nvSpPr>
            <p:cNvPr id="160" name="Google Shape;160;p9"/>
            <p:cNvSpPr/>
            <p:nvPr/>
          </p:nvSpPr>
          <p:spPr>
            <a:xfrm>
              <a:off x="1971678" y="2530363"/>
              <a:ext cx="914442" cy="628420"/>
            </a:xfrm>
            <a:custGeom>
              <a:avLst/>
              <a:gdLst/>
              <a:ahLst/>
              <a:cxnLst/>
              <a:rect l="l" t="t" r="r" b="b"/>
              <a:pathLst>
                <a:path w="16545" h="11370" extrusionOk="0">
                  <a:moveTo>
                    <a:pt x="279" y="1"/>
                  </a:moveTo>
                  <a:cubicBezTo>
                    <a:pt x="213" y="1"/>
                    <a:pt x="160" y="1"/>
                    <a:pt x="160" y="54"/>
                  </a:cubicBezTo>
                  <a:cubicBezTo>
                    <a:pt x="54" y="120"/>
                    <a:pt x="1" y="173"/>
                    <a:pt x="1" y="279"/>
                  </a:cubicBezTo>
                  <a:lnTo>
                    <a:pt x="1" y="8603"/>
                  </a:lnTo>
                  <a:cubicBezTo>
                    <a:pt x="1" y="8551"/>
                    <a:pt x="54" y="8445"/>
                    <a:pt x="107" y="8445"/>
                  </a:cubicBezTo>
                  <a:cubicBezTo>
                    <a:pt x="160" y="8392"/>
                    <a:pt x="213" y="8326"/>
                    <a:pt x="279" y="8326"/>
                  </a:cubicBezTo>
                  <a:lnTo>
                    <a:pt x="543" y="8326"/>
                  </a:lnTo>
                  <a:lnTo>
                    <a:pt x="543" y="715"/>
                  </a:lnTo>
                  <a:lnTo>
                    <a:pt x="13011" y="6340"/>
                  </a:lnTo>
                  <a:cubicBezTo>
                    <a:pt x="12852" y="6076"/>
                    <a:pt x="12733" y="5798"/>
                    <a:pt x="12574" y="5520"/>
                  </a:cubicBezTo>
                  <a:lnTo>
                    <a:pt x="385" y="54"/>
                  </a:lnTo>
                  <a:cubicBezTo>
                    <a:pt x="385" y="1"/>
                    <a:pt x="332" y="1"/>
                    <a:pt x="279" y="1"/>
                  </a:cubicBezTo>
                  <a:close/>
                  <a:moveTo>
                    <a:pt x="3085" y="10814"/>
                  </a:moveTo>
                  <a:lnTo>
                    <a:pt x="3085" y="11092"/>
                  </a:lnTo>
                  <a:cubicBezTo>
                    <a:pt x="3085" y="11198"/>
                    <a:pt x="3032" y="11251"/>
                    <a:pt x="2979" y="11303"/>
                  </a:cubicBezTo>
                  <a:cubicBezTo>
                    <a:pt x="2926" y="11370"/>
                    <a:pt x="2860" y="11370"/>
                    <a:pt x="2807" y="11370"/>
                  </a:cubicBezTo>
                  <a:lnTo>
                    <a:pt x="16545" y="11370"/>
                  </a:lnTo>
                  <a:cubicBezTo>
                    <a:pt x="16426" y="11198"/>
                    <a:pt x="16267" y="11039"/>
                    <a:pt x="16095" y="10814"/>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9"/>
            <p:cNvSpPr/>
            <p:nvPr/>
          </p:nvSpPr>
          <p:spPr>
            <a:xfrm>
              <a:off x="2666643" y="2835398"/>
              <a:ext cx="661361" cy="323385"/>
            </a:xfrm>
            <a:custGeom>
              <a:avLst/>
              <a:gdLst/>
              <a:ahLst/>
              <a:cxnLst/>
              <a:rect l="l" t="t" r="r" b="b"/>
              <a:pathLst>
                <a:path w="11966" h="5851" extrusionOk="0">
                  <a:moveTo>
                    <a:pt x="0" y="1"/>
                  </a:moveTo>
                  <a:cubicBezTo>
                    <a:pt x="159" y="279"/>
                    <a:pt x="278" y="557"/>
                    <a:pt x="437" y="821"/>
                  </a:cubicBezTo>
                  <a:lnTo>
                    <a:pt x="10417" y="5295"/>
                  </a:lnTo>
                  <a:lnTo>
                    <a:pt x="3521" y="5295"/>
                  </a:lnTo>
                  <a:cubicBezTo>
                    <a:pt x="3693" y="5520"/>
                    <a:pt x="3852" y="5679"/>
                    <a:pt x="3971" y="5851"/>
                  </a:cubicBezTo>
                  <a:lnTo>
                    <a:pt x="11687" y="5851"/>
                  </a:lnTo>
                  <a:cubicBezTo>
                    <a:pt x="11793" y="5851"/>
                    <a:pt x="11912" y="5784"/>
                    <a:pt x="11965" y="5626"/>
                  </a:cubicBezTo>
                  <a:cubicBezTo>
                    <a:pt x="11965" y="5520"/>
                    <a:pt x="11912" y="5401"/>
                    <a:pt x="11793" y="5348"/>
                  </a:cubicBezTo>
                  <a:lnTo>
                    <a:pt x="0" y="1"/>
                  </a:ln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9"/>
            <p:cNvSpPr/>
            <p:nvPr/>
          </p:nvSpPr>
          <p:spPr>
            <a:xfrm>
              <a:off x="1971678" y="2990485"/>
              <a:ext cx="170508" cy="168297"/>
            </a:xfrm>
            <a:custGeom>
              <a:avLst/>
              <a:gdLst/>
              <a:ahLst/>
              <a:cxnLst/>
              <a:rect l="l" t="t" r="r" b="b"/>
              <a:pathLst>
                <a:path w="3085" h="3045" extrusionOk="0">
                  <a:moveTo>
                    <a:pt x="2529" y="556"/>
                  </a:moveTo>
                  <a:lnTo>
                    <a:pt x="2529" y="2489"/>
                  </a:lnTo>
                  <a:lnTo>
                    <a:pt x="543" y="2489"/>
                  </a:lnTo>
                  <a:lnTo>
                    <a:pt x="543" y="556"/>
                  </a:lnTo>
                  <a:close/>
                  <a:moveTo>
                    <a:pt x="279" y="1"/>
                  </a:moveTo>
                  <a:cubicBezTo>
                    <a:pt x="213" y="1"/>
                    <a:pt x="160" y="67"/>
                    <a:pt x="107" y="120"/>
                  </a:cubicBezTo>
                  <a:cubicBezTo>
                    <a:pt x="54" y="120"/>
                    <a:pt x="1" y="226"/>
                    <a:pt x="1" y="278"/>
                  </a:cubicBezTo>
                  <a:lnTo>
                    <a:pt x="1" y="2767"/>
                  </a:lnTo>
                  <a:cubicBezTo>
                    <a:pt x="1" y="2873"/>
                    <a:pt x="54" y="2926"/>
                    <a:pt x="107" y="2978"/>
                  </a:cubicBezTo>
                  <a:cubicBezTo>
                    <a:pt x="160" y="3045"/>
                    <a:pt x="213" y="3045"/>
                    <a:pt x="279" y="3045"/>
                  </a:cubicBezTo>
                  <a:lnTo>
                    <a:pt x="2807" y="3045"/>
                  </a:lnTo>
                  <a:cubicBezTo>
                    <a:pt x="2860" y="3045"/>
                    <a:pt x="2926" y="3045"/>
                    <a:pt x="2979" y="2978"/>
                  </a:cubicBezTo>
                  <a:cubicBezTo>
                    <a:pt x="3032" y="2926"/>
                    <a:pt x="3085" y="2873"/>
                    <a:pt x="3085" y="2767"/>
                  </a:cubicBezTo>
                  <a:lnTo>
                    <a:pt x="3085" y="2489"/>
                  </a:lnTo>
                  <a:lnTo>
                    <a:pt x="3085" y="278"/>
                  </a:lnTo>
                  <a:cubicBezTo>
                    <a:pt x="3085" y="226"/>
                    <a:pt x="3032" y="120"/>
                    <a:pt x="2979" y="120"/>
                  </a:cubicBezTo>
                  <a:cubicBezTo>
                    <a:pt x="2926" y="67"/>
                    <a:pt x="2860" y="1"/>
                    <a:pt x="2807" y="1"/>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9"/>
            <p:cNvSpPr/>
            <p:nvPr/>
          </p:nvSpPr>
          <p:spPr>
            <a:xfrm>
              <a:off x="2584733" y="2634989"/>
              <a:ext cx="118554" cy="120765"/>
            </a:xfrm>
            <a:custGeom>
              <a:avLst/>
              <a:gdLst/>
              <a:ahLst/>
              <a:cxnLst/>
              <a:rect l="l" t="t" r="r" b="b"/>
              <a:pathLst>
                <a:path w="2145" h="2185" extrusionOk="0">
                  <a:moveTo>
                    <a:pt x="887" y="1284"/>
                  </a:moveTo>
                  <a:cubicBezTo>
                    <a:pt x="953" y="1284"/>
                    <a:pt x="1032" y="1297"/>
                    <a:pt x="1085" y="1311"/>
                  </a:cubicBezTo>
                  <a:cubicBezTo>
                    <a:pt x="1151" y="1324"/>
                    <a:pt x="1204" y="1350"/>
                    <a:pt x="1257" y="1377"/>
                  </a:cubicBezTo>
                  <a:cubicBezTo>
                    <a:pt x="1310" y="1403"/>
                    <a:pt x="1350" y="1430"/>
                    <a:pt x="1376" y="1469"/>
                  </a:cubicBezTo>
                  <a:cubicBezTo>
                    <a:pt x="1403" y="1509"/>
                    <a:pt x="1416" y="1549"/>
                    <a:pt x="1416" y="1588"/>
                  </a:cubicBezTo>
                  <a:cubicBezTo>
                    <a:pt x="1416" y="1641"/>
                    <a:pt x="1403" y="1681"/>
                    <a:pt x="1363" y="1721"/>
                  </a:cubicBezTo>
                  <a:cubicBezTo>
                    <a:pt x="1337" y="1761"/>
                    <a:pt x="1297" y="1787"/>
                    <a:pt x="1231" y="1813"/>
                  </a:cubicBezTo>
                  <a:cubicBezTo>
                    <a:pt x="1178" y="1840"/>
                    <a:pt x="1112" y="1866"/>
                    <a:pt x="1046" y="1880"/>
                  </a:cubicBezTo>
                  <a:cubicBezTo>
                    <a:pt x="966" y="1906"/>
                    <a:pt x="887" y="1906"/>
                    <a:pt x="807" y="1906"/>
                  </a:cubicBezTo>
                  <a:cubicBezTo>
                    <a:pt x="675" y="1906"/>
                    <a:pt x="569" y="1893"/>
                    <a:pt x="463" y="1840"/>
                  </a:cubicBezTo>
                  <a:cubicBezTo>
                    <a:pt x="371" y="1800"/>
                    <a:pt x="318" y="1734"/>
                    <a:pt x="318" y="1641"/>
                  </a:cubicBezTo>
                  <a:cubicBezTo>
                    <a:pt x="318" y="1588"/>
                    <a:pt x="331" y="1536"/>
                    <a:pt x="371" y="1496"/>
                  </a:cubicBezTo>
                  <a:cubicBezTo>
                    <a:pt x="397" y="1456"/>
                    <a:pt x="437" y="1416"/>
                    <a:pt x="490" y="1390"/>
                  </a:cubicBezTo>
                  <a:cubicBezTo>
                    <a:pt x="529" y="1350"/>
                    <a:pt x="596" y="1337"/>
                    <a:pt x="662" y="1311"/>
                  </a:cubicBezTo>
                  <a:cubicBezTo>
                    <a:pt x="728" y="1297"/>
                    <a:pt x="807" y="1284"/>
                    <a:pt x="887" y="1284"/>
                  </a:cubicBezTo>
                  <a:close/>
                  <a:moveTo>
                    <a:pt x="926" y="0"/>
                  </a:moveTo>
                  <a:cubicBezTo>
                    <a:pt x="688" y="0"/>
                    <a:pt x="490" y="53"/>
                    <a:pt x="344" y="159"/>
                  </a:cubicBezTo>
                  <a:cubicBezTo>
                    <a:pt x="199" y="265"/>
                    <a:pt x="132" y="397"/>
                    <a:pt x="132" y="569"/>
                  </a:cubicBezTo>
                  <a:cubicBezTo>
                    <a:pt x="132" y="649"/>
                    <a:pt x="159" y="715"/>
                    <a:pt x="199" y="781"/>
                  </a:cubicBezTo>
                  <a:cubicBezTo>
                    <a:pt x="238" y="861"/>
                    <a:pt x="304" y="887"/>
                    <a:pt x="397" y="887"/>
                  </a:cubicBezTo>
                  <a:cubicBezTo>
                    <a:pt x="463" y="887"/>
                    <a:pt x="503" y="874"/>
                    <a:pt x="543" y="847"/>
                  </a:cubicBezTo>
                  <a:cubicBezTo>
                    <a:pt x="582" y="821"/>
                    <a:pt x="596" y="781"/>
                    <a:pt x="596" y="728"/>
                  </a:cubicBezTo>
                  <a:cubicBezTo>
                    <a:pt x="596" y="675"/>
                    <a:pt x="582" y="636"/>
                    <a:pt x="556" y="622"/>
                  </a:cubicBezTo>
                  <a:cubicBezTo>
                    <a:pt x="529" y="596"/>
                    <a:pt x="503" y="583"/>
                    <a:pt x="490" y="583"/>
                  </a:cubicBezTo>
                  <a:cubicBezTo>
                    <a:pt x="450" y="569"/>
                    <a:pt x="437" y="569"/>
                    <a:pt x="410" y="556"/>
                  </a:cubicBezTo>
                  <a:cubicBezTo>
                    <a:pt x="397" y="556"/>
                    <a:pt x="397" y="530"/>
                    <a:pt x="397" y="503"/>
                  </a:cubicBezTo>
                  <a:cubicBezTo>
                    <a:pt x="397" y="477"/>
                    <a:pt x="410" y="437"/>
                    <a:pt x="437" y="411"/>
                  </a:cubicBezTo>
                  <a:cubicBezTo>
                    <a:pt x="476" y="384"/>
                    <a:pt x="516" y="358"/>
                    <a:pt x="556" y="344"/>
                  </a:cubicBezTo>
                  <a:cubicBezTo>
                    <a:pt x="609" y="318"/>
                    <a:pt x="662" y="305"/>
                    <a:pt x="728" y="291"/>
                  </a:cubicBezTo>
                  <a:cubicBezTo>
                    <a:pt x="781" y="278"/>
                    <a:pt x="834" y="278"/>
                    <a:pt x="887" y="278"/>
                  </a:cubicBezTo>
                  <a:cubicBezTo>
                    <a:pt x="1072" y="278"/>
                    <a:pt x="1204" y="331"/>
                    <a:pt x="1297" y="450"/>
                  </a:cubicBezTo>
                  <a:cubicBezTo>
                    <a:pt x="1376" y="569"/>
                    <a:pt x="1416" y="728"/>
                    <a:pt x="1416" y="927"/>
                  </a:cubicBezTo>
                  <a:cubicBezTo>
                    <a:pt x="1416" y="940"/>
                    <a:pt x="1416" y="966"/>
                    <a:pt x="1416" y="1006"/>
                  </a:cubicBezTo>
                  <a:lnTo>
                    <a:pt x="1416" y="1099"/>
                  </a:lnTo>
                  <a:lnTo>
                    <a:pt x="1416" y="1218"/>
                  </a:lnTo>
                  <a:cubicBezTo>
                    <a:pt x="1218" y="1086"/>
                    <a:pt x="1006" y="1006"/>
                    <a:pt x="768" y="1006"/>
                  </a:cubicBezTo>
                  <a:cubicBezTo>
                    <a:pt x="649" y="1006"/>
                    <a:pt x="543" y="1033"/>
                    <a:pt x="450" y="1059"/>
                  </a:cubicBezTo>
                  <a:cubicBezTo>
                    <a:pt x="357" y="1086"/>
                    <a:pt x="278" y="1138"/>
                    <a:pt x="212" y="1191"/>
                  </a:cubicBezTo>
                  <a:cubicBezTo>
                    <a:pt x="146" y="1244"/>
                    <a:pt x="93" y="1311"/>
                    <a:pt x="53" y="1390"/>
                  </a:cubicBezTo>
                  <a:cubicBezTo>
                    <a:pt x="13" y="1469"/>
                    <a:pt x="0" y="1549"/>
                    <a:pt x="0" y="1641"/>
                  </a:cubicBezTo>
                  <a:cubicBezTo>
                    <a:pt x="0" y="1800"/>
                    <a:pt x="53" y="1946"/>
                    <a:pt x="185" y="2038"/>
                  </a:cubicBezTo>
                  <a:cubicBezTo>
                    <a:pt x="318" y="2131"/>
                    <a:pt x="490" y="2184"/>
                    <a:pt x="701" y="2184"/>
                  </a:cubicBezTo>
                  <a:cubicBezTo>
                    <a:pt x="847" y="2184"/>
                    <a:pt x="979" y="2158"/>
                    <a:pt x="1099" y="2118"/>
                  </a:cubicBezTo>
                  <a:cubicBezTo>
                    <a:pt x="1218" y="2065"/>
                    <a:pt x="1324" y="1999"/>
                    <a:pt x="1429" y="1919"/>
                  </a:cubicBezTo>
                  <a:cubicBezTo>
                    <a:pt x="1456" y="2012"/>
                    <a:pt x="1496" y="2078"/>
                    <a:pt x="1562" y="2131"/>
                  </a:cubicBezTo>
                  <a:cubicBezTo>
                    <a:pt x="1628" y="2171"/>
                    <a:pt x="1707" y="2184"/>
                    <a:pt x="1787" y="2184"/>
                  </a:cubicBezTo>
                  <a:cubicBezTo>
                    <a:pt x="1840" y="2184"/>
                    <a:pt x="1879" y="2184"/>
                    <a:pt x="1919" y="2171"/>
                  </a:cubicBezTo>
                  <a:cubicBezTo>
                    <a:pt x="1959" y="2158"/>
                    <a:pt x="1999" y="2131"/>
                    <a:pt x="2038" y="2105"/>
                  </a:cubicBezTo>
                  <a:cubicBezTo>
                    <a:pt x="2078" y="2078"/>
                    <a:pt x="2091" y="2038"/>
                    <a:pt x="2118" y="1999"/>
                  </a:cubicBezTo>
                  <a:cubicBezTo>
                    <a:pt x="2144" y="1959"/>
                    <a:pt x="2144" y="1893"/>
                    <a:pt x="2144" y="1840"/>
                  </a:cubicBezTo>
                  <a:cubicBezTo>
                    <a:pt x="2144" y="1800"/>
                    <a:pt x="2144" y="1761"/>
                    <a:pt x="2131" y="1734"/>
                  </a:cubicBezTo>
                  <a:cubicBezTo>
                    <a:pt x="2118" y="1694"/>
                    <a:pt x="2091" y="1681"/>
                    <a:pt x="2051" y="1681"/>
                  </a:cubicBezTo>
                  <a:cubicBezTo>
                    <a:pt x="2012" y="1681"/>
                    <a:pt x="1972" y="1694"/>
                    <a:pt x="1959" y="1721"/>
                  </a:cubicBezTo>
                  <a:cubicBezTo>
                    <a:pt x="1946" y="1747"/>
                    <a:pt x="1932" y="1761"/>
                    <a:pt x="1932" y="1787"/>
                  </a:cubicBezTo>
                  <a:cubicBezTo>
                    <a:pt x="1919" y="1827"/>
                    <a:pt x="1906" y="1853"/>
                    <a:pt x="1893" y="1880"/>
                  </a:cubicBezTo>
                  <a:cubicBezTo>
                    <a:pt x="1893" y="1893"/>
                    <a:pt x="1866" y="1906"/>
                    <a:pt x="1840" y="1906"/>
                  </a:cubicBezTo>
                  <a:cubicBezTo>
                    <a:pt x="1787" y="1906"/>
                    <a:pt x="1760" y="1893"/>
                    <a:pt x="1747" y="1840"/>
                  </a:cubicBezTo>
                  <a:cubicBezTo>
                    <a:pt x="1734" y="1800"/>
                    <a:pt x="1734" y="1708"/>
                    <a:pt x="1734" y="1562"/>
                  </a:cubicBezTo>
                  <a:lnTo>
                    <a:pt x="1734" y="1403"/>
                  </a:lnTo>
                  <a:cubicBezTo>
                    <a:pt x="1734" y="1337"/>
                    <a:pt x="1734" y="1271"/>
                    <a:pt x="1734" y="1218"/>
                  </a:cubicBezTo>
                  <a:cubicBezTo>
                    <a:pt x="1734" y="1152"/>
                    <a:pt x="1747" y="1086"/>
                    <a:pt x="1747" y="1033"/>
                  </a:cubicBezTo>
                  <a:cubicBezTo>
                    <a:pt x="1747" y="980"/>
                    <a:pt x="1747" y="927"/>
                    <a:pt x="1747" y="900"/>
                  </a:cubicBezTo>
                  <a:cubicBezTo>
                    <a:pt x="1747" y="291"/>
                    <a:pt x="1469" y="0"/>
                    <a:pt x="926"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9"/>
            <p:cNvSpPr/>
            <p:nvPr/>
          </p:nvSpPr>
          <p:spPr>
            <a:xfrm>
              <a:off x="1787352" y="2713970"/>
              <a:ext cx="141215" cy="212955"/>
            </a:xfrm>
            <a:custGeom>
              <a:avLst/>
              <a:gdLst/>
              <a:ahLst/>
              <a:cxnLst/>
              <a:rect l="l" t="t" r="r" b="b"/>
              <a:pathLst>
                <a:path w="2555" h="3853" extrusionOk="0">
                  <a:moveTo>
                    <a:pt x="1655" y="1959"/>
                  </a:moveTo>
                  <a:cubicBezTo>
                    <a:pt x="1708" y="1959"/>
                    <a:pt x="1761" y="1973"/>
                    <a:pt x="1827" y="1999"/>
                  </a:cubicBezTo>
                  <a:cubicBezTo>
                    <a:pt x="1893" y="2026"/>
                    <a:pt x="1946" y="2065"/>
                    <a:pt x="2012" y="2132"/>
                  </a:cubicBezTo>
                  <a:cubicBezTo>
                    <a:pt x="2065" y="2184"/>
                    <a:pt x="2118" y="2277"/>
                    <a:pt x="2158" y="2370"/>
                  </a:cubicBezTo>
                  <a:cubicBezTo>
                    <a:pt x="2198" y="2476"/>
                    <a:pt x="2211" y="2595"/>
                    <a:pt x="2211" y="2754"/>
                  </a:cubicBezTo>
                  <a:cubicBezTo>
                    <a:pt x="2211" y="2912"/>
                    <a:pt x="2184" y="3045"/>
                    <a:pt x="2131" y="3151"/>
                  </a:cubicBezTo>
                  <a:cubicBezTo>
                    <a:pt x="2092" y="3256"/>
                    <a:pt x="2039" y="3336"/>
                    <a:pt x="1959" y="3402"/>
                  </a:cubicBezTo>
                  <a:cubicBezTo>
                    <a:pt x="1893" y="3455"/>
                    <a:pt x="1814" y="3495"/>
                    <a:pt x="1734" y="3521"/>
                  </a:cubicBezTo>
                  <a:cubicBezTo>
                    <a:pt x="1655" y="3548"/>
                    <a:pt x="1576" y="3548"/>
                    <a:pt x="1523" y="3548"/>
                  </a:cubicBezTo>
                  <a:cubicBezTo>
                    <a:pt x="1324" y="3548"/>
                    <a:pt x="1178" y="3495"/>
                    <a:pt x="1086" y="3376"/>
                  </a:cubicBezTo>
                  <a:cubicBezTo>
                    <a:pt x="993" y="3256"/>
                    <a:pt x="940" y="3071"/>
                    <a:pt x="940" y="2846"/>
                  </a:cubicBezTo>
                  <a:cubicBezTo>
                    <a:pt x="940" y="2793"/>
                    <a:pt x="953" y="2714"/>
                    <a:pt x="980" y="2608"/>
                  </a:cubicBezTo>
                  <a:cubicBezTo>
                    <a:pt x="1006" y="2515"/>
                    <a:pt x="1059" y="2423"/>
                    <a:pt x="1112" y="2317"/>
                  </a:cubicBezTo>
                  <a:cubicBezTo>
                    <a:pt x="1165" y="2224"/>
                    <a:pt x="1245" y="2132"/>
                    <a:pt x="1337" y="2065"/>
                  </a:cubicBezTo>
                  <a:cubicBezTo>
                    <a:pt x="1430" y="1999"/>
                    <a:pt x="1536" y="1959"/>
                    <a:pt x="1655" y="1959"/>
                  </a:cubicBezTo>
                  <a:close/>
                  <a:moveTo>
                    <a:pt x="398" y="1"/>
                  </a:moveTo>
                  <a:cubicBezTo>
                    <a:pt x="265" y="1"/>
                    <a:pt x="173" y="14"/>
                    <a:pt x="106" y="40"/>
                  </a:cubicBezTo>
                  <a:cubicBezTo>
                    <a:pt x="40" y="67"/>
                    <a:pt x="1" y="93"/>
                    <a:pt x="1" y="146"/>
                  </a:cubicBezTo>
                  <a:cubicBezTo>
                    <a:pt x="1" y="173"/>
                    <a:pt x="27" y="199"/>
                    <a:pt x="67" y="212"/>
                  </a:cubicBezTo>
                  <a:cubicBezTo>
                    <a:pt x="120" y="239"/>
                    <a:pt x="159" y="239"/>
                    <a:pt x="212" y="239"/>
                  </a:cubicBezTo>
                  <a:lnTo>
                    <a:pt x="398" y="239"/>
                  </a:lnTo>
                  <a:cubicBezTo>
                    <a:pt x="530" y="239"/>
                    <a:pt x="596" y="279"/>
                    <a:pt x="596" y="371"/>
                  </a:cubicBezTo>
                  <a:lnTo>
                    <a:pt x="596" y="557"/>
                  </a:lnTo>
                  <a:lnTo>
                    <a:pt x="596" y="821"/>
                  </a:lnTo>
                  <a:cubicBezTo>
                    <a:pt x="596" y="927"/>
                    <a:pt x="609" y="1033"/>
                    <a:pt x="609" y="1139"/>
                  </a:cubicBezTo>
                  <a:lnTo>
                    <a:pt x="609" y="1483"/>
                  </a:lnTo>
                  <a:cubicBezTo>
                    <a:pt x="609" y="1721"/>
                    <a:pt x="596" y="1920"/>
                    <a:pt x="596" y="2092"/>
                  </a:cubicBezTo>
                  <a:cubicBezTo>
                    <a:pt x="596" y="2264"/>
                    <a:pt x="596" y="2409"/>
                    <a:pt x="596" y="2542"/>
                  </a:cubicBezTo>
                  <a:cubicBezTo>
                    <a:pt x="596" y="2674"/>
                    <a:pt x="583" y="2780"/>
                    <a:pt x="583" y="2886"/>
                  </a:cubicBezTo>
                  <a:cubicBezTo>
                    <a:pt x="583" y="2979"/>
                    <a:pt x="583" y="3071"/>
                    <a:pt x="583" y="3151"/>
                  </a:cubicBezTo>
                  <a:lnTo>
                    <a:pt x="570" y="3402"/>
                  </a:lnTo>
                  <a:cubicBezTo>
                    <a:pt x="570" y="3495"/>
                    <a:pt x="556" y="3587"/>
                    <a:pt x="556" y="3680"/>
                  </a:cubicBezTo>
                  <a:cubicBezTo>
                    <a:pt x="556" y="3733"/>
                    <a:pt x="583" y="3786"/>
                    <a:pt x="609" y="3812"/>
                  </a:cubicBezTo>
                  <a:cubicBezTo>
                    <a:pt x="636" y="3839"/>
                    <a:pt x="676" y="3852"/>
                    <a:pt x="715" y="3852"/>
                  </a:cubicBezTo>
                  <a:cubicBezTo>
                    <a:pt x="755" y="3852"/>
                    <a:pt x="781" y="3839"/>
                    <a:pt x="808" y="3826"/>
                  </a:cubicBezTo>
                  <a:cubicBezTo>
                    <a:pt x="821" y="3826"/>
                    <a:pt x="848" y="3799"/>
                    <a:pt x="861" y="3773"/>
                  </a:cubicBezTo>
                  <a:cubicBezTo>
                    <a:pt x="861" y="3746"/>
                    <a:pt x="874" y="3706"/>
                    <a:pt x="874" y="3667"/>
                  </a:cubicBezTo>
                  <a:cubicBezTo>
                    <a:pt x="874" y="3614"/>
                    <a:pt x="887" y="3548"/>
                    <a:pt x="887" y="3481"/>
                  </a:cubicBezTo>
                  <a:cubicBezTo>
                    <a:pt x="914" y="3521"/>
                    <a:pt x="940" y="3561"/>
                    <a:pt x="980" y="3614"/>
                  </a:cubicBezTo>
                  <a:cubicBezTo>
                    <a:pt x="1020" y="3654"/>
                    <a:pt x="1059" y="3680"/>
                    <a:pt x="1112" y="3720"/>
                  </a:cubicBezTo>
                  <a:cubicBezTo>
                    <a:pt x="1152" y="3759"/>
                    <a:pt x="1218" y="3786"/>
                    <a:pt x="1284" y="3799"/>
                  </a:cubicBezTo>
                  <a:cubicBezTo>
                    <a:pt x="1351" y="3826"/>
                    <a:pt x="1430" y="3839"/>
                    <a:pt x="1523" y="3839"/>
                  </a:cubicBezTo>
                  <a:cubicBezTo>
                    <a:pt x="1628" y="3839"/>
                    <a:pt x="1748" y="3826"/>
                    <a:pt x="1867" y="3786"/>
                  </a:cubicBezTo>
                  <a:cubicBezTo>
                    <a:pt x="1986" y="3746"/>
                    <a:pt x="2105" y="3693"/>
                    <a:pt x="2198" y="3614"/>
                  </a:cubicBezTo>
                  <a:cubicBezTo>
                    <a:pt x="2303" y="3521"/>
                    <a:pt x="2383" y="3415"/>
                    <a:pt x="2449" y="3283"/>
                  </a:cubicBezTo>
                  <a:cubicBezTo>
                    <a:pt x="2515" y="3151"/>
                    <a:pt x="2555" y="2979"/>
                    <a:pt x="2555" y="2780"/>
                  </a:cubicBezTo>
                  <a:cubicBezTo>
                    <a:pt x="2555" y="2661"/>
                    <a:pt x="2542" y="2529"/>
                    <a:pt x="2502" y="2409"/>
                  </a:cubicBezTo>
                  <a:cubicBezTo>
                    <a:pt x="2476" y="2277"/>
                    <a:pt x="2436" y="2158"/>
                    <a:pt x="2370" y="2052"/>
                  </a:cubicBezTo>
                  <a:cubicBezTo>
                    <a:pt x="2317" y="1946"/>
                    <a:pt x="2224" y="1854"/>
                    <a:pt x="2118" y="1774"/>
                  </a:cubicBezTo>
                  <a:cubicBezTo>
                    <a:pt x="2012" y="1708"/>
                    <a:pt x="1893" y="1668"/>
                    <a:pt x="1734" y="1668"/>
                  </a:cubicBezTo>
                  <a:cubicBezTo>
                    <a:pt x="1562" y="1668"/>
                    <a:pt x="1403" y="1721"/>
                    <a:pt x="1271" y="1827"/>
                  </a:cubicBezTo>
                  <a:cubicBezTo>
                    <a:pt x="1126" y="1920"/>
                    <a:pt x="1020" y="2065"/>
                    <a:pt x="927" y="2251"/>
                  </a:cubicBezTo>
                  <a:lnTo>
                    <a:pt x="927" y="173"/>
                  </a:lnTo>
                  <a:cubicBezTo>
                    <a:pt x="927" y="93"/>
                    <a:pt x="914" y="40"/>
                    <a:pt x="887" y="27"/>
                  </a:cubicBezTo>
                  <a:cubicBezTo>
                    <a:pt x="861" y="14"/>
                    <a:pt x="834" y="1"/>
                    <a:pt x="808" y="1"/>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9"/>
            <p:cNvSpPr/>
            <p:nvPr/>
          </p:nvSpPr>
          <p:spPr>
            <a:xfrm>
              <a:off x="2506415" y="3201175"/>
              <a:ext cx="111977" cy="132427"/>
            </a:xfrm>
            <a:custGeom>
              <a:avLst/>
              <a:gdLst/>
              <a:ahLst/>
              <a:cxnLst/>
              <a:rect l="l" t="t" r="r" b="b"/>
              <a:pathLst>
                <a:path w="2026" h="2396" extrusionOk="0">
                  <a:moveTo>
                    <a:pt x="1761" y="0"/>
                  </a:moveTo>
                  <a:cubicBezTo>
                    <a:pt x="1708" y="0"/>
                    <a:pt x="1682" y="14"/>
                    <a:pt x="1655" y="40"/>
                  </a:cubicBezTo>
                  <a:cubicBezTo>
                    <a:pt x="1629" y="66"/>
                    <a:pt x="1629" y="93"/>
                    <a:pt x="1629" y="133"/>
                  </a:cubicBezTo>
                  <a:lnTo>
                    <a:pt x="1629" y="265"/>
                  </a:lnTo>
                  <a:cubicBezTo>
                    <a:pt x="1629" y="318"/>
                    <a:pt x="1629" y="358"/>
                    <a:pt x="1629" y="384"/>
                  </a:cubicBezTo>
                  <a:cubicBezTo>
                    <a:pt x="1563" y="291"/>
                    <a:pt x="1483" y="212"/>
                    <a:pt x="1391" y="186"/>
                  </a:cubicBezTo>
                  <a:cubicBezTo>
                    <a:pt x="1298" y="159"/>
                    <a:pt x="1192" y="133"/>
                    <a:pt x="1073" y="133"/>
                  </a:cubicBezTo>
                  <a:cubicBezTo>
                    <a:pt x="927" y="133"/>
                    <a:pt x="782" y="172"/>
                    <a:pt x="649" y="225"/>
                  </a:cubicBezTo>
                  <a:cubicBezTo>
                    <a:pt x="517" y="291"/>
                    <a:pt x="398" y="371"/>
                    <a:pt x="305" y="490"/>
                  </a:cubicBezTo>
                  <a:cubicBezTo>
                    <a:pt x="213" y="583"/>
                    <a:pt x="133" y="715"/>
                    <a:pt x="80" y="861"/>
                  </a:cubicBezTo>
                  <a:cubicBezTo>
                    <a:pt x="27" y="1006"/>
                    <a:pt x="1" y="1165"/>
                    <a:pt x="1" y="1324"/>
                  </a:cubicBezTo>
                  <a:cubicBezTo>
                    <a:pt x="1" y="1469"/>
                    <a:pt x="14" y="1615"/>
                    <a:pt x="67" y="1747"/>
                  </a:cubicBezTo>
                  <a:cubicBezTo>
                    <a:pt x="120" y="1880"/>
                    <a:pt x="186" y="1986"/>
                    <a:pt x="266" y="2091"/>
                  </a:cubicBezTo>
                  <a:cubicBezTo>
                    <a:pt x="358" y="2184"/>
                    <a:pt x="464" y="2264"/>
                    <a:pt x="596" y="2316"/>
                  </a:cubicBezTo>
                  <a:cubicBezTo>
                    <a:pt x="729" y="2369"/>
                    <a:pt x="874" y="2396"/>
                    <a:pt x="1033" y="2396"/>
                  </a:cubicBezTo>
                  <a:cubicBezTo>
                    <a:pt x="1443" y="2396"/>
                    <a:pt x="1761" y="2237"/>
                    <a:pt x="1973" y="1906"/>
                  </a:cubicBezTo>
                  <a:cubicBezTo>
                    <a:pt x="1999" y="1880"/>
                    <a:pt x="1999" y="1853"/>
                    <a:pt x="2013" y="1840"/>
                  </a:cubicBezTo>
                  <a:cubicBezTo>
                    <a:pt x="2026" y="1827"/>
                    <a:pt x="2026" y="1800"/>
                    <a:pt x="2026" y="1774"/>
                  </a:cubicBezTo>
                  <a:cubicBezTo>
                    <a:pt x="2026" y="1734"/>
                    <a:pt x="2013" y="1708"/>
                    <a:pt x="1973" y="1681"/>
                  </a:cubicBezTo>
                  <a:cubicBezTo>
                    <a:pt x="1946" y="1668"/>
                    <a:pt x="1920" y="1655"/>
                    <a:pt x="1880" y="1655"/>
                  </a:cubicBezTo>
                  <a:cubicBezTo>
                    <a:pt x="1867" y="1655"/>
                    <a:pt x="1841" y="1668"/>
                    <a:pt x="1814" y="1681"/>
                  </a:cubicBezTo>
                  <a:cubicBezTo>
                    <a:pt x="1788" y="1694"/>
                    <a:pt x="1761" y="1721"/>
                    <a:pt x="1735" y="1774"/>
                  </a:cubicBezTo>
                  <a:cubicBezTo>
                    <a:pt x="1668" y="1866"/>
                    <a:pt x="1589" y="1946"/>
                    <a:pt x="1470" y="2012"/>
                  </a:cubicBezTo>
                  <a:cubicBezTo>
                    <a:pt x="1351" y="2078"/>
                    <a:pt x="1192" y="2105"/>
                    <a:pt x="1020" y="2105"/>
                  </a:cubicBezTo>
                  <a:cubicBezTo>
                    <a:pt x="808" y="2105"/>
                    <a:pt x="636" y="2039"/>
                    <a:pt x="530" y="1893"/>
                  </a:cubicBezTo>
                  <a:cubicBezTo>
                    <a:pt x="411" y="1761"/>
                    <a:pt x="358" y="1562"/>
                    <a:pt x="358" y="1324"/>
                  </a:cubicBezTo>
                  <a:cubicBezTo>
                    <a:pt x="358" y="1191"/>
                    <a:pt x="371" y="1059"/>
                    <a:pt x="398" y="953"/>
                  </a:cubicBezTo>
                  <a:cubicBezTo>
                    <a:pt x="438" y="847"/>
                    <a:pt x="491" y="755"/>
                    <a:pt x="557" y="675"/>
                  </a:cubicBezTo>
                  <a:cubicBezTo>
                    <a:pt x="610" y="583"/>
                    <a:pt x="689" y="530"/>
                    <a:pt x="768" y="490"/>
                  </a:cubicBezTo>
                  <a:cubicBezTo>
                    <a:pt x="861" y="437"/>
                    <a:pt x="954" y="411"/>
                    <a:pt x="1060" y="411"/>
                  </a:cubicBezTo>
                  <a:cubicBezTo>
                    <a:pt x="1271" y="411"/>
                    <a:pt x="1417" y="464"/>
                    <a:pt x="1496" y="556"/>
                  </a:cubicBezTo>
                  <a:cubicBezTo>
                    <a:pt x="1576" y="649"/>
                    <a:pt x="1629" y="781"/>
                    <a:pt x="1629" y="940"/>
                  </a:cubicBezTo>
                  <a:cubicBezTo>
                    <a:pt x="1629" y="966"/>
                    <a:pt x="1642" y="993"/>
                    <a:pt x="1668" y="1006"/>
                  </a:cubicBezTo>
                  <a:cubicBezTo>
                    <a:pt x="1695" y="1033"/>
                    <a:pt x="1721" y="1033"/>
                    <a:pt x="1748" y="1033"/>
                  </a:cubicBezTo>
                  <a:cubicBezTo>
                    <a:pt x="1788" y="1033"/>
                    <a:pt x="1827" y="1019"/>
                    <a:pt x="1867" y="1006"/>
                  </a:cubicBezTo>
                  <a:cubicBezTo>
                    <a:pt x="1893" y="980"/>
                    <a:pt x="1920" y="953"/>
                    <a:pt x="1920" y="940"/>
                  </a:cubicBezTo>
                  <a:lnTo>
                    <a:pt x="1920" y="768"/>
                  </a:lnTo>
                  <a:lnTo>
                    <a:pt x="1920" y="543"/>
                  </a:lnTo>
                  <a:cubicBezTo>
                    <a:pt x="1920" y="477"/>
                    <a:pt x="1920" y="397"/>
                    <a:pt x="1920" y="331"/>
                  </a:cubicBezTo>
                  <a:lnTo>
                    <a:pt x="1920" y="159"/>
                  </a:lnTo>
                  <a:cubicBezTo>
                    <a:pt x="1920" y="106"/>
                    <a:pt x="1907" y="66"/>
                    <a:pt x="1880" y="40"/>
                  </a:cubicBezTo>
                  <a:cubicBezTo>
                    <a:pt x="1854" y="14"/>
                    <a:pt x="1814" y="0"/>
                    <a:pt x="1761"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6" name="Google Shape;166;p9"/>
          <p:cNvSpPr txBox="1">
            <a:spLocks noGrp="1"/>
          </p:cNvSpPr>
          <p:nvPr>
            <p:ph type="title"/>
          </p:nvPr>
        </p:nvSpPr>
        <p:spPr>
          <a:xfrm>
            <a:off x="4707375" y="1498625"/>
            <a:ext cx="3711300" cy="7599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sz="4300">
                <a:solidFill>
                  <a:schemeClr val="lt2"/>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69"/>
        <p:cNvGrpSpPr/>
        <p:nvPr/>
      </p:nvGrpSpPr>
      <p:grpSpPr>
        <a:xfrm>
          <a:off x="0" y="0"/>
          <a:ext cx="0" cy="0"/>
          <a:chOff x="0" y="0"/>
          <a:chExt cx="0" cy="0"/>
        </a:xfrm>
      </p:grpSpPr>
      <p:sp>
        <p:nvSpPr>
          <p:cNvPr id="170" name="Google Shape;170;p11"/>
          <p:cNvSpPr txBox="1">
            <a:spLocks noGrp="1"/>
          </p:cNvSpPr>
          <p:nvPr>
            <p:ph type="title" hasCustomPrompt="1"/>
          </p:nvPr>
        </p:nvSpPr>
        <p:spPr>
          <a:xfrm>
            <a:off x="1284000" y="1558475"/>
            <a:ext cx="6576000" cy="1511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9600"/>
              <a:buNone/>
              <a:defRPr sz="9000">
                <a:solidFill>
                  <a:schemeClr val="lt2"/>
                </a:solidFill>
              </a:defRPr>
            </a:lvl1pPr>
            <a:lvl2pPr lvl="1" algn="ctr" rtl="0">
              <a:spcBef>
                <a:spcPts val="0"/>
              </a:spcBef>
              <a:spcAft>
                <a:spcPts val="0"/>
              </a:spcAft>
              <a:buClr>
                <a:schemeClr val="dk2"/>
              </a:buClr>
              <a:buSzPts val="9600"/>
              <a:buNone/>
              <a:defRPr sz="9600">
                <a:solidFill>
                  <a:schemeClr val="dk2"/>
                </a:solidFill>
              </a:defRPr>
            </a:lvl2pPr>
            <a:lvl3pPr lvl="2" algn="ctr" rtl="0">
              <a:spcBef>
                <a:spcPts val="0"/>
              </a:spcBef>
              <a:spcAft>
                <a:spcPts val="0"/>
              </a:spcAft>
              <a:buClr>
                <a:schemeClr val="dk2"/>
              </a:buClr>
              <a:buSzPts val="9600"/>
              <a:buNone/>
              <a:defRPr sz="9600">
                <a:solidFill>
                  <a:schemeClr val="dk2"/>
                </a:solidFill>
              </a:defRPr>
            </a:lvl3pPr>
            <a:lvl4pPr lvl="3" algn="ctr" rtl="0">
              <a:spcBef>
                <a:spcPts val="0"/>
              </a:spcBef>
              <a:spcAft>
                <a:spcPts val="0"/>
              </a:spcAft>
              <a:buClr>
                <a:schemeClr val="dk2"/>
              </a:buClr>
              <a:buSzPts val="9600"/>
              <a:buNone/>
              <a:defRPr sz="9600">
                <a:solidFill>
                  <a:schemeClr val="dk2"/>
                </a:solidFill>
              </a:defRPr>
            </a:lvl4pPr>
            <a:lvl5pPr lvl="4" algn="ctr" rtl="0">
              <a:spcBef>
                <a:spcPts val="0"/>
              </a:spcBef>
              <a:spcAft>
                <a:spcPts val="0"/>
              </a:spcAft>
              <a:buClr>
                <a:schemeClr val="dk2"/>
              </a:buClr>
              <a:buSzPts val="9600"/>
              <a:buNone/>
              <a:defRPr sz="9600">
                <a:solidFill>
                  <a:schemeClr val="dk2"/>
                </a:solidFill>
              </a:defRPr>
            </a:lvl5pPr>
            <a:lvl6pPr lvl="5" algn="ctr" rtl="0">
              <a:spcBef>
                <a:spcPts val="0"/>
              </a:spcBef>
              <a:spcAft>
                <a:spcPts val="0"/>
              </a:spcAft>
              <a:buClr>
                <a:schemeClr val="dk2"/>
              </a:buClr>
              <a:buSzPts val="9600"/>
              <a:buNone/>
              <a:defRPr sz="9600">
                <a:solidFill>
                  <a:schemeClr val="dk2"/>
                </a:solidFill>
              </a:defRPr>
            </a:lvl6pPr>
            <a:lvl7pPr lvl="6" algn="ctr" rtl="0">
              <a:spcBef>
                <a:spcPts val="0"/>
              </a:spcBef>
              <a:spcAft>
                <a:spcPts val="0"/>
              </a:spcAft>
              <a:buClr>
                <a:schemeClr val="dk2"/>
              </a:buClr>
              <a:buSzPts val="9600"/>
              <a:buNone/>
              <a:defRPr sz="9600">
                <a:solidFill>
                  <a:schemeClr val="dk2"/>
                </a:solidFill>
              </a:defRPr>
            </a:lvl7pPr>
            <a:lvl8pPr lvl="7" algn="ctr" rtl="0">
              <a:spcBef>
                <a:spcPts val="0"/>
              </a:spcBef>
              <a:spcAft>
                <a:spcPts val="0"/>
              </a:spcAft>
              <a:buClr>
                <a:schemeClr val="dk2"/>
              </a:buClr>
              <a:buSzPts val="9600"/>
              <a:buNone/>
              <a:defRPr sz="9600">
                <a:solidFill>
                  <a:schemeClr val="dk2"/>
                </a:solidFill>
              </a:defRPr>
            </a:lvl8pPr>
            <a:lvl9pPr lvl="8" algn="ctr" rtl="0">
              <a:spcBef>
                <a:spcPts val="0"/>
              </a:spcBef>
              <a:spcAft>
                <a:spcPts val="0"/>
              </a:spcAft>
              <a:buClr>
                <a:schemeClr val="dk2"/>
              </a:buClr>
              <a:buSzPts val="9600"/>
              <a:buNone/>
              <a:defRPr sz="9600">
                <a:solidFill>
                  <a:schemeClr val="dk2"/>
                </a:solidFill>
              </a:defRPr>
            </a:lvl9pPr>
          </a:lstStyle>
          <a:p>
            <a:r>
              <a:t>xx%</a:t>
            </a:r>
          </a:p>
        </p:txBody>
      </p:sp>
      <p:sp>
        <p:nvSpPr>
          <p:cNvPr id="171" name="Google Shape;171;p11"/>
          <p:cNvSpPr txBox="1">
            <a:spLocks noGrp="1"/>
          </p:cNvSpPr>
          <p:nvPr>
            <p:ph type="subTitle" idx="1"/>
          </p:nvPr>
        </p:nvSpPr>
        <p:spPr>
          <a:xfrm>
            <a:off x="3135900" y="3069625"/>
            <a:ext cx="2872200" cy="713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a:latin typeface="Mukta Light"/>
                <a:ea typeface="Mukta Light"/>
                <a:cs typeface="Mukta Light"/>
                <a:sym typeface="Mukta Light"/>
              </a:defRPr>
            </a:lvl1pPr>
            <a:lvl2pPr lvl="1" algn="ctr" rtl="0">
              <a:lnSpc>
                <a:spcPct val="100000"/>
              </a:lnSpc>
              <a:spcBef>
                <a:spcPts val="1600"/>
              </a:spcBef>
              <a:spcAft>
                <a:spcPts val="0"/>
              </a:spcAft>
              <a:buSzPts val="1600"/>
              <a:buNone/>
              <a:defRPr sz="1600"/>
            </a:lvl2pPr>
            <a:lvl3pPr lvl="2" algn="ctr" rtl="0">
              <a:lnSpc>
                <a:spcPct val="100000"/>
              </a:lnSpc>
              <a:spcBef>
                <a:spcPts val="1600"/>
              </a:spcBef>
              <a:spcAft>
                <a:spcPts val="0"/>
              </a:spcAft>
              <a:buSzPts val="1600"/>
              <a:buNone/>
              <a:defRPr sz="1600"/>
            </a:lvl3pPr>
            <a:lvl4pPr lvl="3" algn="ctr" rtl="0">
              <a:lnSpc>
                <a:spcPct val="100000"/>
              </a:lnSpc>
              <a:spcBef>
                <a:spcPts val="1600"/>
              </a:spcBef>
              <a:spcAft>
                <a:spcPts val="0"/>
              </a:spcAft>
              <a:buSzPts val="1600"/>
              <a:buNone/>
              <a:defRPr sz="1600"/>
            </a:lvl4pPr>
            <a:lvl5pPr lvl="4" algn="ctr" rtl="0">
              <a:lnSpc>
                <a:spcPct val="100000"/>
              </a:lnSpc>
              <a:spcBef>
                <a:spcPts val="1600"/>
              </a:spcBef>
              <a:spcAft>
                <a:spcPts val="0"/>
              </a:spcAft>
              <a:buSzPts val="1600"/>
              <a:buNone/>
              <a:defRPr sz="1600"/>
            </a:lvl5pPr>
            <a:lvl6pPr lvl="5" algn="ctr" rtl="0">
              <a:lnSpc>
                <a:spcPct val="100000"/>
              </a:lnSpc>
              <a:spcBef>
                <a:spcPts val="1600"/>
              </a:spcBef>
              <a:spcAft>
                <a:spcPts val="0"/>
              </a:spcAft>
              <a:buSzPts val="1600"/>
              <a:buNone/>
              <a:defRPr sz="1600"/>
            </a:lvl6pPr>
            <a:lvl7pPr lvl="6" algn="ctr" rtl="0">
              <a:lnSpc>
                <a:spcPct val="100000"/>
              </a:lnSpc>
              <a:spcBef>
                <a:spcPts val="1600"/>
              </a:spcBef>
              <a:spcAft>
                <a:spcPts val="0"/>
              </a:spcAft>
              <a:buSzPts val="1600"/>
              <a:buNone/>
              <a:defRPr sz="1600"/>
            </a:lvl7pPr>
            <a:lvl8pPr lvl="7" algn="ctr" rtl="0">
              <a:lnSpc>
                <a:spcPct val="100000"/>
              </a:lnSpc>
              <a:spcBef>
                <a:spcPts val="1600"/>
              </a:spcBef>
              <a:spcAft>
                <a:spcPts val="0"/>
              </a:spcAft>
              <a:buSzPts val="1600"/>
              <a:buNone/>
              <a:defRPr sz="1600"/>
            </a:lvl8pPr>
            <a:lvl9pPr lvl="8" algn="ctr" rtl="0">
              <a:lnSpc>
                <a:spcPct val="100000"/>
              </a:lnSpc>
              <a:spcBef>
                <a:spcPts val="1600"/>
              </a:spcBef>
              <a:spcAft>
                <a:spcPts val="1600"/>
              </a:spcAft>
              <a:buSzPts val="1600"/>
              <a:buNone/>
              <a:defRPr sz="1600"/>
            </a:lvl9pPr>
          </a:lstStyle>
          <a:p>
            <a:endParaRPr/>
          </a:p>
        </p:txBody>
      </p:sp>
      <p:grpSp>
        <p:nvGrpSpPr>
          <p:cNvPr id="172" name="Google Shape;172;p11"/>
          <p:cNvGrpSpPr/>
          <p:nvPr/>
        </p:nvGrpSpPr>
        <p:grpSpPr>
          <a:xfrm>
            <a:off x="1197377" y="4163777"/>
            <a:ext cx="675314" cy="304797"/>
            <a:chOff x="4763863" y="259761"/>
            <a:chExt cx="766705" cy="346045"/>
          </a:xfrm>
        </p:grpSpPr>
        <p:sp>
          <p:nvSpPr>
            <p:cNvPr id="173" name="Google Shape;173;p11"/>
            <p:cNvSpPr/>
            <p:nvPr/>
          </p:nvSpPr>
          <p:spPr>
            <a:xfrm>
              <a:off x="4763863" y="392187"/>
              <a:ext cx="184436" cy="160946"/>
            </a:xfrm>
            <a:custGeom>
              <a:avLst/>
              <a:gdLst/>
              <a:ahLst/>
              <a:cxnLst/>
              <a:rect l="l" t="t" r="r" b="b"/>
              <a:pathLst>
                <a:path w="3337" h="2912" extrusionOk="0">
                  <a:moveTo>
                    <a:pt x="477" y="0"/>
                  </a:moveTo>
                  <a:cubicBezTo>
                    <a:pt x="279" y="0"/>
                    <a:pt x="147" y="13"/>
                    <a:pt x="94" y="40"/>
                  </a:cubicBezTo>
                  <a:cubicBezTo>
                    <a:pt x="27" y="66"/>
                    <a:pt x="1" y="106"/>
                    <a:pt x="1" y="172"/>
                  </a:cubicBezTo>
                  <a:cubicBezTo>
                    <a:pt x="1" y="238"/>
                    <a:pt x="27" y="291"/>
                    <a:pt x="80" y="304"/>
                  </a:cubicBezTo>
                  <a:cubicBezTo>
                    <a:pt x="147" y="331"/>
                    <a:pt x="239" y="344"/>
                    <a:pt x="358" y="344"/>
                  </a:cubicBezTo>
                  <a:cubicBezTo>
                    <a:pt x="451" y="357"/>
                    <a:pt x="517" y="371"/>
                    <a:pt x="570" y="397"/>
                  </a:cubicBezTo>
                  <a:cubicBezTo>
                    <a:pt x="610" y="424"/>
                    <a:pt x="676" y="477"/>
                    <a:pt x="742" y="569"/>
                  </a:cubicBezTo>
                  <a:lnTo>
                    <a:pt x="1364" y="1456"/>
                  </a:lnTo>
                  <a:lnTo>
                    <a:pt x="1272" y="1575"/>
                  </a:lnTo>
                  <a:lnTo>
                    <a:pt x="1179" y="1707"/>
                  </a:lnTo>
                  <a:lnTo>
                    <a:pt x="1033" y="1906"/>
                  </a:lnTo>
                  <a:cubicBezTo>
                    <a:pt x="967" y="1972"/>
                    <a:pt x="888" y="2091"/>
                    <a:pt x="782" y="2237"/>
                  </a:cubicBezTo>
                  <a:cubicBezTo>
                    <a:pt x="742" y="2276"/>
                    <a:pt x="702" y="2303"/>
                    <a:pt x="663" y="2329"/>
                  </a:cubicBezTo>
                  <a:cubicBezTo>
                    <a:pt x="623" y="2343"/>
                    <a:pt x="570" y="2356"/>
                    <a:pt x="517" y="2369"/>
                  </a:cubicBezTo>
                  <a:cubicBezTo>
                    <a:pt x="424" y="2382"/>
                    <a:pt x="345" y="2396"/>
                    <a:pt x="266" y="2422"/>
                  </a:cubicBezTo>
                  <a:cubicBezTo>
                    <a:pt x="186" y="2435"/>
                    <a:pt x="133" y="2488"/>
                    <a:pt x="133" y="2554"/>
                  </a:cubicBezTo>
                  <a:cubicBezTo>
                    <a:pt x="133" y="2594"/>
                    <a:pt x="147" y="2634"/>
                    <a:pt x="160" y="2647"/>
                  </a:cubicBezTo>
                  <a:cubicBezTo>
                    <a:pt x="186" y="2674"/>
                    <a:pt x="213" y="2687"/>
                    <a:pt x="226" y="2700"/>
                  </a:cubicBezTo>
                  <a:cubicBezTo>
                    <a:pt x="266" y="2713"/>
                    <a:pt x="292" y="2726"/>
                    <a:pt x="319" y="2726"/>
                  </a:cubicBezTo>
                  <a:lnTo>
                    <a:pt x="1099" y="2726"/>
                  </a:lnTo>
                  <a:cubicBezTo>
                    <a:pt x="1139" y="2726"/>
                    <a:pt x="1166" y="2726"/>
                    <a:pt x="1205" y="2740"/>
                  </a:cubicBezTo>
                  <a:lnTo>
                    <a:pt x="1338" y="2740"/>
                  </a:lnTo>
                  <a:cubicBezTo>
                    <a:pt x="1391" y="2740"/>
                    <a:pt x="1444" y="2726"/>
                    <a:pt x="1510" y="2713"/>
                  </a:cubicBezTo>
                  <a:cubicBezTo>
                    <a:pt x="1563" y="2687"/>
                    <a:pt x="1602" y="2647"/>
                    <a:pt x="1602" y="2568"/>
                  </a:cubicBezTo>
                  <a:cubicBezTo>
                    <a:pt x="1602" y="2541"/>
                    <a:pt x="1576" y="2515"/>
                    <a:pt x="1549" y="2475"/>
                  </a:cubicBezTo>
                  <a:cubicBezTo>
                    <a:pt x="1510" y="2435"/>
                    <a:pt x="1430" y="2409"/>
                    <a:pt x="1311" y="2409"/>
                  </a:cubicBezTo>
                  <a:cubicBezTo>
                    <a:pt x="1258" y="2409"/>
                    <a:pt x="1219" y="2409"/>
                    <a:pt x="1205" y="2396"/>
                  </a:cubicBezTo>
                  <a:cubicBezTo>
                    <a:pt x="1205" y="2382"/>
                    <a:pt x="1192" y="2369"/>
                    <a:pt x="1192" y="2356"/>
                  </a:cubicBezTo>
                  <a:cubicBezTo>
                    <a:pt x="1192" y="2329"/>
                    <a:pt x="1205" y="2303"/>
                    <a:pt x="1245" y="2263"/>
                  </a:cubicBezTo>
                  <a:cubicBezTo>
                    <a:pt x="1272" y="2210"/>
                    <a:pt x="1298" y="2184"/>
                    <a:pt x="1324" y="2157"/>
                  </a:cubicBezTo>
                  <a:cubicBezTo>
                    <a:pt x="1364" y="2091"/>
                    <a:pt x="1404" y="2038"/>
                    <a:pt x="1444" y="1985"/>
                  </a:cubicBezTo>
                  <a:cubicBezTo>
                    <a:pt x="1483" y="1932"/>
                    <a:pt x="1536" y="1866"/>
                    <a:pt x="1602" y="1774"/>
                  </a:cubicBezTo>
                  <a:cubicBezTo>
                    <a:pt x="1655" y="1840"/>
                    <a:pt x="1708" y="1919"/>
                    <a:pt x="1761" y="1999"/>
                  </a:cubicBezTo>
                  <a:cubicBezTo>
                    <a:pt x="1827" y="2065"/>
                    <a:pt x="1867" y="2131"/>
                    <a:pt x="1920" y="2197"/>
                  </a:cubicBezTo>
                  <a:cubicBezTo>
                    <a:pt x="1960" y="2263"/>
                    <a:pt x="1999" y="2329"/>
                    <a:pt x="2026" y="2382"/>
                  </a:cubicBezTo>
                  <a:cubicBezTo>
                    <a:pt x="2066" y="2435"/>
                    <a:pt x="2079" y="2462"/>
                    <a:pt x="2079" y="2475"/>
                  </a:cubicBezTo>
                  <a:cubicBezTo>
                    <a:pt x="2079" y="2515"/>
                    <a:pt x="2066" y="2541"/>
                    <a:pt x="2052" y="2554"/>
                  </a:cubicBezTo>
                  <a:lnTo>
                    <a:pt x="1973" y="2568"/>
                  </a:lnTo>
                  <a:cubicBezTo>
                    <a:pt x="1933" y="2581"/>
                    <a:pt x="1907" y="2594"/>
                    <a:pt x="1894" y="2634"/>
                  </a:cubicBezTo>
                  <a:cubicBezTo>
                    <a:pt x="1880" y="2674"/>
                    <a:pt x="1880" y="2700"/>
                    <a:pt x="1880" y="2726"/>
                  </a:cubicBezTo>
                  <a:cubicBezTo>
                    <a:pt x="1880" y="2753"/>
                    <a:pt x="1894" y="2793"/>
                    <a:pt x="1933" y="2832"/>
                  </a:cubicBezTo>
                  <a:cubicBezTo>
                    <a:pt x="1986" y="2885"/>
                    <a:pt x="2052" y="2912"/>
                    <a:pt x="2158" y="2912"/>
                  </a:cubicBezTo>
                  <a:cubicBezTo>
                    <a:pt x="2238" y="2912"/>
                    <a:pt x="2304" y="2899"/>
                    <a:pt x="2357" y="2899"/>
                  </a:cubicBezTo>
                  <a:lnTo>
                    <a:pt x="2807" y="2899"/>
                  </a:lnTo>
                  <a:cubicBezTo>
                    <a:pt x="2873" y="2899"/>
                    <a:pt x="2966" y="2912"/>
                    <a:pt x="3072" y="2912"/>
                  </a:cubicBezTo>
                  <a:cubicBezTo>
                    <a:pt x="3124" y="2912"/>
                    <a:pt x="3191" y="2899"/>
                    <a:pt x="3244" y="2885"/>
                  </a:cubicBezTo>
                  <a:cubicBezTo>
                    <a:pt x="3297" y="2872"/>
                    <a:pt x="3336" y="2819"/>
                    <a:pt x="3336" y="2740"/>
                  </a:cubicBezTo>
                  <a:cubicBezTo>
                    <a:pt x="3336" y="2687"/>
                    <a:pt x="3310" y="2660"/>
                    <a:pt x="3257" y="2634"/>
                  </a:cubicBezTo>
                  <a:cubicBezTo>
                    <a:pt x="3217" y="2607"/>
                    <a:pt x="3151" y="2594"/>
                    <a:pt x="3085" y="2594"/>
                  </a:cubicBezTo>
                  <a:cubicBezTo>
                    <a:pt x="3019" y="2581"/>
                    <a:pt x="2952" y="2581"/>
                    <a:pt x="2899" y="2581"/>
                  </a:cubicBezTo>
                  <a:cubicBezTo>
                    <a:pt x="2847" y="2568"/>
                    <a:pt x="2794" y="2554"/>
                    <a:pt x="2727" y="2541"/>
                  </a:cubicBezTo>
                  <a:cubicBezTo>
                    <a:pt x="2701" y="2528"/>
                    <a:pt x="2674" y="2515"/>
                    <a:pt x="2635" y="2475"/>
                  </a:cubicBezTo>
                  <a:cubicBezTo>
                    <a:pt x="2595" y="2449"/>
                    <a:pt x="2555" y="2396"/>
                    <a:pt x="2489" y="2316"/>
                  </a:cubicBezTo>
                  <a:cubicBezTo>
                    <a:pt x="2423" y="2237"/>
                    <a:pt x="2330" y="2131"/>
                    <a:pt x="2238" y="1999"/>
                  </a:cubicBezTo>
                  <a:cubicBezTo>
                    <a:pt x="2132" y="1853"/>
                    <a:pt x="1999" y="1668"/>
                    <a:pt x="1841" y="1443"/>
                  </a:cubicBezTo>
                  <a:cubicBezTo>
                    <a:pt x="1920" y="1324"/>
                    <a:pt x="1999" y="1218"/>
                    <a:pt x="2066" y="1112"/>
                  </a:cubicBezTo>
                  <a:cubicBezTo>
                    <a:pt x="2145" y="993"/>
                    <a:pt x="2224" y="887"/>
                    <a:pt x="2330" y="768"/>
                  </a:cubicBezTo>
                  <a:cubicBezTo>
                    <a:pt x="2397" y="675"/>
                    <a:pt x="2476" y="622"/>
                    <a:pt x="2542" y="609"/>
                  </a:cubicBezTo>
                  <a:cubicBezTo>
                    <a:pt x="2582" y="582"/>
                    <a:pt x="2661" y="569"/>
                    <a:pt x="2754" y="569"/>
                  </a:cubicBezTo>
                  <a:cubicBezTo>
                    <a:pt x="2860" y="556"/>
                    <a:pt x="2992" y="556"/>
                    <a:pt x="3177" y="556"/>
                  </a:cubicBezTo>
                  <a:cubicBezTo>
                    <a:pt x="3217" y="556"/>
                    <a:pt x="3244" y="543"/>
                    <a:pt x="3270" y="516"/>
                  </a:cubicBezTo>
                  <a:cubicBezTo>
                    <a:pt x="3297" y="477"/>
                    <a:pt x="3310" y="437"/>
                    <a:pt x="3310" y="424"/>
                  </a:cubicBezTo>
                  <a:cubicBezTo>
                    <a:pt x="3310" y="291"/>
                    <a:pt x="3257" y="225"/>
                    <a:pt x="3164" y="225"/>
                  </a:cubicBezTo>
                  <a:lnTo>
                    <a:pt x="2026" y="225"/>
                  </a:lnTo>
                  <a:cubicBezTo>
                    <a:pt x="1947" y="225"/>
                    <a:pt x="1880" y="238"/>
                    <a:pt x="1827" y="265"/>
                  </a:cubicBezTo>
                  <a:cubicBezTo>
                    <a:pt x="1788" y="291"/>
                    <a:pt x="1761" y="331"/>
                    <a:pt x="1761" y="410"/>
                  </a:cubicBezTo>
                  <a:cubicBezTo>
                    <a:pt x="1761" y="450"/>
                    <a:pt x="1774" y="490"/>
                    <a:pt x="1801" y="516"/>
                  </a:cubicBezTo>
                  <a:cubicBezTo>
                    <a:pt x="1841" y="529"/>
                    <a:pt x="1867" y="543"/>
                    <a:pt x="1880" y="556"/>
                  </a:cubicBezTo>
                  <a:cubicBezTo>
                    <a:pt x="1907" y="569"/>
                    <a:pt x="1920" y="582"/>
                    <a:pt x="1920" y="596"/>
                  </a:cubicBezTo>
                  <a:cubicBezTo>
                    <a:pt x="1920" y="609"/>
                    <a:pt x="1907" y="649"/>
                    <a:pt x="1867" y="702"/>
                  </a:cubicBezTo>
                  <a:cubicBezTo>
                    <a:pt x="1841" y="754"/>
                    <a:pt x="1801" y="821"/>
                    <a:pt x="1748" y="900"/>
                  </a:cubicBezTo>
                  <a:lnTo>
                    <a:pt x="1602" y="1125"/>
                  </a:lnTo>
                  <a:cubicBezTo>
                    <a:pt x="1536" y="1032"/>
                    <a:pt x="1470" y="953"/>
                    <a:pt x="1417" y="874"/>
                  </a:cubicBezTo>
                  <a:cubicBezTo>
                    <a:pt x="1364" y="794"/>
                    <a:pt x="1311" y="715"/>
                    <a:pt x="1272" y="662"/>
                  </a:cubicBezTo>
                  <a:cubicBezTo>
                    <a:pt x="1232" y="596"/>
                    <a:pt x="1192" y="543"/>
                    <a:pt x="1166" y="503"/>
                  </a:cubicBezTo>
                  <a:cubicBezTo>
                    <a:pt x="1152" y="463"/>
                    <a:pt x="1139" y="437"/>
                    <a:pt x="1139" y="424"/>
                  </a:cubicBezTo>
                  <a:cubicBezTo>
                    <a:pt x="1139" y="384"/>
                    <a:pt x="1152" y="371"/>
                    <a:pt x="1179" y="371"/>
                  </a:cubicBezTo>
                  <a:cubicBezTo>
                    <a:pt x="1219" y="371"/>
                    <a:pt x="1272" y="357"/>
                    <a:pt x="1324" y="357"/>
                  </a:cubicBezTo>
                  <a:cubicBezTo>
                    <a:pt x="1391" y="357"/>
                    <a:pt x="1444" y="344"/>
                    <a:pt x="1470" y="304"/>
                  </a:cubicBezTo>
                  <a:cubicBezTo>
                    <a:pt x="1510" y="265"/>
                    <a:pt x="1523" y="238"/>
                    <a:pt x="1523" y="199"/>
                  </a:cubicBezTo>
                  <a:cubicBezTo>
                    <a:pt x="1523" y="172"/>
                    <a:pt x="1523" y="146"/>
                    <a:pt x="1523" y="132"/>
                  </a:cubicBezTo>
                  <a:cubicBezTo>
                    <a:pt x="1523" y="106"/>
                    <a:pt x="1510" y="79"/>
                    <a:pt x="1483" y="66"/>
                  </a:cubicBezTo>
                  <a:cubicBezTo>
                    <a:pt x="1457" y="40"/>
                    <a:pt x="1430" y="27"/>
                    <a:pt x="1377" y="13"/>
                  </a:cubicBezTo>
                  <a:cubicBezTo>
                    <a:pt x="1338" y="0"/>
                    <a:pt x="1272" y="0"/>
                    <a:pt x="1179"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11"/>
            <p:cNvSpPr/>
            <p:nvPr/>
          </p:nvSpPr>
          <p:spPr>
            <a:xfrm>
              <a:off x="4962835" y="259761"/>
              <a:ext cx="166860" cy="289725"/>
            </a:xfrm>
            <a:custGeom>
              <a:avLst/>
              <a:gdLst/>
              <a:ahLst/>
              <a:cxnLst/>
              <a:rect l="l" t="t" r="r" b="b"/>
              <a:pathLst>
                <a:path w="3019" h="5242" extrusionOk="0">
                  <a:moveTo>
                    <a:pt x="2873" y="0"/>
                  </a:moveTo>
                  <a:cubicBezTo>
                    <a:pt x="2767" y="0"/>
                    <a:pt x="2688" y="27"/>
                    <a:pt x="2635" y="80"/>
                  </a:cubicBezTo>
                  <a:cubicBezTo>
                    <a:pt x="2595" y="133"/>
                    <a:pt x="2529" y="225"/>
                    <a:pt x="2476" y="358"/>
                  </a:cubicBezTo>
                  <a:cubicBezTo>
                    <a:pt x="2383" y="530"/>
                    <a:pt x="2317" y="675"/>
                    <a:pt x="2264" y="781"/>
                  </a:cubicBezTo>
                  <a:lnTo>
                    <a:pt x="2119" y="1073"/>
                  </a:lnTo>
                  <a:cubicBezTo>
                    <a:pt x="2079" y="1152"/>
                    <a:pt x="2052" y="1231"/>
                    <a:pt x="2013" y="1298"/>
                  </a:cubicBezTo>
                  <a:cubicBezTo>
                    <a:pt x="1973" y="1377"/>
                    <a:pt x="1933" y="1456"/>
                    <a:pt x="1880" y="1562"/>
                  </a:cubicBezTo>
                  <a:cubicBezTo>
                    <a:pt x="1827" y="1668"/>
                    <a:pt x="1761" y="1787"/>
                    <a:pt x="1682" y="1946"/>
                  </a:cubicBezTo>
                  <a:cubicBezTo>
                    <a:pt x="1589" y="2092"/>
                    <a:pt x="1483" y="2277"/>
                    <a:pt x="1364" y="2515"/>
                  </a:cubicBezTo>
                  <a:cubicBezTo>
                    <a:pt x="1258" y="2700"/>
                    <a:pt x="1179" y="2846"/>
                    <a:pt x="1126" y="2952"/>
                  </a:cubicBezTo>
                  <a:cubicBezTo>
                    <a:pt x="1060" y="3058"/>
                    <a:pt x="1007" y="3150"/>
                    <a:pt x="967" y="3217"/>
                  </a:cubicBezTo>
                  <a:cubicBezTo>
                    <a:pt x="941" y="3283"/>
                    <a:pt x="901" y="3323"/>
                    <a:pt x="874" y="3362"/>
                  </a:cubicBezTo>
                  <a:cubicBezTo>
                    <a:pt x="861" y="3402"/>
                    <a:pt x="835" y="3442"/>
                    <a:pt x="808" y="3481"/>
                  </a:cubicBezTo>
                  <a:cubicBezTo>
                    <a:pt x="782" y="3521"/>
                    <a:pt x="755" y="3574"/>
                    <a:pt x="716" y="3640"/>
                  </a:cubicBezTo>
                  <a:cubicBezTo>
                    <a:pt x="689" y="3693"/>
                    <a:pt x="636" y="3786"/>
                    <a:pt x="583" y="3892"/>
                  </a:cubicBezTo>
                  <a:cubicBezTo>
                    <a:pt x="530" y="4011"/>
                    <a:pt x="451" y="4156"/>
                    <a:pt x="358" y="4328"/>
                  </a:cubicBezTo>
                  <a:cubicBezTo>
                    <a:pt x="266" y="4514"/>
                    <a:pt x="160" y="4739"/>
                    <a:pt x="14" y="5017"/>
                  </a:cubicBezTo>
                  <a:cubicBezTo>
                    <a:pt x="1" y="5030"/>
                    <a:pt x="1" y="5043"/>
                    <a:pt x="1" y="5070"/>
                  </a:cubicBezTo>
                  <a:cubicBezTo>
                    <a:pt x="1" y="5122"/>
                    <a:pt x="27" y="5162"/>
                    <a:pt x="54" y="5189"/>
                  </a:cubicBezTo>
                  <a:cubicBezTo>
                    <a:pt x="94" y="5228"/>
                    <a:pt x="133" y="5242"/>
                    <a:pt x="173" y="5242"/>
                  </a:cubicBezTo>
                  <a:cubicBezTo>
                    <a:pt x="239" y="5242"/>
                    <a:pt x="279" y="5228"/>
                    <a:pt x="332" y="5202"/>
                  </a:cubicBezTo>
                  <a:cubicBezTo>
                    <a:pt x="385" y="5175"/>
                    <a:pt x="411" y="5149"/>
                    <a:pt x="438" y="5096"/>
                  </a:cubicBezTo>
                  <a:lnTo>
                    <a:pt x="2939" y="384"/>
                  </a:lnTo>
                  <a:cubicBezTo>
                    <a:pt x="2952" y="358"/>
                    <a:pt x="2966" y="318"/>
                    <a:pt x="2992" y="265"/>
                  </a:cubicBezTo>
                  <a:cubicBezTo>
                    <a:pt x="3005" y="225"/>
                    <a:pt x="3019" y="186"/>
                    <a:pt x="3019" y="146"/>
                  </a:cubicBezTo>
                  <a:cubicBezTo>
                    <a:pt x="3019" y="120"/>
                    <a:pt x="3019" y="93"/>
                    <a:pt x="2992" y="53"/>
                  </a:cubicBezTo>
                  <a:cubicBezTo>
                    <a:pt x="2979" y="14"/>
                    <a:pt x="2939" y="0"/>
                    <a:pt x="2873"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11"/>
            <p:cNvSpPr/>
            <p:nvPr/>
          </p:nvSpPr>
          <p:spPr>
            <a:xfrm>
              <a:off x="5141357" y="259761"/>
              <a:ext cx="177085" cy="287515"/>
            </a:xfrm>
            <a:custGeom>
              <a:avLst/>
              <a:gdLst/>
              <a:ahLst/>
              <a:cxnLst/>
              <a:rect l="l" t="t" r="r" b="b"/>
              <a:pathLst>
                <a:path w="3204" h="5202" extrusionOk="0">
                  <a:moveTo>
                    <a:pt x="1668" y="0"/>
                  </a:moveTo>
                  <a:cubicBezTo>
                    <a:pt x="1417" y="0"/>
                    <a:pt x="1192" y="53"/>
                    <a:pt x="993" y="159"/>
                  </a:cubicBezTo>
                  <a:cubicBezTo>
                    <a:pt x="808" y="252"/>
                    <a:pt x="636" y="371"/>
                    <a:pt x="503" y="517"/>
                  </a:cubicBezTo>
                  <a:cubicBezTo>
                    <a:pt x="371" y="662"/>
                    <a:pt x="278" y="808"/>
                    <a:pt x="199" y="953"/>
                  </a:cubicBezTo>
                  <a:cubicBezTo>
                    <a:pt x="133" y="1099"/>
                    <a:pt x="106" y="1231"/>
                    <a:pt x="106" y="1324"/>
                  </a:cubicBezTo>
                  <a:cubicBezTo>
                    <a:pt x="106" y="1337"/>
                    <a:pt x="106" y="1377"/>
                    <a:pt x="106" y="1417"/>
                  </a:cubicBezTo>
                  <a:cubicBezTo>
                    <a:pt x="119" y="1456"/>
                    <a:pt x="133" y="1496"/>
                    <a:pt x="146" y="1549"/>
                  </a:cubicBezTo>
                  <a:cubicBezTo>
                    <a:pt x="159" y="1589"/>
                    <a:pt x="199" y="1615"/>
                    <a:pt x="225" y="1655"/>
                  </a:cubicBezTo>
                  <a:cubicBezTo>
                    <a:pt x="265" y="1681"/>
                    <a:pt x="318" y="1708"/>
                    <a:pt x="384" y="1708"/>
                  </a:cubicBezTo>
                  <a:cubicBezTo>
                    <a:pt x="503" y="1708"/>
                    <a:pt x="583" y="1681"/>
                    <a:pt x="649" y="1628"/>
                  </a:cubicBezTo>
                  <a:cubicBezTo>
                    <a:pt x="702" y="1575"/>
                    <a:pt x="742" y="1496"/>
                    <a:pt x="742" y="1417"/>
                  </a:cubicBezTo>
                  <a:cubicBezTo>
                    <a:pt x="742" y="1377"/>
                    <a:pt x="728" y="1350"/>
                    <a:pt x="715" y="1324"/>
                  </a:cubicBezTo>
                  <a:cubicBezTo>
                    <a:pt x="702" y="1298"/>
                    <a:pt x="689" y="1271"/>
                    <a:pt x="662" y="1245"/>
                  </a:cubicBezTo>
                  <a:lnTo>
                    <a:pt x="609" y="1178"/>
                  </a:lnTo>
                  <a:cubicBezTo>
                    <a:pt x="596" y="1165"/>
                    <a:pt x="596" y="1139"/>
                    <a:pt x="596" y="1099"/>
                  </a:cubicBezTo>
                  <a:cubicBezTo>
                    <a:pt x="596" y="1073"/>
                    <a:pt x="622" y="1020"/>
                    <a:pt x="662" y="940"/>
                  </a:cubicBezTo>
                  <a:cubicBezTo>
                    <a:pt x="715" y="861"/>
                    <a:pt x="781" y="768"/>
                    <a:pt x="861" y="689"/>
                  </a:cubicBezTo>
                  <a:cubicBezTo>
                    <a:pt x="953" y="609"/>
                    <a:pt x="1059" y="530"/>
                    <a:pt x="1178" y="477"/>
                  </a:cubicBezTo>
                  <a:cubicBezTo>
                    <a:pt x="1297" y="411"/>
                    <a:pt x="1443" y="371"/>
                    <a:pt x="1602" y="371"/>
                  </a:cubicBezTo>
                  <a:cubicBezTo>
                    <a:pt x="1761" y="371"/>
                    <a:pt x="1893" y="411"/>
                    <a:pt x="2012" y="464"/>
                  </a:cubicBezTo>
                  <a:cubicBezTo>
                    <a:pt x="2118" y="517"/>
                    <a:pt x="2211" y="583"/>
                    <a:pt x="2277" y="675"/>
                  </a:cubicBezTo>
                  <a:cubicBezTo>
                    <a:pt x="2343" y="755"/>
                    <a:pt x="2396" y="848"/>
                    <a:pt x="2422" y="953"/>
                  </a:cubicBezTo>
                  <a:cubicBezTo>
                    <a:pt x="2462" y="1059"/>
                    <a:pt x="2475" y="1152"/>
                    <a:pt x="2475" y="1258"/>
                  </a:cubicBezTo>
                  <a:cubicBezTo>
                    <a:pt x="2475" y="1456"/>
                    <a:pt x="2436" y="1668"/>
                    <a:pt x="2356" y="1906"/>
                  </a:cubicBezTo>
                  <a:cubicBezTo>
                    <a:pt x="2290" y="2131"/>
                    <a:pt x="2184" y="2356"/>
                    <a:pt x="2052" y="2595"/>
                  </a:cubicBezTo>
                  <a:cubicBezTo>
                    <a:pt x="1933" y="2820"/>
                    <a:pt x="1787" y="3058"/>
                    <a:pt x="1628" y="3283"/>
                  </a:cubicBezTo>
                  <a:cubicBezTo>
                    <a:pt x="1469" y="3508"/>
                    <a:pt x="1297" y="3720"/>
                    <a:pt x="1112" y="3931"/>
                  </a:cubicBezTo>
                  <a:cubicBezTo>
                    <a:pt x="940" y="4117"/>
                    <a:pt x="768" y="4302"/>
                    <a:pt x="596" y="4474"/>
                  </a:cubicBezTo>
                  <a:cubicBezTo>
                    <a:pt x="424" y="4633"/>
                    <a:pt x="265" y="4778"/>
                    <a:pt x="119" y="4884"/>
                  </a:cubicBezTo>
                  <a:cubicBezTo>
                    <a:pt x="93" y="4911"/>
                    <a:pt x="67" y="4937"/>
                    <a:pt x="27" y="4964"/>
                  </a:cubicBezTo>
                  <a:cubicBezTo>
                    <a:pt x="14" y="4977"/>
                    <a:pt x="0" y="5003"/>
                    <a:pt x="0" y="5043"/>
                  </a:cubicBezTo>
                  <a:cubicBezTo>
                    <a:pt x="0" y="5070"/>
                    <a:pt x="14" y="5109"/>
                    <a:pt x="27" y="5136"/>
                  </a:cubicBezTo>
                  <a:cubicBezTo>
                    <a:pt x="67" y="5175"/>
                    <a:pt x="106" y="5202"/>
                    <a:pt x="172" y="5202"/>
                  </a:cubicBezTo>
                  <a:cubicBezTo>
                    <a:pt x="225" y="5202"/>
                    <a:pt x="292" y="5189"/>
                    <a:pt x="331" y="5162"/>
                  </a:cubicBezTo>
                  <a:cubicBezTo>
                    <a:pt x="384" y="5149"/>
                    <a:pt x="411" y="5136"/>
                    <a:pt x="437" y="5109"/>
                  </a:cubicBezTo>
                  <a:lnTo>
                    <a:pt x="1112" y="5109"/>
                  </a:lnTo>
                  <a:cubicBezTo>
                    <a:pt x="1244" y="5109"/>
                    <a:pt x="1377" y="5109"/>
                    <a:pt x="1509" y="5122"/>
                  </a:cubicBezTo>
                  <a:lnTo>
                    <a:pt x="1880" y="5122"/>
                  </a:lnTo>
                  <a:cubicBezTo>
                    <a:pt x="2012" y="5122"/>
                    <a:pt x="2131" y="5122"/>
                    <a:pt x="2264" y="5136"/>
                  </a:cubicBezTo>
                  <a:lnTo>
                    <a:pt x="2674" y="5136"/>
                  </a:lnTo>
                  <a:cubicBezTo>
                    <a:pt x="2687" y="5136"/>
                    <a:pt x="2714" y="5122"/>
                    <a:pt x="2753" y="5096"/>
                  </a:cubicBezTo>
                  <a:cubicBezTo>
                    <a:pt x="2793" y="5083"/>
                    <a:pt x="2833" y="5043"/>
                    <a:pt x="2859" y="4990"/>
                  </a:cubicBezTo>
                  <a:cubicBezTo>
                    <a:pt x="2965" y="4792"/>
                    <a:pt x="3058" y="4646"/>
                    <a:pt x="3111" y="4553"/>
                  </a:cubicBezTo>
                  <a:cubicBezTo>
                    <a:pt x="3177" y="4461"/>
                    <a:pt x="3203" y="4395"/>
                    <a:pt x="3203" y="4355"/>
                  </a:cubicBezTo>
                  <a:cubicBezTo>
                    <a:pt x="3203" y="4302"/>
                    <a:pt x="3190" y="4275"/>
                    <a:pt x="3137" y="4249"/>
                  </a:cubicBezTo>
                  <a:cubicBezTo>
                    <a:pt x="3111" y="4236"/>
                    <a:pt x="3071" y="4222"/>
                    <a:pt x="3018" y="4222"/>
                  </a:cubicBezTo>
                  <a:cubicBezTo>
                    <a:pt x="2965" y="4222"/>
                    <a:pt x="2925" y="4236"/>
                    <a:pt x="2886" y="4275"/>
                  </a:cubicBezTo>
                  <a:cubicBezTo>
                    <a:pt x="2859" y="4302"/>
                    <a:pt x="2833" y="4328"/>
                    <a:pt x="2819" y="4368"/>
                  </a:cubicBezTo>
                  <a:lnTo>
                    <a:pt x="2647" y="4620"/>
                  </a:lnTo>
                  <a:cubicBezTo>
                    <a:pt x="2621" y="4672"/>
                    <a:pt x="2594" y="4699"/>
                    <a:pt x="2568" y="4712"/>
                  </a:cubicBezTo>
                  <a:cubicBezTo>
                    <a:pt x="2542" y="4725"/>
                    <a:pt x="2515" y="4739"/>
                    <a:pt x="2489" y="4739"/>
                  </a:cubicBezTo>
                  <a:lnTo>
                    <a:pt x="1800" y="4739"/>
                  </a:lnTo>
                  <a:cubicBezTo>
                    <a:pt x="1628" y="4725"/>
                    <a:pt x="1456" y="4725"/>
                    <a:pt x="1271" y="4725"/>
                  </a:cubicBezTo>
                  <a:cubicBezTo>
                    <a:pt x="1099" y="4725"/>
                    <a:pt x="940" y="4712"/>
                    <a:pt x="821" y="4712"/>
                  </a:cubicBezTo>
                  <a:cubicBezTo>
                    <a:pt x="940" y="4593"/>
                    <a:pt x="1072" y="4461"/>
                    <a:pt x="1218" y="4302"/>
                  </a:cubicBezTo>
                  <a:cubicBezTo>
                    <a:pt x="1377" y="4143"/>
                    <a:pt x="1536" y="3971"/>
                    <a:pt x="1681" y="3786"/>
                  </a:cubicBezTo>
                  <a:cubicBezTo>
                    <a:pt x="1840" y="3600"/>
                    <a:pt x="1999" y="3402"/>
                    <a:pt x="2144" y="3203"/>
                  </a:cubicBezTo>
                  <a:cubicBezTo>
                    <a:pt x="2290" y="2992"/>
                    <a:pt x="2436" y="2780"/>
                    <a:pt x="2542" y="2555"/>
                  </a:cubicBezTo>
                  <a:cubicBezTo>
                    <a:pt x="2661" y="2343"/>
                    <a:pt x="2753" y="2131"/>
                    <a:pt x="2833" y="1906"/>
                  </a:cubicBezTo>
                  <a:cubicBezTo>
                    <a:pt x="2899" y="1681"/>
                    <a:pt x="2939" y="1470"/>
                    <a:pt x="2939" y="1271"/>
                  </a:cubicBezTo>
                  <a:cubicBezTo>
                    <a:pt x="2939" y="1086"/>
                    <a:pt x="2912" y="927"/>
                    <a:pt x="2872" y="781"/>
                  </a:cubicBezTo>
                  <a:cubicBezTo>
                    <a:pt x="2833" y="623"/>
                    <a:pt x="2753" y="490"/>
                    <a:pt x="2647" y="371"/>
                  </a:cubicBezTo>
                  <a:cubicBezTo>
                    <a:pt x="2542" y="265"/>
                    <a:pt x="2409" y="173"/>
                    <a:pt x="2250" y="106"/>
                  </a:cubicBezTo>
                  <a:cubicBezTo>
                    <a:pt x="2092" y="40"/>
                    <a:pt x="1893" y="0"/>
                    <a:pt x="1668"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11"/>
            <p:cNvSpPr/>
            <p:nvPr/>
          </p:nvSpPr>
          <p:spPr>
            <a:xfrm>
              <a:off x="5320598" y="397272"/>
              <a:ext cx="209971" cy="208534"/>
            </a:xfrm>
            <a:custGeom>
              <a:avLst/>
              <a:gdLst/>
              <a:ahLst/>
              <a:cxnLst/>
              <a:rect l="l" t="t" r="r" b="b"/>
              <a:pathLst>
                <a:path w="3799" h="3773" extrusionOk="0">
                  <a:moveTo>
                    <a:pt x="384" y="1"/>
                  </a:moveTo>
                  <a:cubicBezTo>
                    <a:pt x="278" y="1"/>
                    <a:pt x="199" y="14"/>
                    <a:pt x="119" y="54"/>
                  </a:cubicBezTo>
                  <a:cubicBezTo>
                    <a:pt x="40" y="80"/>
                    <a:pt x="0" y="133"/>
                    <a:pt x="0" y="199"/>
                  </a:cubicBezTo>
                  <a:cubicBezTo>
                    <a:pt x="0" y="279"/>
                    <a:pt x="53" y="318"/>
                    <a:pt x="132" y="332"/>
                  </a:cubicBezTo>
                  <a:cubicBezTo>
                    <a:pt x="212" y="345"/>
                    <a:pt x="331" y="358"/>
                    <a:pt x="490" y="358"/>
                  </a:cubicBezTo>
                  <a:lnTo>
                    <a:pt x="609" y="358"/>
                  </a:lnTo>
                  <a:cubicBezTo>
                    <a:pt x="649" y="371"/>
                    <a:pt x="675" y="371"/>
                    <a:pt x="701" y="385"/>
                  </a:cubicBezTo>
                  <a:cubicBezTo>
                    <a:pt x="728" y="398"/>
                    <a:pt x="741" y="411"/>
                    <a:pt x="754" y="437"/>
                  </a:cubicBezTo>
                  <a:cubicBezTo>
                    <a:pt x="781" y="464"/>
                    <a:pt x="794" y="490"/>
                    <a:pt x="821" y="530"/>
                  </a:cubicBezTo>
                  <a:lnTo>
                    <a:pt x="2025" y="2714"/>
                  </a:lnTo>
                  <a:cubicBezTo>
                    <a:pt x="1972" y="2833"/>
                    <a:pt x="1919" y="2939"/>
                    <a:pt x="1866" y="3032"/>
                  </a:cubicBezTo>
                  <a:cubicBezTo>
                    <a:pt x="1813" y="3124"/>
                    <a:pt x="1760" y="3190"/>
                    <a:pt x="1694" y="3257"/>
                  </a:cubicBezTo>
                  <a:cubicBezTo>
                    <a:pt x="1641" y="3296"/>
                    <a:pt x="1575" y="3349"/>
                    <a:pt x="1509" y="3376"/>
                  </a:cubicBezTo>
                  <a:cubicBezTo>
                    <a:pt x="1429" y="3415"/>
                    <a:pt x="1363" y="3429"/>
                    <a:pt x="1297" y="3429"/>
                  </a:cubicBezTo>
                  <a:cubicBezTo>
                    <a:pt x="1178" y="3429"/>
                    <a:pt x="1072" y="3402"/>
                    <a:pt x="993" y="3349"/>
                  </a:cubicBezTo>
                  <a:cubicBezTo>
                    <a:pt x="926" y="3296"/>
                    <a:pt x="887" y="3230"/>
                    <a:pt x="887" y="3164"/>
                  </a:cubicBezTo>
                  <a:cubicBezTo>
                    <a:pt x="887" y="3137"/>
                    <a:pt x="900" y="3098"/>
                    <a:pt x="913" y="3071"/>
                  </a:cubicBezTo>
                  <a:cubicBezTo>
                    <a:pt x="940" y="3045"/>
                    <a:pt x="966" y="3018"/>
                    <a:pt x="993" y="3018"/>
                  </a:cubicBezTo>
                  <a:cubicBezTo>
                    <a:pt x="1019" y="3018"/>
                    <a:pt x="1046" y="3018"/>
                    <a:pt x="1072" y="3005"/>
                  </a:cubicBezTo>
                  <a:cubicBezTo>
                    <a:pt x="1099" y="3005"/>
                    <a:pt x="1125" y="2992"/>
                    <a:pt x="1151" y="2979"/>
                  </a:cubicBezTo>
                  <a:cubicBezTo>
                    <a:pt x="1178" y="2965"/>
                    <a:pt x="1204" y="2939"/>
                    <a:pt x="1218" y="2912"/>
                  </a:cubicBezTo>
                  <a:cubicBezTo>
                    <a:pt x="1231" y="2899"/>
                    <a:pt x="1244" y="2859"/>
                    <a:pt x="1244" y="2820"/>
                  </a:cubicBezTo>
                  <a:cubicBezTo>
                    <a:pt x="1244" y="2754"/>
                    <a:pt x="1218" y="2701"/>
                    <a:pt x="1165" y="2674"/>
                  </a:cubicBezTo>
                  <a:cubicBezTo>
                    <a:pt x="1125" y="2648"/>
                    <a:pt x="1072" y="2634"/>
                    <a:pt x="1019" y="2634"/>
                  </a:cubicBezTo>
                  <a:cubicBezTo>
                    <a:pt x="966" y="2634"/>
                    <a:pt x="913" y="2634"/>
                    <a:pt x="847" y="2661"/>
                  </a:cubicBezTo>
                  <a:cubicBezTo>
                    <a:pt x="794" y="2687"/>
                    <a:pt x="754" y="2714"/>
                    <a:pt x="701" y="2754"/>
                  </a:cubicBezTo>
                  <a:cubicBezTo>
                    <a:pt x="662" y="2807"/>
                    <a:pt x="622" y="2859"/>
                    <a:pt x="596" y="2926"/>
                  </a:cubicBezTo>
                  <a:cubicBezTo>
                    <a:pt x="569" y="2992"/>
                    <a:pt x="556" y="3071"/>
                    <a:pt x="556" y="3164"/>
                  </a:cubicBezTo>
                  <a:cubicBezTo>
                    <a:pt x="556" y="3257"/>
                    <a:pt x="582" y="3349"/>
                    <a:pt x="622" y="3415"/>
                  </a:cubicBezTo>
                  <a:cubicBezTo>
                    <a:pt x="649" y="3495"/>
                    <a:pt x="701" y="3561"/>
                    <a:pt x="768" y="3614"/>
                  </a:cubicBezTo>
                  <a:cubicBezTo>
                    <a:pt x="821" y="3667"/>
                    <a:pt x="900" y="3707"/>
                    <a:pt x="979" y="3733"/>
                  </a:cubicBezTo>
                  <a:cubicBezTo>
                    <a:pt x="1059" y="3759"/>
                    <a:pt x="1138" y="3773"/>
                    <a:pt x="1231" y="3773"/>
                  </a:cubicBezTo>
                  <a:cubicBezTo>
                    <a:pt x="1390" y="3773"/>
                    <a:pt x="1535" y="3733"/>
                    <a:pt x="1668" y="3667"/>
                  </a:cubicBezTo>
                  <a:cubicBezTo>
                    <a:pt x="1800" y="3614"/>
                    <a:pt x="1932" y="3508"/>
                    <a:pt x="2051" y="3376"/>
                  </a:cubicBezTo>
                  <a:cubicBezTo>
                    <a:pt x="2144" y="3257"/>
                    <a:pt x="2237" y="3111"/>
                    <a:pt x="2303" y="2952"/>
                  </a:cubicBezTo>
                  <a:cubicBezTo>
                    <a:pt x="2382" y="2780"/>
                    <a:pt x="2462" y="2595"/>
                    <a:pt x="2541" y="2370"/>
                  </a:cubicBezTo>
                  <a:lnTo>
                    <a:pt x="3176" y="596"/>
                  </a:lnTo>
                  <a:cubicBezTo>
                    <a:pt x="3203" y="530"/>
                    <a:pt x="3229" y="490"/>
                    <a:pt x="3256" y="477"/>
                  </a:cubicBezTo>
                  <a:cubicBezTo>
                    <a:pt x="3296" y="464"/>
                    <a:pt x="3362" y="451"/>
                    <a:pt x="3454" y="451"/>
                  </a:cubicBezTo>
                  <a:cubicBezTo>
                    <a:pt x="3534" y="451"/>
                    <a:pt x="3613" y="437"/>
                    <a:pt x="3679" y="411"/>
                  </a:cubicBezTo>
                  <a:cubicBezTo>
                    <a:pt x="3759" y="398"/>
                    <a:pt x="3799" y="345"/>
                    <a:pt x="3799" y="279"/>
                  </a:cubicBezTo>
                  <a:cubicBezTo>
                    <a:pt x="3799" y="212"/>
                    <a:pt x="3759" y="160"/>
                    <a:pt x="3693" y="146"/>
                  </a:cubicBezTo>
                  <a:cubicBezTo>
                    <a:pt x="3626" y="120"/>
                    <a:pt x="3547" y="107"/>
                    <a:pt x="3454" y="107"/>
                  </a:cubicBezTo>
                  <a:lnTo>
                    <a:pt x="2422" y="107"/>
                  </a:lnTo>
                  <a:cubicBezTo>
                    <a:pt x="2329" y="107"/>
                    <a:pt x="2263" y="120"/>
                    <a:pt x="2237" y="146"/>
                  </a:cubicBezTo>
                  <a:cubicBezTo>
                    <a:pt x="2210" y="160"/>
                    <a:pt x="2197" y="212"/>
                    <a:pt x="2197" y="279"/>
                  </a:cubicBezTo>
                  <a:cubicBezTo>
                    <a:pt x="2197" y="318"/>
                    <a:pt x="2224" y="358"/>
                    <a:pt x="2263" y="398"/>
                  </a:cubicBezTo>
                  <a:cubicBezTo>
                    <a:pt x="2303" y="437"/>
                    <a:pt x="2382" y="451"/>
                    <a:pt x="2475" y="451"/>
                  </a:cubicBezTo>
                  <a:cubicBezTo>
                    <a:pt x="2568" y="451"/>
                    <a:pt x="2634" y="464"/>
                    <a:pt x="2660" y="477"/>
                  </a:cubicBezTo>
                  <a:cubicBezTo>
                    <a:pt x="2687" y="504"/>
                    <a:pt x="2700" y="517"/>
                    <a:pt x="2700" y="557"/>
                  </a:cubicBezTo>
                  <a:cubicBezTo>
                    <a:pt x="2700" y="623"/>
                    <a:pt x="2687" y="689"/>
                    <a:pt x="2647" y="795"/>
                  </a:cubicBezTo>
                  <a:lnTo>
                    <a:pt x="2197" y="2224"/>
                  </a:lnTo>
                  <a:lnTo>
                    <a:pt x="1337" y="623"/>
                  </a:lnTo>
                  <a:cubicBezTo>
                    <a:pt x="1324" y="583"/>
                    <a:pt x="1310" y="543"/>
                    <a:pt x="1297" y="504"/>
                  </a:cubicBezTo>
                  <a:cubicBezTo>
                    <a:pt x="1284" y="464"/>
                    <a:pt x="1284" y="437"/>
                    <a:pt x="1284" y="424"/>
                  </a:cubicBezTo>
                  <a:cubicBezTo>
                    <a:pt x="1284" y="385"/>
                    <a:pt x="1284" y="358"/>
                    <a:pt x="1297" y="358"/>
                  </a:cubicBezTo>
                  <a:cubicBezTo>
                    <a:pt x="1324" y="345"/>
                    <a:pt x="1337" y="345"/>
                    <a:pt x="1363" y="345"/>
                  </a:cubicBezTo>
                  <a:cubicBezTo>
                    <a:pt x="1443" y="345"/>
                    <a:pt x="1496" y="332"/>
                    <a:pt x="1522" y="292"/>
                  </a:cubicBezTo>
                  <a:cubicBezTo>
                    <a:pt x="1549" y="252"/>
                    <a:pt x="1562" y="212"/>
                    <a:pt x="1562" y="160"/>
                  </a:cubicBezTo>
                  <a:cubicBezTo>
                    <a:pt x="1562" y="120"/>
                    <a:pt x="1549" y="80"/>
                    <a:pt x="1522" y="54"/>
                  </a:cubicBezTo>
                  <a:cubicBezTo>
                    <a:pt x="1496" y="14"/>
                    <a:pt x="1416" y="1"/>
                    <a:pt x="1310" y="1"/>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7" name="Google Shape;177;p11"/>
          <p:cNvGrpSpPr/>
          <p:nvPr/>
        </p:nvGrpSpPr>
        <p:grpSpPr>
          <a:xfrm>
            <a:off x="1174529" y="741120"/>
            <a:ext cx="721026" cy="252610"/>
            <a:chOff x="2109963" y="768908"/>
            <a:chExt cx="818604" cy="286796"/>
          </a:xfrm>
        </p:grpSpPr>
        <p:sp>
          <p:nvSpPr>
            <p:cNvPr id="178" name="Google Shape;178;p11"/>
            <p:cNvSpPr/>
            <p:nvPr/>
          </p:nvSpPr>
          <p:spPr>
            <a:xfrm>
              <a:off x="2109963" y="768908"/>
              <a:ext cx="177804" cy="286796"/>
            </a:xfrm>
            <a:custGeom>
              <a:avLst/>
              <a:gdLst/>
              <a:ahLst/>
              <a:cxnLst/>
              <a:rect l="l" t="t" r="r" b="b"/>
              <a:pathLst>
                <a:path w="3217" h="5189" extrusionOk="0">
                  <a:moveTo>
                    <a:pt x="1668" y="0"/>
                  </a:moveTo>
                  <a:cubicBezTo>
                    <a:pt x="1416" y="0"/>
                    <a:pt x="1191" y="53"/>
                    <a:pt x="1006" y="146"/>
                  </a:cubicBezTo>
                  <a:cubicBezTo>
                    <a:pt x="808" y="252"/>
                    <a:pt x="649" y="371"/>
                    <a:pt x="516" y="516"/>
                  </a:cubicBezTo>
                  <a:cubicBezTo>
                    <a:pt x="384" y="649"/>
                    <a:pt x="278" y="808"/>
                    <a:pt x="212" y="953"/>
                  </a:cubicBezTo>
                  <a:cubicBezTo>
                    <a:pt x="146" y="1099"/>
                    <a:pt x="106" y="1231"/>
                    <a:pt x="106" y="1324"/>
                  </a:cubicBezTo>
                  <a:cubicBezTo>
                    <a:pt x="106" y="1337"/>
                    <a:pt x="119" y="1363"/>
                    <a:pt x="119" y="1416"/>
                  </a:cubicBezTo>
                  <a:cubicBezTo>
                    <a:pt x="119" y="1456"/>
                    <a:pt x="133" y="1496"/>
                    <a:pt x="146" y="1535"/>
                  </a:cubicBezTo>
                  <a:cubicBezTo>
                    <a:pt x="172" y="1575"/>
                    <a:pt x="199" y="1615"/>
                    <a:pt x="239" y="1655"/>
                  </a:cubicBezTo>
                  <a:cubicBezTo>
                    <a:pt x="278" y="1681"/>
                    <a:pt x="331" y="1694"/>
                    <a:pt x="397" y="1694"/>
                  </a:cubicBezTo>
                  <a:cubicBezTo>
                    <a:pt x="503" y="1694"/>
                    <a:pt x="583" y="1668"/>
                    <a:pt x="649" y="1615"/>
                  </a:cubicBezTo>
                  <a:cubicBezTo>
                    <a:pt x="715" y="1562"/>
                    <a:pt x="741" y="1496"/>
                    <a:pt x="741" y="1416"/>
                  </a:cubicBezTo>
                  <a:cubicBezTo>
                    <a:pt x="741" y="1377"/>
                    <a:pt x="728" y="1337"/>
                    <a:pt x="715" y="1324"/>
                  </a:cubicBezTo>
                  <a:cubicBezTo>
                    <a:pt x="702" y="1284"/>
                    <a:pt x="689" y="1271"/>
                    <a:pt x="662" y="1244"/>
                  </a:cubicBezTo>
                  <a:lnTo>
                    <a:pt x="622" y="1178"/>
                  </a:lnTo>
                  <a:cubicBezTo>
                    <a:pt x="609" y="1152"/>
                    <a:pt x="596" y="1125"/>
                    <a:pt x="596" y="1099"/>
                  </a:cubicBezTo>
                  <a:cubicBezTo>
                    <a:pt x="596" y="1072"/>
                    <a:pt x="622" y="1019"/>
                    <a:pt x="662" y="940"/>
                  </a:cubicBezTo>
                  <a:cubicBezTo>
                    <a:pt x="715" y="847"/>
                    <a:pt x="781" y="768"/>
                    <a:pt x="874" y="688"/>
                  </a:cubicBezTo>
                  <a:cubicBezTo>
                    <a:pt x="953" y="609"/>
                    <a:pt x="1059" y="530"/>
                    <a:pt x="1191" y="477"/>
                  </a:cubicBezTo>
                  <a:cubicBezTo>
                    <a:pt x="1311" y="410"/>
                    <a:pt x="1456" y="371"/>
                    <a:pt x="1602" y="371"/>
                  </a:cubicBezTo>
                  <a:cubicBezTo>
                    <a:pt x="1761" y="371"/>
                    <a:pt x="1906" y="397"/>
                    <a:pt x="2012" y="463"/>
                  </a:cubicBezTo>
                  <a:cubicBezTo>
                    <a:pt x="2131" y="516"/>
                    <a:pt x="2224" y="583"/>
                    <a:pt x="2290" y="675"/>
                  </a:cubicBezTo>
                  <a:cubicBezTo>
                    <a:pt x="2356" y="755"/>
                    <a:pt x="2409" y="847"/>
                    <a:pt x="2436" y="953"/>
                  </a:cubicBezTo>
                  <a:cubicBezTo>
                    <a:pt x="2462" y="1059"/>
                    <a:pt x="2489" y="1152"/>
                    <a:pt x="2489" y="1244"/>
                  </a:cubicBezTo>
                  <a:cubicBezTo>
                    <a:pt x="2489" y="1456"/>
                    <a:pt x="2449" y="1668"/>
                    <a:pt x="2369" y="1893"/>
                  </a:cubicBezTo>
                  <a:cubicBezTo>
                    <a:pt x="2290" y="2131"/>
                    <a:pt x="2184" y="2356"/>
                    <a:pt x="2065" y="2594"/>
                  </a:cubicBezTo>
                  <a:cubicBezTo>
                    <a:pt x="1946" y="2819"/>
                    <a:pt x="1800" y="3044"/>
                    <a:pt x="1628" y="3283"/>
                  </a:cubicBezTo>
                  <a:cubicBezTo>
                    <a:pt x="1469" y="3508"/>
                    <a:pt x="1297" y="3719"/>
                    <a:pt x="1125" y="3918"/>
                  </a:cubicBezTo>
                  <a:cubicBezTo>
                    <a:pt x="953" y="4116"/>
                    <a:pt x="781" y="4302"/>
                    <a:pt x="609" y="4474"/>
                  </a:cubicBezTo>
                  <a:cubicBezTo>
                    <a:pt x="437" y="4633"/>
                    <a:pt x="278" y="4778"/>
                    <a:pt x="133" y="4884"/>
                  </a:cubicBezTo>
                  <a:cubicBezTo>
                    <a:pt x="93" y="4910"/>
                    <a:pt x="66" y="4937"/>
                    <a:pt x="40" y="4963"/>
                  </a:cubicBezTo>
                  <a:cubicBezTo>
                    <a:pt x="14" y="4977"/>
                    <a:pt x="0" y="5003"/>
                    <a:pt x="0" y="5043"/>
                  </a:cubicBezTo>
                  <a:cubicBezTo>
                    <a:pt x="0" y="5069"/>
                    <a:pt x="14" y="5109"/>
                    <a:pt x="40" y="5135"/>
                  </a:cubicBezTo>
                  <a:cubicBezTo>
                    <a:pt x="66" y="5175"/>
                    <a:pt x="119" y="5188"/>
                    <a:pt x="186" y="5188"/>
                  </a:cubicBezTo>
                  <a:cubicBezTo>
                    <a:pt x="239" y="5188"/>
                    <a:pt x="291" y="5188"/>
                    <a:pt x="344" y="5162"/>
                  </a:cubicBezTo>
                  <a:cubicBezTo>
                    <a:pt x="384" y="5149"/>
                    <a:pt x="424" y="5122"/>
                    <a:pt x="437" y="5109"/>
                  </a:cubicBezTo>
                  <a:lnTo>
                    <a:pt x="1509" y="5109"/>
                  </a:lnTo>
                  <a:cubicBezTo>
                    <a:pt x="1641" y="5109"/>
                    <a:pt x="1761" y="5122"/>
                    <a:pt x="1893" y="5122"/>
                  </a:cubicBezTo>
                  <a:lnTo>
                    <a:pt x="2674" y="5122"/>
                  </a:lnTo>
                  <a:cubicBezTo>
                    <a:pt x="2700" y="5122"/>
                    <a:pt x="2727" y="5122"/>
                    <a:pt x="2766" y="5096"/>
                  </a:cubicBezTo>
                  <a:cubicBezTo>
                    <a:pt x="2806" y="5069"/>
                    <a:pt x="2833" y="5043"/>
                    <a:pt x="2859" y="4990"/>
                  </a:cubicBezTo>
                  <a:cubicBezTo>
                    <a:pt x="2978" y="4791"/>
                    <a:pt x="3058" y="4646"/>
                    <a:pt x="3124" y="4553"/>
                  </a:cubicBezTo>
                  <a:cubicBezTo>
                    <a:pt x="3177" y="4460"/>
                    <a:pt x="3216" y="4394"/>
                    <a:pt x="3216" y="4355"/>
                  </a:cubicBezTo>
                  <a:cubicBezTo>
                    <a:pt x="3216" y="4302"/>
                    <a:pt x="3190" y="4262"/>
                    <a:pt x="3150" y="4249"/>
                  </a:cubicBezTo>
                  <a:cubicBezTo>
                    <a:pt x="3111" y="4235"/>
                    <a:pt x="3071" y="4222"/>
                    <a:pt x="3031" y="4222"/>
                  </a:cubicBezTo>
                  <a:cubicBezTo>
                    <a:pt x="2965" y="4222"/>
                    <a:pt x="2925" y="4235"/>
                    <a:pt x="2899" y="4275"/>
                  </a:cubicBezTo>
                  <a:cubicBezTo>
                    <a:pt x="2872" y="4302"/>
                    <a:pt x="2846" y="4328"/>
                    <a:pt x="2819" y="4355"/>
                  </a:cubicBezTo>
                  <a:lnTo>
                    <a:pt x="2661" y="4619"/>
                  </a:lnTo>
                  <a:cubicBezTo>
                    <a:pt x="2621" y="4659"/>
                    <a:pt x="2594" y="4699"/>
                    <a:pt x="2568" y="4712"/>
                  </a:cubicBezTo>
                  <a:cubicBezTo>
                    <a:pt x="2555" y="4725"/>
                    <a:pt x="2528" y="4738"/>
                    <a:pt x="2489" y="4738"/>
                  </a:cubicBezTo>
                  <a:lnTo>
                    <a:pt x="2250" y="4738"/>
                  </a:lnTo>
                  <a:cubicBezTo>
                    <a:pt x="2131" y="4738"/>
                    <a:pt x="1972" y="4738"/>
                    <a:pt x="1800" y="4725"/>
                  </a:cubicBezTo>
                  <a:lnTo>
                    <a:pt x="1284" y="4725"/>
                  </a:lnTo>
                  <a:cubicBezTo>
                    <a:pt x="1099" y="4725"/>
                    <a:pt x="953" y="4712"/>
                    <a:pt x="821" y="4712"/>
                  </a:cubicBezTo>
                  <a:cubicBezTo>
                    <a:pt x="940" y="4593"/>
                    <a:pt x="1072" y="4460"/>
                    <a:pt x="1231" y="4302"/>
                  </a:cubicBezTo>
                  <a:cubicBezTo>
                    <a:pt x="1377" y="4143"/>
                    <a:pt x="1536" y="3971"/>
                    <a:pt x="1694" y="3785"/>
                  </a:cubicBezTo>
                  <a:cubicBezTo>
                    <a:pt x="1853" y="3600"/>
                    <a:pt x="1999" y="3402"/>
                    <a:pt x="2144" y="3190"/>
                  </a:cubicBezTo>
                  <a:cubicBezTo>
                    <a:pt x="2303" y="2978"/>
                    <a:pt x="2436" y="2766"/>
                    <a:pt x="2555" y="2555"/>
                  </a:cubicBezTo>
                  <a:cubicBezTo>
                    <a:pt x="2674" y="2343"/>
                    <a:pt x="2766" y="2118"/>
                    <a:pt x="2833" y="1906"/>
                  </a:cubicBezTo>
                  <a:cubicBezTo>
                    <a:pt x="2912" y="1681"/>
                    <a:pt x="2952" y="1469"/>
                    <a:pt x="2952" y="1258"/>
                  </a:cubicBezTo>
                  <a:cubicBezTo>
                    <a:pt x="2952" y="1085"/>
                    <a:pt x="2925" y="927"/>
                    <a:pt x="2872" y="781"/>
                  </a:cubicBezTo>
                  <a:cubicBezTo>
                    <a:pt x="2833" y="622"/>
                    <a:pt x="2753" y="490"/>
                    <a:pt x="2661" y="371"/>
                  </a:cubicBezTo>
                  <a:cubicBezTo>
                    <a:pt x="2555" y="252"/>
                    <a:pt x="2422" y="172"/>
                    <a:pt x="2264" y="106"/>
                  </a:cubicBezTo>
                  <a:cubicBezTo>
                    <a:pt x="2105" y="27"/>
                    <a:pt x="1906" y="0"/>
                    <a:pt x="166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11"/>
            <p:cNvSpPr/>
            <p:nvPr/>
          </p:nvSpPr>
          <p:spPr>
            <a:xfrm>
              <a:off x="2304514" y="857395"/>
              <a:ext cx="109821" cy="109766"/>
            </a:xfrm>
            <a:custGeom>
              <a:avLst/>
              <a:gdLst/>
              <a:ahLst/>
              <a:cxnLst/>
              <a:rect l="l" t="t" r="r" b="b"/>
              <a:pathLst>
                <a:path w="1987" h="1986" extrusionOk="0">
                  <a:moveTo>
                    <a:pt x="994" y="1"/>
                  </a:moveTo>
                  <a:cubicBezTo>
                    <a:pt x="927" y="1"/>
                    <a:pt x="888" y="27"/>
                    <a:pt x="848" y="67"/>
                  </a:cubicBezTo>
                  <a:cubicBezTo>
                    <a:pt x="808" y="93"/>
                    <a:pt x="795" y="146"/>
                    <a:pt x="795" y="186"/>
                  </a:cubicBezTo>
                  <a:cubicBezTo>
                    <a:pt x="795" y="252"/>
                    <a:pt x="795" y="345"/>
                    <a:pt x="795" y="451"/>
                  </a:cubicBezTo>
                  <a:cubicBezTo>
                    <a:pt x="808" y="557"/>
                    <a:pt x="808" y="676"/>
                    <a:pt x="808" y="808"/>
                  </a:cubicBezTo>
                  <a:lnTo>
                    <a:pt x="173" y="808"/>
                  </a:lnTo>
                  <a:cubicBezTo>
                    <a:pt x="133" y="808"/>
                    <a:pt x="94" y="821"/>
                    <a:pt x="67" y="861"/>
                  </a:cubicBezTo>
                  <a:cubicBezTo>
                    <a:pt x="27" y="887"/>
                    <a:pt x="1" y="940"/>
                    <a:pt x="1" y="1007"/>
                  </a:cubicBezTo>
                  <a:cubicBezTo>
                    <a:pt x="1" y="1073"/>
                    <a:pt x="27" y="1126"/>
                    <a:pt x="67" y="1165"/>
                  </a:cubicBezTo>
                  <a:cubicBezTo>
                    <a:pt x="107" y="1192"/>
                    <a:pt x="133" y="1205"/>
                    <a:pt x="173" y="1205"/>
                  </a:cubicBezTo>
                  <a:cubicBezTo>
                    <a:pt x="226" y="1205"/>
                    <a:pt x="305" y="1205"/>
                    <a:pt x="424" y="1192"/>
                  </a:cubicBezTo>
                  <a:lnTo>
                    <a:pt x="795" y="1192"/>
                  </a:lnTo>
                  <a:cubicBezTo>
                    <a:pt x="795" y="1298"/>
                    <a:pt x="782" y="1417"/>
                    <a:pt x="782" y="1536"/>
                  </a:cubicBezTo>
                  <a:cubicBezTo>
                    <a:pt x="782" y="1655"/>
                    <a:pt x="782" y="1761"/>
                    <a:pt x="782" y="1827"/>
                  </a:cubicBezTo>
                  <a:cubicBezTo>
                    <a:pt x="782" y="1854"/>
                    <a:pt x="795" y="1893"/>
                    <a:pt x="821" y="1933"/>
                  </a:cubicBezTo>
                  <a:cubicBezTo>
                    <a:pt x="861" y="1959"/>
                    <a:pt x="914" y="1986"/>
                    <a:pt x="980" y="1986"/>
                  </a:cubicBezTo>
                  <a:cubicBezTo>
                    <a:pt x="1060" y="1986"/>
                    <a:pt x="1113" y="1959"/>
                    <a:pt x="1139" y="1933"/>
                  </a:cubicBezTo>
                  <a:cubicBezTo>
                    <a:pt x="1179" y="1880"/>
                    <a:pt x="1192" y="1854"/>
                    <a:pt x="1192" y="1827"/>
                  </a:cubicBezTo>
                  <a:lnTo>
                    <a:pt x="1192" y="1192"/>
                  </a:lnTo>
                  <a:lnTo>
                    <a:pt x="1801" y="1192"/>
                  </a:lnTo>
                  <a:cubicBezTo>
                    <a:pt x="1854" y="1192"/>
                    <a:pt x="1894" y="1165"/>
                    <a:pt x="1920" y="1139"/>
                  </a:cubicBezTo>
                  <a:cubicBezTo>
                    <a:pt x="1960" y="1099"/>
                    <a:pt x="1986" y="1046"/>
                    <a:pt x="1986" y="980"/>
                  </a:cubicBezTo>
                  <a:cubicBezTo>
                    <a:pt x="1986" y="901"/>
                    <a:pt x="1973" y="848"/>
                    <a:pt x="1933" y="821"/>
                  </a:cubicBezTo>
                  <a:cubicBezTo>
                    <a:pt x="1907" y="795"/>
                    <a:pt x="1880" y="782"/>
                    <a:pt x="1854" y="782"/>
                  </a:cubicBezTo>
                  <a:cubicBezTo>
                    <a:pt x="1774" y="782"/>
                    <a:pt x="1669" y="782"/>
                    <a:pt x="1563" y="795"/>
                  </a:cubicBezTo>
                  <a:cubicBezTo>
                    <a:pt x="1457" y="808"/>
                    <a:pt x="1338" y="808"/>
                    <a:pt x="1192" y="808"/>
                  </a:cubicBezTo>
                  <a:lnTo>
                    <a:pt x="1192" y="464"/>
                  </a:lnTo>
                  <a:cubicBezTo>
                    <a:pt x="1205" y="345"/>
                    <a:pt x="1205" y="252"/>
                    <a:pt x="1205" y="186"/>
                  </a:cubicBezTo>
                  <a:cubicBezTo>
                    <a:pt x="1205" y="146"/>
                    <a:pt x="1179" y="93"/>
                    <a:pt x="1152" y="67"/>
                  </a:cubicBezTo>
                  <a:cubicBezTo>
                    <a:pt x="1113" y="27"/>
                    <a:pt x="1060" y="1"/>
                    <a:pt x="99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11"/>
            <p:cNvSpPr/>
            <p:nvPr/>
          </p:nvSpPr>
          <p:spPr>
            <a:xfrm>
              <a:off x="2428871" y="768908"/>
              <a:ext cx="177085" cy="286796"/>
            </a:xfrm>
            <a:custGeom>
              <a:avLst/>
              <a:gdLst/>
              <a:ahLst/>
              <a:cxnLst/>
              <a:rect l="l" t="t" r="r" b="b"/>
              <a:pathLst>
                <a:path w="3204" h="5189" extrusionOk="0">
                  <a:moveTo>
                    <a:pt x="1669" y="0"/>
                  </a:moveTo>
                  <a:cubicBezTo>
                    <a:pt x="1417" y="0"/>
                    <a:pt x="1192" y="53"/>
                    <a:pt x="994" y="146"/>
                  </a:cubicBezTo>
                  <a:cubicBezTo>
                    <a:pt x="808" y="252"/>
                    <a:pt x="636" y="371"/>
                    <a:pt x="504" y="516"/>
                  </a:cubicBezTo>
                  <a:cubicBezTo>
                    <a:pt x="371" y="649"/>
                    <a:pt x="279" y="808"/>
                    <a:pt x="213" y="953"/>
                  </a:cubicBezTo>
                  <a:cubicBezTo>
                    <a:pt x="146" y="1099"/>
                    <a:pt x="107" y="1231"/>
                    <a:pt x="107" y="1324"/>
                  </a:cubicBezTo>
                  <a:cubicBezTo>
                    <a:pt x="107" y="1337"/>
                    <a:pt x="107" y="1363"/>
                    <a:pt x="120" y="1416"/>
                  </a:cubicBezTo>
                  <a:cubicBezTo>
                    <a:pt x="120" y="1456"/>
                    <a:pt x="133" y="1496"/>
                    <a:pt x="146" y="1535"/>
                  </a:cubicBezTo>
                  <a:cubicBezTo>
                    <a:pt x="160" y="1575"/>
                    <a:pt x="199" y="1615"/>
                    <a:pt x="226" y="1655"/>
                  </a:cubicBezTo>
                  <a:cubicBezTo>
                    <a:pt x="279" y="1681"/>
                    <a:pt x="332" y="1694"/>
                    <a:pt x="398" y="1694"/>
                  </a:cubicBezTo>
                  <a:cubicBezTo>
                    <a:pt x="504" y="1694"/>
                    <a:pt x="583" y="1668"/>
                    <a:pt x="649" y="1615"/>
                  </a:cubicBezTo>
                  <a:cubicBezTo>
                    <a:pt x="702" y="1562"/>
                    <a:pt x="742" y="1496"/>
                    <a:pt x="742" y="1416"/>
                  </a:cubicBezTo>
                  <a:cubicBezTo>
                    <a:pt x="742" y="1377"/>
                    <a:pt x="729" y="1337"/>
                    <a:pt x="716" y="1324"/>
                  </a:cubicBezTo>
                  <a:cubicBezTo>
                    <a:pt x="702" y="1284"/>
                    <a:pt x="689" y="1271"/>
                    <a:pt x="663" y="1244"/>
                  </a:cubicBezTo>
                  <a:lnTo>
                    <a:pt x="610" y="1178"/>
                  </a:lnTo>
                  <a:cubicBezTo>
                    <a:pt x="596" y="1152"/>
                    <a:pt x="596" y="1125"/>
                    <a:pt x="596" y="1099"/>
                  </a:cubicBezTo>
                  <a:cubicBezTo>
                    <a:pt x="596" y="1072"/>
                    <a:pt x="623" y="1019"/>
                    <a:pt x="663" y="940"/>
                  </a:cubicBezTo>
                  <a:cubicBezTo>
                    <a:pt x="716" y="847"/>
                    <a:pt x="782" y="768"/>
                    <a:pt x="861" y="688"/>
                  </a:cubicBezTo>
                  <a:cubicBezTo>
                    <a:pt x="954" y="609"/>
                    <a:pt x="1060" y="530"/>
                    <a:pt x="1179" y="477"/>
                  </a:cubicBezTo>
                  <a:cubicBezTo>
                    <a:pt x="1311" y="410"/>
                    <a:pt x="1444" y="371"/>
                    <a:pt x="1602" y="371"/>
                  </a:cubicBezTo>
                  <a:cubicBezTo>
                    <a:pt x="1761" y="371"/>
                    <a:pt x="1894" y="397"/>
                    <a:pt x="2013" y="463"/>
                  </a:cubicBezTo>
                  <a:cubicBezTo>
                    <a:pt x="2119" y="516"/>
                    <a:pt x="2211" y="583"/>
                    <a:pt x="2277" y="675"/>
                  </a:cubicBezTo>
                  <a:cubicBezTo>
                    <a:pt x="2357" y="755"/>
                    <a:pt x="2396" y="847"/>
                    <a:pt x="2423" y="953"/>
                  </a:cubicBezTo>
                  <a:cubicBezTo>
                    <a:pt x="2463" y="1059"/>
                    <a:pt x="2476" y="1152"/>
                    <a:pt x="2476" y="1244"/>
                  </a:cubicBezTo>
                  <a:cubicBezTo>
                    <a:pt x="2476" y="1456"/>
                    <a:pt x="2436" y="1668"/>
                    <a:pt x="2357" y="1893"/>
                  </a:cubicBezTo>
                  <a:cubicBezTo>
                    <a:pt x="2291" y="2131"/>
                    <a:pt x="2185" y="2356"/>
                    <a:pt x="2052" y="2594"/>
                  </a:cubicBezTo>
                  <a:cubicBezTo>
                    <a:pt x="1933" y="2819"/>
                    <a:pt x="1788" y="3044"/>
                    <a:pt x="1629" y="3283"/>
                  </a:cubicBezTo>
                  <a:cubicBezTo>
                    <a:pt x="1470" y="3508"/>
                    <a:pt x="1298" y="3719"/>
                    <a:pt x="1126" y="3918"/>
                  </a:cubicBezTo>
                  <a:cubicBezTo>
                    <a:pt x="954" y="4116"/>
                    <a:pt x="769" y="4302"/>
                    <a:pt x="596" y="4474"/>
                  </a:cubicBezTo>
                  <a:cubicBezTo>
                    <a:pt x="424" y="4633"/>
                    <a:pt x="266" y="4778"/>
                    <a:pt x="120" y="4884"/>
                  </a:cubicBezTo>
                  <a:cubicBezTo>
                    <a:pt x="94" y="4910"/>
                    <a:pt x="67" y="4937"/>
                    <a:pt x="27" y="4963"/>
                  </a:cubicBezTo>
                  <a:cubicBezTo>
                    <a:pt x="14" y="4977"/>
                    <a:pt x="1" y="5003"/>
                    <a:pt x="1" y="5043"/>
                  </a:cubicBezTo>
                  <a:cubicBezTo>
                    <a:pt x="1" y="5069"/>
                    <a:pt x="14" y="5109"/>
                    <a:pt x="27" y="5135"/>
                  </a:cubicBezTo>
                  <a:cubicBezTo>
                    <a:pt x="67" y="5175"/>
                    <a:pt x="107" y="5188"/>
                    <a:pt x="173" y="5188"/>
                  </a:cubicBezTo>
                  <a:cubicBezTo>
                    <a:pt x="239" y="5188"/>
                    <a:pt x="292" y="5188"/>
                    <a:pt x="332" y="5162"/>
                  </a:cubicBezTo>
                  <a:cubicBezTo>
                    <a:pt x="385" y="5149"/>
                    <a:pt x="424" y="5122"/>
                    <a:pt x="438" y="5109"/>
                  </a:cubicBezTo>
                  <a:lnTo>
                    <a:pt x="1510" y="5109"/>
                  </a:lnTo>
                  <a:cubicBezTo>
                    <a:pt x="1642" y="5109"/>
                    <a:pt x="1761" y="5122"/>
                    <a:pt x="1880" y="5122"/>
                  </a:cubicBezTo>
                  <a:lnTo>
                    <a:pt x="2674" y="5122"/>
                  </a:lnTo>
                  <a:cubicBezTo>
                    <a:pt x="2688" y="5122"/>
                    <a:pt x="2714" y="5122"/>
                    <a:pt x="2754" y="5096"/>
                  </a:cubicBezTo>
                  <a:cubicBezTo>
                    <a:pt x="2794" y="5069"/>
                    <a:pt x="2833" y="5043"/>
                    <a:pt x="2860" y="4990"/>
                  </a:cubicBezTo>
                  <a:cubicBezTo>
                    <a:pt x="2966" y="4791"/>
                    <a:pt x="3058" y="4646"/>
                    <a:pt x="3111" y="4553"/>
                  </a:cubicBezTo>
                  <a:cubicBezTo>
                    <a:pt x="3177" y="4460"/>
                    <a:pt x="3204" y="4394"/>
                    <a:pt x="3204" y="4355"/>
                  </a:cubicBezTo>
                  <a:cubicBezTo>
                    <a:pt x="3204" y="4302"/>
                    <a:pt x="3191" y="4262"/>
                    <a:pt x="3151" y="4249"/>
                  </a:cubicBezTo>
                  <a:cubicBezTo>
                    <a:pt x="3111" y="4235"/>
                    <a:pt x="3071" y="4222"/>
                    <a:pt x="3019" y="4222"/>
                  </a:cubicBezTo>
                  <a:cubicBezTo>
                    <a:pt x="2966" y="4222"/>
                    <a:pt x="2926" y="4235"/>
                    <a:pt x="2886" y="4275"/>
                  </a:cubicBezTo>
                  <a:cubicBezTo>
                    <a:pt x="2860" y="4302"/>
                    <a:pt x="2833" y="4328"/>
                    <a:pt x="2820" y="4355"/>
                  </a:cubicBezTo>
                  <a:lnTo>
                    <a:pt x="2648" y="4619"/>
                  </a:lnTo>
                  <a:cubicBezTo>
                    <a:pt x="2621" y="4659"/>
                    <a:pt x="2595" y="4699"/>
                    <a:pt x="2569" y="4712"/>
                  </a:cubicBezTo>
                  <a:cubicBezTo>
                    <a:pt x="2542" y="4725"/>
                    <a:pt x="2516" y="4738"/>
                    <a:pt x="2489" y="4738"/>
                  </a:cubicBezTo>
                  <a:lnTo>
                    <a:pt x="2251" y="4738"/>
                  </a:lnTo>
                  <a:cubicBezTo>
                    <a:pt x="2119" y="4738"/>
                    <a:pt x="1973" y="4738"/>
                    <a:pt x="1801" y="4725"/>
                  </a:cubicBezTo>
                  <a:lnTo>
                    <a:pt x="1271" y="4725"/>
                  </a:lnTo>
                  <a:cubicBezTo>
                    <a:pt x="1099" y="4725"/>
                    <a:pt x="941" y="4712"/>
                    <a:pt x="821" y="4712"/>
                  </a:cubicBezTo>
                  <a:cubicBezTo>
                    <a:pt x="941" y="4593"/>
                    <a:pt x="1073" y="4460"/>
                    <a:pt x="1232" y="4302"/>
                  </a:cubicBezTo>
                  <a:cubicBezTo>
                    <a:pt x="1377" y="4143"/>
                    <a:pt x="1536" y="3971"/>
                    <a:pt x="1682" y="3785"/>
                  </a:cubicBezTo>
                  <a:cubicBezTo>
                    <a:pt x="1841" y="3600"/>
                    <a:pt x="1999" y="3402"/>
                    <a:pt x="2145" y="3190"/>
                  </a:cubicBezTo>
                  <a:cubicBezTo>
                    <a:pt x="2291" y="2978"/>
                    <a:pt x="2436" y="2766"/>
                    <a:pt x="2542" y="2555"/>
                  </a:cubicBezTo>
                  <a:cubicBezTo>
                    <a:pt x="2661" y="2343"/>
                    <a:pt x="2754" y="2118"/>
                    <a:pt x="2833" y="1906"/>
                  </a:cubicBezTo>
                  <a:cubicBezTo>
                    <a:pt x="2899" y="1681"/>
                    <a:pt x="2939" y="1469"/>
                    <a:pt x="2939" y="1258"/>
                  </a:cubicBezTo>
                  <a:cubicBezTo>
                    <a:pt x="2939" y="1085"/>
                    <a:pt x="2913" y="927"/>
                    <a:pt x="2873" y="781"/>
                  </a:cubicBezTo>
                  <a:cubicBezTo>
                    <a:pt x="2833" y="622"/>
                    <a:pt x="2754" y="490"/>
                    <a:pt x="2648" y="371"/>
                  </a:cubicBezTo>
                  <a:cubicBezTo>
                    <a:pt x="2542" y="252"/>
                    <a:pt x="2423" y="172"/>
                    <a:pt x="2251" y="106"/>
                  </a:cubicBezTo>
                  <a:cubicBezTo>
                    <a:pt x="2092" y="27"/>
                    <a:pt x="1894" y="0"/>
                    <a:pt x="166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11"/>
            <p:cNvSpPr/>
            <p:nvPr/>
          </p:nvSpPr>
          <p:spPr>
            <a:xfrm>
              <a:off x="2632265" y="887407"/>
              <a:ext cx="93683" cy="78318"/>
            </a:xfrm>
            <a:custGeom>
              <a:avLst/>
              <a:gdLst/>
              <a:ahLst/>
              <a:cxnLst/>
              <a:rect l="l" t="t" r="r" b="b"/>
              <a:pathLst>
                <a:path w="1695" h="1417" extrusionOk="0">
                  <a:moveTo>
                    <a:pt x="159" y="0"/>
                  </a:moveTo>
                  <a:cubicBezTo>
                    <a:pt x="93" y="0"/>
                    <a:pt x="53" y="27"/>
                    <a:pt x="27" y="66"/>
                  </a:cubicBezTo>
                  <a:cubicBezTo>
                    <a:pt x="14" y="106"/>
                    <a:pt x="0" y="146"/>
                    <a:pt x="0" y="186"/>
                  </a:cubicBezTo>
                  <a:cubicBezTo>
                    <a:pt x="0" y="225"/>
                    <a:pt x="14" y="278"/>
                    <a:pt x="40" y="318"/>
                  </a:cubicBezTo>
                  <a:cubicBezTo>
                    <a:pt x="66" y="358"/>
                    <a:pt x="106" y="384"/>
                    <a:pt x="159" y="384"/>
                  </a:cubicBezTo>
                  <a:lnTo>
                    <a:pt x="821" y="384"/>
                  </a:lnTo>
                  <a:cubicBezTo>
                    <a:pt x="953" y="371"/>
                    <a:pt x="1086" y="371"/>
                    <a:pt x="1205" y="371"/>
                  </a:cubicBezTo>
                  <a:lnTo>
                    <a:pt x="1522" y="371"/>
                  </a:lnTo>
                  <a:cubicBezTo>
                    <a:pt x="1589" y="371"/>
                    <a:pt x="1641" y="344"/>
                    <a:pt x="1668" y="291"/>
                  </a:cubicBezTo>
                  <a:cubicBezTo>
                    <a:pt x="1681" y="239"/>
                    <a:pt x="1694" y="199"/>
                    <a:pt x="1694" y="172"/>
                  </a:cubicBezTo>
                  <a:cubicBezTo>
                    <a:pt x="1694" y="119"/>
                    <a:pt x="1681" y="80"/>
                    <a:pt x="1655" y="53"/>
                  </a:cubicBezTo>
                  <a:cubicBezTo>
                    <a:pt x="1628" y="14"/>
                    <a:pt x="1602" y="0"/>
                    <a:pt x="1575" y="0"/>
                  </a:cubicBezTo>
                  <a:cubicBezTo>
                    <a:pt x="1469" y="0"/>
                    <a:pt x="1364" y="0"/>
                    <a:pt x="1231" y="14"/>
                  </a:cubicBezTo>
                  <a:lnTo>
                    <a:pt x="278" y="14"/>
                  </a:lnTo>
                  <a:cubicBezTo>
                    <a:pt x="225" y="0"/>
                    <a:pt x="186" y="0"/>
                    <a:pt x="159" y="0"/>
                  </a:cubicBezTo>
                  <a:close/>
                  <a:moveTo>
                    <a:pt x="159" y="1033"/>
                  </a:moveTo>
                  <a:cubicBezTo>
                    <a:pt x="93" y="1033"/>
                    <a:pt x="53" y="1059"/>
                    <a:pt x="27" y="1099"/>
                  </a:cubicBezTo>
                  <a:cubicBezTo>
                    <a:pt x="14" y="1139"/>
                    <a:pt x="0" y="1178"/>
                    <a:pt x="0" y="1218"/>
                  </a:cubicBezTo>
                  <a:cubicBezTo>
                    <a:pt x="0" y="1271"/>
                    <a:pt x="14" y="1311"/>
                    <a:pt x="40" y="1350"/>
                  </a:cubicBezTo>
                  <a:cubicBezTo>
                    <a:pt x="66" y="1390"/>
                    <a:pt x="106" y="1416"/>
                    <a:pt x="159" y="1416"/>
                  </a:cubicBezTo>
                  <a:lnTo>
                    <a:pt x="821" y="1416"/>
                  </a:lnTo>
                  <a:cubicBezTo>
                    <a:pt x="953" y="1416"/>
                    <a:pt x="1086" y="1403"/>
                    <a:pt x="1205" y="1403"/>
                  </a:cubicBezTo>
                  <a:lnTo>
                    <a:pt x="1522" y="1403"/>
                  </a:lnTo>
                  <a:cubicBezTo>
                    <a:pt x="1589" y="1403"/>
                    <a:pt x="1641" y="1390"/>
                    <a:pt x="1668" y="1337"/>
                  </a:cubicBezTo>
                  <a:cubicBezTo>
                    <a:pt x="1681" y="1284"/>
                    <a:pt x="1694" y="1231"/>
                    <a:pt x="1694" y="1205"/>
                  </a:cubicBezTo>
                  <a:cubicBezTo>
                    <a:pt x="1694" y="1165"/>
                    <a:pt x="1681" y="1125"/>
                    <a:pt x="1655" y="1086"/>
                  </a:cubicBezTo>
                  <a:cubicBezTo>
                    <a:pt x="1628" y="1046"/>
                    <a:pt x="1602" y="1033"/>
                    <a:pt x="1575" y="1033"/>
                  </a:cubicBezTo>
                  <a:cubicBezTo>
                    <a:pt x="1469" y="1033"/>
                    <a:pt x="1364" y="1033"/>
                    <a:pt x="1231" y="1046"/>
                  </a:cubicBezTo>
                  <a:lnTo>
                    <a:pt x="278" y="1046"/>
                  </a:lnTo>
                  <a:cubicBezTo>
                    <a:pt x="225" y="1046"/>
                    <a:pt x="186" y="1033"/>
                    <a:pt x="159" y="103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1"/>
            <p:cNvSpPr/>
            <p:nvPr/>
          </p:nvSpPr>
          <p:spPr>
            <a:xfrm>
              <a:off x="2740539" y="770345"/>
              <a:ext cx="188029" cy="281711"/>
            </a:xfrm>
            <a:custGeom>
              <a:avLst/>
              <a:gdLst/>
              <a:ahLst/>
              <a:cxnLst/>
              <a:rect l="l" t="t" r="r" b="b"/>
              <a:pathLst>
                <a:path w="3402" h="5097" extrusionOk="0">
                  <a:moveTo>
                    <a:pt x="2528" y="609"/>
                  </a:moveTo>
                  <a:lnTo>
                    <a:pt x="2356" y="3190"/>
                  </a:lnTo>
                  <a:cubicBezTo>
                    <a:pt x="2210" y="3190"/>
                    <a:pt x="2038" y="3204"/>
                    <a:pt x="1853" y="3217"/>
                  </a:cubicBezTo>
                  <a:cubicBezTo>
                    <a:pt x="1668" y="3230"/>
                    <a:pt x="1496" y="3230"/>
                    <a:pt x="1324" y="3243"/>
                  </a:cubicBezTo>
                  <a:cubicBezTo>
                    <a:pt x="1165" y="3243"/>
                    <a:pt x="1019" y="3257"/>
                    <a:pt x="900" y="3257"/>
                  </a:cubicBezTo>
                  <a:lnTo>
                    <a:pt x="702" y="3257"/>
                  </a:lnTo>
                  <a:cubicBezTo>
                    <a:pt x="662" y="3257"/>
                    <a:pt x="635" y="3257"/>
                    <a:pt x="622" y="3243"/>
                  </a:cubicBezTo>
                  <a:cubicBezTo>
                    <a:pt x="622" y="3230"/>
                    <a:pt x="622" y="3230"/>
                    <a:pt x="622" y="3217"/>
                  </a:cubicBezTo>
                  <a:cubicBezTo>
                    <a:pt x="622" y="3190"/>
                    <a:pt x="622" y="3164"/>
                    <a:pt x="649" y="3137"/>
                  </a:cubicBezTo>
                  <a:cubicBezTo>
                    <a:pt x="675" y="3124"/>
                    <a:pt x="688" y="3098"/>
                    <a:pt x="688" y="3084"/>
                  </a:cubicBezTo>
                  <a:lnTo>
                    <a:pt x="2528" y="609"/>
                  </a:lnTo>
                  <a:close/>
                  <a:moveTo>
                    <a:pt x="2713" y="1"/>
                  </a:moveTo>
                  <a:cubicBezTo>
                    <a:pt x="2634" y="1"/>
                    <a:pt x="2581" y="27"/>
                    <a:pt x="2515" y="80"/>
                  </a:cubicBezTo>
                  <a:cubicBezTo>
                    <a:pt x="2462" y="120"/>
                    <a:pt x="2422" y="159"/>
                    <a:pt x="2409" y="173"/>
                  </a:cubicBezTo>
                  <a:cubicBezTo>
                    <a:pt x="2263" y="358"/>
                    <a:pt x="2131" y="530"/>
                    <a:pt x="2012" y="689"/>
                  </a:cubicBezTo>
                  <a:cubicBezTo>
                    <a:pt x="1893" y="834"/>
                    <a:pt x="1774" y="993"/>
                    <a:pt x="1668" y="1126"/>
                  </a:cubicBezTo>
                  <a:lnTo>
                    <a:pt x="1350" y="1562"/>
                  </a:lnTo>
                  <a:cubicBezTo>
                    <a:pt x="1244" y="1708"/>
                    <a:pt x="1125" y="1867"/>
                    <a:pt x="993" y="2039"/>
                  </a:cubicBezTo>
                  <a:cubicBezTo>
                    <a:pt x="874" y="2211"/>
                    <a:pt x="728" y="2396"/>
                    <a:pt x="582" y="2595"/>
                  </a:cubicBezTo>
                  <a:cubicBezTo>
                    <a:pt x="437" y="2807"/>
                    <a:pt x="265" y="3045"/>
                    <a:pt x="66" y="3309"/>
                  </a:cubicBezTo>
                  <a:cubicBezTo>
                    <a:pt x="40" y="3336"/>
                    <a:pt x="27" y="3362"/>
                    <a:pt x="13" y="3402"/>
                  </a:cubicBezTo>
                  <a:cubicBezTo>
                    <a:pt x="0" y="3415"/>
                    <a:pt x="0" y="3442"/>
                    <a:pt x="0" y="3468"/>
                  </a:cubicBezTo>
                  <a:cubicBezTo>
                    <a:pt x="0" y="3534"/>
                    <a:pt x="27" y="3574"/>
                    <a:pt x="80" y="3601"/>
                  </a:cubicBezTo>
                  <a:cubicBezTo>
                    <a:pt x="132" y="3640"/>
                    <a:pt x="185" y="3654"/>
                    <a:pt x="265" y="3654"/>
                  </a:cubicBezTo>
                  <a:cubicBezTo>
                    <a:pt x="344" y="3654"/>
                    <a:pt x="556" y="3654"/>
                    <a:pt x="900" y="3640"/>
                  </a:cubicBezTo>
                  <a:cubicBezTo>
                    <a:pt x="1231" y="3627"/>
                    <a:pt x="1721" y="3601"/>
                    <a:pt x="2343" y="3601"/>
                  </a:cubicBezTo>
                  <a:lnTo>
                    <a:pt x="2290" y="4554"/>
                  </a:lnTo>
                  <a:cubicBezTo>
                    <a:pt x="2290" y="4633"/>
                    <a:pt x="2263" y="4686"/>
                    <a:pt x="2197" y="4726"/>
                  </a:cubicBezTo>
                  <a:cubicBezTo>
                    <a:pt x="2144" y="4752"/>
                    <a:pt x="2078" y="4779"/>
                    <a:pt x="1985" y="4792"/>
                  </a:cubicBezTo>
                  <a:lnTo>
                    <a:pt x="1893" y="4792"/>
                  </a:lnTo>
                  <a:cubicBezTo>
                    <a:pt x="1853" y="4792"/>
                    <a:pt x="1800" y="4805"/>
                    <a:pt x="1747" y="4805"/>
                  </a:cubicBezTo>
                  <a:cubicBezTo>
                    <a:pt x="1694" y="4805"/>
                    <a:pt x="1641" y="4818"/>
                    <a:pt x="1575" y="4818"/>
                  </a:cubicBezTo>
                  <a:lnTo>
                    <a:pt x="1430" y="4818"/>
                  </a:lnTo>
                  <a:cubicBezTo>
                    <a:pt x="1390" y="4818"/>
                    <a:pt x="1350" y="4832"/>
                    <a:pt x="1310" y="4845"/>
                  </a:cubicBezTo>
                  <a:cubicBezTo>
                    <a:pt x="1271" y="4858"/>
                    <a:pt x="1244" y="4898"/>
                    <a:pt x="1244" y="4951"/>
                  </a:cubicBezTo>
                  <a:cubicBezTo>
                    <a:pt x="1244" y="5017"/>
                    <a:pt x="1271" y="5057"/>
                    <a:pt x="1324" y="5070"/>
                  </a:cubicBezTo>
                  <a:cubicBezTo>
                    <a:pt x="1377" y="5096"/>
                    <a:pt x="1416" y="5096"/>
                    <a:pt x="1456" y="5096"/>
                  </a:cubicBezTo>
                  <a:lnTo>
                    <a:pt x="2965" y="5096"/>
                  </a:lnTo>
                  <a:cubicBezTo>
                    <a:pt x="3044" y="5096"/>
                    <a:pt x="3110" y="5096"/>
                    <a:pt x="3163" y="5070"/>
                  </a:cubicBezTo>
                  <a:cubicBezTo>
                    <a:pt x="3216" y="5043"/>
                    <a:pt x="3230" y="5004"/>
                    <a:pt x="3230" y="4951"/>
                  </a:cubicBezTo>
                  <a:cubicBezTo>
                    <a:pt x="3230" y="4884"/>
                    <a:pt x="3216" y="4845"/>
                    <a:pt x="3163" y="4832"/>
                  </a:cubicBezTo>
                  <a:cubicBezTo>
                    <a:pt x="3124" y="4805"/>
                    <a:pt x="3057" y="4792"/>
                    <a:pt x="2965" y="4792"/>
                  </a:cubicBezTo>
                  <a:lnTo>
                    <a:pt x="2793" y="4792"/>
                  </a:lnTo>
                  <a:cubicBezTo>
                    <a:pt x="2740" y="4779"/>
                    <a:pt x="2713" y="4752"/>
                    <a:pt x="2713" y="4699"/>
                  </a:cubicBezTo>
                  <a:cubicBezTo>
                    <a:pt x="2713" y="4673"/>
                    <a:pt x="2713" y="4620"/>
                    <a:pt x="2713" y="4527"/>
                  </a:cubicBezTo>
                  <a:cubicBezTo>
                    <a:pt x="2727" y="4448"/>
                    <a:pt x="2727" y="4355"/>
                    <a:pt x="2727" y="4249"/>
                  </a:cubicBezTo>
                  <a:cubicBezTo>
                    <a:pt x="2740" y="4130"/>
                    <a:pt x="2740" y="4024"/>
                    <a:pt x="2753" y="3905"/>
                  </a:cubicBezTo>
                  <a:cubicBezTo>
                    <a:pt x="2753" y="3786"/>
                    <a:pt x="2766" y="3680"/>
                    <a:pt x="2766" y="3601"/>
                  </a:cubicBezTo>
                  <a:lnTo>
                    <a:pt x="3230" y="3601"/>
                  </a:lnTo>
                  <a:cubicBezTo>
                    <a:pt x="3256" y="3601"/>
                    <a:pt x="3296" y="3587"/>
                    <a:pt x="3335" y="3561"/>
                  </a:cubicBezTo>
                  <a:cubicBezTo>
                    <a:pt x="3388" y="3534"/>
                    <a:pt x="3402" y="3482"/>
                    <a:pt x="3402" y="3415"/>
                  </a:cubicBezTo>
                  <a:cubicBezTo>
                    <a:pt x="3402" y="3349"/>
                    <a:pt x="3388" y="3309"/>
                    <a:pt x="3349" y="3270"/>
                  </a:cubicBezTo>
                  <a:cubicBezTo>
                    <a:pt x="3309" y="3230"/>
                    <a:pt x="3256" y="3217"/>
                    <a:pt x="3190" y="3217"/>
                  </a:cubicBezTo>
                  <a:lnTo>
                    <a:pt x="2793" y="3190"/>
                  </a:lnTo>
                  <a:cubicBezTo>
                    <a:pt x="2793" y="3032"/>
                    <a:pt x="2793" y="2859"/>
                    <a:pt x="2806" y="2648"/>
                  </a:cubicBezTo>
                  <a:cubicBezTo>
                    <a:pt x="2806" y="2436"/>
                    <a:pt x="2819" y="2224"/>
                    <a:pt x="2832" y="1999"/>
                  </a:cubicBezTo>
                  <a:cubicBezTo>
                    <a:pt x="2846" y="1774"/>
                    <a:pt x="2859" y="1562"/>
                    <a:pt x="2872" y="1337"/>
                  </a:cubicBezTo>
                  <a:cubicBezTo>
                    <a:pt x="2899" y="1126"/>
                    <a:pt x="2912" y="927"/>
                    <a:pt x="2925" y="755"/>
                  </a:cubicBezTo>
                  <a:cubicBezTo>
                    <a:pt x="2938" y="583"/>
                    <a:pt x="2952" y="437"/>
                    <a:pt x="2952" y="318"/>
                  </a:cubicBezTo>
                  <a:cubicBezTo>
                    <a:pt x="2965" y="212"/>
                    <a:pt x="2965" y="146"/>
                    <a:pt x="2965" y="133"/>
                  </a:cubicBezTo>
                  <a:cubicBezTo>
                    <a:pt x="2965" y="93"/>
                    <a:pt x="2938" y="54"/>
                    <a:pt x="2899" y="40"/>
                  </a:cubicBezTo>
                  <a:cubicBezTo>
                    <a:pt x="2846" y="14"/>
                    <a:pt x="2780" y="1"/>
                    <a:pt x="271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3" name="Google Shape;183;p11"/>
          <p:cNvGrpSpPr/>
          <p:nvPr/>
        </p:nvGrpSpPr>
        <p:grpSpPr>
          <a:xfrm>
            <a:off x="579149" y="2344267"/>
            <a:ext cx="595379" cy="434972"/>
            <a:chOff x="570141" y="1610117"/>
            <a:chExt cx="675952" cy="493837"/>
          </a:xfrm>
        </p:grpSpPr>
        <p:sp>
          <p:nvSpPr>
            <p:cNvPr id="184" name="Google Shape;184;p11"/>
            <p:cNvSpPr/>
            <p:nvPr/>
          </p:nvSpPr>
          <p:spPr>
            <a:xfrm>
              <a:off x="954157" y="1808371"/>
              <a:ext cx="250207" cy="292655"/>
            </a:xfrm>
            <a:custGeom>
              <a:avLst/>
              <a:gdLst/>
              <a:ahLst/>
              <a:cxnLst/>
              <a:rect l="l" t="t" r="r" b="b"/>
              <a:pathLst>
                <a:path w="4527" h="5295" extrusionOk="0">
                  <a:moveTo>
                    <a:pt x="2701" y="0"/>
                  </a:moveTo>
                  <a:cubicBezTo>
                    <a:pt x="2608" y="0"/>
                    <a:pt x="2555" y="14"/>
                    <a:pt x="2528" y="40"/>
                  </a:cubicBezTo>
                  <a:cubicBezTo>
                    <a:pt x="2502" y="53"/>
                    <a:pt x="2489" y="93"/>
                    <a:pt x="2489" y="146"/>
                  </a:cubicBezTo>
                  <a:cubicBezTo>
                    <a:pt x="2489" y="199"/>
                    <a:pt x="2502" y="239"/>
                    <a:pt x="2542" y="265"/>
                  </a:cubicBezTo>
                  <a:cubicBezTo>
                    <a:pt x="2595" y="292"/>
                    <a:pt x="2634" y="305"/>
                    <a:pt x="2701" y="305"/>
                  </a:cubicBezTo>
                  <a:cubicBezTo>
                    <a:pt x="2793" y="305"/>
                    <a:pt x="2846" y="305"/>
                    <a:pt x="2873" y="318"/>
                  </a:cubicBezTo>
                  <a:cubicBezTo>
                    <a:pt x="2912" y="318"/>
                    <a:pt x="2926" y="358"/>
                    <a:pt x="2926" y="397"/>
                  </a:cubicBezTo>
                  <a:cubicBezTo>
                    <a:pt x="2926" y="424"/>
                    <a:pt x="2912" y="477"/>
                    <a:pt x="2873" y="543"/>
                  </a:cubicBezTo>
                  <a:cubicBezTo>
                    <a:pt x="2846" y="609"/>
                    <a:pt x="2806" y="702"/>
                    <a:pt x="2753" y="808"/>
                  </a:cubicBezTo>
                  <a:cubicBezTo>
                    <a:pt x="2701" y="900"/>
                    <a:pt x="2648" y="1020"/>
                    <a:pt x="2581" y="1139"/>
                  </a:cubicBezTo>
                  <a:cubicBezTo>
                    <a:pt x="2515" y="1258"/>
                    <a:pt x="2462" y="1377"/>
                    <a:pt x="2396" y="1483"/>
                  </a:cubicBezTo>
                  <a:cubicBezTo>
                    <a:pt x="2330" y="1602"/>
                    <a:pt x="2277" y="1721"/>
                    <a:pt x="2224" y="1827"/>
                  </a:cubicBezTo>
                  <a:cubicBezTo>
                    <a:pt x="2171" y="1920"/>
                    <a:pt x="2131" y="2012"/>
                    <a:pt x="2092" y="2078"/>
                  </a:cubicBezTo>
                  <a:cubicBezTo>
                    <a:pt x="1959" y="1814"/>
                    <a:pt x="1827" y="1575"/>
                    <a:pt x="1721" y="1350"/>
                  </a:cubicBezTo>
                  <a:lnTo>
                    <a:pt x="1589" y="1086"/>
                  </a:lnTo>
                  <a:cubicBezTo>
                    <a:pt x="1536" y="993"/>
                    <a:pt x="1496" y="900"/>
                    <a:pt x="1456" y="834"/>
                  </a:cubicBezTo>
                  <a:cubicBezTo>
                    <a:pt x="1430" y="755"/>
                    <a:pt x="1403" y="689"/>
                    <a:pt x="1377" y="649"/>
                  </a:cubicBezTo>
                  <a:cubicBezTo>
                    <a:pt x="1364" y="596"/>
                    <a:pt x="1351" y="556"/>
                    <a:pt x="1351" y="543"/>
                  </a:cubicBezTo>
                  <a:cubicBezTo>
                    <a:pt x="1351" y="503"/>
                    <a:pt x="1377" y="477"/>
                    <a:pt x="1443" y="464"/>
                  </a:cubicBezTo>
                  <a:cubicBezTo>
                    <a:pt x="1496" y="450"/>
                    <a:pt x="1562" y="437"/>
                    <a:pt x="1628" y="437"/>
                  </a:cubicBezTo>
                  <a:cubicBezTo>
                    <a:pt x="1708" y="424"/>
                    <a:pt x="1774" y="411"/>
                    <a:pt x="1827" y="384"/>
                  </a:cubicBezTo>
                  <a:cubicBezTo>
                    <a:pt x="1893" y="371"/>
                    <a:pt x="1920" y="331"/>
                    <a:pt x="1920" y="278"/>
                  </a:cubicBezTo>
                  <a:cubicBezTo>
                    <a:pt x="1920" y="225"/>
                    <a:pt x="1906" y="186"/>
                    <a:pt x="1880" y="172"/>
                  </a:cubicBezTo>
                  <a:cubicBezTo>
                    <a:pt x="1853" y="146"/>
                    <a:pt x="1801" y="133"/>
                    <a:pt x="1721" y="133"/>
                  </a:cubicBezTo>
                  <a:lnTo>
                    <a:pt x="345" y="133"/>
                  </a:lnTo>
                  <a:cubicBezTo>
                    <a:pt x="212" y="133"/>
                    <a:pt x="133" y="186"/>
                    <a:pt x="133" y="278"/>
                  </a:cubicBezTo>
                  <a:cubicBezTo>
                    <a:pt x="133" y="331"/>
                    <a:pt x="159" y="371"/>
                    <a:pt x="199" y="397"/>
                  </a:cubicBezTo>
                  <a:cubicBezTo>
                    <a:pt x="252" y="411"/>
                    <a:pt x="305" y="424"/>
                    <a:pt x="358" y="424"/>
                  </a:cubicBezTo>
                  <a:cubicBezTo>
                    <a:pt x="503" y="424"/>
                    <a:pt x="623" y="437"/>
                    <a:pt x="715" y="464"/>
                  </a:cubicBezTo>
                  <a:cubicBezTo>
                    <a:pt x="808" y="490"/>
                    <a:pt x="874" y="543"/>
                    <a:pt x="914" y="622"/>
                  </a:cubicBezTo>
                  <a:lnTo>
                    <a:pt x="1880" y="2515"/>
                  </a:lnTo>
                  <a:lnTo>
                    <a:pt x="887" y="4514"/>
                  </a:lnTo>
                  <a:cubicBezTo>
                    <a:pt x="848" y="4593"/>
                    <a:pt x="808" y="4646"/>
                    <a:pt x="781" y="4686"/>
                  </a:cubicBezTo>
                  <a:cubicBezTo>
                    <a:pt x="742" y="4725"/>
                    <a:pt x="676" y="4752"/>
                    <a:pt x="596" y="4752"/>
                  </a:cubicBezTo>
                  <a:cubicBezTo>
                    <a:pt x="583" y="4752"/>
                    <a:pt x="556" y="4752"/>
                    <a:pt x="530" y="4765"/>
                  </a:cubicBezTo>
                  <a:cubicBezTo>
                    <a:pt x="490" y="4765"/>
                    <a:pt x="451" y="4765"/>
                    <a:pt x="411" y="4778"/>
                  </a:cubicBezTo>
                  <a:cubicBezTo>
                    <a:pt x="371" y="4778"/>
                    <a:pt x="331" y="4778"/>
                    <a:pt x="292" y="4792"/>
                  </a:cubicBezTo>
                  <a:lnTo>
                    <a:pt x="186" y="4792"/>
                  </a:lnTo>
                  <a:cubicBezTo>
                    <a:pt x="146" y="4792"/>
                    <a:pt x="106" y="4805"/>
                    <a:pt x="67" y="4818"/>
                  </a:cubicBezTo>
                  <a:cubicBezTo>
                    <a:pt x="14" y="4845"/>
                    <a:pt x="1" y="4871"/>
                    <a:pt x="1" y="4924"/>
                  </a:cubicBezTo>
                  <a:cubicBezTo>
                    <a:pt x="1" y="4977"/>
                    <a:pt x="27" y="5017"/>
                    <a:pt x="67" y="5043"/>
                  </a:cubicBezTo>
                  <a:cubicBezTo>
                    <a:pt x="120" y="5056"/>
                    <a:pt x="159" y="5070"/>
                    <a:pt x="199" y="5070"/>
                  </a:cubicBezTo>
                  <a:lnTo>
                    <a:pt x="1708" y="5070"/>
                  </a:lnTo>
                  <a:cubicBezTo>
                    <a:pt x="1787" y="5070"/>
                    <a:pt x="1840" y="5056"/>
                    <a:pt x="1880" y="5030"/>
                  </a:cubicBezTo>
                  <a:cubicBezTo>
                    <a:pt x="1906" y="5003"/>
                    <a:pt x="1920" y="4964"/>
                    <a:pt x="1920" y="4911"/>
                  </a:cubicBezTo>
                  <a:cubicBezTo>
                    <a:pt x="1920" y="4858"/>
                    <a:pt x="1893" y="4818"/>
                    <a:pt x="1853" y="4805"/>
                  </a:cubicBezTo>
                  <a:cubicBezTo>
                    <a:pt x="1814" y="4778"/>
                    <a:pt x="1761" y="4765"/>
                    <a:pt x="1708" y="4765"/>
                  </a:cubicBezTo>
                  <a:lnTo>
                    <a:pt x="1562" y="4765"/>
                  </a:lnTo>
                  <a:cubicBezTo>
                    <a:pt x="1523" y="4765"/>
                    <a:pt x="1483" y="4765"/>
                    <a:pt x="1443" y="4752"/>
                  </a:cubicBezTo>
                  <a:cubicBezTo>
                    <a:pt x="1403" y="4752"/>
                    <a:pt x="1364" y="4739"/>
                    <a:pt x="1351" y="4725"/>
                  </a:cubicBezTo>
                  <a:cubicBezTo>
                    <a:pt x="1324" y="4712"/>
                    <a:pt x="1311" y="4699"/>
                    <a:pt x="1311" y="4672"/>
                  </a:cubicBezTo>
                  <a:cubicBezTo>
                    <a:pt x="1311" y="4646"/>
                    <a:pt x="1324" y="4593"/>
                    <a:pt x="1364" y="4514"/>
                  </a:cubicBezTo>
                  <a:cubicBezTo>
                    <a:pt x="1403" y="4421"/>
                    <a:pt x="1456" y="4315"/>
                    <a:pt x="1509" y="4183"/>
                  </a:cubicBezTo>
                  <a:cubicBezTo>
                    <a:pt x="1576" y="4064"/>
                    <a:pt x="1642" y="3931"/>
                    <a:pt x="1708" y="3786"/>
                  </a:cubicBezTo>
                  <a:cubicBezTo>
                    <a:pt x="1774" y="3640"/>
                    <a:pt x="1840" y="3508"/>
                    <a:pt x="1893" y="3389"/>
                  </a:cubicBezTo>
                  <a:cubicBezTo>
                    <a:pt x="1959" y="3270"/>
                    <a:pt x="1999" y="3164"/>
                    <a:pt x="2039" y="3084"/>
                  </a:cubicBezTo>
                  <a:cubicBezTo>
                    <a:pt x="2078" y="3005"/>
                    <a:pt x="2105" y="2965"/>
                    <a:pt x="2105" y="2965"/>
                  </a:cubicBezTo>
                  <a:cubicBezTo>
                    <a:pt x="2290" y="3309"/>
                    <a:pt x="2449" y="3627"/>
                    <a:pt x="2595" y="3905"/>
                  </a:cubicBezTo>
                  <a:cubicBezTo>
                    <a:pt x="2661" y="4024"/>
                    <a:pt x="2714" y="4143"/>
                    <a:pt x="2780" y="4249"/>
                  </a:cubicBezTo>
                  <a:cubicBezTo>
                    <a:pt x="2833" y="4368"/>
                    <a:pt x="2886" y="4474"/>
                    <a:pt x="2939" y="4580"/>
                  </a:cubicBezTo>
                  <a:cubicBezTo>
                    <a:pt x="2992" y="4672"/>
                    <a:pt x="3031" y="4752"/>
                    <a:pt x="3058" y="4818"/>
                  </a:cubicBezTo>
                  <a:cubicBezTo>
                    <a:pt x="3084" y="4884"/>
                    <a:pt x="3098" y="4911"/>
                    <a:pt x="3098" y="4937"/>
                  </a:cubicBezTo>
                  <a:cubicBezTo>
                    <a:pt x="3098" y="4964"/>
                    <a:pt x="3071" y="4977"/>
                    <a:pt x="3031" y="4977"/>
                  </a:cubicBezTo>
                  <a:cubicBezTo>
                    <a:pt x="2992" y="4990"/>
                    <a:pt x="2939" y="5003"/>
                    <a:pt x="2886" y="5003"/>
                  </a:cubicBezTo>
                  <a:cubicBezTo>
                    <a:pt x="2833" y="5017"/>
                    <a:pt x="2793" y="5030"/>
                    <a:pt x="2740" y="5056"/>
                  </a:cubicBezTo>
                  <a:cubicBezTo>
                    <a:pt x="2701" y="5070"/>
                    <a:pt x="2687" y="5109"/>
                    <a:pt x="2687" y="5162"/>
                  </a:cubicBezTo>
                  <a:cubicBezTo>
                    <a:pt x="2687" y="5215"/>
                    <a:pt x="2701" y="5242"/>
                    <a:pt x="2727" y="5268"/>
                  </a:cubicBezTo>
                  <a:cubicBezTo>
                    <a:pt x="2753" y="5281"/>
                    <a:pt x="2806" y="5295"/>
                    <a:pt x="2873" y="5295"/>
                  </a:cubicBezTo>
                  <a:lnTo>
                    <a:pt x="4276" y="5295"/>
                  </a:lnTo>
                  <a:cubicBezTo>
                    <a:pt x="4342" y="5295"/>
                    <a:pt x="4408" y="5281"/>
                    <a:pt x="4448" y="5268"/>
                  </a:cubicBezTo>
                  <a:cubicBezTo>
                    <a:pt x="4501" y="5255"/>
                    <a:pt x="4527" y="5215"/>
                    <a:pt x="4527" y="5162"/>
                  </a:cubicBezTo>
                  <a:cubicBezTo>
                    <a:pt x="4527" y="5109"/>
                    <a:pt x="4501" y="5070"/>
                    <a:pt x="4461" y="5043"/>
                  </a:cubicBezTo>
                  <a:cubicBezTo>
                    <a:pt x="4408" y="5030"/>
                    <a:pt x="4355" y="5017"/>
                    <a:pt x="4276" y="5017"/>
                  </a:cubicBezTo>
                  <a:cubicBezTo>
                    <a:pt x="4077" y="5017"/>
                    <a:pt x="3905" y="5003"/>
                    <a:pt x="3773" y="4977"/>
                  </a:cubicBezTo>
                  <a:cubicBezTo>
                    <a:pt x="3640" y="4950"/>
                    <a:pt x="3561" y="4897"/>
                    <a:pt x="3508" y="4818"/>
                  </a:cubicBezTo>
                  <a:lnTo>
                    <a:pt x="2303" y="2515"/>
                  </a:lnTo>
                  <a:lnTo>
                    <a:pt x="3336" y="556"/>
                  </a:lnTo>
                  <a:cubicBezTo>
                    <a:pt x="3376" y="477"/>
                    <a:pt x="3415" y="424"/>
                    <a:pt x="3455" y="384"/>
                  </a:cubicBezTo>
                  <a:cubicBezTo>
                    <a:pt x="3481" y="345"/>
                    <a:pt x="3548" y="318"/>
                    <a:pt x="3640" y="318"/>
                  </a:cubicBezTo>
                  <a:cubicBezTo>
                    <a:pt x="3680" y="318"/>
                    <a:pt x="3733" y="305"/>
                    <a:pt x="3826" y="305"/>
                  </a:cubicBezTo>
                  <a:cubicBezTo>
                    <a:pt x="3918" y="305"/>
                    <a:pt x="4011" y="292"/>
                    <a:pt x="4090" y="278"/>
                  </a:cubicBezTo>
                  <a:cubicBezTo>
                    <a:pt x="4143" y="265"/>
                    <a:pt x="4183" y="252"/>
                    <a:pt x="4209" y="239"/>
                  </a:cubicBezTo>
                  <a:cubicBezTo>
                    <a:pt x="4262" y="212"/>
                    <a:pt x="4276" y="186"/>
                    <a:pt x="4276" y="133"/>
                  </a:cubicBezTo>
                  <a:cubicBezTo>
                    <a:pt x="4276" y="80"/>
                    <a:pt x="4262" y="40"/>
                    <a:pt x="4209" y="27"/>
                  </a:cubicBezTo>
                  <a:cubicBezTo>
                    <a:pt x="4183" y="14"/>
                    <a:pt x="4130" y="0"/>
                    <a:pt x="4077"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11"/>
            <p:cNvSpPr/>
            <p:nvPr/>
          </p:nvSpPr>
          <p:spPr>
            <a:xfrm>
              <a:off x="570141" y="1610117"/>
              <a:ext cx="214337" cy="166142"/>
            </a:xfrm>
            <a:custGeom>
              <a:avLst/>
              <a:gdLst/>
              <a:ahLst/>
              <a:cxnLst/>
              <a:rect l="l" t="t" r="r" b="b"/>
              <a:pathLst>
                <a:path w="3878" h="3006" extrusionOk="0">
                  <a:moveTo>
                    <a:pt x="2263" y="1"/>
                  </a:moveTo>
                  <a:cubicBezTo>
                    <a:pt x="2065" y="1"/>
                    <a:pt x="1866" y="54"/>
                    <a:pt x="1681" y="160"/>
                  </a:cubicBezTo>
                  <a:cubicBezTo>
                    <a:pt x="1509" y="265"/>
                    <a:pt x="1363" y="411"/>
                    <a:pt x="1271" y="610"/>
                  </a:cubicBezTo>
                  <a:lnTo>
                    <a:pt x="1257" y="226"/>
                  </a:lnTo>
                  <a:cubicBezTo>
                    <a:pt x="1257" y="146"/>
                    <a:pt x="1244" y="93"/>
                    <a:pt x="1218" y="67"/>
                  </a:cubicBezTo>
                  <a:cubicBezTo>
                    <a:pt x="1191" y="40"/>
                    <a:pt x="1125" y="27"/>
                    <a:pt x="1019" y="27"/>
                  </a:cubicBezTo>
                  <a:cubicBezTo>
                    <a:pt x="821" y="27"/>
                    <a:pt x="649" y="27"/>
                    <a:pt x="529" y="40"/>
                  </a:cubicBezTo>
                  <a:cubicBezTo>
                    <a:pt x="397" y="40"/>
                    <a:pt x="291" y="54"/>
                    <a:pt x="212" y="67"/>
                  </a:cubicBezTo>
                  <a:cubicBezTo>
                    <a:pt x="132" y="80"/>
                    <a:pt x="79" y="107"/>
                    <a:pt x="53" y="133"/>
                  </a:cubicBezTo>
                  <a:cubicBezTo>
                    <a:pt x="13" y="160"/>
                    <a:pt x="0" y="199"/>
                    <a:pt x="0" y="239"/>
                  </a:cubicBezTo>
                  <a:cubicBezTo>
                    <a:pt x="0" y="265"/>
                    <a:pt x="13" y="279"/>
                    <a:pt x="40" y="305"/>
                  </a:cubicBezTo>
                  <a:cubicBezTo>
                    <a:pt x="66" y="305"/>
                    <a:pt x="106" y="318"/>
                    <a:pt x="146" y="332"/>
                  </a:cubicBezTo>
                  <a:cubicBezTo>
                    <a:pt x="185" y="332"/>
                    <a:pt x="225" y="332"/>
                    <a:pt x="265" y="345"/>
                  </a:cubicBezTo>
                  <a:lnTo>
                    <a:pt x="728" y="345"/>
                  </a:lnTo>
                  <a:cubicBezTo>
                    <a:pt x="794" y="345"/>
                    <a:pt x="834" y="411"/>
                    <a:pt x="834" y="543"/>
                  </a:cubicBezTo>
                  <a:cubicBezTo>
                    <a:pt x="834" y="570"/>
                    <a:pt x="834" y="649"/>
                    <a:pt x="821" y="782"/>
                  </a:cubicBezTo>
                  <a:cubicBezTo>
                    <a:pt x="821" y="914"/>
                    <a:pt x="821" y="1060"/>
                    <a:pt x="821" y="1218"/>
                  </a:cubicBezTo>
                  <a:cubicBezTo>
                    <a:pt x="821" y="1390"/>
                    <a:pt x="807" y="1549"/>
                    <a:pt x="807" y="1708"/>
                  </a:cubicBezTo>
                  <a:cubicBezTo>
                    <a:pt x="807" y="1854"/>
                    <a:pt x="807" y="1973"/>
                    <a:pt x="807" y="2039"/>
                  </a:cubicBezTo>
                  <a:cubicBezTo>
                    <a:pt x="807" y="2079"/>
                    <a:pt x="794" y="2105"/>
                    <a:pt x="794" y="2145"/>
                  </a:cubicBezTo>
                  <a:cubicBezTo>
                    <a:pt x="794" y="2184"/>
                    <a:pt x="781" y="2224"/>
                    <a:pt x="768" y="2251"/>
                  </a:cubicBezTo>
                  <a:cubicBezTo>
                    <a:pt x="754" y="2290"/>
                    <a:pt x="741" y="2317"/>
                    <a:pt x="715" y="2343"/>
                  </a:cubicBezTo>
                  <a:cubicBezTo>
                    <a:pt x="688" y="2357"/>
                    <a:pt x="662" y="2370"/>
                    <a:pt x="622" y="2370"/>
                  </a:cubicBezTo>
                  <a:lnTo>
                    <a:pt x="503" y="2370"/>
                  </a:lnTo>
                  <a:cubicBezTo>
                    <a:pt x="450" y="2370"/>
                    <a:pt x="410" y="2383"/>
                    <a:pt x="344" y="2409"/>
                  </a:cubicBezTo>
                  <a:cubicBezTo>
                    <a:pt x="304" y="2436"/>
                    <a:pt x="278" y="2489"/>
                    <a:pt x="278" y="2555"/>
                  </a:cubicBezTo>
                  <a:cubicBezTo>
                    <a:pt x="278" y="2634"/>
                    <a:pt x="304" y="2687"/>
                    <a:pt x="357" y="2701"/>
                  </a:cubicBezTo>
                  <a:cubicBezTo>
                    <a:pt x="410" y="2714"/>
                    <a:pt x="476" y="2727"/>
                    <a:pt x="543" y="2727"/>
                  </a:cubicBezTo>
                  <a:lnTo>
                    <a:pt x="1112" y="2727"/>
                  </a:lnTo>
                  <a:cubicBezTo>
                    <a:pt x="1244" y="2714"/>
                    <a:pt x="1363" y="2714"/>
                    <a:pt x="1469" y="2714"/>
                  </a:cubicBezTo>
                  <a:lnTo>
                    <a:pt x="1654" y="2714"/>
                  </a:lnTo>
                  <a:cubicBezTo>
                    <a:pt x="1747" y="2714"/>
                    <a:pt x="1800" y="2714"/>
                    <a:pt x="1840" y="2687"/>
                  </a:cubicBezTo>
                  <a:cubicBezTo>
                    <a:pt x="1879" y="2661"/>
                    <a:pt x="1906" y="2621"/>
                    <a:pt x="1906" y="2555"/>
                  </a:cubicBezTo>
                  <a:cubicBezTo>
                    <a:pt x="1906" y="2476"/>
                    <a:pt x="1879" y="2409"/>
                    <a:pt x="1826" y="2396"/>
                  </a:cubicBezTo>
                  <a:cubicBezTo>
                    <a:pt x="1787" y="2370"/>
                    <a:pt x="1734" y="2357"/>
                    <a:pt x="1654" y="2357"/>
                  </a:cubicBezTo>
                  <a:lnTo>
                    <a:pt x="1244" y="2357"/>
                  </a:lnTo>
                  <a:lnTo>
                    <a:pt x="1244" y="1668"/>
                  </a:lnTo>
                  <a:cubicBezTo>
                    <a:pt x="1244" y="1536"/>
                    <a:pt x="1257" y="1417"/>
                    <a:pt x="1271" y="1298"/>
                  </a:cubicBezTo>
                  <a:cubicBezTo>
                    <a:pt x="1297" y="1165"/>
                    <a:pt x="1337" y="1060"/>
                    <a:pt x="1376" y="954"/>
                  </a:cubicBezTo>
                  <a:cubicBezTo>
                    <a:pt x="1456" y="808"/>
                    <a:pt x="1549" y="662"/>
                    <a:pt x="1681" y="557"/>
                  </a:cubicBezTo>
                  <a:cubicBezTo>
                    <a:pt x="1813" y="437"/>
                    <a:pt x="1972" y="371"/>
                    <a:pt x="2144" y="371"/>
                  </a:cubicBezTo>
                  <a:cubicBezTo>
                    <a:pt x="2276" y="371"/>
                    <a:pt x="2396" y="411"/>
                    <a:pt x="2462" y="490"/>
                  </a:cubicBezTo>
                  <a:cubicBezTo>
                    <a:pt x="2554" y="570"/>
                    <a:pt x="2607" y="676"/>
                    <a:pt x="2647" y="808"/>
                  </a:cubicBezTo>
                  <a:cubicBezTo>
                    <a:pt x="2700" y="927"/>
                    <a:pt x="2726" y="1086"/>
                    <a:pt x="2740" y="1258"/>
                  </a:cubicBezTo>
                  <a:cubicBezTo>
                    <a:pt x="2753" y="1430"/>
                    <a:pt x="2766" y="1615"/>
                    <a:pt x="2766" y="1801"/>
                  </a:cubicBezTo>
                  <a:cubicBezTo>
                    <a:pt x="2766" y="1814"/>
                    <a:pt x="2766" y="1880"/>
                    <a:pt x="2753" y="1986"/>
                  </a:cubicBezTo>
                  <a:cubicBezTo>
                    <a:pt x="2753" y="2105"/>
                    <a:pt x="2753" y="2251"/>
                    <a:pt x="2740" y="2409"/>
                  </a:cubicBezTo>
                  <a:cubicBezTo>
                    <a:pt x="2740" y="2502"/>
                    <a:pt x="2713" y="2568"/>
                    <a:pt x="2687" y="2595"/>
                  </a:cubicBezTo>
                  <a:cubicBezTo>
                    <a:pt x="2647" y="2621"/>
                    <a:pt x="2581" y="2634"/>
                    <a:pt x="2475" y="2648"/>
                  </a:cubicBezTo>
                  <a:cubicBezTo>
                    <a:pt x="2449" y="2661"/>
                    <a:pt x="2409" y="2674"/>
                    <a:pt x="2369" y="2701"/>
                  </a:cubicBezTo>
                  <a:cubicBezTo>
                    <a:pt x="2329" y="2727"/>
                    <a:pt x="2303" y="2767"/>
                    <a:pt x="2303" y="2833"/>
                  </a:cubicBezTo>
                  <a:cubicBezTo>
                    <a:pt x="2303" y="2899"/>
                    <a:pt x="2329" y="2939"/>
                    <a:pt x="2369" y="2965"/>
                  </a:cubicBezTo>
                  <a:cubicBezTo>
                    <a:pt x="2409" y="2992"/>
                    <a:pt x="2462" y="3005"/>
                    <a:pt x="2515" y="3005"/>
                  </a:cubicBezTo>
                  <a:cubicBezTo>
                    <a:pt x="2528" y="3005"/>
                    <a:pt x="2594" y="3005"/>
                    <a:pt x="2700" y="2992"/>
                  </a:cubicBezTo>
                  <a:lnTo>
                    <a:pt x="3653" y="2992"/>
                  </a:lnTo>
                  <a:cubicBezTo>
                    <a:pt x="3706" y="2992"/>
                    <a:pt x="3759" y="2979"/>
                    <a:pt x="3812" y="2965"/>
                  </a:cubicBezTo>
                  <a:cubicBezTo>
                    <a:pt x="3851" y="2939"/>
                    <a:pt x="3878" y="2899"/>
                    <a:pt x="3878" y="2833"/>
                  </a:cubicBezTo>
                  <a:cubicBezTo>
                    <a:pt x="3878" y="2793"/>
                    <a:pt x="3865" y="2754"/>
                    <a:pt x="3838" y="2727"/>
                  </a:cubicBezTo>
                  <a:cubicBezTo>
                    <a:pt x="3812" y="2701"/>
                    <a:pt x="3785" y="2687"/>
                    <a:pt x="3746" y="2674"/>
                  </a:cubicBezTo>
                  <a:cubicBezTo>
                    <a:pt x="3706" y="2648"/>
                    <a:pt x="3666" y="2648"/>
                    <a:pt x="3626" y="2634"/>
                  </a:cubicBezTo>
                  <a:lnTo>
                    <a:pt x="3203" y="2634"/>
                  </a:lnTo>
                  <a:lnTo>
                    <a:pt x="3203" y="1205"/>
                  </a:lnTo>
                  <a:cubicBezTo>
                    <a:pt x="3203" y="954"/>
                    <a:pt x="3163" y="755"/>
                    <a:pt x="3110" y="596"/>
                  </a:cubicBezTo>
                  <a:cubicBezTo>
                    <a:pt x="3044" y="437"/>
                    <a:pt x="2965" y="318"/>
                    <a:pt x="2872" y="226"/>
                  </a:cubicBezTo>
                  <a:cubicBezTo>
                    <a:pt x="2779" y="146"/>
                    <a:pt x="2674" y="80"/>
                    <a:pt x="2554" y="54"/>
                  </a:cubicBezTo>
                  <a:cubicBezTo>
                    <a:pt x="2449" y="14"/>
                    <a:pt x="2356" y="1"/>
                    <a:pt x="2263" y="1"/>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11"/>
            <p:cNvSpPr/>
            <p:nvPr/>
          </p:nvSpPr>
          <p:spPr>
            <a:xfrm>
              <a:off x="611815" y="1689153"/>
              <a:ext cx="634279" cy="414801"/>
            </a:xfrm>
            <a:custGeom>
              <a:avLst/>
              <a:gdLst/>
              <a:ahLst/>
              <a:cxnLst/>
              <a:rect l="l" t="t" r="r" b="b"/>
              <a:pathLst>
                <a:path w="11476" h="7505" extrusionOk="0">
                  <a:moveTo>
                    <a:pt x="4633" y="0"/>
                  </a:moveTo>
                  <a:cubicBezTo>
                    <a:pt x="4527" y="0"/>
                    <a:pt x="4474" y="53"/>
                    <a:pt x="4421" y="172"/>
                  </a:cubicBezTo>
                  <a:lnTo>
                    <a:pt x="3428" y="6234"/>
                  </a:lnTo>
                  <a:lnTo>
                    <a:pt x="2595" y="3031"/>
                  </a:lnTo>
                  <a:cubicBezTo>
                    <a:pt x="2542" y="2925"/>
                    <a:pt x="2489" y="2872"/>
                    <a:pt x="2383" y="2872"/>
                  </a:cubicBezTo>
                  <a:lnTo>
                    <a:pt x="225" y="2872"/>
                  </a:lnTo>
                  <a:cubicBezTo>
                    <a:pt x="120" y="2872"/>
                    <a:pt x="0" y="2978"/>
                    <a:pt x="0" y="3097"/>
                  </a:cubicBezTo>
                  <a:cubicBezTo>
                    <a:pt x="0" y="3203"/>
                    <a:pt x="120" y="3309"/>
                    <a:pt x="225" y="3309"/>
                  </a:cubicBezTo>
                  <a:lnTo>
                    <a:pt x="2211" y="3309"/>
                  </a:lnTo>
                  <a:lnTo>
                    <a:pt x="3256" y="7332"/>
                  </a:lnTo>
                  <a:cubicBezTo>
                    <a:pt x="3309" y="7452"/>
                    <a:pt x="3375" y="7504"/>
                    <a:pt x="3481" y="7504"/>
                  </a:cubicBezTo>
                  <a:cubicBezTo>
                    <a:pt x="3587" y="7504"/>
                    <a:pt x="3706" y="7399"/>
                    <a:pt x="3706" y="7332"/>
                  </a:cubicBezTo>
                  <a:lnTo>
                    <a:pt x="4858" y="450"/>
                  </a:lnTo>
                  <a:lnTo>
                    <a:pt x="11250" y="450"/>
                  </a:lnTo>
                  <a:cubicBezTo>
                    <a:pt x="11370" y="450"/>
                    <a:pt x="11475" y="331"/>
                    <a:pt x="11475" y="225"/>
                  </a:cubicBezTo>
                  <a:cubicBezTo>
                    <a:pt x="11475" y="119"/>
                    <a:pt x="11370" y="0"/>
                    <a:pt x="11250"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7" name="Google Shape;187;p11"/>
          <p:cNvGrpSpPr/>
          <p:nvPr/>
        </p:nvGrpSpPr>
        <p:grpSpPr>
          <a:xfrm>
            <a:off x="7578957" y="753109"/>
            <a:ext cx="1205251" cy="628374"/>
            <a:chOff x="1787352" y="2530363"/>
            <a:chExt cx="1540651" cy="803239"/>
          </a:xfrm>
        </p:grpSpPr>
        <p:sp>
          <p:nvSpPr>
            <p:cNvPr id="188" name="Google Shape;188;p11"/>
            <p:cNvSpPr/>
            <p:nvPr/>
          </p:nvSpPr>
          <p:spPr>
            <a:xfrm>
              <a:off x="1971678" y="2530363"/>
              <a:ext cx="914442" cy="628420"/>
            </a:xfrm>
            <a:custGeom>
              <a:avLst/>
              <a:gdLst/>
              <a:ahLst/>
              <a:cxnLst/>
              <a:rect l="l" t="t" r="r" b="b"/>
              <a:pathLst>
                <a:path w="16545" h="11370" extrusionOk="0">
                  <a:moveTo>
                    <a:pt x="279" y="1"/>
                  </a:moveTo>
                  <a:cubicBezTo>
                    <a:pt x="213" y="1"/>
                    <a:pt x="160" y="1"/>
                    <a:pt x="160" y="54"/>
                  </a:cubicBezTo>
                  <a:cubicBezTo>
                    <a:pt x="54" y="120"/>
                    <a:pt x="1" y="173"/>
                    <a:pt x="1" y="279"/>
                  </a:cubicBezTo>
                  <a:lnTo>
                    <a:pt x="1" y="8603"/>
                  </a:lnTo>
                  <a:cubicBezTo>
                    <a:pt x="1" y="8551"/>
                    <a:pt x="54" y="8445"/>
                    <a:pt x="107" y="8445"/>
                  </a:cubicBezTo>
                  <a:cubicBezTo>
                    <a:pt x="160" y="8392"/>
                    <a:pt x="213" y="8326"/>
                    <a:pt x="279" y="8326"/>
                  </a:cubicBezTo>
                  <a:lnTo>
                    <a:pt x="543" y="8326"/>
                  </a:lnTo>
                  <a:lnTo>
                    <a:pt x="543" y="715"/>
                  </a:lnTo>
                  <a:lnTo>
                    <a:pt x="13011" y="6340"/>
                  </a:lnTo>
                  <a:cubicBezTo>
                    <a:pt x="12852" y="6076"/>
                    <a:pt x="12733" y="5798"/>
                    <a:pt x="12574" y="5520"/>
                  </a:cubicBezTo>
                  <a:lnTo>
                    <a:pt x="385" y="54"/>
                  </a:lnTo>
                  <a:cubicBezTo>
                    <a:pt x="385" y="1"/>
                    <a:pt x="332" y="1"/>
                    <a:pt x="279" y="1"/>
                  </a:cubicBezTo>
                  <a:close/>
                  <a:moveTo>
                    <a:pt x="3085" y="10814"/>
                  </a:moveTo>
                  <a:lnTo>
                    <a:pt x="3085" y="11092"/>
                  </a:lnTo>
                  <a:cubicBezTo>
                    <a:pt x="3085" y="11198"/>
                    <a:pt x="3032" y="11251"/>
                    <a:pt x="2979" y="11303"/>
                  </a:cubicBezTo>
                  <a:cubicBezTo>
                    <a:pt x="2926" y="11370"/>
                    <a:pt x="2860" y="11370"/>
                    <a:pt x="2807" y="11370"/>
                  </a:cubicBezTo>
                  <a:lnTo>
                    <a:pt x="16545" y="11370"/>
                  </a:lnTo>
                  <a:cubicBezTo>
                    <a:pt x="16426" y="11198"/>
                    <a:pt x="16267" y="11039"/>
                    <a:pt x="16095" y="10814"/>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11"/>
            <p:cNvSpPr/>
            <p:nvPr/>
          </p:nvSpPr>
          <p:spPr>
            <a:xfrm>
              <a:off x="2666643" y="2835398"/>
              <a:ext cx="661361" cy="323385"/>
            </a:xfrm>
            <a:custGeom>
              <a:avLst/>
              <a:gdLst/>
              <a:ahLst/>
              <a:cxnLst/>
              <a:rect l="l" t="t" r="r" b="b"/>
              <a:pathLst>
                <a:path w="11966" h="5851" extrusionOk="0">
                  <a:moveTo>
                    <a:pt x="0" y="1"/>
                  </a:moveTo>
                  <a:cubicBezTo>
                    <a:pt x="159" y="279"/>
                    <a:pt x="278" y="557"/>
                    <a:pt x="437" y="821"/>
                  </a:cubicBezTo>
                  <a:lnTo>
                    <a:pt x="10417" y="5295"/>
                  </a:lnTo>
                  <a:lnTo>
                    <a:pt x="3521" y="5295"/>
                  </a:lnTo>
                  <a:cubicBezTo>
                    <a:pt x="3693" y="5520"/>
                    <a:pt x="3852" y="5679"/>
                    <a:pt x="3971" y="5851"/>
                  </a:cubicBezTo>
                  <a:lnTo>
                    <a:pt x="11687" y="5851"/>
                  </a:lnTo>
                  <a:cubicBezTo>
                    <a:pt x="11793" y="5851"/>
                    <a:pt x="11912" y="5784"/>
                    <a:pt x="11965" y="5626"/>
                  </a:cubicBezTo>
                  <a:cubicBezTo>
                    <a:pt x="11965" y="5520"/>
                    <a:pt x="11912" y="5401"/>
                    <a:pt x="11793" y="5348"/>
                  </a:cubicBezTo>
                  <a:lnTo>
                    <a:pt x="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11"/>
            <p:cNvSpPr/>
            <p:nvPr/>
          </p:nvSpPr>
          <p:spPr>
            <a:xfrm>
              <a:off x="1971678" y="2990485"/>
              <a:ext cx="170508" cy="168297"/>
            </a:xfrm>
            <a:custGeom>
              <a:avLst/>
              <a:gdLst/>
              <a:ahLst/>
              <a:cxnLst/>
              <a:rect l="l" t="t" r="r" b="b"/>
              <a:pathLst>
                <a:path w="3085" h="3045" extrusionOk="0">
                  <a:moveTo>
                    <a:pt x="2529" y="556"/>
                  </a:moveTo>
                  <a:lnTo>
                    <a:pt x="2529" y="2489"/>
                  </a:lnTo>
                  <a:lnTo>
                    <a:pt x="543" y="2489"/>
                  </a:lnTo>
                  <a:lnTo>
                    <a:pt x="543" y="556"/>
                  </a:lnTo>
                  <a:close/>
                  <a:moveTo>
                    <a:pt x="279" y="1"/>
                  </a:moveTo>
                  <a:cubicBezTo>
                    <a:pt x="213" y="1"/>
                    <a:pt x="160" y="67"/>
                    <a:pt x="107" y="120"/>
                  </a:cubicBezTo>
                  <a:cubicBezTo>
                    <a:pt x="54" y="120"/>
                    <a:pt x="1" y="226"/>
                    <a:pt x="1" y="278"/>
                  </a:cubicBezTo>
                  <a:lnTo>
                    <a:pt x="1" y="2767"/>
                  </a:lnTo>
                  <a:cubicBezTo>
                    <a:pt x="1" y="2873"/>
                    <a:pt x="54" y="2926"/>
                    <a:pt x="107" y="2978"/>
                  </a:cubicBezTo>
                  <a:cubicBezTo>
                    <a:pt x="160" y="3045"/>
                    <a:pt x="213" y="3045"/>
                    <a:pt x="279" y="3045"/>
                  </a:cubicBezTo>
                  <a:lnTo>
                    <a:pt x="2807" y="3045"/>
                  </a:lnTo>
                  <a:cubicBezTo>
                    <a:pt x="2860" y="3045"/>
                    <a:pt x="2926" y="3045"/>
                    <a:pt x="2979" y="2978"/>
                  </a:cubicBezTo>
                  <a:cubicBezTo>
                    <a:pt x="3032" y="2926"/>
                    <a:pt x="3085" y="2873"/>
                    <a:pt x="3085" y="2767"/>
                  </a:cubicBezTo>
                  <a:lnTo>
                    <a:pt x="3085" y="2489"/>
                  </a:lnTo>
                  <a:lnTo>
                    <a:pt x="3085" y="278"/>
                  </a:lnTo>
                  <a:cubicBezTo>
                    <a:pt x="3085" y="226"/>
                    <a:pt x="3032" y="120"/>
                    <a:pt x="2979" y="120"/>
                  </a:cubicBezTo>
                  <a:cubicBezTo>
                    <a:pt x="2926" y="67"/>
                    <a:pt x="2860" y="1"/>
                    <a:pt x="280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11"/>
            <p:cNvSpPr/>
            <p:nvPr/>
          </p:nvSpPr>
          <p:spPr>
            <a:xfrm>
              <a:off x="2584733" y="2634989"/>
              <a:ext cx="118554" cy="120765"/>
            </a:xfrm>
            <a:custGeom>
              <a:avLst/>
              <a:gdLst/>
              <a:ahLst/>
              <a:cxnLst/>
              <a:rect l="l" t="t" r="r" b="b"/>
              <a:pathLst>
                <a:path w="2145" h="2185" extrusionOk="0">
                  <a:moveTo>
                    <a:pt x="887" y="1284"/>
                  </a:moveTo>
                  <a:cubicBezTo>
                    <a:pt x="953" y="1284"/>
                    <a:pt x="1032" y="1297"/>
                    <a:pt x="1085" y="1311"/>
                  </a:cubicBezTo>
                  <a:cubicBezTo>
                    <a:pt x="1151" y="1324"/>
                    <a:pt x="1204" y="1350"/>
                    <a:pt x="1257" y="1377"/>
                  </a:cubicBezTo>
                  <a:cubicBezTo>
                    <a:pt x="1310" y="1403"/>
                    <a:pt x="1350" y="1430"/>
                    <a:pt x="1376" y="1469"/>
                  </a:cubicBezTo>
                  <a:cubicBezTo>
                    <a:pt x="1403" y="1509"/>
                    <a:pt x="1416" y="1549"/>
                    <a:pt x="1416" y="1588"/>
                  </a:cubicBezTo>
                  <a:cubicBezTo>
                    <a:pt x="1416" y="1641"/>
                    <a:pt x="1403" y="1681"/>
                    <a:pt x="1363" y="1721"/>
                  </a:cubicBezTo>
                  <a:cubicBezTo>
                    <a:pt x="1337" y="1761"/>
                    <a:pt x="1297" y="1787"/>
                    <a:pt x="1231" y="1813"/>
                  </a:cubicBezTo>
                  <a:cubicBezTo>
                    <a:pt x="1178" y="1840"/>
                    <a:pt x="1112" y="1866"/>
                    <a:pt x="1046" y="1880"/>
                  </a:cubicBezTo>
                  <a:cubicBezTo>
                    <a:pt x="966" y="1906"/>
                    <a:pt x="887" y="1906"/>
                    <a:pt x="807" y="1906"/>
                  </a:cubicBezTo>
                  <a:cubicBezTo>
                    <a:pt x="675" y="1906"/>
                    <a:pt x="569" y="1893"/>
                    <a:pt x="463" y="1840"/>
                  </a:cubicBezTo>
                  <a:cubicBezTo>
                    <a:pt x="371" y="1800"/>
                    <a:pt x="318" y="1734"/>
                    <a:pt x="318" y="1641"/>
                  </a:cubicBezTo>
                  <a:cubicBezTo>
                    <a:pt x="318" y="1588"/>
                    <a:pt x="331" y="1536"/>
                    <a:pt x="371" y="1496"/>
                  </a:cubicBezTo>
                  <a:cubicBezTo>
                    <a:pt x="397" y="1456"/>
                    <a:pt x="437" y="1416"/>
                    <a:pt x="490" y="1390"/>
                  </a:cubicBezTo>
                  <a:cubicBezTo>
                    <a:pt x="529" y="1350"/>
                    <a:pt x="596" y="1337"/>
                    <a:pt x="662" y="1311"/>
                  </a:cubicBezTo>
                  <a:cubicBezTo>
                    <a:pt x="728" y="1297"/>
                    <a:pt x="807" y="1284"/>
                    <a:pt x="887" y="1284"/>
                  </a:cubicBezTo>
                  <a:close/>
                  <a:moveTo>
                    <a:pt x="926" y="0"/>
                  </a:moveTo>
                  <a:cubicBezTo>
                    <a:pt x="688" y="0"/>
                    <a:pt x="490" y="53"/>
                    <a:pt x="344" y="159"/>
                  </a:cubicBezTo>
                  <a:cubicBezTo>
                    <a:pt x="199" y="265"/>
                    <a:pt x="132" y="397"/>
                    <a:pt x="132" y="569"/>
                  </a:cubicBezTo>
                  <a:cubicBezTo>
                    <a:pt x="132" y="649"/>
                    <a:pt x="159" y="715"/>
                    <a:pt x="199" y="781"/>
                  </a:cubicBezTo>
                  <a:cubicBezTo>
                    <a:pt x="238" y="861"/>
                    <a:pt x="304" y="887"/>
                    <a:pt x="397" y="887"/>
                  </a:cubicBezTo>
                  <a:cubicBezTo>
                    <a:pt x="463" y="887"/>
                    <a:pt x="503" y="874"/>
                    <a:pt x="543" y="847"/>
                  </a:cubicBezTo>
                  <a:cubicBezTo>
                    <a:pt x="582" y="821"/>
                    <a:pt x="596" y="781"/>
                    <a:pt x="596" y="728"/>
                  </a:cubicBezTo>
                  <a:cubicBezTo>
                    <a:pt x="596" y="675"/>
                    <a:pt x="582" y="636"/>
                    <a:pt x="556" y="622"/>
                  </a:cubicBezTo>
                  <a:cubicBezTo>
                    <a:pt x="529" y="596"/>
                    <a:pt x="503" y="583"/>
                    <a:pt x="490" y="583"/>
                  </a:cubicBezTo>
                  <a:cubicBezTo>
                    <a:pt x="450" y="569"/>
                    <a:pt x="437" y="569"/>
                    <a:pt x="410" y="556"/>
                  </a:cubicBezTo>
                  <a:cubicBezTo>
                    <a:pt x="397" y="556"/>
                    <a:pt x="397" y="530"/>
                    <a:pt x="397" y="503"/>
                  </a:cubicBezTo>
                  <a:cubicBezTo>
                    <a:pt x="397" y="477"/>
                    <a:pt x="410" y="437"/>
                    <a:pt x="437" y="411"/>
                  </a:cubicBezTo>
                  <a:cubicBezTo>
                    <a:pt x="476" y="384"/>
                    <a:pt x="516" y="358"/>
                    <a:pt x="556" y="344"/>
                  </a:cubicBezTo>
                  <a:cubicBezTo>
                    <a:pt x="609" y="318"/>
                    <a:pt x="662" y="305"/>
                    <a:pt x="728" y="291"/>
                  </a:cubicBezTo>
                  <a:cubicBezTo>
                    <a:pt x="781" y="278"/>
                    <a:pt x="834" y="278"/>
                    <a:pt x="887" y="278"/>
                  </a:cubicBezTo>
                  <a:cubicBezTo>
                    <a:pt x="1072" y="278"/>
                    <a:pt x="1204" y="331"/>
                    <a:pt x="1297" y="450"/>
                  </a:cubicBezTo>
                  <a:cubicBezTo>
                    <a:pt x="1376" y="569"/>
                    <a:pt x="1416" y="728"/>
                    <a:pt x="1416" y="927"/>
                  </a:cubicBezTo>
                  <a:cubicBezTo>
                    <a:pt x="1416" y="940"/>
                    <a:pt x="1416" y="966"/>
                    <a:pt x="1416" y="1006"/>
                  </a:cubicBezTo>
                  <a:lnTo>
                    <a:pt x="1416" y="1099"/>
                  </a:lnTo>
                  <a:lnTo>
                    <a:pt x="1416" y="1218"/>
                  </a:lnTo>
                  <a:cubicBezTo>
                    <a:pt x="1218" y="1086"/>
                    <a:pt x="1006" y="1006"/>
                    <a:pt x="768" y="1006"/>
                  </a:cubicBezTo>
                  <a:cubicBezTo>
                    <a:pt x="649" y="1006"/>
                    <a:pt x="543" y="1033"/>
                    <a:pt x="450" y="1059"/>
                  </a:cubicBezTo>
                  <a:cubicBezTo>
                    <a:pt x="357" y="1086"/>
                    <a:pt x="278" y="1138"/>
                    <a:pt x="212" y="1191"/>
                  </a:cubicBezTo>
                  <a:cubicBezTo>
                    <a:pt x="146" y="1244"/>
                    <a:pt x="93" y="1311"/>
                    <a:pt x="53" y="1390"/>
                  </a:cubicBezTo>
                  <a:cubicBezTo>
                    <a:pt x="13" y="1469"/>
                    <a:pt x="0" y="1549"/>
                    <a:pt x="0" y="1641"/>
                  </a:cubicBezTo>
                  <a:cubicBezTo>
                    <a:pt x="0" y="1800"/>
                    <a:pt x="53" y="1946"/>
                    <a:pt x="185" y="2038"/>
                  </a:cubicBezTo>
                  <a:cubicBezTo>
                    <a:pt x="318" y="2131"/>
                    <a:pt x="490" y="2184"/>
                    <a:pt x="701" y="2184"/>
                  </a:cubicBezTo>
                  <a:cubicBezTo>
                    <a:pt x="847" y="2184"/>
                    <a:pt x="979" y="2158"/>
                    <a:pt x="1099" y="2118"/>
                  </a:cubicBezTo>
                  <a:cubicBezTo>
                    <a:pt x="1218" y="2065"/>
                    <a:pt x="1324" y="1999"/>
                    <a:pt x="1429" y="1919"/>
                  </a:cubicBezTo>
                  <a:cubicBezTo>
                    <a:pt x="1456" y="2012"/>
                    <a:pt x="1496" y="2078"/>
                    <a:pt x="1562" y="2131"/>
                  </a:cubicBezTo>
                  <a:cubicBezTo>
                    <a:pt x="1628" y="2171"/>
                    <a:pt x="1707" y="2184"/>
                    <a:pt x="1787" y="2184"/>
                  </a:cubicBezTo>
                  <a:cubicBezTo>
                    <a:pt x="1840" y="2184"/>
                    <a:pt x="1879" y="2184"/>
                    <a:pt x="1919" y="2171"/>
                  </a:cubicBezTo>
                  <a:cubicBezTo>
                    <a:pt x="1959" y="2158"/>
                    <a:pt x="1999" y="2131"/>
                    <a:pt x="2038" y="2105"/>
                  </a:cubicBezTo>
                  <a:cubicBezTo>
                    <a:pt x="2078" y="2078"/>
                    <a:pt x="2091" y="2038"/>
                    <a:pt x="2118" y="1999"/>
                  </a:cubicBezTo>
                  <a:cubicBezTo>
                    <a:pt x="2144" y="1959"/>
                    <a:pt x="2144" y="1893"/>
                    <a:pt x="2144" y="1840"/>
                  </a:cubicBezTo>
                  <a:cubicBezTo>
                    <a:pt x="2144" y="1800"/>
                    <a:pt x="2144" y="1761"/>
                    <a:pt x="2131" y="1734"/>
                  </a:cubicBezTo>
                  <a:cubicBezTo>
                    <a:pt x="2118" y="1694"/>
                    <a:pt x="2091" y="1681"/>
                    <a:pt x="2051" y="1681"/>
                  </a:cubicBezTo>
                  <a:cubicBezTo>
                    <a:pt x="2012" y="1681"/>
                    <a:pt x="1972" y="1694"/>
                    <a:pt x="1959" y="1721"/>
                  </a:cubicBezTo>
                  <a:cubicBezTo>
                    <a:pt x="1946" y="1747"/>
                    <a:pt x="1932" y="1761"/>
                    <a:pt x="1932" y="1787"/>
                  </a:cubicBezTo>
                  <a:cubicBezTo>
                    <a:pt x="1919" y="1827"/>
                    <a:pt x="1906" y="1853"/>
                    <a:pt x="1893" y="1880"/>
                  </a:cubicBezTo>
                  <a:cubicBezTo>
                    <a:pt x="1893" y="1893"/>
                    <a:pt x="1866" y="1906"/>
                    <a:pt x="1840" y="1906"/>
                  </a:cubicBezTo>
                  <a:cubicBezTo>
                    <a:pt x="1787" y="1906"/>
                    <a:pt x="1760" y="1893"/>
                    <a:pt x="1747" y="1840"/>
                  </a:cubicBezTo>
                  <a:cubicBezTo>
                    <a:pt x="1734" y="1800"/>
                    <a:pt x="1734" y="1708"/>
                    <a:pt x="1734" y="1562"/>
                  </a:cubicBezTo>
                  <a:lnTo>
                    <a:pt x="1734" y="1403"/>
                  </a:lnTo>
                  <a:cubicBezTo>
                    <a:pt x="1734" y="1337"/>
                    <a:pt x="1734" y="1271"/>
                    <a:pt x="1734" y="1218"/>
                  </a:cubicBezTo>
                  <a:cubicBezTo>
                    <a:pt x="1734" y="1152"/>
                    <a:pt x="1747" y="1086"/>
                    <a:pt x="1747" y="1033"/>
                  </a:cubicBezTo>
                  <a:cubicBezTo>
                    <a:pt x="1747" y="980"/>
                    <a:pt x="1747" y="927"/>
                    <a:pt x="1747" y="900"/>
                  </a:cubicBezTo>
                  <a:cubicBezTo>
                    <a:pt x="1747" y="291"/>
                    <a:pt x="1469" y="0"/>
                    <a:pt x="92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11"/>
            <p:cNvSpPr/>
            <p:nvPr/>
          </p:nvSpPr>
          <p:spPr>
            <a:xfrm>
              <a:off x="1787352" y="2713970"/>
              <a:ext cx="141215" cy="212955"/>
            </a:xfrm>
            <a:custGeom>
              <a:avLst/>
              <a:gdLst/>
              <a:ahLst/>
              <a:cxnLst/>
              <a:rect l="l" t="t" r="r" b="b"/>
              <a:pathLst>
                <a:path w="2555" h="3853" extrusionOk="0">
                  <a:moveTo>
                    <a:pt x="1655" y="1959"/>
                  </a:moveTo>
                  <a:cubicBezTo>
                    <a:pt x="1708" y="1959"/>
                    <a:pt x="1761" y="1973"/>
                    <a:pt x="1827" y="1999"/>
                  </a:cubicBezTo>
                  <a:cubicBezTo>
                    <a:pt x="1893" y="2026"/>
                    <a:pt x="1946" y="2065"/>
                    <a:pt x="2012" y="2132"/>
                  </a:cubicBezTo>
                  <a:cubicBezTo>
                    <a:pt x="2065" y="2184"/>
                    <a:pt x="2118" y="2277"/>
                    <a:pt x="2158" y="2370"/>
                  </a:cubicBezTo>
                  <a:cubicBezTo>
                    <a:pt x="2198" y="2476"/>
                    <a:pt x="2211" y="2595"/>
                    <a:pt x="2211" y="2754"/>
                  </a:cubicBezTo>
                  <a:cubicBezTo>
                    <a:pt x="2211" y="2912"/>
                    <a:pt x="2184" y="3045"/>
                    <a:pt x="2131" y="3151"/>
                  </a:cubicBezTo>
                  <a:cubicBezTo>
                    <a:pt x="2092" y="3256"/>
                    <a:pt x="2039" y="3336"/>
                    <a:pt x="1959" y="3402"/>
                  </a:cubicBezTo>
                  <a:cubicBezTo>
                    <a:pt x="1893" y="3455"/>
                    <a:pt x="1814" y="3495"/>
                    <a:pt x="1734" y="3521"/>
                  </a:cubicBezTo>
                  <a:cubicBezTo>
                    <a:pt x="1655" y="3548"/>
                    <a:pt x="1576" y="3548"/>
                    <a:pt x="1523" y="3548"/>
                  </a:cubicBezTo>
                  <a:cubicBezTo>
                    <a:pt x="1324" y="3548"/>
                    <a:pt x="1178" y="3495"/>
                    <a:pt x="1086" y="3376"/>
                  </a:cubicBezTo>
                  <a:cubicBezTo>
                    <a:pt x="993" y="3256"/>
                    <a:pt x="940" y="3071"/>
                    <a:pt x="940" y="2846"/>
                  </a:cubicBezTo>
                  <a:cubicBezTo>
                    <a:pt x="940" y="2793"/>
                    <a:pt x="953" y="2714"/>
                    <a:pt x="980" y="2608"/>
                  </a:cubicBezTo>
                  <a:cubicBezTo>
                    <a:pt x="1006" y="2515"/>
                    <a:pt x="1059" y="2423"/>
                    <a:pt x="1112" y="2317"/>
                  </a:cubicBezTo>
                  <a:cubicBezTo>
                    <a:pt x="1165" y="2224"/>
                    <a:pt x="1245" y="2132"/>
                    <a:pt x="1337" y="2065"/>
                  </a:cubicBezTo>
                  <a:cubicBezTo>
                    <a:pt x="1430" y="1999"/>
                    <a:pt x="1536" y="1959"/>
                    <a:pt x="1655" y="1959"/>
                  </a:cubicBezTo>
                  <a:close/>
                  <a:moveTo>
                    <a:pt x="398" y="1"/>
                  </a:moveTo>
                  <a:cubicBezTo>
                    <a:pt x="265" y="1"/>
                    <a:pt x="173" y="14"/>
                    <a:pt x="106" y="40"/>
                  </a:cubicBezTo>
                  <a:cubicBezTo>
                    <a:pt x="40" y="67"/>
                    <a:pt x="1" y="93"/>
                    <a:pt x="1" y="146"/>
                  </a:cubicBezTo>
                  <a:cubicBezTo>
                    <a:pt x="1" y="173"/>
                    <a:pt x="27" y="199"/>
                    <a:pt x="67" y="212"/>
                  </a:cubicBezTo>
                  <a:cubicBezTo>
                    <a:pt x="120" y="239"/>
                    <a:pt x="159" y="239"/>
                    <a:pt x="212" y="239"/>
                  </a:cubicBezTo>
                  <a:lnTo>
                    <a:pt x="398" y="239"/>
                  </a:lnTo>
                  <a:cubicBezTo>
                    <a:pt x="530" y="239"/>
                    <a:pt x="596" y="279"/>
                    <a:pt x="596" y="371"/>
                  </a:cubicBezTo>
                  <a:lnTo>
                    <a:pt x="596" y="557"/>
                  </a:lnTo>
                  <a:lnTo>
                    <a:pt x="596" y="821"/>
                  </a:lnTo>
                  <a:cubicBezTo>
                    <a:pt x="596" y="927"/>
                    <a:pt x="609" y="1033"/>
                    <a:pt x="609" y="1139"/>
                  </a:cubicBezTo>
                  <a:lnTo>
                    <a:pt x="609" y="1483"/>
                  </a:lnTo>
                  <a:cubicBezTo>
                    <a:pt x="609" y="1721"/>
                    <a:pt x="596" y="1920"/>
                    <a:pt x="596" y="2092"/>
                  </a:cubicBezTo>
                  <a:cubicBezTo>
                    <a:pt x="596" y="2264"/>
                    <a:pt x="596" y="2409"/>
                    <a:pt x="596" y="2542"/>
                  </a:cubicBezTo>
                  <a:cubicBezTo>
                    <a:pt x="596" y="2674"/>
                    <a:pt x="583" y="2780"/>
                    <a:pt x="583" y="2886"/>
                  </a:cubicBezTo>
                  <a:cubicBezTo>
                    <a:pt x="583" y="2979"/>
                    <a:pt x="583" y="3071"/>
                    <a:pt x="583" y="3151"/>
                  </a:cubicBezTo>
                  <a:lnTo>
                    <a:pt x="570" y="3402"/>
                  </a:lnTo>
                  <a:cubicBezTo>
                    <a:pt x="570" y="3495"/>
                    <a:pt x="556" y="3587"/>
                    <a:pt x="556" y="3680"/>
                  </a:cubicBezTo>
                  <a:cubicBezTo>
                    <a:pt x="556" y="3733"/>
                    <a:pt x="583" y="3786"/>
                    <a:pt x="609" y="3812"/>
                  </a:cubicBezTo>
                  <a:cubicBezTo>
                    <a:pt x="636" y="3839"/>
                    <a:pt x="676" y="3852"/>
                    <a:pt x="715" y="3852"/>
                  </a:cubicBezTo>
                  <a:cubicBezTo>
                    <a:pt x="755" y="3852"/>
                    <a:pt x="781" y="3839"/>
                    <a:pt x="808" y="3826"/>
                  </a:cubicBezTo>
                  <a:cubicBezTo>
                    <a:pt x="821" y="3826"/>
                    <a:pt x="848" y="3799"/>
                    <a:pt x="861" y="3773"/>
                  </a:cubicBezTo>
                  <a:cubicBezTo>
                    <a:pt x="861" y="3746"/>
                    <a:pt x="874" y="3706"/>
                    <a:pt x="874" y="3667"/>
                  </a:cubicBezTo>
                  <a:cubicBezTo>
                    <a:pt x="874" y="3614"/>
                    <a:pt x="887" y="3548"/>
                    <a:pt x="887" y="3481"/>
                  </a:cubicBezTo>
                  <a:cubicBezTo>
                    <a:pt x="914" y="3521"/>
                    <a:pt x="940" y="3561"/>
                    <a:pt x="980" y="3614"/>
                  </a:cubicBezTo>
                  <a:cubicBezTo>
                    <a:pt x="1020" y="3654"/>
                    <a:pt x="1059" y="3680"/>
                    <a:pt x="1112" y="3720"/>
                  </a:cubicBezTo>
                  <a:cubicBezTo>
                    <a:pt x="1152" y="3759"/>
                    <a:pt x="1218" y="3786"/>
                    <a:pt x="1284" y="3799"/>
                  </a:cubicBezTo>
                  <a:cubicBezTo>
                    <a:pt x="1351" y="3826"/>
                    <a:pt x="1430" y="3839"/>
                    <a:pt x="1523" y="3839"/>
                  </a:cubicBezTo>
                  <a:cubicBezTo>
                    <a:pt x="1628" y="3839"/>
                    <a:pt x="1748" y="3826"/>
                    <a:pt x="1867" y="3786"/>
                  </a:cubicBezTo>
                  <a:cubicBezTo>
                    <a:pt x="1986" y="3746"/>
                    <a:pt x="2105" y="3693"/>
                    <a:pt x="2198" y="3614"/>
                  </a:cubicBezTo>
                  <a:cubicBezTo>
                    <a:pt x="2303" y="3521"/>
                    <a:pt x="2383" y="3415"/>
                    <a:pt x="2449" y="3283"/>
                  </a:cubicBezTo>
                  <a:cubicBezTo>
                    <a:pt x="2515" y="3151"/>
                    <a:pt x="2555" y="2979"/>
                    <a:pt x="2555" y="2780"/>
                  </a:cubicBezTo>
                  <a:cubicBezTo>
                    <a:pt x="2555" y="2661"/>
                    <a:pt x="2542" y="2529"/>
                    <a:pt x="2502" y="2409"/>
                  </a:cubicBezTo>
                  <a:cubicBezTo>
                    <a:pt x="2476" y="2277"/>
                    <a:pt x="2436" y="2158"/>
                    <a:pt x="2370" y="2052"/>
                  </a:cubicBezTo>
                  <a:cubicBezTo>
                    <a:pt x="2317" y="1946"/>
                    <a:pt x="2224" y="1854"/>
                    <a:pt x="2118" y="1774"/>
                  </a:cubicBezTo>
                  <a:cubicBezTo>
                    <a:pt x="2012" y="1708"/>
                    <a:pt x="1893" y="1668"/>
                    <a:pt x="1734" y="1668"/>
                  </a:cubicBezTo>
                  <a:cubicBezTo>
                    <a:pt x="1562" y="1668"/>
                    <a:pt x="1403" y="1721"/>
                    <a:pt x="1271" y="1827"/>
                  </a:cubicBezTo>
                  <a:cubicBezTo>
                    <a:pt x="1126" y="1920"/>
                    <a:pt x="1020" y="2065"/>
                    <a:pt x="927" y="2251"/>
                  </a:cubicBezTo>
                  <a:lnTo>
                    <a:pt x="927" y="173"/>
                  </a:lnTo>
                  <a:cubicBezTo>
                    <a:pt x="927" y="93"/>
                    <a:pt x="914" y="40"/>
                    <a:pt x="887" y="27"/>
                  </a:cubicBezTo>
                  <a:cubicBezTo>
                    <a:pt x="861" y="14"/>
                    <a:pt x="834" y="1"/>
                    <a:pt x="80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11"/>
            <p:cNvSpPr/>
            <p:nvPr/>
          </p:nvSpPr>
          <p:spPr>
            <a:xfrm>
              <a:off x="2506415" y="3201175"/>
              <a:ext cx="111977" cy="132427"/>
            </a:xfrm>
            <a:custGeom>
              <a:avLst/>
              <a:gdLst/>
              <a:ahLst/>
              <a:cxnLst/>
              <a:rect l="l" t="t" r="r" b="b"/>
              <a:pathLst>
                <a:path w="2026" h="2396" extrusionOk="0">
                  <a:moveTo>
                    <a:pt x="1761" y="0"/>
                  </a:moveTo>
                  <a:cubicBezTo>
                    <a:pt x="1708" y="0"/>
                    <a:pt x="1682" y="14"/>
                    <a:pt x="1655" y="40"/>
                  </a:cubicBezTo>
                  <a:cubicBezTo>
                    <a:pt x="1629" y="66"/>
                    <a:pt x="1629" y="93"/>
                    <a:pt x="1629" y="133"/>
                  </a:cubicBezTo>
                  <a:lnTo>
                    <a:pt x="1629" y="265"/>
                  </a:lnTo>
                  <a:cubicBezTo>
                    <a:pt x="1629" y="318"/>
                    <a:pt x="1629" y="358"/>
                    <a:pt x="1629" y="384"/>
                  </a:cubicBezTo>
                  <a:cubicBezTo>
                    <a:pt x="1563" y="291"/>
                    <a:pt x="1483" y="212"/>
                    <a:pt x="1391" y="186"/>
                  </a:cubicBezTo>
                  <a:cubicBezTo>
                    <a:pt x="1298" y="159"/>
                    <a:pt x="1192" y="133"/>
                    <a:pt x="1073" y="133"/>
                  </a:cubicBezTo>
                  <a:cubicBezTo>
                    <a:pt x="927" y="133"/>
                    <a:pt x="782" y="172"/>
                    <a:pt x="649" y="225"/>
                  </a:cubicBezTo>
                  <a:cubicBezTo>
                    <a:pt x="517" y="291"/>
                    <a:pt x="398" y="371"/>
                    <a:pt x="305" y="490"/>
                  </a:cubicBezTo>
                  <a:cubicBezTo>
                    <a:pt x="213" y="583"/>
                    <a:pt x="133" y="715"/>
                    <a:pt x="80" y="861"/>
                  </a:cubicBezTo>
                  <a:cubicBezTo>
                    <a:pt x="27" y="1006"/>
                    <a:pt x="1" y="1165"/>
                    <a:pt x="1" y="1324"/>
                  </a:cubicBezTo>
                  <a:cubicBezTo>
                    <a:pt x="1" y="1469"/>
                    <a:pt x="14" y="1615"/>
                    <a:pt x="67" y="1747"/>
                  </a:cubicBezTo>
                  <a:cubicBezTo>
                    <a:pt x="120" y="1880"/>
                    <a:pt x="186" y="1986"/>
                    <a:pt x="266" y="2091"/>
                  </a:cubicBezTo>
                  <a:cubicBezTo>
                    <a:pt x="358" y="2184"/>
                    <a:pt x="464" y="2264"/>
                    <a:pt x="596" y="2316"/>
                  </a:cubicBezTo>
                  <a:cubicBezTo>
                    <a:pt x="729" y="2369"/>
                    <a:pt x="874" y="2396"/>
                    <a:pt x="1033" y="2396"/>
                  </a:cubicBezTo>
                  <a:cubicBezTo>
                    <a:pt x="1443" y="2396"/>
                    <a:pt x="1761" y="2237"/>
                    <a:pt x="1973" y="1906"/>
                  </a:cubicBezTo>
                  <a:cubicBezTo>
                    <a:pt x="1999" y="1880"/>
                    <a:pt x="1999" y="1853"/>
                    <a:pt x="2013" y="1840"/>
                  </a:cubicBezTo>
                  <a:cubicBezTo>
                    <a:pt x="2026" y="1827"/>
                    <a:pt x="2026" y="1800"/>
                    <a:pt x="2026" y="1774"/>
                  </a:cubicBezTo>
                  <a:cubicBezTo>
                    <a:pt x="2026" y="1734"/>
                    <a:pt x="2013" y="1708"/>
                    <a:pt x="1973" y="1681"/>
                  </a:cubicBezTo>
                  <a:cubicBezTo>
                    <a:pt x="1946" y="1668"/>
                    <a:pt x="1920" y="1655"/>
                    <a:pt x="1880" y="1655"/>
                  </a:cubicBezTo>
                  <a:cubicBezTo>
                    <a:pt x="1867" y="1655"/>
                    <a:pt x="1841" y="1668"/>
                    <a:pt x="1814" y="1681"/>
                  </a:cubicBezTo>
                  <a:cubicBezTo>
                    <a:pt x="1788" y="1694"/>
                    <a:pt x="1761" y="1721"/>
                    <a:pt x="1735" y="1774"/>
                  </a:cubicBezTo>
                  <a:cubicBezTo>
                    <a:pt x="1668" y="1866"/>
                    <a:pt x="1589" y="1946"/>
                    <a:pt x="1470" y="2012"/>
                  </a:cubicBezTo>
                  <a:cubicBezTo>
                    <a:pt x="1351" y="2078"/>
                    <a:pt x="1192" y="2105"/>
                    <a:pt x="1020" y="2105"/>
                  </a:cubicBezTo>
                  <a:cubicBezTo>
                    <a:pt x="808" y="2105"/>
                    <a:pt x="636" y="2039"/>
                    <a:pt x="530" y="1893"/>
                  </a:cubicBezTo>
                  <a:cubicBezTo>
                    <a:pt x="411" y="1761"/>
                    <a:pt x="358" y="1562"/>
                    <a:pt x="358" y="1324"/>
                  </a:cubicBezTo>
                  <a:cubicBezTo>
                    <a:pt x="358" y="1191"/>
                    <a:pt x="371" y="1059"/>
                    <a:pt x="398" y="953"/>
                  </a:cubicBezTo>
                  <a:cubicBezTo>
                    <a:pt x="438" y="847"/>
                    <a:pt x="491" y="755"/>
                    <a:pt x="557" y="675"/>
                  </a:cubicBezTo>
                  <a:cubicBezTo>
                    <a:pt x="610" y="583"/>
                    <a:pt x="689" y="530"/>
                    <a:pt x="768" y="490"/>
                  </a:cubicBezTo>
                  <a:cubicBezTo>
                    <a:pt x="861" y="437"/>
                    <a:pt x="954" y="411"/>
                    <a:pt x="1060" y="411"/>
                  </a:cubicBezTo>
                  <a:cubicBezTo>
                    <a:pt x="1271" y="411"/>
                    <a:pt x="1417" y="464"/>
                    <a:pt x="1496" y="556"/>
                  </a:cubicBezTo>
                  <a:cubicBezTo>
                    <a:pt x="1576" y="649"/>
                    <a:pt x="1629" y="781"/>
                    <a:pt x="1629" y="940"/>
                  </a:cubicBezTo>
                  <a:cubicBezTo>
                    <a:pt x="1629" y="966"/>
                    <a:pt x="1642" y="993"/>
                    <a:pt x="1668" y="1006"/>
                  </a:cubicBezTo>
                  <a:cubicBezTo>
                    <a:pt x="1695" y="1033"/>
                    <a:pt x="1721" y="1033"/>
                    <a:pt x="1748" y="1033"/>
                  </a:cubicBezTo>
                  <a:cubicBezTo>
                    <a:pt x="1788" y="1033"/>
                    <a:pt x="1827" y="1019"/>
                    <a:pt x="1867" y="1006"/>
                  </a:cubicBezTo>
                  <a:cubicBezTo>
                    <a:pt x="1893" y="980"/>
                    <a:pt x="1920" y="953"/>
                    <a:pt x="1920" y="940"/>
                  </a:cubicBezTo>
                  <a:lnTo>
                    <a:pt x="1920" y="768"/>
                  </a:lnTo>
                  <a:lnTo>
                    <a:pt x="1920" y="543"/>
                  </a:lnTo>
                  <a:cubicBezTo>
                    <a:pt x="1920" y="477"/>
                    <a:pt x="1920" y="397"/>
                    <a:pt x="1920" y="331"/>
                  </a:cubicBezTo>
                  <a:lnTo>
                    <a:pt x="1920" y="159"/>
                  </a:lnTo>
                  <a:cubicBezTo>
                    <a:pt x="1920" y="106"/>
                    <a:pt x="1907" y="66"/>
                    <a:pt x="1880" y="40"/>
                  </a:cubicBezTo>
                  <a:cubicBezTo>
                    <a:pt x="1854" y="14"/>
                    <a:pt x="1814" y="0"/>
                    <a:pt x="17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4" name="Google Shape;194;p11"/>
          <p:cNvSpPr/>
          <p:nvPr/>
        </p:nvSpPr>
        <p:spPr>
          <a:xfrm>
            <a:off x="6832818" y="329108"/>
            <a:ext cx="162405" cy="141179"/>
          </a:xfrm>
          <a:custGeom>
            <a:avLst/>
            <a:gdLst/>
            <a:ahLst/>
            <a:cxnLst/>
            <a:rect l="l" t="t" r="r" b="b"/>
            <a:pathLst>
              <a:path w="3336" h="2900" extrusionOk="0">
                <a:moveTo>
                  <a:pt x="477" y="1"/>
                </a:moveTo>
                <a:cubicBezTo>
                  <a:pt x="278" y="1"/>
                  <a:pt x="146" y="14"/>
                  <a:pt x="93" y="40"/>
                </a:cubicBezTo>
                <a:cubicBezTo>
                  <a:pt x="27" y="67"/>
                  <a:pt x="0" y="107"/>
                  <a:pt x="0" y="173"/>
                </a:cubicBezTo>
                <a:cubicBezTo>
                  <a:pt x="0" y="239"/>
                  <a:pt x="27" y="279"/>
                  <a:pt x="80" y="305"/>
                </a:cubicBezTo>
                <a:cubicBezTo>
                  <a:pt x="146" y="332"/>
                  <a:pt x="239" y="345"/>
                  <a:pt x="358" y="345"/>
                </a:cubicBezTo>
                <a:cubicBezTo>
                  <a:pt x="450" y="358"/>
                  <a:pt x="517" y="371"/>
                  <a:pt x="569" y="398"/>
                </a:cubicBezTo>
                <a:cubicBezTo>
                  <a:pt x="609" y="424"/>
                  <a:pt x="675" y="477"/>
                  <a:pt x="742" y="570"/>
                </a:cubicBezTo>
                <a:lnTo>
                  <a:pt x="1364" y="1457"/>
                </a:lnTo>
                <a:lnTo>
                  <a:pt x="1271" y="1576"/>
                </a:lnTo>
                <a:lnTo>
                  <a:pt x="1178" y="1695"/>
                </a:lnTo>
                <a:lnTo>
                  <a:pt x="1033" y="1893"/>
                </a:lnTo>
                <a:cubicBezTo>
                  <a:pt x="967" y="1973"/>
                  <a:pt x="887" y="2092"/>
                  <a:pt x="781" y="2238"/>
                </a:cubicBezTo>
                <a:cubicBezTo>
                  <a:pt x="742" y="2277"/>
                  <a:pt x="702" y="2304"/>
                  <a:pt x="662" y="2330"/>
                </a:cubicBezTo>
                <a:cubicBezTo>
                  <a:pt x="622" y="2343"/>
                  <a:pt x="569" y="2357"/>
                  <a:pt x="517" y="2370"/>
                </a:cubicBezTo>
                <a:cubicBezTo>
                  <a:pt x="424" y="2370"/>
                  <a:pt x="344" y="2396"/>
                  <a:pt x="265" y="2423"/>
                </a:cubicBezTo>
                <a:cubicBezTo>
                  <a:pt x="186" y="2436"/>
                  <a:pt x="133" y="2489"/>
                  <a:pt x="133" y="2555"/>
                </a:cubicBezTo>
                <a:cubicBezTo>
                  <a:pt x="133" y="2595"/>
                  <a:pt x="146" y="2621"/>
                  <a:pt x="159" y="2648"/>
                </a:cubicBezTo>
                <a:cubicBezTo>
                  <a:pt x="186" y="2674"/>
                  <a:pt x="212" y="2688"/>
                  <a:pt x="225" y="2701"/>
                </a:cubicBezTo>
                <a:cubicBezTo>
                  <a:pt x="265" y="2714"/>
                  <a:pt x="292" y="2727"/>
                  <a:pt x="318" y="2727"/>
                </a:cubicBezTo>
                <a:lnTo>
                  <a:pt x="609" y="2727"/>
                </a:lnTo>
                <a:cubicBezTo>
                  <a:pt x="702" y="2727"/>
                  <a:pt x="794" y="2714"/>
                  <a:pt x="874" y="2714"/>
                </a:cubicBezTo>
                <a:cubicBezTo>
                  <a:pt x="927" y="2714"/>
                  <a:pt x="967" y="2727"/>
                  <a:pt x="1006" y="2727"/>
                </a:cubicBezTo>
                <a:lnTo>
                  <a:pt x="1337" y="2727"/>
                </a:lnTo>
                <a:cubicBezTo>
                  <a:pt x="1390" y="2727"/>
                  <a:pt x="1443" y="2727"/>
                  <a:pt x="1509" y="2701"/>
                </a:cubicBezTo>
                <a:cubicBezTo>
                  <a:pt x="1562" y="2688"/>
                  <a:pt x="1602" y="2635"/>
                  <a:pt x="1602" y="2568"/>
                </a:cubicBezTo>
                <a:cubicBezTo>
                  <a:pt x="1602" y="2542"/>
                  <a:pt x="1575" y="2515"/>
                  <a:pt x="1549" y="2476"/>
                </a:cubicBezTo>
                <a:cubicBezTo>
                  <a:pt x="1509" y="2436"/>
                  <a:pt x="1430" y="2410"/>
                  <a:pt x="1311" y="2410"/>
                </a:cubicBezTo>
                <a:cubicBezTo>
                  <a:pt x="1258" y="2410"/>
                  <a:pt x="1218" y="2410"/>
                  <a:pt x="1205" y="2396"/>
                </a:cubicBezTo>
                <a:cubicBezTo>
                  <a:pt x="1205" y="2383"/>
                  <a:pt x="1192" y="2370"/>
                  <a:pt x="1192" y="2343"/>
                </a:cubicBezTo>
                <a:cubicBezTo>
                  <a:pt x="1192" y="2330"/>
                  <a:pt x="1205" y="2304"/>
                  <a:pt x="1244" y="2251"/>
                </a:cubicBezTo>
                <a:cubicBezTo>
                  <a:pt x="1271" y="2211"/>
                  <a:pt x="1297" y="2171"/>
                  <a:pt x="1324" y="2145"/>
                </a:cubicBezTo>
                <a:cubicBezTo>
                  <a:pt x="1364" y="2092"/>
                  <a:pt x="1403" y="2039"/>
                  <a:pt x="1443" y="1986"/>
                </a:cubicBezTo>
                <a:cubicBezTo>
                  <a:pt x="1483" y="1933"/>
                  <a:pt x="1536" y="1867"/>
                  <a:pt x="1602" y="1774"/>
                </a:cubicBezTo>
                <a:cubicBezTo>
                  <a:pt x="1655" y="1840"/>
                  <a:pt x="1708" y="1907"/>
                  <a:pt x="1761" y="1986"/>
                </a:cubicBezTo>
                <a:cubicBezTo>
                  <a:pt x="1827" y="2065"/>
                  <a:pt x="1867" y="2132"/>
                  <a:pt x="1919" y="2198"/>
                </a:cubicBezTo>
                <a:cubicBezTo>
                  <a:pt x="1959" y="2264"/>
                  <a:pt x="1999" y="2330"/>
                  <a:pt x="2025" y="2383"/>
                </a:cubicBezTo>
                <a:cubicBezTo>
                  <a:pt x="2065" y="2423"/>
                  <a:pt x="2078" y="2463"/>
                  <a:pt x="2078" y="2476"/>
                </a:cubicBezTo>
                <a:cubicBezTo>
                  <a:pt x="2078" y="2515"/>
                  <a:pt x="2065" y="2542"/>
                  <a:pt x="2052" y="2542"/>
                </a:cubicBezTo>
                <a:lnTo>
                  <a:pt x="1972" y="2568"/>
                </a:lnTo>
                <a:cubicBezTo>
                  <a:pt x="1933" y="2568"/>
                  <a:pt x="1906" y="2595"/>
                  <a:pt x="1893" y="2635"/>
                </a:cubicBezTo>
                <a:cubicBezTo>
                  <a:pt x="1880" y="2661"/>
                  <a:pt x="1880" y="2701"/>
                  <a:pt x="1880" y="2714"/>
                </a:cubicBezTo>
                <a:cubicBezTo>
                  <a:pt x="1880" y="2754"/>
                  <a:pt x="1893" y="2793"/>
                  <a:pt x="1933" y="2833"/>
                </a:cubicBezTo>
                <a:cubicBezTo>
                  <a:pt x="1986" y="2886"/>
                  <a:pt x="2052" y="2899"/>
                  <a:pt x="2158" y="2899"/>
                </a:cubicBezTo>
                <a:lnTo>
                  <a:pt x="3071" y="2899"/>
                </a:lnTo>
                <a:cubicBezTo>
                  <a:pt x="3124" y="2899"/>
                  <a:pt x="3190" y="2899"/>
                  <a:pt x="3243" y="2886"/>
                </a:cubicBezTo>
                <a:cubicBezTo>
                  <a:pt x="3296" y="2873"/>
                  <a:pt x="3336" y="2820"/>
                  <a:pt x="3336" y="2740"/>
                </a:cubicBezTo>
                <a:cubicBezTo>
                  <a:pt x="3336" y="2688"/>
                  <a:pt x="3309" y="2648"/>
                  <a:pt x="3256" y="2635"/>
                </a:cubicBezTo>
                <a:cubicBezTo>
                  <a:pt x="3217" y="2608"/>
                  <a:pt x="3150" y="2595"/>
                  <a:pt x="3084" y="2595"/>
                </a:cubicBezTo>
                <a:cubicBezTo>
                  <a:pt x="3018" y="2582"/>
                  <a:pt x="2952" y="2582"/>
                  <a:pt x="2899" y="2582"/>
                </a:cubicBezTo>
                <a:cubicBezTo>
                  <a:pt x="2846" y="2568"/>
                  <a:pt x="2793" y="2555"/>
                  <a:pt x="2727" y="2529"/>
                </a:cubicBezTo>
                <a:cubicBezTo>
                  <a:pt x="2700" y="2529"/>
                  <a:pt x="2674" y="2502"/>
                  <a:pt x="2634" y="2476"/>
                </a:cubicBezTo>
                <a:cubicBezTo>
                  <a:pt x="2594" y="2449"/>
                  <a:pt x="2555" y="2396"/>
                  <a:pt x="2489" y="2317"/>
                </a:cubicBezTo>
                <a:cubicBezTo>
                  <a:pt x="2422" y="2238"/>
                  <a:pt x="2330" y="2132"/>
                  <a:pt x="2237" y="1986"/>
                </a:cubicBezTo>
                <a:cubicBezTo>
                  <a:pt x="2131" y="1854"/>
                  <a:pt x="1999" y="1668"/>
                  <a:pt x="1840" y="1443"/>
                </a:cubicBezTo>
                <a:cubicBezTo>
                  <a:pt x="1919" y="1324"/>
                  <a:pt x="1999" y="1218"/>
                  <a:pt x="2065" y="1113"/>
                </a:cubicBezTo>
                <a:cubicBezTo>
                  <a:pt x="2144" y="993"/>
                  <a:pt x="2224" y="888"/>
                  <a:pt x="2330" y="768"/>
                </a:cubicBezTo>
                <a:cubicBezTo>
                  <a:pt x="2396" y="676"/>
                  <a:pt x="2475" y="623"/>
                  <a:pt x="2542" y="596"/>
                </a:cubicBezTo>
                <a:cubicBezTo>
                  <a:pt x="2581" y="583"/>
                  <a:pt x="2661" y="570"/>
                  <a:pt x="2753" y="570"/>
                </a:cubicBezTo>
                <a:cubicBezTo>
                  <a:pt x="2859" y="557"/>
                  <a:pt x="2992" y="557"/>
                  <a:pt x="3177" y="557"/>
                </a:cubicBezTo>
                <a:cubicBezTo>
                  <a:pt x="3217" y="557"/>
                  <a:pt x="3243" y="543"/>
                  <a:pt x="3269" y="504"/>
                </a:cubicBezTo>
                <a:cubicBezTo>
                  <a:pt x="3296" y="477"/>
                  <a:pt x="3309" y="438"/>
                  <a:pt x="3309" y="411"/>
                </a:cubicBezTo>
                <a:cubicBezTo>
                  <a:pt x="3309" y="279"/>
                  <a:pt x="3256" y="226"/>
                  <a:pt x="3164" y="226"/>
                </a:cubicBezTo>
                <a:lnTo>
                  <a:pt x="2025" y="226"/>
                </a:lnTo>
                <a:cubicBezTo>
                  <a:pt x="1946" y="226"/>
                  <a:pt x="1880" y="239"/>
                  <a:pt x="1827" y="265"/>
                </a:cubicBezTo>
                <a:cubicBezTo>
                  <a:pt x="1787" y="292"/>
                  <a:pt x="1761" y="332"/>
                  <a:pt x="1761" y="398"/>
                </a:cubicBezTo>
                <a:cubicBezTo>
                  <a:pt x="1761" y="451"/>
                  <a:pt x="1774" y="490"/>
                  <a:pt x="1800" y="504"/>
                </a:cubicBezTo>
                <a:cubicBezTo>
                  <a:pt x="1840" y="530"/>
                  <a:pt x="1867" y="543"/>
                  <a:pt x="1880" y="557"/>
                </a:cubicBezTo>
                <a:cubicBezTo>
                  <a:pt x="1906" y="570"/>
                  <a:pt x="1919" y="583"/>
                  <a:pt x="1919" y="583"/>
                </a:cubicBezTo>
                <a:cubicBezTo>
                  <a:pt x="1919" y="610"/>
                  <a:pt x="1906" y="649"/>
                  <a:pt x="1867" y="702"/>
                </a:cubicBezTo>
                <a:cubicBezTo>
                  <a:pt x="1840" y="755"/>
                  <a:pt x="1800" y="808"/>
                  <a:pt x="1747" y="888"/>
                </a:cubicBezTo>
                <a:lnTo>
                  <a:pt x="1602" y="1126"/>
                </a:lnTo>
                <a:cubicBezTo>
                  <a:pt x="1536" y="1033"/>
                  <a:pt x="1469" y="954"/>
                  <a:pt x="1417" y="874"/>
                </a:cubicBezTo>
                <a:cubicBezTo>
                  <a:pt x="1364" y="795"/>
                  <a:pt x="1311" y="715"/>
                  <a:pt x="1271" y="663"/>
                </a:cubicBezTo>
                <a:cubicBezTo>
                  <a:pt x="1231" y="596"/>
                  <a:pt x="1192" y="543"/>
                  <a:pt x="1165" y="504"/>
                </a:cubicBezTo>
                <a:cubicBezTo>
                  <a:pt x="1152" y="464"/>
                  <a:pt x="1139" y="424"/>
                  <a:pt x="1139" y="411"/>
                </a:cubicBezTo>
                <a:cubicBezTo>
                  <a:pt x="1139" y="385"/>
                  <a:pt x="1152" y="371"/>
                  <a:pt x="1178" y="371"/>
                </a:cubicBezTo>
                <a:cubicBezTo>
                  <a:pt x="1218" y="358"/>
                  <a:pt x="1271" y="358"/>
                  <a:pt x="1324" y="358"/>
                </a:cubicBezTo>
                <a:cubicBezTo>
                  <a:pt x="1390" y="358"/>
                  <a:pt x="1443" y="345"/>
                  <a:pt x="1469" y="305"/>
                </a:cubicBezTo>
                <a:cubicBezTo>
                  <a:pt x="1509" y="265"/>
                  <a:pt x="1522" y="226"/>
                  <a:pt x="1522" y="199"/>
                </a:cubicBezTo>
                <a:cubicBezTo>
                  <a:pt x="1522" y="173"/>
                  <a:pt x="1522" y="146"/>
                  <a:pt x="1522" y="133"/>
                </a:cubicBezTo>
                <a:cubicBezTo>
                  <a:pt x="1522" y="107"/>
                  <a:pt x="1509" y="80"/>
                  <a:pt x="1483" y="67"/>
                </a:cubicBezTo>
                <a:cubicBezTo>
                  <a:pt x="1456" y="40"/>
                  <a:pt x="1430" y="27"/>
                  <a:pt x="1377" y="14"/>
                </a:cubicBezTo>
                <a:cubicBezTo>
                  <a:pt x="1337" y="1"/>
                  <a:pt x="1271" y="1"/>
                  <a:pt x="117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5" name="Google Shape;195;p11"/>
          <p:cNvGrpSpPr/>
          <p:nvPr/>
        </p:nvGrpSpPr>
        <p:grpSpPr>
          <a:xfrm>
            <a:off x="8031856" y="2129313"/>
            <a:ext cx="563833" cy="258403"/>
            <a:chOff x="6301529" y="2700815"/>
            <a:chExt cx="640137" cy="293373"/>
          </a:xfrm>
        </p:grpSpPr>
        <p:sp>
          <p:nvSpPr>
            <p:cNvPr id="196" name="Google Shape;196;p11"/>
            <p:cNvSpPr/>
            <p:nvPr/>
          </p:nvSpPr>
          <p:spPr>
            <a:xfrm>
              <a:off x="6301529" y="2703026"/>
              <a:ext cx="188802" cy="281656"/>
            </a:xfrm>
            <a:custGeom>
              <a:avLst/>
              <a:gdLst/>
              <a:ahLst/>
              <a:cxnLst/>
              <a:rect l="l" t="t" r="r" b="b"/>
              <a:pathLst>
                <a:path w="3416" h="5096" extrusionOk="0">
                  <a:moveTo>
                    <a:pt x="2528" y="609"/>
                  </a:moveTo>
                  <a:lnTo>
                    <a:pt x="2356" y="3177"/>
                  </a:lnTo>
                  <a:cubicBezTo>
                    <a:pt x="2211" y="3190"/>
                    <a:pt x="2039" y="3203"/>
                    <a:pt x="1853" y="3216"/>
                  </a:cubicBezTo>
                  <a:cubicBezTo>
                    <a:pt x="1668" y="3216"/>
                    <a:pt x="1496" y="3229"/>
                    <a:pt x="1324" y="3243"/>
                  </a:cubicBezTo>
                  <a:cubicBezTo>
                    <a:pt x="1165" y="3243"/>
                    <a:pt x="1020" y="3243"/>
                    <a:pt x="901" y="3256"/>
                  </a:cubicBezTo>
                  <a:lnTo>
                    <a:pt x="702" y="3256"/>
                  </a:lnTo>
                  <a:cubicBezTo>
                    <a:pt x="662" y="3256"/>
                    <a:pt x="636" y="3256"/>
                    <a:pt x="623" y="3243"/>
                  </a:cubicBezTo>
                  <a:cubicBezTo>
                    <a:pt x="623" y="3229"/>
                    <a:pt x="623" y="3216"/>
                    <a:pt x="623" y="3203"/>
                  </a:cubicBezTo>
                  <a:cubicBezTo>
                    <a:pt x="623" y="3177"/>
                    <a:pt x="623" y="3163"/>
                    <a:pt x="649" y="3137"/>
                  </a:cubicBezTo>
                  <a:cubicBezTo>
                    <a:pt x="676" y="3110"/>
                    <a:pt x="689" y="3097"/>
                    <a:pt x="689" y="3084"/>
                  </a:cubicBezTo>
                  <a:lnTo>
                    <a:pt x="2528" y="609"/>
                  </a:lnTo>
                  <a:close/>
                  <a:moveTo>
                    <a:pt x="2714" y="0"/>
                  </a:moveTo>
                  <a:cubicBezTo>
                    <a:pt x="2648" y="0"/>
                    <a:pt x="2581" y="27"/>
                    <a:pt x="2515" y="66"/>
                  </a:cubicBezTo>
                  <a:cubicBezTo>
                    <a:pt x="2462" y="119"/>
                    <a:pt x="2423" y="146"/>
                    <a:pt x="2409" y="172"/>
                  </a:cubicBezTo>
                  <a:cubicBezTo>
                    <a:pt x="2264" y="357"/>
                    <a:pt x="2131" y="530"/>
                    <a:pt x="2012" y="688"/>
                  </a:cubicBezTo>
                  <a:cubicBezTo>
                    <a:pt x="1893" y="834"/>
                    <a:pt x="1774" y="980"/>
                    <a:pt x="1668" y="1125"/>
                  </a:cubicBezTo>
                  <a:lnTo>
                    <a:pt x="1351" y="1562"/>
                  </a:lnTo>
                  <a:cubicBezTo>
                    <a:pt x="1245" y="1707"/>
                    <a:pt x="1126" y="1866"/>
                    <a:pt x="993" y="2038"/>
                  </a:cubicBezTo>
                  <a:cubicBezTo>
                    <a:pt x="874" y="2197"/>
                    <a:pt x="728" y="2396"/>
                    <a:pt x="583" y="2594"/>
                  </a:cubicBezTo>
                  <a:cubicBezTo>
                    <a:pt x="437" y="2806"/>
                    <a:pt x="265" y="3031"/>
                    <a:pt x="67" y="3296"/>
                  </a:cubicBezTo>
                  <a:cubicBezTo>
                    <a:pt x="40" y="3335"/>
                    <a:pt x="27" y="3362"/>
                    <a:pt x="14" y="3388"/>
                  </a:cubicBezTo>
                  <a:cubicBezTo>
                    <a:pt x="1" y="3415"/>
                    <a:pt x="1" y="3441"/>
                    <a:pt x="1" y="3468"/>
                  </a:cubicBezTo>
                  <a:cubicBezTo>
                    <a:pt x="1" y="3521"/>
                    <a:pt x="27" y="3574"/>
                    <a:pt x="80" y="3600"/>
                  </a:cubicBezTo>
                  <a:cubicBezTo>
                    <a:pt x="133" y="3640"/>
                    <a:pt x="186" y="3653"/>
                    <a:pt x="265" y="3653"/>
                  </a:cubicBezTo>
                  <a:cubicBezTo>
                    <a:pt x="345" y="3653"/>
                    <a:pt x="570" y="3640"/>
                    <a:pt x="901" y="3627"/>
                  </a:cubicBezTo>
                  <a:cubicBezTo>
                    <a:pt x="1231" y="3613"/>
                    <a:pt x="1721" y="3600"/>
                    <a:pt x="2343" y="3587"/>
                  </a:cubicBezTo>
                  <a:lnTo>
                    <a:pt x="2343" y="3587"/>
                  </a:lnTo>
                  <a:lnTo>
                    <a:pt x="2290" y="4540"/>
                  </a:lnTo>
                  <a:cubicBezTo>
                    <a:pt x="2290" y="4632"/>
                    <a:pt x="2264" y="4685"/>
                    <a:pt x="2211" y="4725"/>
                  </a:cubicBezTo>
                  <a:cubicBezTo>
                    <a:pt x="2158" y="4752"/>
                    <a:pt x="2078" y="4778"/>
                    <a:pt x="1986" y="4778"/>
                  </a:cubicBezTo>
                  <a:cubicBezTo>
                    <a:pt x="1973" y="4778"/>
                    <a:pt x="1946" y="4778"/>
                    <a:pt x="1893" y="4791"/>
                  </a:cubicBezTo>
                  <a:cubicBezTo>
                    <a:pt x="1853" y="4791"/>
                    <a:pt x="1801" y="4791"/>
                    <a:pt x="1748" y="4804"/>
                  </a:cubicBezTo>
                  <a:cubicBezTo>
                    <a:pt x="1695" y="4804"/>
                    <a:pt x="1642" y="4804"/>
                    <a:pt x="1576" y="4818"/>
                  </a:cubicBezTo>
                  <a:lnTo>
                    <a:pt x="1430" y="4818"/>
                  </a:lnTo>
                  <a:cubicBezTo>
                    <a:pt x="1390" y="4818"/>
                    <a:pt x="1351" y="4831"/>
                    <a:pt x="1311" y="4844"/>
                  </a:cubicBezTo>
                  <a:cubicBezTo>
                    <a:pt x="1271" y="4857"/>
                    <a:pt x="1245" y="4897"/>
                    <a:pt x="1245" y="4950"/>
                  </a:cubicBezTo>
                  <a:cubicBezTo>
                    <a:pt x="1245" y="5003"/>
                    <a:pt x="1271" y="5056"/>
                    <a:pt x="1324" y="5069"/>
                  </a:cubicBezTo>
                  <a:cubicBezTo>
                    <a:pt x="1377" y="5082"/>
                    <a:pt x="1417" y="5096"/>
                    <a:pt x="1456" y="5096"/>
                  </a:cubicBezTo>
                  <a:lnTo>
                    <a:pt x="2965" y="5096"/>
                  </a:lnTo>
                  <a:cubicBezTo>
                    <a:pt x="3045" y="5096"/>
                    <a:pt x="3111" y="5082"/>
                    <a:pt x="3164" y="5069"/>
                  </a:cubicBezTo>
                  <a:cubicBezTo>
                    <a:pt x="3217" y="5043"/>
                    <a:pt x="3230" y="5003"/>
                    <a:pt x="3230" y="4937"/>
                  </a:cubicBezTo>
                  <a:cubicBezTo>
                    <a:pt x="3230" y="4884"/>
                    <a:pt x="3217" y="4844"/>
                    <a:pt x="3164" y="4818"/>
                  </a:cubicBezTo>
                  <a:cubicBezTo>
                    <a:pt x="3124" y="4804"/>
                    <a:pt x="3058" y="4791"/>
                    <a:pt x="2965" y="4791"/>
                  </a:cubicBezTo>
                  <a:cubicBezTo>
                    <a:pt x="2912" y="4791"/>
                    <a:pt x="2859" y="4791"/>
                    <a:pt x="2793" y="4778"/>
                  </a:cubicBezTo>
                  <a:cubicBezTo>
                    <a:pt x="2740" y="4778"/>
                    <a:pt x="2714" y="4738"/>
                    <a:pt x="2714" y="4699"/>
                  </a:cubicBezTo>
                  <a:cubicBezTo>
                    <a:pt x="2714" y="4672"/>
                    <a:pt x="2714" y="4619"/>
                    <a:pt x="2714" y="4527"/>
                  </a:cubicBezTo>
                  <a:cubicBezTo>
                    <a:pt x="2727" y="4447"/>
                    <a:pt x="2727" y="4341"/>
                    <a:pt x="2727" y="4235"/>
                  </a:cubicBezTo>
                  <a:cubicBezTo>
                    <a:pt x="2740" y="4129"/>
                    <a:pt x="2740" y="4010"/>
                    <a:pt x="2753" y="3904"/>
                  </a:cubicBezTo>
                  <a:cubicBezTo>
                    <a:pt x="2753" y="3785"/>
                    <a:pt x="2767" y="3679"/>
                    <a:pt x="2767" y="3587"/>
                  </a:cubicBezTo>
                  <a:lnTo>
                    <a:pt x="3230" y="3587"/>
                  </a:lnTo>
                  <a:cubicBezTo>
                    <a:pt x="3256" y="3587"/>
                    <a:pt x="3296" y="3574"/>
                    <a:pt x="3336" y="3547"/>
                  </a:cubicBezTo>
                  <a:cubicBezTo>
                    <a:pt x="3389" y="3534"/>
                    <a:pt x="3415" y="3481"/>
                    <a:pt x="3415" y="3415"/>
                  </a:cubicBezTo>
                  <a:cubicBezTo>
                    <a:pt x="3415" y="3349"/>
                    <a:pt x="3389" y="3296"/>
                    <a:pt x="3349" y="3269"/>
                  </a:cubicBezTo>
                  <a:cubicBezTo>
                    <a:pt x="3309" y="3229"/>
                    <a:pt x="3256" y="3216"/>
                    <a:pt x="3190" y="3203"/>
                  </a:cubicBezTo>
                  <a:lnTo>
                    <a:pt x="2793" y="3177"/>
                  </a:lnTo>
                  <a:cubicBezTo>
                    <a:pt x="2793" y="3031"/>
                    <a:pt x="2793" y="2846"/>
                    <a:pt x="2806" y="2647"/>
                  </a:cubicBezTo>
                  <a:cubicBezTo>
                    <a:pt x="2806" y="2435"/>
                    <a:pt x="2820" y="2224"/>
                    <a:pt x="2833" y="1999"/>
                  </a:cubicBezTo>
                  <a:cubicBezTo>
                    <a:pt x="2846" y="1774"/>
                    <a:pt x="2859" y="1549"/>
                    <a:pt x="2873" y="1337"/>
                  </a:cubicBezTo>
                  <a:cubicBezTo>
                    <a:pt x="2899" y="1112"/>
                    <a:pt x="2912" y="927"/>
                    <a:pt x="2926" y="755"/>
                  </a:cubicBezTo>
                  <a:cubicBezTo>
                    <a:pt x="2939" y="569"/>
                    <a:pt x="2952" y="424"/>
                    <a:pt x="2952" y="318"/>
                  </a:cubicBezTo>
                  <a:cubicBezTo>
                    <a:pt x="2965" y="199"/>
                    <a:pt x="2965" y="146"/>
                    <a:pt x="2965" y="132"/>
                  </a:cubicBezTo>
                  <a:cubicBezTo>
                    <a:pt x="2965" y="93"/>
                    <a:pt x="2952" y="53"/>
                    <a:pt x="2899" y="40"/>
                  </a:cubicBezTo>
                  <a:cubicBezTo>
                    <a:pt x="2846" y="13"/>
                    <a:pt x="2780" y="0"/>
                    <a:pt x="271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1"/>
            <p:cNvSpPr/>
            <p:nvPr/>
          </p:nvSpPr>
          <p:spPr>
            <a:xfrm>
              <a:off x="6504149" y="2700815"/>
              <a:ext cx="177804" cy="287515"/>
            </a:xfrm>
            <a:custGeom>
              <a:avLst/>
              <a:gdLst/>
              <a:ahLst/>
              <a:cxnLst/>
              <a:rect l="l" t="t" r="r" b="b"/>
              <a:pathLst>
                <a:path w="3217" h="5202" extrusionOk="0">
                  <a:moveTo>
                    <a:pt x="1668" y="0"/>
                  </a:moveTo>
                  <a:cubicBezTo>
                    <a:pt x="1417" y="0"/>
                    <a:pt x="1192" y="53"/>
                    <a:pt x="1007" y="159"/>
                  </a:cubicBezTo>
                  <a:cubicBezTo>
                    <a:pt x="808" y="265"/>
                    <a:pt x="649" y="384"/>
                    <a:pt x="517" y="530"/>
                  </a:cubicBezTo>
                  <a:cubicBezTo>
                    <a:pt x="385" y="662"/>
                    <a:pt x="279" y="808"/>
                    <a:pt x="212" y="967"/>
                  </a:cubicBezTo>
                  <a:cubicBezTo>
                    <a:pt x="146" y="1112"/>
                    <a:pt x="120" y="1231"/>
                    <a:pt x="120" y="1337"/>
                  </a:cubicBezTo>
                  <a:cubicBezTo>
                    <a:pt x="120" y="1350"/>
                    <a:pt x="120" y="1377"/>
                    <a:pt x="120" y="1417"/>
                  </a:cubicBezTo>
                  <a:cubicBezTo>
                    <a:pt x="120" y="1456"/>
                    <a:pt x="133" y="1509"/>
                    <a:pt x="146" y="1549"/>
                  </a:cubicBezTo>
                  <a:cubicBezTo>
                    <a:pt x="173" y="1589"/>
                    <a:pt x="199" y="1628"/>
                    <a:pt x="239" y="1655"/>
                  </a:cubicBezTo>
                  <a:cubicBezTo>
                    <a:pt x="279" y="1695"/>
                    <a:pt x="332" y="1708"/>
                    <a:pt x="398" y="1708"/>
                  </a:cubicBezTo>
                  <a:cubicBezTo>
                    <a:pt x="504" y="1708"/>
                    <a:pt x="583" y="1681"/>
                    <a:pt x="649" y="1628"/>
                  </a:cubicBezTo>
                  <a:cubicBezTo>
                    <a:pt x="715" y="1575"/>
                    <a:pt x="742" y="1509"/>
                    <a:pt x="742" y="1417"/>
                  </a:cubicBezTo>
                  <a:cubicBezTo>
                    <a:pt x="742" y="1377"/>
                    <a:pt x="729" y="1350"/>
                    <a:pt x="715" y="1324"/>
                  </a:cubicBezTo>
                  <a:cubicBezTo>
                    <a:pt x="702" y="1297"/>
                    <a:pt x="689" y="1271"/>
                    <a:pt x="662" y="1258"/>
                  </a:cubicBezTo>
                  <a:lnTo>
                    <a:pt x="623" y="1192"/>
                  </a:lnTo>
                  <a:cubicBezTo>
                    <a:pt x="610" y="1165"/>
                    <a:pt x="596" y="1139"/>
                    <a:pt x="596" y="1112"/>
                  </a:cubicBezTo>
                  <a:cubicBezTo>
                    <a:pt x="596" y="1072"/>
                    <a:pt x="623" y="1020"/>
                    <a:pt x="662" y="940"/>
                  </a:cubicBezTo>
                  <a:cubicBezTo>
                    <a:pt x="715" y="861"/>
                    <a:pt x="782" y="781"/>
                    <a:pt x="874" y="702"/>
                  </a:cubicBezTo>
                  <a:cubicBezTo>
                    <a:pt x="954" y="609"/>
                    <a:pt x="1060" y="543"/>
                    <a:pt x="1192" y="477"/>
                  </a:cubicBezTo>
                  <a:cubicBezTo>
                    <a:pt x="1311" y="411"/>
                    <a:pt x="1457" y="384"/>
                    <a:pt x="1602" y="384"/>
                  </a:cubicBezTo>
                  <a:cubicBezTo>
                    <a:pt x="1774" y="384"/>
                    <a:pt x="1907" y="411"/>
                    <a:pt x="2012" y="464"/>
                  </a:cubicBezTo>
                  <a:cubicBezTo>
                    <a:pt x="2132" y="517"/>
                    <a:pt x="2224" y="596"/>
                    <a:pt x="2290" y="675"/>
                  </a:cubicBezTo>
                  <a:cubicBezTo>
                    <a:pt x="2357" y="768"/>
                    <a:pt x="2410" y="861"/>
                    <a:pt x="2436" y="967"/>
                  </a:cubicBezTo>
                  <a:cubicBezTo>
                    <a:pt x="2462" y="1059"/>
                    <a:pt x="2489" y="1165"/>
                    <a:pt x="2489" y="1258"/>
                  </a:cubicBezTo>
                  <a:cubicBezTo>
                    <a:pt x="2489" y="1470"/>
                    <a:pt x="2449" y="1681"/>
                    <a:pt x="2370" y="1906"/>
                  </a:cubicBezTo>
                  <a:cubicBezTo>
                    <a:pt x="2290" y="2131"/>
                    <a:pt x="2198" y="2370"/>
                    <a:pt x="2065" y="2595"/>
                  </a:cubicBezTo>
                  <a:cubicBezTo>
                    <a:pt x="1946" y="2833"/>
                    <a:pt x="1801" y="3058"/>
                    <a:pt x="1629" y="3296"/>
                  </a:cubicBezTo>
                  <a:cubicBezTo>
                    <a:pt x="1470" y="3521"/>
                    <a:pt x="1298" y="3733"/>
                    <a:pt x="1126" y="3931"/>
                  </a:cubicBezTo>
                  <a:cubicBezTo>
                    <a:pt x="954" y="4130"/>
                    <a:pt x="782" y="4315"/>
                    <a:pt x="610" y="4487"/>
                  </a:cubicBezTo>
                  <a:cubicBezTo>
                    <a:pt x="437" y="4646"/>
                    <a:pt x="279" y="4778"/>
                    <a:pt x="133" y="4884"/>
                  </a:cubicBezTo>
                  <a:cubicBezTo>
                    <a:pt x="93" y="4924"/>
                    <a:pt x="67" y="4950"/>
                    <a:pt x="40" y="4964"/>
                  </a:cubicBezTo>
                  <a:cubicBezTo>
                    <a:pt x="14" y="4990"/>
                    <a:pt x="1" y="5017"/>
                    <a:pt x="1" y="5043"/>
                  </a:cubicBezTo>
                  <a:cubicBezTo>
                    <a:pt x="1" y="5083"/>
                    <a:pt x="14" y="5109"/>
                    <a:pt x="40" y="5149"/>
                  </a:cubicBezTo>
                  <a:cubicBezTo>
                    <a:pt x="67" y="5189"/>
                    <a:pt x="120" y="5202"/>
                    <a:pt x="186" y="5202"/>
                  </a:cubicBezTo>
                  <a:cubicBezTo>
                    <a:pt x="239" y="5202"/>
                    <a:pt x="292" y="5189"/>
                    <a:pt x="345" y="5175"/>
                  </a:cubicBezTo>
                  <a:cubicBezTo>
                    <a:pt x="385" y="5162"/>
                    <a:pt x="424" y="5136"/>
                    <a:pt x="437" y="5122"/>
                  </a:cubicBezTo>
                  <a:lnTo>
                    <a:pt x="1510" y="5122"/>
                  </a:lnTo>
                  <a:cubicBezTo>
                    <a:pt x="1642" y="5122"/>
                    <a:pt x="1774" y="5122"/>
                    <a:pt x="1893" y="5136"/>
                  </a:cubicBezTo>
                  <a:lnTo>
                    <a:pt x="2674" y="5136"/>
                  </a:lnTo>
                  <a:cubicBezTo>
                    <a:pt x="2701" y="5136"/>
                    <a:pt x="2727" y="5122"/>
                    <a:pt x="2767" y="5109"/>
                  </a:cubicBezTo>
                  <a:cubicBezTo>
                    <a:pt x="2807" y="5083"/>
                    <a:pt x="2833" y="5043"/>
                    <a:pt x="2873" y="5003"/>
                  </a:cubicBezTo>
                  <a:cubicBezTo>
                    <a:pt x="2979" y="4805"/>
                    <a:pt x="3058" y="4659"/>
                    <a:pt x="3124" y="4567"/>
                  </a:cubicBezTo>
                  <a:cubicBezTo>
                    <a:pt x="3177" y="4461"/>
                    <a:pt x="3217" y="4394"/>
                    <a:pt x="3217" y="4355"/>
                  </a:cubicBezTo>
                  <a:cubicBezTo>
                    <a:pt x="3217" y="4315"/>
                    <a:pt x="3190" y="4275"/>
                    <a:pt x="3151" y="4262"/>
                  </a:cubicBezTo>
                  <a:cubicBezTo>
                    <a:pt x="3111" y="4236"/>
                    <a:pt x="3071" y="4222"/>
                    <a:pt x="3032" y="4222"/>
                  </a:cubicBezTo>
                  <a:cubicBezTo>
                    <a:pt x="2965" y="4222"/>
                    <a:pt x="2926" y="4249"/>
                    <a:pt x="2899" y="4275"/>
                  </a:cubicBezTo>
                  <a:cubicBezTo>
                    <a:pt x="2873" y="4302"/>
                    <a:pt x="2846" y="4342"/>
                    <a:pt x="2820" y="4368"/>
                  </a:cubicBezTo>
                  <a:lnTo>
                    <a:pt x="2661" y="4619"/>
                  </a:lnTo>
                  <a:cubicBezTo>
                    <a:pt x="2621" y="4672"/>
                    <a:pt x="2595" y="4712"/>
                    <a:pt x="2568" y="4725"/>
                  </a:cubicBezTo>
                  <a:cubicBezTo>
                    <a:pt x="2555" y="4739"/>
                    <a:pt x="2529" y="4752"/>
                    <a:pt x="2502" y="4752"/>
                  </a:cubicBezTo>
                  <a:lnTo>
                    <a:pt x="2251" y="4752"/>
                  </a:lnTo>
                  <a:cubicBezTo>
                    <a:pt x="2132" y="4752"/>
                    <a:pt x="1973" y="4739"/>
                    <a:pt x="1801" y="4739"/>
                  </a:cubicBezTo>
                  <a:lnTo>
                    <a:pt x="1285" y="4739"/>
                  </a:lnTo>
                  <a:cubicBezTo>
                    <a:pt x="1099" y="4725"/>
                    <a:pt x="954" y="4725"/>
                    <a:pt x="821" y="4712"/>
                  </a:cubicBezTo>
                  <a:cubicBezTo>
                    <a:pt x="940" y="4606"/>
                    <a:pt x="1073" y="4474"/>
                    <a:pt x="1232" y="4315"/>
                  </a:cubicBezTo>
                  <a:cubicBezTo>
                    <a:pt x="1377" y="4156"/>
                    <a:pt x="1536" y="3984"/>
                    <a:pt x="1695" y="3799"/>
                  </a:cubicBezTo>
                  <a:cubicBezTo>
                    <a:pt x="1854" y="3614"/>
                    <a:pt x="1999" y="3415"/>
                    <a:pt x="2145" y="3203"/>
                  </a:cubicBezTo>
                  <a:cubicBezTo>
                    <a:pt x="2304" y="2992"/>
                    <a:pt x="2436" y="2780"/>
                    <a:pt x="2555" y="2568"/>
                  </a:cubicBezTo>
                  <a:cubicBezTo>
                    <a:pt x="2674" y="2343"/>
                    <a:pt x="2767" y="2131"/>
                    <a:pt x="2833" y="1920"/>
                  </a:cubicBezTo>
                  <a:cubicBezTo>
                    <a:pt x="2912" y="1695"/>
                    <a:pt x="2952" y="1483"/>
                    <a:pt x="2952" y="1271"/>
                  </a:cubicBezTo>
                  <a:cubicBezTo>
                    <a:pt x="2952" y="1099"/>
                    <a:pt x="2926" y="940"/>
                    <a:pt x="2873" y="781"/>
                  </a:cubicBezTo>
                  <a:cubicBezTo>
                    <a:pt x="2833" y="622"/>
                    <a:pt x="2754" y="490"/>
                    <a:pt x="2661" y="384"/>
                  </a:cubicBezTo>
                  <a:cubicBezTo>
                    <a:pt x="2555" y="265"/>
                    <a:pt x="2423" y="172"/>
                    <a:pt x="2264" y="106"/>
                  </a:cubicBezTo>
                  <a:cubicBezTo>
                    <a:pt x="2105" y="40"/>
                    <a:pt x="1907" y="0"/>
                    <a:pt x="166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1"/>
            <p:cNvSpPr/>
            <p:nvPr/>
          </p:nvSpPr>
          <p:spPr>
            <a:xfrm>
              <a:off x="6708261" y="2850763"/>
              <a:ext cx="40292" cy="139778"/>
            </a:xfrm>
            <a:custGeom>
              <a:avLst/>
              <a:gdLst/>
              <a:ahLst/>
              <a:cxnLst/>
              <a:rect l="l" t="t" r="r" b="b"/>
              <a:pathLst>
                <a:path w="729" h="2529" extrusionOk="0">
                  <a:moveTo>
                    <a:pt x="371" y="1"/>
                  </a:moveTo>
                  <a:cubicBezTo>
                    <a:pt x="305" y="1"/>
                    <a:pt x="252" y="14"/>
                    <a:pt x="199" y="40"/>
                  </a:cubicBezTo>
                  <a:cubicBezTo>
                    <a:pt x="159" y="54"/>
                    <a:pt x="119" y="80"/>
                    <a:pt x="93" y="120"/>
                  </a:cubicBezTo>
                  <a:cubicBezTo>
                    <a:pt x="53" y="146"/>
                    <a:pt x="40" y="186"/>
                    <a:pt x="27" y="226"/>
                  </a:cubicBezTo>
                  <a:cubicBezTo>
                    <a:pt x="14" y="265"/>
                    <a:pt x="0" y="305"/>
                    <a:pt x="0" y="331"/>
                  </a:cubicBezTo>
                  <a:cubicBezTo>
                    <a:pt x="0" y="411"/>
                    <a:pt x="40" y="490"/>
                    <a:pt x="93" y="556"/>
                  </a:cubicBezTo>
                  <a:cubicBezTo>
                    <a:pt x="146" y="623"/>
                    <a:pt x="225" y="662"/>
                    <a:pt x="358" y="662"/>
                  </a:cubicBezTo>
                  <a:cubicBezTo>
                    <a:pt x="477" y="662"/>
                    <a:pt x="569" y="623"/>
                    <a:pt x="636" y="556"/>
                  </a:cubicBezTo>
                  <a:cubicBezTo>
                    <a:pt x="702" y="490"/>
                    <a:pt x="728" y="411"/>
                    <a:pt x="728" y="318"/>
                  </a:cubicBezTo>
                  <a:cubicBezTo>
                    <a:pt x="728" y="252"/>
                    <a:pt x="702" y="173"/>
                    <a:pt x="649" y="106"/>
                  </a:cubicBezTo>
                  <a:cubicBezTo>
                    <a:pt x="583" y="27"/>
                    <a:pt x="490" y="1"/>
                    <a:pt x="371" y="1"/>
                  </a:cubicBezTo>
                  <a:close/>
                  <a:moveTo>
                    <a:pt x="371" y="1867"/>
                  </a:moveTo>
                  <a:cubicBezTo>
                    <a:pt x="305" y="1867"/>
                    <a:pt x="252" y="1880"/>
                    <a:pt x="199" y="1906"/>
                  </a:cubicBezTo>
                  <a:cubicBezTo>
                    <a:pt x="159" y="1920"/>
                    <a:pt x="119" y="1946"/>
                    <a:pt x="93" y="1986"/>
                  </a:cubicBezTo>
                  <a:cubicBezTo>
                    <a:pt x="53" y="2012"/>
                    <a:pt x="40" y="2052"/>
                    <a:pt x="27" y="2092"/>
                  </a:cubicBezTo>
                  <a:cubicBezTo>
                    <a:pt x="14" y="2131"/>
                    <a:pt x="0" y="2171"/>
                    <a:pt x="0" y="2211"/>
                  </a:cubicBezTo>
                  <a:cubicBezTo>
                    <a:pt x="0" y="2277"/>
                    <a:pt x="40" y="2356"/>
                    <a:pt x="93" y="2423"/>
                  </a:cubicBezTo>
                  <a:cubicBezTo>
                    <a:pt x="146" y="2502"/>
                    <a:pt x="225" y="2529"/>
                    <a:pt x="358" y="2529"/>
                  </a:cubicBezTo>
                  <a:cubicBezTo>
                    <a:pt x="477" y="2529"/>
                    <a:pt x="569" y="2502"/>
                    <a:pt x="636" y="2423"/>
                  </a:cubicBezTo>
                  <a:cubicBezTo>
                    <a:pt x="702" y="2356"/>
                    <a:pt x="728" y="2277"/>
                    <a:pt x="728" y="2198"/>
                  </a:cubicBezTo>
                  <a:cubicBezTo>
                    <a:pt x="728" y="2118"/>
                    <a:pt x="702" y="2039"/>
                    <a:pt x="649" y="1973"/>
                  </a:cubicBezTo>
                  <a:cubicBezTo>
                    <a:pt x="583" y="1906"/>
                    <a:pt x="490" y="1867"/>
                    <a:pt x="371" y="186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1"/>
            <p:cNvSpPr/>
            <p:nvPr/>
          </p:nvSpPr>
          <p:spPr>
            <a:xfrm>
              <a:off x="6771877" y="2701534"/>
              <a:ext cx="169789" cy="292655"/>
            </a:xfrm>
            <a:custGeom>
              <a:avLst/>
              <a:gdLst/>
              <a:ahLst/>
              <a:cxnLst/>
              <a:rect l="l" t="t" r="r" b="b"/>
              <a:pathLst>
                <a:path w="3072" h="5295" extrusionOk="0">
                  <a:moveTo>
                    <a:pt x="1642" y="371"/>
                  </a:moveTo>
                  <a:cubicBezTo>
                    <a:pt x="1814" y="371"/>
                    <a:pt x="1960" y="411"/>
                    <a:pt x="2079" y="477"/>
                  </a:cubicBezTo>
                  <a:cubicBezTo>
                    <a:pt x="2198" y="543"/>
                    <a:pt x="2304" y="636"/>
                    <a:pt x="2383" y="742"/>
                  </a:cubicBezTo>
                  <a:cubicBezTo>
                    <a:pt x="2463" y="848"/>
                    <a:pt x="2529" y="954"/>
                    <a:pt x="2555" y="1086"/>
                  </a:cubicBezTo>
                  <a:cubicBezTo>
                    <a:pt x="2595" y="1218"/>
                    <a:pt x="2621" y="1337"/>
                    <a:pt x="2621" y="1443"/>
                  </a:cubicBezTo>
                  <a:cubicBezTo>
                    <a:pt x="2621" y="1562"/>
                    <a:pt x="2595" y="1682"/>
                    <a:pt x="2542" y="1814"/>
                  </a:cubicBezTo>
                  <a:cubicBezTo>
                    <a:pt x="2502" y="1946"/>
                    <a:pt x="2436" y="2065"/>
                    <a:pt x="2343" y="2184"/>
                  </a:cubicBezTo>
                  <a:cubicBezTo>
                    <a:pt x="2238" y="2304"/>
                    <a:pt x="2118" y="2409"/>
                    <a:pt x="1973" y="2489"/>
                  </a:cubicBezTo>
                  <a:cubicBezTo>
                    <a:pt x="1841" y="2582"/>
                    <a:pt x="1668" y="2621"/>
                    <a:pt x="1457" y="2621"/>
                  </a:cubicBezTo>
                  <a:cubicBezTo>
                    <a:pt x="1311" y="2621"/>
                    <a:pt x="1179" y="2595"/>
                    <a:pt x="1060" y="2542"/>
                  </a:cubicBezTo>
                  <a:cubicBezTo>
                    <a:pt x="941" y="2489"/>
                    <a:pt x="835" y="2409"/>
                    <a:pt x="742" y="2317"/>
                  </a:cubicBezTo>
                  <a:cubicBezTo>
                    <a:pt x="663" y="2224"/>
                    <a:pt x="596" y="2105"/>
                    <a:pt x="543" y="1986"/>
                  </a:cubicBezTo>
                  <a:cubicBezTo>
                    <a:pt x="491" y="1854"/>
                    <a:pt x="464" y="1721"/>
                    <a:pt x="464" y="1562"/>
                  </a:cubicBezTo>
                  <a:cubicBezTo>
                    <a:pt x="464" y="1351"/>
                    <a:pt x="504" y="1179"/>
                    <a:pt x="557" y="1033"/>
                  </a:cubicBezTo>
                  <a:cubicBezTo>
                    <a:pt x="623" y="874"/>
                    <a:pt x="716" y="755"/>
                    <a:pt x="821" y="662"/>
                  </a:cubicBezTo>
                  <a:cubicBezTo>
                    <a:pt x="927" y="557"/>
                    <a:pt x="1046" y="490"/>
                    <a:pt x="1192" y="437"/>
                  </a:cubicBezTo>
                  <a:cubicBezTo>
                    <a:pt x="1338" y="398"/>
                    <a:pt x="1483" y="371"/>
                    <a:pt x="1642" y="371"/>
                  </a:cubicBezTo>
                  <a:close/>
                  <a:moveTo>
                    <a:pt x="1589" y="1"/>
                  </a:moveTo>
                  <a:cubicBezTo>
                    <a:pt x="1298" y="1"/>
                    <a:pt x="1060" y="40"/>
                    <a:pt x="861" y="146"/>
                  </a:cubicBezTo>
                  <a:cubicBezTo>
                    <a:pt x="663" y="239"/>
                    <a:pt x="491" y="358"/>
                    <a:pt x="371" y="504"/>
                  </a:cubicBezTo>
                  <a:cubicBezTo>
                    <a:pt x="239" y="649"/>
                    <a:pt x="146" y="821"/>
                    <a:pt x="93" y="1007"/>
                  </a:cubicBezTo>
                  <a:cubicBezTo>
                    <a:pt x="27" y="1192"/>
                    <a:pt x="1" y="1364"/>
                    <a:pt x="1" y="1536"/>
                  </a:cubicBezTo>
                  <a:cubicBezTo>
                    <a:pt x="1" y="1761"/>
                    <a:pt x="41" y="1959"/>
                    <a:pt x="107" y="2145"/>
                  </a:cubicBezTo>
                  <a:cubicBezTo>
                    <a:pt x="186" y="2330"/>
                    <a:pt x="279" y="2489"/>
                    <a:pt x="398" y="2621"/>
                  </a:cubicBezTo>
                  <a:cubicBezTo>
                    <a:pt x="517" y="2754"/>
                    <a:pt x="663" y="2846"/>
                    <a:pt x="821" y="2926"/>
                  </a:cubicBezTo>
                  <a:cubicBezTo>
                    <a:pt x="980" y="2992"/>
                    <a:pt x="1152" y="3031"/>
                    <a:pt x="1338" y="3031"/>
                  </a:cubicBezTo>
                  <a:cubicBezTo>
                    <a:pt x="1430" y="3031"/>
                    <a:pt x="1536" y="3018"/>
                    <a:pt x="1655" y="2992"/>
                  </a:cubicBezTo>
                  <a:cubicBezTo>
                    <a:pt x="1761" y="2965"/>
                    <a:pt x="1880" y="2926"/>
                    <a:pt x="1986" y="2886"/>
                  </a:cubicBezTo>
                  <a:cubicBezTo>
                    <a:pt x="2092" y="2833"/>
                    <a:pt x="2198" y="2767"/>
                    <a:pt x="2291" y="2701"/>
                  </a:cubicBezTo>
                  <a:cubicBezTo>
                    <a:pt x="2396" y="2621"/>
                    <a:pt x="2476" y="2529"/>
                    <a:pt x="2555" y="2423"/>
                  </a:cubicBezTo>
                  <a:lnTo>
                    <a:pt x="2555" y="2423"/>
                  </a:lnTo>
                  <a:cubicBezTo>
                    <a:pt x="2516" y="2648"/>
                    <a:pt x="2436" y="2886"/>
                    <a:pt x="2343" y="3124"/>
                  </a:cubicBezTo>
                  <a:cubicBezTo>
                    <a:pt x="2251" y="3362"/>
                    <a:pt x="2132" y="3601"/>
                    <a:pt x="1986" y="3839"/>
                  </a:cubicBezTo>
                  <a:cubicBezTo>
                    <a:pt x="1841" y="4064"/>
                    <a:pt x="1695" y="4276"/>
                    <a:pt x="1523" y="4474"/>
                  </a:cubicBezTo>
                  <a:cubicBezTo>
                    <a:pt x="1351" y="4659"/>
                    <a:pt x="1166" y="4818"/>
                    <a:pt x="967" y="4951"/>
                  </a:cubicBezTo>
                  <a:cubicBezTo>
                    <a:pt x="927" y="4977"/>
                    <a:pt x="888" y="5017"/>
                    <a:pt x="874" y="5030"/>
                  </a:cubicBezTo>
                  <a:cubicBezTo>
                    <a:pt x="848" y="5056"/>
                    <a:pt x="835" y="5096"/>
                    <a:pt x="835" y="5136"/>
                  </a:cubicBezTo>
                  <a:cubicBezTo>
                    <a:pt x="835" y="5202"/>
                    <a:pt x="848" y="5242"/>
                    <a:pt x="901" y="5255"/>
                  </a:cubicBezTo>
                  <a:cubicBezTo>
                    <a:pt x="941" y="5281"/>
                    <a:pt x="980" y="5295"/>
                    <a:pt x="1020" y="5295"/>
                  </a:cubicBezTo>
                  <a:cubicBezTo>
                    <a:pt x="1073" y="5295"/>
                    <a:pt x="1126" y="5281"/>
                    <a:pt x="1166" y="5268"/>
                  </a:cubicBezTo>
                  <a:cubicBezTo>
                    <a:pt x="1218" y="5242"/>
                    <a:pt x="1258" y="5215"/>
                    <a:pt x="1311" y="5176"/>
                  </a:cubicBezTo>
                  <a:cubicBezTo>
                    <a:pt x="1470" y="5043"/>
                    <a:pt x="1642" y="4871"/>
                    <a:pt x="1854" y="4659"/>
                  </a:cubicBezTo>
                  <a:cubicBezTo>
                    <a:pt x="2052" y="4434"/>
                    <a:pt x="2251" y="4143"/>
                    <a:pt x="2449" y="3786"/>
                  </a:cubicBezTo>
                  <a:cubicBezTo>
                    <a:pt x="2529" y="3640"/>
                    <a:pt x="2608" y="3468"/>
                    <a:pt x="2688" y="3283"/>
                  </a:cubicBezTo>
                  <a:cubicBezTo>
                    <a:pt x="2754" y="3111"/>
                    <a:pt x="2820" y="2912"/>
                    <a:pt x="2886" y="2714"/>
                  </a:cubicBezTo>
                  <a:cubicBezTo>
                    <a:pt x="2939" y="2515"/>
                    <a:pt x="2979" y="2304"/>
                    <a:pt x="3018" y="2092"/>
                  </a:cubicBezTo>
                  <a:cubicBezTo>
                    <a:pt x="3058" y="1893"/>
                    <a:pt x="3071" y="1682"/>
                    <a:pt x="3071" y="1470"/>
                  </a:cubicBezTo>
                  <a:cubicBezTo>
                    <a:pt x="3071" y="1337"/>
                    <a:pt x="3045" y="1179"/>
                    <a:pt x="3005" y="1007"/>
                  </a:cubicBezTo>
                  <a:cubicBezTo>
                    <a:pt x="2966" y="834"/>
                    <a:pt x="2899" y="676"/>
                    <a:pt x="2780" y="530"/>
                  </a:cubicBezTo>
                  <a:cubicBezTo>
                    <a:pt x="2674" y="371"/>
                    <a:pt x="2529" y="252"/>
                    <a:pt x="2330" y="159"/>
                  </a:cubicBezTo>
                  <a:cubicBezTo>
                    <a:pt x="2132" y="54"/>
                    <a:pt x="1893" y="1"/>
                    <a:pt x="158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200"/>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able of contents">
  <p:cSld name="CUSTOM_2">
    <p:spTree>
      <p:nvGrpSpPr>
        <p:cNvPr id="1" name="Shape 201"/>
        <p:cNvGrpSpPr/>
        <p:nvPr/>
      </p:nvGrpSpPr>
      <p:grpSpPr>
        <a:xfrm>
          <a:off x="0" y="0"/>
          <a:ext cx="0" cy="0"/>
          <a:chOff x="0" y="0"/>
          <a:chExt cx="0" cy="0"/>
        </a:xfrm>
      </p:grpSpPr>
      <p:sp>
        <p:nvSpPr>
          <p:cNvPr id="202" name="Google Shape;202;p13"/>
          <p:cNvSpPr txBox="1">
            <a:spLocks noGrp="1"/>
          </p:cNvSpPr>
          <p:nvPr>
            <p:ph type="title"/>
          </p:nvPr>
        </p:nvSpPr>
        <p:spPr>
          <a:xfrm>
            <a:off x="1750625" y="1584675"/>
            <a:ext cx="2484600" cy="4374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203" name="Google Shape;203;p13"/>
          <p:cNvSpPr txBox="1">
            <a:spLocks noGrp="1"/>
          </p:cNvSpPr>
          <p:nvPr>
            <p:ph type="subTitle" idx="1"/>
          </p:nvPr>
        </p:nvSpPr>
        <p:spPr>
          <a:xfrm>
            <a:off x="1750609" y="1912561"/>
            <a:ext cx="2108700" cy="7785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Mukta Light"/>
                <a:ea typeface="Mukta Light"/>
                <a:cs typeface="Mukta Light"/>
                <a:sym typeface="Mukta Light"/>
              </a:defRPr>
            </a:lvl1pPr>
            <a:lvl2pPr lvl="1" rtl="0">
              <a:lnSpc>
                <a:spcPct val="100000"/>
              </a:lnSpc>
              <a:spcBef>
                <a:spcPts val="160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a:endParaRPr/>
          </a:p>
        </p:txBody>
      </p:sp>
      <p:sp>
        <p:nvSpPr>
          <p:cNvPr id="204" name="Google Shape;204;p13"/>
          <p:cNvSpPr txBox="1">
            <a:spLocks noGrp="1"/>
          </p:cNvSpPr>
          <p:nvPr>
            <p:ph type="title" idx="2"/>
          </p:nvPr>
        </p:nvSpPr>
        <p:spPr>
          <a:xfrm>
            <a:off x="5933924" y="1584675"/>
            <a:ext cx="2484600" cy="4380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205" name="Google Shape;205;p13"/>
          <p:cNvSpPr txBox="1">
            <a:spLocks noGrp="1"/>
          </p:cNvSpPr>
          <p:nvPr>
            <p:ph type="subTitle" idx="3"/>
          </p:nvPr>
        </p:nvSpPr>
        <p:spPr>
          <a:xfrm>
            <a:off x="5933909" y="1912561"/>
            <a:ext cx="2158800" cy="7785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Mukta Light"/>
                <a:ea typeface="Mukta Light"/>
                <a:cs typeface="Mukta Light"/>
                <a:sym typeface="Mukta Light"/>
              </a:defRPr>
            </a:lvl1pPr>
            <a:lvl2pPr lvl="1" rtl="0">
              <a:lnSpc>
                <a:spcPct val="100000"/>
              </a:lnSpc>
              <a:spcBef>
                <a:spcPts val="160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a:endParaRPr/>
          </a:p>
        </p:txBody>
      </p:sp>
      <p:sp>
        <p:nvSpPr>
          <p:cNvPr id="206" name="Google Shape;206;p13"/>
          <p:cNvSpPr txBox="1">
            <a:spLocks noGrp="1"/>
          </p:cNvSpPr>
          <p:nvPr>
            <p:ph type="title" idx="4"/>
          </p:nvPr>
        </p:nvSpPr>
        <p:spPr>
          <a:xfrm>
            <a:off x="1750625" y="3224100"/>
            <a:ext cx="2818800" cy="362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207" name="Google Shape;207;p13"/>
          <p:cNvSpPr txBox="1">
            <a:spLocks noGrp="1"/>
          </p:cNvSpPr>
          <p:nvPr>
            <p:ph type="subTitle" idx="5"/>
          </p:nvPr>
        </p:nvSpPr>
        <p:spPr>
          <a:xfrm>
            <a:off x="1750609" y="3498361"/>
            <a:ext cx="2108700" cy="7785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Mukta Light"/>
                <a:ea typeface="Mukta Light"/>
                <a:cs typeface="Mukta Light"/>
                <a:sym typeface="Mukta Light"/>
              </a:defRPr>
            </a:lvl1pPr>
            <a:lvl2pPr lvl="1" rtl="0">
              <a:lnSpc>
                <a:spcPct val="100000"/>
              </a:lnSpc>
              <a:spcBef>
                <a:spcPts val="160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a:endParaRPr/>
          </a:p>
        </p:txBody>
      </p:sp>
      <p:sp>
        <p:nvSpPr>
          <p:cNvPr id="208" name="Google Shape;208;p13"/>
          <p:cNvSpPr txBox="1">
            <a:spLocks noGrp="1"/>
          </p:cNvSpPr>
          <p:nvPr>
            <p:ph type="title" idx="6"/>
          </p:nvPr>
        </p:nvSpPr>
        <p:spPr>
          <a:xfrm>
            <a:off x="5933900" y="3224100"/>
            <a:ext cx="2484600" cy="362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209" name="Google Shape;209;p13"/>
          <p:cNvSpPr txBox="1">
            <a:spLocks noGrp="1"/>
          </p:cNvSpPr>
          <p:nvPr>
            <p:ph type="subTitle" idx="7"/>
          </p:nvPr>
        </p:nvSpPr>
        <p:spPr>
          <a:xfrm>
            <a:off x="5933909" y="3498361"/>
            <a:ext cx="2158800" cy="7785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atin typeface="Mukta Light"/>
                <a:ea typeface="Mukta Light"/>
                <a:cs typeface="Mukta Light"/>
                <a:sym typeface="Mukta Light"/>
              </a:defRPr>
            </a:lvl1pPr>
            <a:lvl2pPr lvl="1" rtl="0">
              <a:lnSpc>
                <a:spcPct val="100000"/>
              </a:lnSpc>
              <a:spcBef>
                <a:spcPts val="160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a:endParaRPr/>
          </a:p>
        </p:txBody>
      </p:sp>
      <p:sp>
        <p:nvSpPr>
          <p:cNvPr id="210" name="Google Shape;210;p13"/>
          <p:cNvSpPr txBox="1">
            <a:spLocks noGrp="1"/>
          </p:cNvSpPr>
          <p:nvPr>
            <p:ph type="title" idx="8" hasCustomPrompt="1"/>
          </p:nvPr>
        </p:nvSpPr>
        <p:spPr>
          <a:xfrm>
            <a:off x="796200" y="1828499"/>
            <a:ext cx="916500" cy="4380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4000"/>
              <a:buNone/>
              <a:defRPr sz="3000">
                <a:solidFill>
                  <a:schemeClr val="dk1"/>
                </a:solidFill>
              </a:defRPr>
            </a:lvl1pPr>
            <a:lvl2pPr lvl="1" rtl="0">
              <a:spcBef>
                <a:spcPts val="0"/>
              </a:spcBef>
              <a:spcAft>
                <a:spcPts val="0"/>
              </a:spcAft>
              <a:buClr>
                <a:schemeClr val="lt2"/>
              </a:buClr>
              <a:buSzPts val="4000"/>
              <a:buNone/>
              <a:defRPr sz="4000">
                <a:solidFill>
                  <a:schemeClr val="lt2"/>
                </a:solidFill>
              </a:defRPr>
            </a:lvl2pPr>
            <a:lvl3pPr lvl="2" rtl="0">
              <a:spcBef>
                <a:spcPts val="0"/>
              </a:spcBef>
              <a:spcAft>
                <a:spcPts val="0"/>
              </a:spcAft>
              <a:buClr>
                <a:schemeClr val="lt2"/>
              </a:buClr>
              <a:buSzPts val="4000"/>
              <a:buNone/>
              <a:defRPr sz="4000">
                <a:solidFill>
                  <a:schemeClr val="lt2"/>
                </a:solidFill>
              </a:defRPr>
            </a:lvl3pPr>
            <a:lvl4pPr lvl="3" rtl="0">
              <a:spcBef>
                <a:spcPts val="0"/>
              </a:spcBef>
              <a:spcAft>
                <a:spcPts val="0"/>
              </a:spcAft>
              <a:buClr>
                <a:schemeClr val="lt2"/>
              </a:buClr>
              <a:buSzPts val="4000"/>
              <a:buNone/>
              <a:defRPr sz="4000">
                <a:solidFill>
                  <a:schemeClr val="lt2"/>
                </a:solidFill>
              </a:defRPr>
            </a:lvl4pPr>
            <a:lvl5pPr lvl="4" rtl="0">
              <a:spcBef>
                <a:spcPts val="0"/>
              </a:spcBef>
              <a:spcAft>
                <a:spcPts val="0"/>
              </a:spcAft>
              <a:buClr>
                <a:schemeClr val="lt2"/>
              </a:buClr>
              <a:buSzPts val="4000"/>
              <a:buNone/>
              <a:defRPr sz="4000">
                <a:solidFill>
                  <a:schemeClr val="lt2"/>
                </a:solidFill>
              </a:defRPr>
            </a:lvl5pPr>
            <a:lvl6pPr lvl="5" rtl="0">
              <a:spcBef>
                <a:spcPts val="0"/>
              </a:spcBef>
              <a:spcAft>
                <a:spcPts val="0"/>
              </a:spcAft>
              <a:buClr>
                <a:schemeClr val="lt2"/>
              </a:buClr>
              <a:buSzPts val="4000"/>
              <a:buNone/>
              <a:defRPr sz="4000">
                <a:solidFill>
                  <a:schemeClr val="lt2"/>
                </a:solidFill>
              </a:defRPr>
            </a:lvl6pPr>
            <a:lvl7pPr lvl="6" rtl="0">
              <a:spcBef>
                <a:spcPts val="0"/>
              </a:spcBef>
              <a:spcAft>
                <a:spcPts val="0"/>
              </a:spcAft>
              <a:buClr>
                <a:schemeClr val="lt2"/>
              </a:buClr>
              <a:buSzPts val="4000"/>
              <a:buNone/>
              <a:defRPr sz="4000">
                <a:solidFill>
                  <a:schemeClr val="lt2"/>
                </a:solidFill>
              </a:defRPr>
            </a:lvl7pPr>
            <a:lvl8pPr lvl="7" rtl="0">
              <a:spcBef>
                <a:spcPts val="0"/>
              </a:spcBef>
              <a:spcAft>
                <a:spcPts val="0"/>
              </a:spcAft>
              <a:buClr>
                <a:schemeClr val="lt2"/>
              </a:buClr>
              <a:buSzPts val="4000"/>
              <a:buNone/>
              <a:defRPr sz="4000">
                <a:solidFill>
                  <a:schemeClr val="lt2"/>
                </a:solidFill>
              </a:defRPr>
            </a:lvl8pPr>
            <a:lvl9pPr lvl="8" rtl="0">
              <a:spcBef>
                <a:spcPts val="0"/>
              </a:spcBef>
              <a:spcAft>
                <a:spcPts val="0"/>
              </a:spcAft>
              <a:buClr>
                <a:schemeClr val="lt2"/>
              </a:buClr>
              <a:buSzPts val="4000"/>
              <a:buNone/>
              <a:defRPr sz="4000">
                <a:solidFill>
                  <a:schemeClr val="lt2"/>
                </a:solidFill>
              </a:defRPr>
            </a:lvl9pPr>
          </a:lstStyle>
          <a:p>
            <a:r>
              <a:t>xx%</a:t>
            </a:r>
          </a:p>
        </p:txBody>
      </p:sp>
      <p:sp>
        <p:nvSpPr>
          <p:cNvPr id="211" name="Google Shape;211;p13"/>
          <p:cNvSpPr txBox="1">
            <a:spLocks noGrp="1"/>
          </p:cNvSpPr>
          <p:nvPr>
            <p:ph type="title" idx="9" hasCustomPrompt="1"/>
          </p:nvPr>
        </p:nvSpPr>
        <p:spPr>
          <a:xfrm>
            <a:off x="796200" y="3413812"/>
            <a:ext cx="916500" cy="4215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4000"/>
              <a:buNone/>
              <a:defRPr sz="3000">
                <a:solidFill>
                  <a:schemeClr val="dk1"/>
                </a:solidFill>
              </a:defRPr>
            </a:lvl1pPr>
            <a:lvl2pPr lvl="1" rtl="0">
              <a:spcBef>
                <a:spcPts val="0"/>
              </a:spcBef>
              <a:spcAft>
                <a:spcPts val="0"/>
              </a:spcAft>
              <a:buClr>
                <a:schemeClr val="lt2"/>
              </a:buClr>
              <a:buSzPts val="4000"/>
              <a:buNone/>
              <a:defRPr sz="4000">
                <a:solidFill>
                  <a:schemeClr val="lt2"/>
                </a:solidFill>
              </a:defRPr>
            </a:lvl2pPr>
            <a:lvl3pPr lvl="2" rtl="0">
              <a:spcBef>
                <a:spcPts val="0"/>
              </a:spcBef>
              <a:spcAft>
                <a:spcPts val="0"/>
              </a:spcAft>
              <a:buClr>
                <a:schemeClr val="lt2"/>
              </a:buClr>
              <a:buSzPts val="4000"/>
              <a:buNone/>
              <a:defRPr sz="4000">
                <a:solidFill>
                  <a:schemeClr val="lt2"/>
                </a:solidFill>
              </a:defRPr>
            </a:lvl3pPr>
            <a:lvl4pPr lvl="3" rtl="0">
              <a:spcBef>
                <a:spcPts val="0"/>
              </a:spcBef>
              <a:spcAft>
                <a:spcPts val="0"/>
              </a:spcAft>
              <a:buClr>
                <a:schemeClr val="lt2"/>
              </a:buClr>
              <a:buSzPts val="4000"/>
              <a:buNone/>
              <a:defRPr sz="4000">
                <a:solidFill>
                  <a:schemeClr val="lt2"/>
                </a:solidFill>
              </a:defRPr>
            </a:lvl4pPr>
            <a:lvl5pPr lvl="4" rtl="0">
              <a:spcBef>
                <a:spcPts val="0"/>
              </a:spcBef>
              <a:spcAft>
                <a:spcPts val="0"/>
              </a:spcAft>
              <a:buClr>
                <a:schemeClr val="lt2"/>
              </a:buClr>
              <a:buSzPts val="4000"/>
              <a:buNone/>
              <a:defRPr sz="4000">
                <a:solidFill>
                  <a:schemeClr val="lt2"/>
                </a:solidFill>
              </a:defRPr>
            </a:lvl5pPr>
            <a:lvl6pPr lvl="5" rtl="0">
              <a:spcBef>
                <a:spcPts val="0"/>
              </a:spcBef>
              <a:spcAft>
                <a:spcPts val="0"/>
              </a:spcAft>
              <a:buClr>
                <a:schemeClr val="lt2"/>
              </a:buClr>
              <a:buSzPts val="4000"/>
              <a:buNone/>
              <a:defRPr sz="4000">
                <a:solidFill>
                  <a:schemeClr val="lt2"/>
                </a:solidFill>
              </a:defRPr>
            </a:lvl6pPr>
            <a:lvl7pPr lvl="6" rtl="0">
              <a:spcBef>
                <a:spcPts val="0"/>
              </a:spcBef>
              <a:spcAft>
                <a:spcPts val="0"/>
              </a:spcAft>
              <a:buClr>
                <a:schemeClr val="lt2"/>
              </a:buClr>
              <a:buSzPts val="4000"/>
              <a:buNone/>
              <a:defRPr sz="4000">
                <a:solidFill>
                  <a:schemeClr val="lt2"/>
                </a:solidFill>
              </a:defRPr>
            </a:lvl7pPr>
            <a:lvl8pPr lvl="7" rtl="0">
              <a:spcBef>
                <a:spcPts val="0"/>
              </a:spcBef>
              <a:spcAft>
                <a:spcPts val="0"/>
              </a:spcAft>
              <a:buClr>
                <a:schemeClr val="lt2"/>
              </a:buClr>
              <a:buSzPts val="4000"/>
              <a:buNone/>
              <a:defRPr sz="4000">
                <a:solidFill>
                  <a:schemeClr val="lt2"/>
                </a:solidFill>
              </a:defRPr>
            </a:lvl8pPr>
            <a:lvl9pPr lvl="8" rtl="0">
              <a:spcBef>
                <a:spcPts val="0"/>
              </a:spcBef>
              <a:spcAft>
                <a:spcPts val="0"/>
              </a:spcAft>
              <a:buClr>
                <a:schemeClr val="lt2"/>
              </a:buClr>
              <a:buSzPts val="4000"/>
              <a:buNone/>
              <a:defRPr sz="4000">
                <a:solidFill>
                  <a:schemeClr val="lt2"/>
                </a:solidFill>
              </a:defRPr>
            </a:lvl9pPr>
          </a:lstStyle>
          <a:p>
            <a:r>
              <a:t>xx%</a:t>
            </a:r>
          </a:p>
        </p:txBody>
      </p:sp>
      <p:sp>
        <p:nvSpPr>
          <p:cNvPr id="212" name="Google Shape;212;p13"/>
          <p:cNvSpPr txBox="1">
            <a:spLocks noGrp="1"/>
          </p:cNvSpPr>
          <p:nvPr>
            <p:ph type="title" idx="13" hasCustomPrompt="1"/>
          </p:nvPr>
        </p:nvSpPr>
        <p:spPr>
          <a:xfrm>
            <a:off x="4973950" y="3429671"/>
            <a:ext cx="916500" cy="4221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4000"/>
              <a:buNone/>
              <a:defRPr sz="3000">
                <a:solidFill>
                  <a:schemeClr val="dk1"/>
                </a:solidFill>
              </a:defRPr>
            </a:lvl1pPr>
            <a:lvl2pPr lvl="1" rtl="0">
              <a:spcBef>
                <a:spcPts val="0"/>
              </a:spcBef>
              <a:spcAft>
                <a:spcPts val="0"/>
              </a:spcAft>
              <a:buClr>
                <a:schemeClr val="lt2"/>
              </a:buClr>
              <a:buSzPts val="4000"/>
              <a:buNone/>
              <a:defRPr sz="4000">
                <a:solidFill>
                  <a:schemeClr val="lt2"/>
                </a:solidFill>
              </a:defRPr>
            </a:lvl2pPr>
            <a:lvl3pPr lvl="2" rtl="0">
              <a:spcBef>
                <a:spcPts val="0"/>
              </a:spcBef>
              <a:spcAft>
                <a:spcPts val="0"/>
              </a:spcAft>
              <a:buClr>
                <a:schemeClr val="lt2"/>
              </a:buClr>
              <a:buSzPts val="4000"/>
              <a:buNone/>
              <a:defRPr sz="4000">
                <a:solidFill>
                  <a:schemeClr val="lt2"/>
                </a:solidFill>
              </a:defRPr>
            </a:lvl3pPr>
            <a:lvl4pPr lvl="3" rtl="0">
              <a:spcBef>
                <a:spcPts val="0"/>
              </a:spcBef>
              <a:spcAft>
                <a:spcPts val="0"/>
              </a:spcAft>
              <a:buClr>
                <a:schemeClr val="lt2"/>
              </a:buClr>
              <a:buSzPts val="4000"/>
              <a:buNone/>
              <a:defRPr sz="4000">
                <a:solidFill>
                  <a:schemeClr val="lt2"/>
                </a:solidFill>
              </a:defRPr>
            </a:lvl4pPr>
            <a:lvl5pPr lvl="4" rtl="0">
              <a:spcBef>
                <a:spcPts val="0"/>
              </a:spcBef>
              <a:spcAft>
                <a:spcPts val="0"/>
              </a:spcAft>
              <a:buClr>
                <a:schemeClr val="lt2"/>
              </a:buClr>
              <a:buSzPts val="4000"/>
              <a:buNone/>
              <a:defRPr sz="4000">
                <a:solidFill>
                  <a:schemeClr val="lt2"/>
                </a:solidFill>
              </a:defRPr>
            </a:lvl5pPr>
            <a:lvl6pPr lvl="5" rtl="0">
              <a:spcBef>
                <a:spcPts val="0"/>
              </a:spcBef>
              <a:spcAft>
                <a:spcPts val="0"/>
              </a:spcAft>
              <a:buClr>
                <a:schemeClr val="lt2"/>
              </a:buClr>
              <a:buSzPts val="4000"/>
              <a:buNone/>
              <a:defRPr sz="4000">
                <a:solidFill>
                  <a:schemeClr val="lt2"/>
                </a:solidFill>
              </a:defRPr>
            </a:lvl6pPr>
            <a:lvl7pPr lvl="6" rtl="0">
              <a:spcBef>
                <a:spcPts val="0"/>
              </a:spcBef>
              <a:spcAft>
                <a:spcPts val="0"/>
              </a:spcAft>
              <a:buClr>
                <a:schemeClr val="lt2"/>
              </a:buClr>
              <a:buSzPts val="4000"/>
              <a:buNone/>
              <a:defRPr sz="4000">
                <a:solidFill>
                  <a:schemeClr val="lt2"/>
                </a:solidFill>
              </a:defRPr>
            </a:lvl7pPr>
            <a:lvl8pPr lvl="7" rtl="0">
              <a:spcBef>
                <a:spcPts val="0"/>
              </a:spcBef>
              <a:spcAft>
                <a:spcPts val="0"/>
              </a:spcAft>
              <a:buClr>
                <a:schemeClr val="lt2"/>
              </a:buClr>
              <a:buSzPts val="4000"/>
              <a:buNone/>
              <a:defRPr sz="4000">
                <a:solidFill>
                  <a:schemeClr val="lt2"/>
                </a:solidFill>
              </a:defRPr>
            </a:lvl8pPr>
            <a:lvl9pPr lvl="8" rtl="0">
              <a:spcBef>
                <a:spcPts val="0"/>
              </a:spcBef>
              <a:spcAft>
                <a:spcPts val="0"/>
              </a:spcAft>
              <a:buClr>
                <a:schemeClr val="lt2"/>
              </a:buClr>
              <a:buSzPts val="4000"/>
              <a:buNone/>
              <a:defRPr sz="4000">
                <a:solidFill>
                  <a:schemeClr val="lt2"/>
                </a:solidFill>
              </a:defRPr>
            </a:lvl9pPr>
          </a:lstStyle>
          <a:p>
            <a:r>
              <a:t>xx%</a:t>
            </a:r>
          </a:p>
        </p:txBody>
      </p:sp>
      <p:sp>
        <p:nvSpPr>
          <p:cNvPr id="213" name="Google Shape;213;p13"/>
          <p:cNvSpPr txBox="1">
            <a:spLocks noGrp="1"/>
          </p:cNvSpPr>
          <p:nvPr>
            <p:ph type="title" idx="14" hasCustomPrompt="1"/>
          </p:nvPr>
        </p:nvSpPr>
        <p:spPr>
          <a:xfrm>
            <a:off x="4973951" y="1828499"/>
            <a:ext cx="916500" cy="4380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4000"/>
              <a:buNone/>
              <a:defRPr sz="3000">
                <a:solidFill>
                  <a:schemeClr val="dk1"/>
                </a:solidFill>
              </a:defRPr>
            </a:lvl1pPr>
            <a:lvl2pPr lvl="1" rtl="0">
              <a:spcBef>
                <a:spcPts val="0"/>
              </a:spcBef>
              <a:spcAft>
                <a:spcPts val="0"/>
              </a:spcAft>
              <a:buClr>
                <a:schemeClr val="lt2"/>
              </a:buClr>
              <a:buSzPts val="4000"/>
              <a:buNone/>
              <a:defRPr sz="4000">
                <a:solidFill>
                  <a:schemeClr val="lt2"/>
                </a:solidFill>
              </a:defRPr>
            </a:lvl2pPr>
            <a:lvl3pPr lvl="2" rtl="0">
              <a:spcBef>
                <a:spcPts val="0"/>
              </a:spcBef>
              <a:spcAft>
                <a:spcPts val="0"/>
              </a:spcAft>
              <a:buClr>
                <a:schemeClr val="lt2"/>
              </a:buClr>
              <a:buSzPts val="4000"/>
              <a:buNone/>
              <a:defRPr sz="4000">
                <a:solidFill>
                  <a:schemeClr val="lt2"/>
                </a:solidFill>
              </a:defRPr>
            </a:lvl3pPr>
            <a:lvl4pPr lvl="3" rtl="0">
              <a:spcBef>
                <a:spcPts val="0"/>
              </a:spcBef>
              <a:spcAft>
                <a:spcPts val="0"/>
              </a:spcAft>
              <a:buClr>
                <a:schemeClr val="lt2"/>
              </a:buClr>
              <a:buSzPts val="4000"/>
              <a:buNone/>
              <a:defRPr sz="4000">
                <a:solidFill>
                  <a:schemeClr val="lt2"/>
                </a:solidFill>
              </a:defRPr>
            </a:lvl4pPr>
            <a:lvl5pPr lvl="4" rtl="0">
              <a:spcBef>
                <a:spcPts val="0"/>
              </a:spcBef>
              <a:spcAft>
                <a:spcPts val="0"/>
              </a:spcAft>
              <a:buClr>
                <a:schemeClr val="lt2"/>
              </a:buClr>
              <a:buSzPts val="4000"/>
              <a:buNone/>
              <a:defRPr sz="4000">
                <a:solidFill>
                  <a:schemeClr val="lt2"/>
                </a:solidFill>
              </a:defRPr>
            </a:lvl5pPr>
            <a:lvl6pPr lvl="5" rtl="0">
              <a:spcBef>
                <a:spcPts val="0"/>
              </a:spcBef>
              <a:spcAft>
                <a:spcPts val="0"/>
              </a:spcAft>
              <a:buClr>
                <a:schemeClr val="lt2"/>
              </a:buClr>
              <a:buSzPts val="4000"/>
              <a:buNone/>
              <a:defRPr sz="4000">
                <a:solidFill>
                  <a:schemeClr val="lt2"/>
                </a:solidFill>
              </a:defRPr>
            </a:lvl6pPr>
            <a:lvl7pPr lvl="6" rtl="0">
              <a:spcBef>
                <a:spcPts val="0"/>
              </a:spcBef>
              <a:spcAft>
                <a:spcPts val="0"/>
              </a:spcAft>
              <a:buClr>
                <a:schemeClr val="lt2"/>
              </a:buClr>
              <a:buSzPts val="4000"/>
              <a:buNone/>
              <a:defRPr sz="4000">
                <a:solidFill>
                  <a:schemeClr val="lt2"/>
                </a:solidFill>
              </a:defRPr>
            </a:lvl7pPr>
            <a:lvl8pPr lvl="7" rtl="0">
              <a:spcBef>
                <a:spcPts val="0"/>
              </a:spcBef>
              <a:spcAft>
                <a:spcPts val="0"/>
              </a:spcAft>
              <a:buClr>
                <a:schemeClr val="lt2"/>
              </a:buClr>
              <a:buSzPts val="4000"/>
              <a:buNone/>
              <a:defRPr sz="4000">
                <a:solidFill>
                  <a:schemeClr val="lt2"/>
                </a:solidFill>
              </a:defRPr>
            </a:lvl8pPr>
            <a:lvl9pPr lvl="8" rtl="0">
              <a:spcBef>
                <a:spcPts val="0"/>
              </a:spcBef>
              <a:spcAft>
                <a:spcPts val="0"/>
              </a:spcAft>
              <a:buClr>
                <a:schemeClr val="lt2"/>
              </a:buClr>
              <a:buSzPts val="4000"/>
              <a:buNone/>
              <a:defRPr sz="4000">
                <a:solidFill>
                  <a:schemeClr val="lt2"/>
                </a:solidFill>
              </a:defRPr>
            </a:lvl9pPr>
          </a:lstStyle>
          <a:p>
            <a:r>
              <a:t>xx%</a:t>
            </a:r>
          </a:p>
        </p:txBody>
      </p:sp>
      <p:sp>
        <p:nvSpPr>
          <p:cNvPr id="214" name="Google Shape;214;p13"/>
          <p:cNvSpPr txBox="1">
            <a:spLocks noGrp="1"/>
          </p:cNvSpPr>
          <p:nvPr>
            <p:ph type="title" idx="15"/>
          </p:nvPr>
        </p:nvSpPr>
        <p:spPr>
          <a:xfrm>
            <a:off x="720000" y="4069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sz="30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15" name="Google Shape;215;p13"/>
          <p:cNvSpPr/>
          <p:nvPr/>
        </p:nvSpPr>
        <p:spPr>
          <a:xfrm>
            <a:off x="8609318" y="350383"/>
            <a:ext cx="162405" cy="141179"/>
          </a:xfrm>
          <a:custGeom>
            <a:avLst/>
            <a:gdLst/>
            <a:ahLst/>
            <a:cxnLst/>
            <a:rect l="l" t="t" r="r" b="b"/>
            <a:pathLst>
              <a:path w="3336" h="2900" extrusionOk="0">
                <a:moveTo>
                  <a:pt x="477" y="1"/>
                </a:moveTo>
                <a:cubicBezTo>
                  <a:pt x="278" y="1"/>
                  <a:pt x="146" y="14"/>
                  <a:pt x="93" y="40"/>
                </a:cubicBezTo>
                <a:cubicBezTo>
                  <a:pt x="27" y="67"/>
                  <a:pt x="0" y="107"/>
                  <a:pt x="0" y="173"/>
                </a:cubicBezTo>
                <a:cubicBezTo>
                  <a:pt x="0" y="239"/>
                  <a:pt x="27" y="279"/>
                  <a:pt x="80" y="305"/>
                </a:cubicBezTo>
                <a:cubicBezTo>
                  <a:pt x="146" y="332"/>
                  <a:pt x="239" y="345"/>
                  <a:pt x="358" y="345"/>
                </a:cubicBezTo>
                <a:cubicBezTo>
                  <a:pt x="450" y="358"/>
                  <a:pt x="517" y="371"/>
                  <a:pt x="569" y="398"/>
                </a:cubicBezTo>
                <a:cubicBezTo>
                  <a:pt x="609" y="424"/>
                  <a:pt x="675" y="477"/>
                  <a:pt x="742" y="570"/>
                </a:cubicBezTo>
                <a:lnTo>
                  <a:pt x="1364" y="1457"/>
                </a:lnTo>
                <a:lnTo>
                  <a:pt x="1271" y="1576"/>
                </a:lnTo>
                <a:lnTo>
                  <a:pt x="1178" y="1695"/>
                </a:lnTo>
                <a:lnTo>
                  <a:pt x="1033" y="1893"/>
                </a:lnTo>
                <a:cubicBezTo>
                  <a:pt x="967" y="1973"/>
                  <a:pt x="887" y="2092"/>
                  <a:pt x="781" y="2238"/>
                </a:cubicBezTo>
                <a:cubicBezTo>
                  <a:pt x="742" y="2277"/>
                  <a:pt x="702" y="2304"/>
                  <a:pt x="662" y="2330"/>
                </a:cubicBezTo>
                <a:cubicBezTo>
                  <a:pt x="622" y="2343"/>
                  <a:pt x="569" y="2357"/>
                  <a:pt x="517" y="2370"/>
                </a:cubicBezTo>
                <a:cubicBezTo>
                  <a:pt x="424" y="2370"/>
                  <a:pt x="344" y="2396"/>
                  <a:pt x="265" y="2423"/>
                </a:cubicBezTo>
                <a:cubicBezTo>
                  <a:pt x="186" y="2436"/>
                  <a:pt x="133" y="2489"/>
                  <a:pt x="133" y="2555"/>
                </a:cubicBezTo>
                <a:cubicBezTo>
                  <a:pt x="133" y="2595"/>
                  <a:pt x="146" y="2621"/>
                  <a:pt x="159" y="2648"/>
                </a:cubicBezTo>
                <a:cubicBezTo>
                  <a:pt x="186" y="2674"/>
                  <a:pt x="212" y="2688"/>
                  <a:pt x="225" y="2701"/>
                </a:cubicBezTo>
                <a:cubicBezTo>
                  <a:pt x="265" y="2714"/>
                  <a:pt x="292" y="2727"/>
                  <a:pt x="318" y="2727"/>
                </a:cubicBezTo>
                <a:lnTo>
                  <a:pt x="609" y="2727"/>
                </a:lnTo>
                <a:cubicBezTo>
                  <a:pt x="702" y="2727"/>
                  <a:pt x="794" y="2714"/>
                  <a:pt x="874" y="2714"/>
                </a:cubicBezTo>
                <a:cubicBezTo>
                  <a:pt x="927" y="2714"/>
                  <a:pt x="967" y="2727"/>
                  <a:pt x="1006" y="2727"/>
                </a:cubicBezTo>
                <a:lnTo>
                  <a:pt x="1337" y="2727"/>
                </a:lnTo>
                <a:cubicBezTo>
                  <a:pt x="1390" y="2727"/>
                  <a:pt x="1443" y="2727"/>
                  <a:pt x="1509" y="2701"/>
                </a:cubicBezTo>
                <a:cubicBezTo>
                  <a:pt x="1562" y="2688"/>
                  <a:pt x="1602" y="2635"/>
                  <a:pt x="1602" y="2568"/>
                </a:cubicBezTo>
                <a:cubicBezTo>
                  <a:pt x="1602" y="2542"/>
                  <a:pt x="1575" y="2515"/>
                  <a:pt x="1549" y="2476"/>
                </a:cubicBezTo>
                <a:cubicBezTo>
                  <a:pt x="1509" y="2436"/>
                  <a:pt x="1430" y="2410"/>
                  <a:pt x="1311" y="2410"/>
                </a:cubicBezTo>
                <a:cubicBezTo>
                  <a:pt x="1258" y="2410"/>
                  <a:pt x="1218" y="2410"/>
                  <a:pt x="1205" y="2396"/>
                </a:cubicBezTo>
                <a:cubicBezTo>
                  <a:pt x="1205" y="2383"/>
                  <a:pt x="1192" y="2370"/>
                  <a:pt x="1192" y="2343"/>
                </a:cubicBezTo>
                <a:cubicBezTo>
                  <a:pt x="1192" y="2330"/>
                  <a:pt x="1205" y="2304"/>
                  <a:pt x="1244" y="2251"/>
                </a:cubicBezTo>
                <a:cubicBezTo>
                  <a:pt x="1271" y="2211"/>
                  <a:pt x="1297" y="2171"/>
                  <a:pt x="1324" y="2145"/>
                </a:cubicBezTo>
                <a:cubicBezTo>
                  <a:pt x="1364" y="2092"/>
                  <a:pt x="1403" y="2039"/>
                  <a:pt x="1443" y="1986"/>
                </a:cubicBezTo>
                <a:cubicBezTo>
                  <a:pt x="1483" y="1933"/>
                  <a:pt x="1536" y="1867"/>
                  <a:pt x="1602" y="1774"/>
                </a:cubicBezTo>
                <a:cubicBezTo>
                  <a:pt x="1655" y="1840"/>
                  <a:pt x="1708" y="1907"/>
                  <a:pt x="1761" y="1986"/>
                </a:cubicBezTo>
                <a:cubicBezTo>
                  <a:pt x="1827" y="2065"/>
                  <a:pt x="1867" y="2132"/>
                  <a:pt x="1919" y="2198"/>
                </a:cubicBezTo>
                <a:cubicBezTo>
                  <a:pt x="1959" y="2264"/>
                  <a:pt x="1999" y="2330"/>
                  <a:pt x="2025" y="2383"/>
                </a:cubicBezTo>
                <a:cubicBezTo>
                  <a:pt x="2065" y="2423"/>
                  <a:pt x="2078" y="2463"/>
                  <a:pt x="2078" y="2476"/>
                </a:cubicBezTo>
                <a:cubicBezTo>
                  <a:pt x="2078" y="2515"/>
                  <a:pt x="2065" y="2542"/>
                  <a:pt x="2052" y="2542"/>
                </a:cubicBezTo>
                <a:lnTo>
                  <a:pt x="1972" y="2568"/>
                </a:lnTo>
                <a:cubicBezTo>
                  <a:pt x="1933" y="2568"/>
                  <a:pt x="1906" y="2595"/>
                  <a:pt x="1893" y="2635"/>
                </a:cubicBezTo>
                <a:cubicBezTo>
                  <a:pt x="1880" y="2661"/>
                  <a:pt x="1880" y="2701"/>
                  <a:pt x="1880" y="2714"/>
                </a:cubicBezTo>
                <a:cubicBezTo>
                  <a:pt x="1880" y="2754"/>
                  <a:pt x="1893" y="2793"/>
                  <a:pt x="1933" y="2833"/>
                </a:cubicBezTo>
                <a:cubicBezTo>
                  <a:pt x="1986" y="2886"/>
                  <a:pt x="2052" y="2899"/>
                  <a:pt x="2158" y="2899"/>
                </a:cubicBezTo>
                <a:lnTo>
                  <a:pt x="3071" y="2899"/>
                </a:lnTo>
                <a:cubicBezTo>
                  <a:pt x="3124" y="2899"/>
                  <a:pt x="3190" y="2899"/>
                  <a:pt x="3243" y="2886"/>
                </a:cubicBezTo>
                <a:cubicBezTo>
                  <a:pt x="3296" y="2873"/>
                  <a:pt x="3336" y="2820"/>
                  <a:pt x="3336" y="2740"/>
                </a:cubicBezTo>
                <a:cubicBezTo>
                  <a:pt x="3336" y="2688"/>
                  <a:pt x="3309" y="2648"/>
                  <a:pt x="3256" y="2635"/>
                </a:cubicBezTo>
                <a:cubicBezTo>
                  <a:pt x="3217" y="2608"/>
                  <a:pt x="3150" y="2595"/>
                  <a:pt x="3084" y="2595"/>
                </a:cubicBezTo>
                <a:cubicBezTo>
                  <a:pt x="3018" y="2582"/>
                  <a:pt x="2952" y="2582"/>
                  <a:pt x="2899" y="2582"/>
                </a:cubicBezTo>
                <a:cubicBezTo>
                  <a:pt x="2846" y="2568"/>
                  <a:pt x="2793" y="2555"/>
                  <a:pt x="2727" y="2529"/>
                </a:cubicBezTo>
                <a:cubicBezTo>
                  <a:pt x="2700" y="2529"/>
                  <a:pt x="2674" y="2502"/>
                  <a:pt x="2634" y="2476"/>
                </a:cubicBezTo>
                <a:cubicBezTo>
                  <a:pt x="2594" y="2449"/>
                  <a:pt x="2555" y="2396"/>
                  <a:pt x="2489" y="2317"/>
                </a:cubicBezTo>
                <a:cubicBezTo>
                  <a:pt x="2422" y="2238"/>
                  <a:pt x="2330" y="2132"/>
                  <a:pt x="2237" y="1986"/>
                </a:cubicBezTo>
                <a:cubicBezTo>
                  <a:pt x="2131" y="1854"/>
                  <a:pt x="1999" y="1668"/>
                  <a:pt x="1840" y="1443"/>
                </a:cubicBezTo>
                <a:cubicBezTo>
                  <a:pt x="1919" y="1324"/>
                  <a:pt x="1999" y="1218"/>
                  <a:pt x="2065" y="1113"/>
                </a:cubicBezTo>
                <a:cubicBezTo>
                  <a:pt x="2144" y="993"/>
                  <a:pt x="2224" y="888"/>
                  <a:pt x="2330" y="768"/>
                </a:cubicBezTo>
                <a:cubicBezTo>
                  <a:pt x="2396" y="676"/>
                  <a:pt x="2475" y="623"/>
                  <a:pt x="2542" y="596"/>
                </a:cubicBezTo>
                <a:cubicBezTo>
                  <a:pt x="2581" y="583"/>
                  <a:pt x="2661" y="570"/>
                  <a:pt x="2753" y="570"/>
                </a:cubicBezTo>
                <a:cubicBezTo>
                  <a:pt x="2859" y="557"/>
                  <a:pt x="2992" y="557"/>
                  <a:pt x="3177" y="557"/>
                </a:cubicBezTo>
                <a:cubicBezTo>
                  <a:pt x="3217" y="557"/>
                  <a:pt x="3243" y="543"/>
                  <a:pt x="3269" y="504"/>
                </a:cubicBezTo>
                <a:cubicBezTo>
                  <a:pt x="3296" y="477"/>
                  <a:pt x="3309" y="438"/>
                  <a:pt x="3309" y="411"/>
                </a:cubicBezTo>
                <a:cubicBezTo>
                  <a:pt x="3309" y="279"/>
                  <a:pt x="3256" y="226"/>
                  <a:pt x="3164" y="226"/>
                </a:cubicBezTo>
                <a:lnTo>
                  <a:pt x="2025" y="226"/>
                </a:lnTo>
                <a:cubicBezTo>
                  <a:pt x="1946" y="226"/>
                  <a:pt x="1880" y="239"/>
                  <a:pt x="1827" y="265"/>
                </a:cubicBezTo>
                <a:cubicBezTo>
                  <a:pt x="1787" y="292"/>
                  <a:pt x="1761" y="332"/>
                  <a:pt x="1761" y="398"/>
                </a:cubicBezTo>
                <a:cubicBezTo>
                  <a:pt x="1761" y="451"/>
                  <a:pt x="1774" y="490"/>
                  <a:pt x="1800" y="504"/>
                </a:cubicBezTo>
                <a:cubicBezTo>
                  <a:pt x="1840" y="530"/>
                  <a:pt x="1867" y="543"/>
                  <a:pt x="1880" y="557"/>
                </a:cubicBezTo>
                <a:cubicBezTo>
                  <a:pt x="1906" y="570"/>
                  <a:pt x="1919" y="583"/>
                  <a:pt x="1919" y="583"/>
                </a:cubicBezTo>
                <a:cubicBezTo>
                  <a:pt x="1919" y="610"/>
                  <a:pt x="1906" y="649"/>
                  <a:pt x="1867" y="702"/>
                </a:cubicBezTo>
                <a:cubicBezTo>
                  <a:pt x="1840" y="755"/>
                  <a:pt x="1800" y="808"/>
                  <a:pt x="1747" y="888"/>
                </a:cubicBezTo>
                <a:lnTo>
                  <a:pt x="1602" y="1126"/>
                </a:lnTo>
                <a:cubicBezTo>
                  <a:pt x="1536" y="1033"/>
                  <a:pt x="1469" y="954"/>
                  <a:pt x="1417" y="874"/>
                </a:cubicBezTo>
                <a:cubicBezTo>
                  <a:pt x="1364" y="795"/>
                  <a:pt x="1311" y="715"/>
                  <a:pt x="1271" y="663"/>
                </a:cubicBezTo>
                <a:cubicBezTo>
                  <a:pt x="1231" y="596"/>
                  <a:pt x="1192" y="543"/>
                  <a:pt x="1165" y="504"/>
                </a:cubicBezTo>
                <a:cubicBezTo>
                  <a:pt x="1152" y="464"/>
                  <a:pt x="1139" y="424"/>
                  <a:pt x="1139" y="411"/>
                </a:cubicBezTo>
                <a:cubicBezTo>
                  <a:pt x="1139" y="385"/>
                  <a:pt x="1152" y="371"/>
                  <a:pt x="1178" y="371"/>
                </a:cubicBezTo>
                <a:cubicBezTo>
                  <a:pt x="1218" y="358"/>
                  <a:pt x="1271" y="358"/>
                  <a:pt x="1324" y="358"/>
                </a:cubicBezTo>
                <a:cubicBezTo>
                  <a:pt x="1390" y="358"/>
                  <a:pt x="1443" y="345"/>
                  <a:pt x="1469" y="305"/>
                </a:cubicBezTo>
                <a:cubicBezTo>
                  <a:pt x="1509" y="265"/>
                  <a:pt x="1522" y="226"/>
                  <a:pt x="1522" y="199"/>
                </a:cubicBezTo>
                <a:cubicBezTo>
                  <a:pt x="1522" y="173"/>
                  <a:pt x="1522" y="146"/>
                  <a:pt x="1522" y="133"/>
                </a:cubicBezTo>
                <a:cubicBezTo>
                  <a:pt x="1522" y="107"/>
                  <a:pt x="1509" y="80"/>
                  <a:pt x="1483" y="67"/>
                </a:cubicBezTo>
                <a:cubicBezTo>
                  <a:pt x="1456" y="40"/>
                  <a:pt x="1430" y="27"/>
                  <a:pt x="1377" y="14"/>
                </a:cubicBezTo>
                <a:cubicBezTo>
                  <a:pt x="1337" y="1"/>
                  <a:pt x="1271" y="1"/>
                  <a:pt x="1178" y="1"/>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13"/>
          <p:cNvSpPr/>
          <p:nvPr/>
        </p:nvSpPr>
        <p:spPr>
          <a:xfrm>
            <a:off x="7854712" y="146851"/>
            <a:ext cx="96051" cy="96051"/>
          </a:xfrm>
          <a:custGeom>
            <a:avLst/>
            <a:gdLst/>
            <a:ahLst/>
            <a:cxnLst/>
            <a:rect l="l" t="t" r="r" b="b"/>
            <a:pathLst>
              <a:path w="1973" h="1973" extrusionOk="0">
                <a:moveTo>
                  <a:pt x="980" y="0"/>
                </a:moveTo>
                <a:cubicBezTo>
                  <a:pt x="927" y="0"/>
                  <a:pt x="874" y="14"/>
                  <a:pt x="834" y="53"/>
                </a:cubicBezTo>
                <a:cubicBezTo>
                  <a:pt x="807" y="93"/>
                  <a:pt x="781" y="133"/>
                  <a:pt x="781" y="186"/>
                </a:cubicBezTo>
                <a:cubicBezTo>
                  <a:pt x="781" y="252"/>
                  <a:pt x="781" y="331"/>
                  <a:pt x="794" y="450"/>
                </a:cubicBezTo>
                <a:cubicBezTo>
                  <a:pt x="794" y="543"/>
                  <a:pt x="807" y="662"/>
                  <a:pt x="807" y="808"/>
                </a:cubicBezTo>
                <a:lnTo>
                  <a:pt x="159" y="808"/>
                </a:lnTo>
                <a:cubicBezTo>
                  <a:pt x="132" y="808"/>
                  <a:pt x="93" y="821"/>
                  <a:pt x="53" y="848"/>
                </a:cubicBezTo>
                <a:cubicBezTo>
                  <a:pt x="13" y="887"/>
                  <a:pt x="0" y="927"/>
                  <a:pt x="0" y="1006"/>
                </a:cubicBezTo>
                <a:cubicBezTo>
                  <a:pt x="0" y="1073"/>
                  <a:pt x="13" y="1125"/>
                  <a:pt x="53" y="1152"/>
                </a:cubicBezTo>
                <a:cubicBezTo>
                  <a:pt x="93" y="1178"/>
                  <a:pt x="132" y="1192"/>
                  <a:pt x="159" y="1192"/>
                </a:cubicBezTo>
                <a:lnTo>
                  <a:pt x="424" y="1192"/>
                </a:lnTo>
                <a:cubicBezTo>
                  <a:pt x="530" y="1192"/>
                  <a:pt x="662" y="1178"/>
                  <a:pt x="794" y="1178"/>
                </a:cubicBezTo>
                <a:cubicBezTo>
                  <a:pt x="781" y="1284"/>
                  <a:pt x="781" y="1403"/>
                  <a:pt x="781" y="1536"/>
                </a:cubicBezTo>
                <a:cubicBezTo>
                  <a:pt x="768" y="1655"/>
                  <a:pt x="768" y="1748"/>
                  <a:pt x="768" y="1814"/>
                </a:cubicBezTo>
                <a:cubicBezTo>
                  <a:pt x="768" y="1853"/>
                  <a:pt x="794" y="1880"/>
                  <a:pt x="821" y="1920"/>
                </a:cubicBezTo>
                <a:cubicBezTo>
                  <a:pt x="860" y="1959"/>
                  <a:pt x="900" y="1973"/>
                  <a:pt x="980" y="1973"/>
                </a:cubicBezTo>
                <a:cubicBezTo>
                  <a:pt x="1046" y="1973"/>
                  <a:pt x="1099" y="1959"/>
                  <a:pt x="1138" y="1920"/>
                </a:cubicBezTo>
                <a:cubicBezTo>
                  <a:pt x="1178" y="1880"/>
                  <a:pt x="1191" y="1840"/>
                  <a:pt x="1191" y="1814"/>
                </a:cubicBezTo>
                <a:lnTo>
                  <a:pt x="1191" y="1178"/>
                </a:lnTo>
                <a:lnTo>
                  <a:pt x="1800" y="1178"/>
                </a:lnTo>
                <a:cubicBezTo>
                  <a:pt x="1840" y="1178"/>
                  <a:pt x="1880" y="1165"/>
                  <a:pt x="1919" y="1125"/>
                </a:cubicBezTo>
                <a:cubicBezTo>
                  <a:pt x="1959" y="1099"/>
                  <a:pt x="1972" y="1033"/>
                  <a:pt x="1972" y="967"/>
                </a:cubicBezTo>
                <a:cubicBezTo>
                  <a:pt x="1972" y="900"/>
                  <a:pt x="1959" y="848"/>
                  <a:pt x="1932" y="821"/>
                </a:cubicBezTo>
                <a:cubicBezTo>
                  <a:pt x="1906" y="781"/>
                  <a:pt x="1880" y="768"/>
                  <a:pt x="1840" y="768"/>
                </a:cubicBezTo>
                <a:cubicBezTo>
                  <a:pt x="1760" y="768"/>
                  <a:pt x="1668" y="781"/>
                  <a:pt x="1562" y="795"/>
                </a:cubicBezTo>
                <a:cubicBezTo>
                  <a:pt x="1443" y="795"/>
                  <a:pt x="1324" y="808"/>
                  <a:pt x="1191" y="808"/>
                </a:cubicBezTo>
                <a:lnTo>
                  <a:pt x="1191" y="450"/>
                </a:lnTo>
                <a:cubicBezTo>
                  <a:pt x="1191" y="345"/>
                  <a:pt x="1191" y="252"/>
                  <a:pt x="1191" y="186"/>
                </a:cubicBezTo>
                <a:cubicBezTo>
                  <a:pt x="1191" y="133"/>
                  <a:pt x="1178" y="93"/>
                  <a:pt x="1138" y="53"/>
                </a:cubicBezTo>
                <a:cubicBezTo>
                  <a:pt x="1099" y="14"/>
                  <a:pt x="1046" y="0"/>
                  <a:pt x="980"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13"/>
          <p:cNvSpPr/>
          <p:nvPr/>
        </p:nvSpPr>
        <p:spPr>
          <a:xfrm>
            <a:off x="8650635" y="1183642"/>
            <a:ext cx="168247" cy="205586"/>
          </a:xfrm>
          <a:custGeom>
            <a:avLst/>
            <a:gdLst/>
            <a:ahLst/>
            <a:cxnLst/>
            <a:rect l="l" t="t" r="r" b="b"/>
            <a:pathLst>
              <a:path w="3456" h="4223" extrusionOk="0">
                <a:moveTo>
                  <a:pt x="755" y="371"/>
                </a:moveTo>
                <a:cubicBezTo>
                  <a:pt x="861" y="371"/>
                  <a:pt x="954" y="411"/>
                  <a:pt x="1046" y="490"/>
                </a:cubicBezTo>
                <a:cubicBezTo>
                  <a:pt x="1139" y="570"/>
                  <a:pt x="1179" y="702"/>
                  <a:pt x="1179" y="887"/>
                </a:cubicBezTo>
                <a:cubicBezTo>
                  <a:pt x="1179" y="1073"/>
                  <a:pt x="1139" y="1218"/>
                  <a:pt x="1046" y="1311"/>
                </a:cubicBezTo>
                <a:cubicBezTo>
                  <a:pt x="967" y="1417"/>
                  <a:pt x="861" y="1470"/>
                  <a:pt x="729" y="1470"/>
                </a:cubicBezTo>
                <a:cubicBezTo>
                  <a:pt x="610" y="1470"/>
                  <a:pt x="517" y="1417"/>
                  <a:pt x="451" y="1311"/>
                </a:cubicBezTo>
                <a:cubicBezTo>
                  <a:pt x="385" y="1205"/>
                  <a:pt x="345" y="1086"/>
                  <a:pt x="345" y="940"/>
                </a:cubicBezTo>
                <a:cubicBezTo>
                  <a:pt x="345" y="834"/>
                  <a:pt x="358" y="742"/>
                  <a:pt x="385" y="662"/>
                </a:cubicBezTo>
                <a:cubicBezTo>
                  <a:pt x="424" y="596"/>
                  <a:pt x="451" y="530"/>
                  <a:pt x="491" y="490"/>
                </a:cubicBezTo>
                <a:cubicBezTo>
                  <a:pt x="530" y="437"/>
                  <a:pt x="583" y="411"/>
                  <a:pt x="623" y="398"/>
                </a:cubicBezTo>
                <a:cubicBezTo>
                  <a:pt x="676" y="371"/>
                  <a:pt x="716" y="371"/>
                  <a:pt x="755" y="371"/>
                </a:cubicBezTo>
                <a:close/>
                <a:moveTo>
                  <a:pt x="2727" y="2806"/>
                </a:moveTo>
                <a:cubicBezTo>
                  <a:pt x="2807" y="2806"/>
                  <a:pt x="2886" y="2846"/>
                  <a:pt x="2966" y="2926"/>
                </a:cubicBezTo>
                <a:cubicBezTo>
                  <a:pt x="3058" y="2992"/>
                  <a:pt x="3098" y="3124"/>
                  <a:pt x="3098" y="3309"/>
                </a:cubicBezTo>
                <a:cubicBezTo>
                  <a:pt x="3098" y="3376"/>
                  <a:pt x="3085" y="3442"/>
                  <a:pt x="3071" y="3508"/>
                </a:cubicBezTo>
                <a:cubicBezTo>
                  <a:pt x="3058" y="3574"/>
                  <a:pt x="3032" y="3640"/>
                  <a:pt x="3005" y="3693"/>
                </a:cubicBezTo>
                <a:cubicBezTo>
                  <a:pt x="2966" y="3746"/>
                  <a:pt x="2926" y="3786"/>
                  <a:pt x="2873" y="3826"/>
                </a:cubicBezTo>
                <a:cubicBezTo>
                  <a:pt x="2833" y="3865"/>
                  <a:pt x="2767" y="3879"/>
                  <a:pt x="2688" y="3879"/>
                </a:cubicBezTo>
                <a:cubicBezTo>
                  <a:pt x="2608" y="3879"/>
                  <a:pt x="2542" y="3865"/>
                  <a:pt x="2489" y="3826"/>
                </a:cubicBezTo>
                <a:cubicBezTo>
                  <a:pt x="2449" y="3786"/>
                  <a:pt x="2410" y="3733"/>
                  <a:pt x="2383" y="3680"/>
                </a:cubicBezTo>
                <a:cubicBezTo>
                  <a:pt x="2343" y="3627"/>
                  <a:pt x="2330" y="3561"/>
                  <a:pt x="2317" y="3495"/>
                </a:cubicBezTo>
                <a:cubicBezTo>
                  <a:pt x="2317" y="3442"/>
                  <a:pt x="2304" y="3389"/>
                  <a:pt x="2304" y="3336"/>
                </a:cubicBezTo>
                <a:cubicBezTo>
                  <a:pt x="2304" y="3164"/>
                  <a:pt x="2343" y="3031"/>
                  <a:pt x="2423" y="2939"/>
                </a:cubicBezTo>
                <a:cubicBezTo>
                  <a:pt x="2516" y="2846"/>
                  <a:pt x="2608" y="2806"/>
                  <a:pt x="2727" y="2806"/>
                </a:cubicBezTo>
                <a:close/>
                <a:moveTo>
                  <a:pt x="3032" y="1"/>
                </a:moveTo>
                <a:cubicBezTo>
                  <a:pt x="2992" y="1"/>
                  <a:pt x="2952" y="14"/>
                  <a:pt x="2913" y="54"/>
                </a:cubicBezTo>
                <a:cubicBezTo>
                  <a:pt x="2873" y="93"/>
                  <a:pt x="2846" y="146"/>
                  <a:pt x="2807" y="199"/>
                </a:cubicBezTo>
                <a:cubicBezTo>
                  <a:pt x="2767" y="252"/>
                  <a:pt x="2727" y="305"/>
                  <a:pt x="2688" y="371"/>
                </a:cubicBezTo>
                <a:cubicBezTo>
                  <a:pt x="2648" y="424"/>
                  <a:pt x="2595" y="464"/>
                  <a:pt x="2555" y="504"/>
                </a:cubicBezTo>
                <a:cubicBezTo>
                  <a:pt x="2502" y="530"/>
                  <a:pt x="2449" y="557"/>
                  <a:pt x="2383" y="570"/>
                </a:cubicBezTo>
                <a:cubicBezTo>
                  <a:pt x="2317" y="583"/>
                  <a:pt x="2264" y="583"/>
                  <a:pt x="2211" y="583"/>
                </a:cubicBezTo>
                <a:cubicBezTo>
                  <a:pt x="2052" y="583"/>
                  <a:pt x="1933" y="570"/>
                  <a:pt x="1827" y="543"/>
                </a:cubicBezTo>
                <a:cubicBezTo>
                  <a:pt x="1735" y="517"/>
                  <a:pt x="1642" y="477"/>
                  <a:pt x="1576" y="437"/>
                </a:cubicBezTo>
                <a:cubicBezTo>
                  <a:pt x="1510" y="398"/>
                  <a:pt x="1443" y="345"/>
                  <a:pt x="1391" y="305"/>
                </a:cubicBezTo>
                <a:cubicBezTo>
                  <a:pt x="1338" y="252"/>
                  <a:pt x="1285" y="212"/>
                  <a:pt x="1232" y="173"/>
                </a:cubicBezTo>
                <a:cubicBezTo>
                  <a:pt x="1179" y="120"/>
                  <a:pt x="1113" y="93"/>
                  <a:pt x="1033" y="67"/>
                </a:cubicBezTo>
                <a:cubicBezTo>
                  <a:pt x="967" y="27"/>
                  <a:pt x="874" y="14"/>
                  <a:pt x="755" y="14"/>
                </a:cubicBezTo>
                <a:cubicBezTo>
                  <a:pt x="663" y="14"/>
                  <a:pt x="570" y="40"/>
                  <a:pt x="477" y="80"/>
                </a:cubicBezTo>
                <a:cubicBezTo>
                  <a:pt x="398" y="120"/>
                  <a:pt x="318" y="186"/>
                  <a:pt x="239" y="265"/>
                </a:cubicBezTo>
                <a:cubicBezTo>
                  <a:pt x="173" y="345"/>
                  <a:pt x="120" y="437"/>
                  <a:pt x="67" y="557"/>
                </a:cubicBezTo>
                <a:cubicBezTo>
                  <a:pt x="27" y="662"/>
                  <a:pt x="1" y="795"/>
                  <a:pt x="1" y="940"/>
                </a:cubicBezTo>
                <a:cubicBezTo>
                  <a:pt x="1" y="1086"/>
                  <a:pt x="27" y="1205"/>
                  <a:pt x="67" y="1324"/>
                </a:cubicBezTo>
                <a:cubicBezTo>
                  <a:pt x="107" y="1430"/>
                  <a:pt x="160" y="1523"/>
                  <a:pt x="239" y="1589"/>
                </a:cubicBezTo>
                <a:cubicBezTo>
                  <a:pt x="305" y="1668"/>
                  <a:pt x="385" y="1721"/>
                  <a:pt x="477" y="1748"/>
                </a:cubicBezTo>
                <a:cubicBezTo>
                  <a:pt x="570" y="1787"/>
                  <a:pt x="649" y="1814"/>
                  <a:pt x="742" y="1814"/>
                </a:cubicBezTo>
                <a:cubicBezTo>
                  <a:pt x="848" y="1814"/>
                  <a:pt x="941" y="1787"/>
                  <a:pt x="1033" y="1748"/>
                </a:cubicBezTo>
                <a:cubicBezTo>
                  <a:pt x="1139" y="1695"/>
                  <a:pt x="1218" y="1629"/>
                  <a:pt x="1298" y="1549"/>
                </a:cubicBezTo>
                <a:cubicBezTo>
                  <a:pt x="1364" y="1456"/>
                  <a:pt x="1417" y="1364"/>
                  <a:pt x="1457" y="1245"/>
                </a:cubicBezTo>
                <a:cubicBezTo>
                  <a:pt x="1510" y="1126"/>
                  <a:pt x="1523" y="993"/>
                  <a:pt x="1523" y="861"/>
                </a:cubicBezTo>
                <a:cubicBezTo>
                  <a:pt x="1523" y="848"/>
                  <a:pt x="1523" y="834"/>
                  <a:pt x="1523" y="834"/>
                </a:cubicBezTo>
                <a:lnTo>
                  <a:pt x="1523" y="795"/>
                </a:lnTo>
                <a:cubicBezTo>
                  <a:pt x="1629" y="834"/>
                  <a:pt x="1735" y="861"/>
                  <a:pt x="1841" y="874"/>
                </a:cubicBezTo>
                <a:cubicBezTo>
                  <a:pt x="1933" y="887"/>
                  <a:pt x="2052" y="901"/>
                  <a:pt x="2198" y="901"/>
                </a:cubicBezTo>
                <a:lnTo>
                  <a:pt x="2304" y="901"/>
                </a:lnTo>
                <a:cubicBezTo>
                  <a:pt x="2330" y="887"/>
                  <a:pt x="2370" y="887"/>
                  <a:pt x="2410" y="874"/>
                </a:cubicBezTo>
                <a:lnTo>
                  <a:pt x="2410" y="874"/>
                </a:lnTo>
                <a:cubicBezTo>
                  <a:pt x="2410" y="887"/>
                  <a:pt x="2396" y="927"/>
                  <a:pt x="2343" y="1007"/>
                </a:cubicBezTo>
                <a:cubicBezTo>
                  <a:pt x="2304" y="1099"/>
                  <a:pt x="2238" y="1205"/>
                  <a:pt x="2171" y="1337"/>
                </a:cubicBezTo>
                <a:cubicBezTo>
                  <a:pt x="2092" y="1470"/>
                  <a:pt x="2013" y="1629"/>
                  <a:pt x="1920" y="1814"/>
                </a:cubicBezTo>
                <a:cubicBezTo>
                  <a:pt x="1814" y="1986"/>
                  <a:pt x="1721" y="2158"/>
                  <a:pt x="1629" y="2343"/>
                </a:cubicBezTo>
                <a:cubicBezTo>
                  <a:pt x="1523" y="2529"/>
                  <a:pt x="1430" y="2701"/>
                  <a:pt x="1338" y="2886"/>
                </a:cubicBezTo>
                <a:cubicBezTo>
                  <a:pt x="1245" y="3058"/>
                  <a:pt x="1166" y="3217"/>
                  <a:pt x="1086" y="3362"/>
                </a:cubicBezTo>
                <a:cubicBezTo>
                  <a:pt x="1020" y="3508"/>
                  <a:pt x="954" y="3627"/>
                  <a:pt x="914" y="3720"/>
                </a:cubicBezTo>
                <a:cubicBezTo>
                  <a:pt x="861" y="3812"/>
                  <a:pt x="835" y="3865"/>
                  <a:pt x="835" y="3879"/>
                </a:cubicBezTo>
                <a:cubicBezTo>
                  <a:pt x="835" y="3905"/>
                  <a:pt x="861" y="3945"/>
                  <a:pt x="888" y="3958"/>
                </a:cubicBezTo>
                <a:cubicBezTo>
                  <a:pt x="914" y="3984"/>
                  <a:pt x="954" y="3998"/>
                  <a:pt x="1020" y="3998"/>
                </a:cubicBezTo>
                <a:cubicBezTo>
                  <a:pt x="1086" y="3998"/>
                  <a:pt x="1139" y="3984"/>
                  <a:pt x="1166" y="3958"/>
                </a:cubicBezTo>
                <a:cubicBezTo>
                  <a:pt x="1205" y="3918"/>
                  <a:pt x="1232" y="3879"/>
                  <a:pt x="1258" y="3852"/>
                </a:cubicBezTo>
                <a:cubicBezTo>
                  <a:pt x="1271" y="3799"/>
                  <a:pt x="1324" y="3706"/>
                  <a:pt x="1391" y="3574"/>
                </a:cubicBezTo>
                <a:cubicBezTo>
                  <a:pt x="1443" y="3442"/>
                  <a:pt x="1536" y="3283"/>
                  <a:pt x="1629" y="3111"/>
                </a:cubicBezTo>
                <a:cubicBezTo>
                  <a:pt x="1721" y="2926"/>
                  <a:pt x="1827" y="2727"/>
                  <a:pt x="1933" y="2515"/>
                </a:cubicBezTo>
                <a:lnTo>
                  <a:pt x="2291" y="1854"/>
                </a:lnTo>
                <a:cubicBezTo>
                  <a:pt x="2410" y="1642"/>
                  <a:pt x="2516" y="1417"/>
                  <a:pt x="2621" y="1218"/>
                </a:cubicBezTo>
                <a:cubicBezTo>
                  <a:pt x="2741" y="1007"/>
                  <a:pt x="2833" y="834"/>
                  <a:pt x="2913" y="662"/>
                </a:cubicBezTo>
                <a:cubicBezTo>
                  <a:pt x="3005" y="504"/>
                  <a:pt x="3071" y="371"/>
                  <a:pt x="3124" y="265"/>
                </a:cubicBezTo>
                <a:cubicBezTo>
                  <a:pt x="3177" y="159"/>
                  <a:pt x="3204" y="107"/>
                  <a:pt x="3204" y="93"/>
                </a:cubicBezTo>
                <a:cubicBezTo>
                  <a:pt x="3204" y="80"/>
                  <a:pt x="3191" y="54"/>
                  <a:pt x="3164" y="27"/>
                </a:cubicBezTo>
                <a:cubicBezTo>
                  <a:pt x="3151" y="1"/>
                  <a:pt x="3111" y="1"/>
                  <a:pt x="3032" y="1"/>
                </a:cubicBezTo>
                <a:close/>
                <a:moveTo>
                  <a:pt x="2741" y="2462"/>
                </a:moveTo>
                <a:cubicBezTo>
                  <a:pt x="2621" y="2462"/>
                  <a:pt x="2516" y="2489"/>
                  <a:pt x="2423" y="2529"/>
                </a:cubicBezTo>
                <a:cubicBezTo>
                  <a:pt x="2330" y="2568"/>
                  <a:pt x="2251" y="2634"/>
                  <a:pt x="2185" y="2714"/>
                </a:cubicBezTo>
                <a:cubicBezTo>
                  <a:pt x="2118" y="2793"/>
                  <a:pt x="2066" y="2886"/>
                  <a:pt x="2026" y="2992"/>
                </a:cubicBezTo>
                <a:cubicBezTo>
                  <a:pt x="1986" y="3098"/>
                  <a:pt x="1960" y="3217"/>
                  <a:pt x="1960" y="3349"/>
                </a:cubicBezTo>
                <a:cubicBezTo>
                  <a:pt x="1960" y="3468"/>
                  <a:pt x="1986" y="3574"/>
                  <a:pt x="2013" y="3680"/>
                </a:cubicBezTo>
                <a:cubicBezTo>
                  <a:pt x="2052" y="3773"/>
                  <a:pt x="2092" y="3865"/>
                  <a:pt x="2158" y="3958"/>
                </a:cubicBezTo>
                <a:cubicBezTo>
                  <a:pt x="2211" y="4037"/>
                  <a:pt x="2291" y="4104"/>
                  <a:pt x="2383" y="4143"/>
                </a:cubicBezTo>
                <a:cubicBezTo>
                  <a:pt x="2476" y="4196"/>
                  <a:pt x="2582" y="4223"/>
                  <a:pt x="2701" y="4223"/>
                </a:cubicBezTo>
                <a:cubicBezTo>
                  <a:pt x="2939" y="4223"/>
                  <a:pt x="3124" y="4143"/>
                  <a:pt x="3257" y="3984"/>
                </a:cubicBezTo>
                <a:cubicBezTo>
                  <a:pt x="3389" y="3826"/>
                  <a:pt x="3455" y="3601"/>
                  <a:pt x="3455" y="3336"/>
                </a:cubicBezTo>
                <a:cubicBezTo>
                  <a:pt x="3455" y="3217"/>
                  <a:pt x="3442" y="3098"/>
                  <a:pt x="3416" y="3005"/>
                </a:cubicBezTo>
                <a:cubicBezTo>
                  <a:pt x="3389" y="2899"/>
                  <a:pt x="3349" y="2806"/>
                  <a:pt x="3283" y="2727"/>
                </a:cubicBezTo>
                <a:cubicBezTo>
                  <a:pt x="3230" y="2634"/>
                  <a:pt x="3151" y="2581"/>
                  <a:pt x="3058" y="2529"/>
                </a:cubicBezTo>
                <a:cubicBezTo>
                  <a:pt x="2979" y="2489"/>
                  <a:pt x="2860" y="2462"/>
                  <a:pt x="2741" y="2462"/>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13"/>
          <p:cNvSpPr/>
          <p:nvPr/>
        </p:nvSpPr>
        <p:spPr>
          <a:xfrm rot="-1315996">
            <a:off x="329193" y="3178421"/>
            <a:ext cx="209254" cy="208536"/>
          </a:xfrm>
          <a:custGeom>
            <a:avLst/>
            <a:gdLst/>
            <a:ahLst/>
            <a:cxnLst/>
            <a:rect l="l" t="t" r="r" b="b"/>
            <a:pathLst>
              <a:path w="3786" h="3773" extrusionOk="0">
                <a:moveTo>
                  <a:pt x="371" y="1"/>
                </a:moveTo>
                <a:cubicBezTo>
                  <a:pt x="279" y="1"/>
                  <a:pt x="186" y="14"/>
                  <a:pt x="107" y="54"/>
                </a:cubicBezTo>
                <a:cubicBezTo>
                  <a:pt x="27" y="80"/>
                  <a:pt x="1" y="133"/>
                  <a:pt x="1" y="199"/>
                </a:cubicBezTo>
                <a:cubicBezTo>
                  <a:pt x="1" y="279"/>
                  <a:pt x="40" y="318"/>
                  <a:pt x="120" y="332"/>
                </a:cubicBezTo>
                <a:cubicBezTo>
                  <a:pt x="199" y="345"/>
                  <a:pt x="318" y="358"/>
                  <a:pt x="477" y="358"/>
                </a:cubicBezTo>
                <a:lnTo>
                  <a:pt x="596" y="358"/>
                </a:lnTo>
                <a:cubicBezTo>
                  <a:pt x="636" y="371"/>
                  <a:pt x="662" y="371"/>
                  <a:pt x="689" y="385"/>
                </a:cubicBezTo>
                <a:cubicBezTo>
                  <a:pt x="715" y="398"/>
                  <a:pt x="729" y="411"/>
                  <a:pt x="755" y="437"/>
                </a:cubicBezTo>
                <a:cubicBezTo>
                  <a:pt x="768" y="464"/>
                  <a:pt x="795" y="490"/>
                  <a:pt x="808" y="530"/>
                </a:cubicBezTo>
                <a:lnTo>
                  <a:pt x="2012" y="2714"/>
                </a:lnTo>
                <a:cubicBezTo>
                  <a:pt x="1959" y="2833"/>
                  <a:pt x="1907" y="2939"/>
                  <a:pt x="1854" y="3032"/>
                </a:cubicBezTo>
                <a:cubicBezTo>
                  <a:pt x="1801" y="3124"/>
                  <a:pt x="1748" y="3190"/>
                  <a:pt x="1682" y="3257"/>
                </a:cubicBezTo>
                <a:cubicBezTo>
                  <a:pt x="1629" y="3296"/>
                  <a:pt x="1562" y="3349"/>
                  <a:pt x="1496" y="3376"/>
                </a:cubicBezTo>
                <a:cubicBezTo>
                  <a:pt x="1430" y="3415"/>
                  <a:pt x="1351" y="3429"/>
                  <a:pt x="1284" y="3429"/>
                </a:cubicBezTo>
                <a:cubicBezTo>
                  <a:pt x="1165" y="3429"/>
                  <a:pt x="1073" y="3402"/>
                  <a:pt x="993" y="3349"/>
                </a:cubicBezTo>
                <a:cubicBezTo>
                  <a:pt x="914" y="3296"/>
                  <a:pt x="874" y="3230"/>
                  <a:pt x="874" y="3164"/>
                </a:cubicBezTo>
                <a:cubicBezTo>
                  <a:pt x="874" y="3137"/>
                  <a:pt x="887" y="3098"/>
                  <a:pt x="901" y="3071"/>
                </a:cubicBezTo>
                <a:cubicBezTo>
                  <a:pt x="927" y="3045"/>
                  <a:pt x="954" y="3018"/>
                  <a:pt x="993" y="3018"/>
                </a:cubicBezTo>
                <a:cubicBezTo>
                  <a:pt x="1020" y="3018"/>
                  <a:pt x="1033" y="3018"/>
                  <a:pt x="1059" y="3005"/>
                </a:cubicBezTo>
                <a:cubicBezTo>
                  <a:pt x="1099" y="3005"/>
                  <a:pt x="1126" y="2992"/>
                  <a:pt x="1139" y="2979"/>
                </a:cubicBezTo>
                <a:cubicBezTo>
                  <a:pt x="1165" y="2965"/>
                  <a:pt x="1192" y="2939"/>
                  <a:pt x="1205" y="2912"/>
                </a:cubicBezTo>
                <a:cubicBezTo>
                  <a:pt x="1218" y="2899"/>
                  <a:pt x="1232" y="2859"/>
                  <a:pt x="1232" y="2820"/>
                </a:cubicBezTo>
                <a:cubicBezTo>
                  <a:pt x="1232" y="2754"/>
                  <a:pt x="1205" y="2701"/>
                  <a:pt x="1152" y="2674"/>
                </a:cubicBezTo>
                <a:cubicBezTo>
                  <a:pt x="1112" y="2648"/>
                  <a:pt x="1059" y="2634"/>
                  <a:pt x="1007" y="2634"/>
                </a:cubicBezTo>
                <a:cubicBezTo>
                  <a:pt x="954" y="2634"/>
                  <a:pt x="901" y="2634"/>
                  <a:pt x="848" y="2661"/>
                </a:cubicBezTo>
                <a:cubicBezTo>
                  <a:pt x="782" y="2687"/>
                  <a:pt x="742" y="2714"/>
                  <a:pt x="689" y="2754"/>
                </a:cubicBezTo>
                <a:cubicBezTo>
                  <a:pt x="649" y="2807"/>
                  <a:pt x="623" y="2859"/>
                  <a:pt x="583" y="2926"/>
                </a:cubicBezTo>
                <a:cubicBezTo>
                  <a:pt x="570" y="2992"/>
                  <a:pt x="557" y="3071"/>
                  <a:pt x="557" y="3164"/>
                </a:cubicBezTo>
                <a:cubicBezTo>
                  <a:pt x="557" y="3257"/>
                  <a:pt x="570" y="3349"/>
                  <a:pt x="609" y="3415"/>
                </a:cubicBezTo>
                <a:cubicBezTo>
                  <a:pt x="649" y="3495"/>
                  <a:pt x="689" y="3561"/>
                  <a:pt x="755" y="3614"/>
                </a:cubicBezTo>
                <a:cubicBezTo>
                  <a:pt x="821" y="3667"/>
                  <a:pt x="887" y="3707"/>
                  <a:pt x="967" y="3733"/>
                </a:cubicBezTo>
                <a:cubicBezTo>
                  <a:pt x="1046" y="3759"/>
                  <a:pt x="1126" y="3773"/>
                  <a:pt x="1218" y="3773"/>
                </a:cubicBezTo>
                <a:cubicBezTo>
                  <a:pt x="1377" y="3773"/>
                  <a:pt x="1536" y="3733"/>
                  <a:pt x="1668" y="3667"/>
                </a:cubicBezTo>
                <a:cubicBezTo>
                  <a:pt x="1801" y="3614"/>
                  <a:pt x="1920" y="3508"/>
                  <a:pt x="2039" y="3376"/>
                </a:cubicBezTo>
                <a:cubicBezTo>
                  <a:pt x="2132" y="3257"/>
                  <a:pt x="2224" y="3111"/>
                  <a:pt x="2304" y="2952"/>
                </a:cubicBezTo>
                <a:cubicBezTo>
                  <a:pt x="2383" y="2780"/>
                  <a:pt x="2449" y="2595"/>
                  <a:pt x="2529" y="2370"/>
                </a:cubicBezTo>
                <a:lnTo>
                  <a:pt x="3164" y="596"/>
                </a:lnTo>
                <a:cubicBezTo>
                  <a:pt x="3190" y="530"/>
                  <a:pt x="3217" y="490"/>
                  <a:pt x="3243" y="477"/>
                </a:cubicBezTo>
                <a:cubicBezTo>
                  <a:pt x="3283" y="464"/>
                  <a:pt x="3349" y="451"/>
                  <a:pt x="3442" y="451"/>
                </a:cubicBezTo>
                <a:cubicBezTo>
                  <a:pt x="3534" y="451"/>
                  <a:pt x="3601" y="437"/>
                  <a:pt x="3680" y="411"/>
                </a:cubicBezTo>
                <a:cubicBezTo>
                  <a:pt x="3746" y="398"/>
                  <a:pt x="3786" y="345"/>
                  <a:pt x="3786" y="279"/>
                </a:cubicBezTo>
                <a:cubicBezTo>
                  <a:pt x="3786" y="212"/>
                  <a:pt x="3746" y="160"/>
                  <a:pt x="3680" y="146"/>
                </a:cubicBezTo>
                <a:cubicBezTo>
                  <a:pt x="3614" y="120"/>
                  <a:pt x="3534" y="107"/>
                  <a:pt x="3442" y="107"/>
                </a:cubicBezTo>
                <a:lnTo>
                  <a:pt x="2409" y="107"/>
                </a:lnTo>
                <a:cubicBezTo>
                  <a:pt x="2317" y="107"/>
                  <a:pt x="2251" y="120"/>
                  <a:pt x="2224" y="146"/>
                </a:cubicBezTo>
                <a:cubicBezTo>
                  <a:pt x="2198" y="160"/>
                  <a:pt x="2184" y="212"/>
                  <a:pt x="2184" y="279"/>
                </a:cubicBezTo>
                <a:cubicBezTo>
                  <a:pt x="2184" y="318"/>
                  <a:pt x="2211" y="358"/>
                  <a:pt x="2251" y="398"/>
                </a:cubicBezTo>
                <a:cubicBezTo>
                  <a:pt x="2290" y="437"/>
                  <a:pt x="2370" y="451"/>
                  <a:pt x="2462" y="451"/>
                </a:cubicBezTo>
                <a:cubicBezTo>
                  <a:pt x="2568" y="451"/>
                  <a:pt x="2621" y="464"/>
                  <a:pt x="2648" y="477"/>
                </a:cubicBezTo>
                <a:cubicBezTo>
                  <a:pt x="2674" y="504"/>
                  <a:pt x="2687" y="517"/>
                  <a:pt x="2687" y="557"/>
                </a:cubicBezTo>
                <a:cubicBezTo>
                  <a:pt x="2687" y="623"/>
                  <a:pt x="2674" y="689"/>
                  <a:pt x="2648" y="795"/>
                </a:cubicBezTo>
                <a:lnTo>
                  <a:pt x="2184" y="2224"/>
                </a:lnTo>
                <a:lnTo>
                  <a:pt x="1324" y="623"/>
                </a:lnTo>
                <a:cubicBezTo>
                  <a:pt x="1311" y="583"/>
                  <a:pt x="1298" y="543"/>
                  <a:pt x="1284" y="504"/>
                </a:cubicBezTo>
                <a:cubicBezTo>
                  <a:pt x="1271" y="464"/>
                  <a:pt x="1271" y="437"/>
                  <a:pt x="1271" y="424"/>
                </a:cubicBezTo>
                <a:cubicBezTo>
                  <a:pt x="1271" y="385"/>
                  <a:pt x="1284" y="358"/>
                  <a:pt x="1298" y="358"/>
                </a:cubicBezTo>
                <a:cubicBezTo>
                  <a:pt x="1311" y="345"/>
                  <a:pt x="1324" y="345"/>
                  <a:pt x="1351" y="345"/>
                </a:cubicBezTo>
                <a:cubicBezTo>
                  <a:pt x="1430" y="345"/>
                  <a:pt x="1483" y="332"/>
                  <a:pt x="1509" y="292"/>
                </a:cubicBezTo>
                <a:cubicBezTo>
                  <a:pt x="1549" y="252"/>
                  <a:pt x="1562" y="212"/>
                  <a:pt x="1562" y="160"/>
                </a:cubicBezTo>
                <a:cubicBezTo>
                  <a:pt x="1562" y="120"/>
                  <a:pt x="1536" y="80"/>
                  <a:pt x="1509" y="54"/>
                </a:cubicBezTo>
                <a:cubicBezTo>
                  <a:pt x="1483" y="14"/>
                  <a:pt x="1417" y="1"/>
                  <a:pt x="131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13"/>
          <p:cNvSpPr/>
          <p:nvPr/>
        </p:nvSpPr>
        <p:spPr>
          <a:xfrm>
            <a:off x="404093" y="2665521"/>
            <a:ext cx="162405" cy="141179"/>
          </a:xfrm>
          <a:custGeom>
            <a:avLst/>
            <a:gdLst/>
            <a:ahLst/>
            <a:cxnLst/>
            <a:rect l="l" t="t" r="r" b="b"/>
            <a:pathLst>
              <a:path w="3336" h="2900" extrusionOk="0">
                <a:moveTo>
                  <a:pt x="477" y="1"/>
                </a:moveTo>
                <a:cubicBezTo>
                  <a:pt x="278" y="1"/>
                  <a:pt x="146" y="14"/>
                  <a:pt x="93" y="40"/>
                </a:cubicBezTo>
                <a:cubicBezTo>
                  <a:pt x="27" y="67"/>
                  <a:pt x="0" y="107"/>
                  <a:pt x="0" y="173"/>
                </a:cubicBezTo>
                <a:cubicBezTo>
                  <a:pt x="0" y="239"/>
                  <a:pt x="27" y="279"/>
                  <a:pt x="80" y="305"/>
                </a:cubicBezTo>
                <a:cubicBezTo>
                  <a:pt x="146" y="332"/>
                  <a:pt x="239" y="345"/>
                  <a:pt x="358" y="345"/>
                </a:cubicBezTo>
                <a:cubicBezTo>
                  <a:pt x="450" y="358"/>
                  <a:pt x="517" y="371"/>
                  <a:pt x="569" y="398"/>
                </a:cubicBezTo>
                <a:cubicBezTo>
                  <a:pt x="609" y="424"/>
                  <a:pt x="675" y="477"/>
                  <a:pt x="742" y="570"/>
                </a:cubicBezTo>
                <a:lnTo>
                  <a:pt x="1364" y="1457"/>
                </a:lnTo>
                <a:lnTo>
                  <a:pt x="1271" y="1576"/>
                </a:lnTo>
                <a:lnTo>
                  <a:pt x="1178" y="1695"/>
                </a:lnTo>
                <a:lnTo>
                  <a:pt x="1033" y="1893"/>
                </a:lnTo>
                <a:cubicBezTo>
                  <a:pt x="967" y="1973"/>
                  <a:pt x="887" y="2092"/>
                  <a:pt x="781" y="2238"/>
                </a:cubicBezTo>
                <a:cubicBezTo>
                  <a:pt x="742" y="2277"/>
                  <a:pt x="702" y="2304"/>
                  <a:pt x="662" y="2330"/>
                </a:cubicBezTo>
                <a:cubicBezTo>
                  <a:pt x="622" y="2343"/>
                  <a:pt x="569" y="2357"/>
                  <a:pt x="517" y="2370"/>
                </a:cubicBezTo>
                <a:cubicBezTo>
                  <a:pt x="424" y="2370"/>
                  <a:pt x="344" y="2396"/>
                  <a:pt x="265" y="2423"/>
                </a:cubicBezTo>
                <a:cubicBezTo>
                  <a:pt x="186" y="2436"/>
                  <a:pt x="133" y="2489"/>
                  <a:pt x="133" y="2555"/>
                </a:cubicBezTo>
                <a:cubicBezTo>
                  <a:pt x="133" y="2595"/>
                  <a:pt x="146" y="2621"/>
                  <a:pt x="159" y="2648"/>
                </a:cubicBezTo>
                <a:cubicBezTo>
                  <a:pt x="186" y="2674"/>
                  <a:pt x="212" y="2688"/>
                  <a:pt x="225" y="2701"/>
                </a:cubicBezTo>
                <a:cubicBezTo>
                  <a:pt x="265" y="2714"/>
                  <a:pt x="292" y="2727"/>
                  <a:pt x="318" y="2727"/>
                </a:cubicBezTo>
                <a:lnTo>
                  <a:pt x="609" y="2727"/>
                </a:lnTo>
                <a:cubicBezTo>
                  <a:pt x="702" y="2727"/>
                  <a:pt x="794" y="2714"/>
                  <a:pt x="874" y="2714"/>
                </a:cubicBezTo>
                <a:cubicBezTo>
                  <a:pt x="927" y="2714"/>
                  <a:pt x="967" y="2727"/>
                  <a:pt x="1006" y="2727"/>
                </a:cubicBezTo>
                <a:lnTo>
                  <a:pt x="1337" y="2727"/>
                </a:lnTo>
                <a:cubicBezTo>
                  <a:pt x="1390" y="2727"/>
                  <a:pt x="1443" y="2727"/>
                  <a:pt x="1509" y="2701"/>
                </a:cubicBezTo>
                <a:cubicBezTo>
                  <a:pt x="1562" y="2688"/>
                  <a:pt x="1602" y="2635"/>
                  <a:pt x="1602" y="2568"/>
                </a:cubicBezTo>
                <a:cubicBezTo>
                  <a:pt x="1602" y="2542"/>
                  <a:pt x="1575" y="2515"/>
                  <a:pt x="1549" y="2476"/>
                </a:cubicBezTo>
                <a:cubicBezTo>
                  <a:pt x="1509" y="2436"/>
                  <a:pt x="1430" y="2410"/>
                  <a:pt x="1311" y="2410"/>
                </a:cubicBezTo>
                <a:cubicBezTo>
                  <a:pt x="1258" y="2410"/>
                  <a:pt x="1218" y="2410"/>
                  <a:pt x="1205" y="2396"/>
                </a:cubicBezTo>
                <a:cubicBezTo>
                  <a:pt x="1205" y="2383"/>
                  <a:pt x="1192" y="2370"/>
                  <a:pt x="1192" y="2343"/>
                </a:cubicBezTo>
                <a:cubicBezTo>
                  <a:pt x="1192" y="2330"/>
                  <a:pt x="1205" y="2304"/>
                  <a:pt x="1244" y="2251"/>
                </a:cubicBezTo>
                <a:cubicBezTo>
                  <a:pt x="1271" y="2211"/>
                  <a:pt x="1297" y="2171"/>
                  <a:pt x="1324" y="2145"/>
                </a:cubicBezTo>
                <a:cubicBezTo>
                  <a:pt x="1364" y="2092"/>
                  <a:pt x="1403" y="2039"/>
                  <a:pt x="1443" y="1986"/>
                </a:cubicBezTo>
                <a:cubicBezTo>
                  <a:pt x="1483" y="1933"/>
                  <a:pt x="1536" y="1867"/>
                  <a:pt x="1602" y="1774"/>
                </a:cubicBezTo>
                <a:cubicBezTo>
                  <a:pt x="1655" y="1840"/>
                  <a:pt x="1708" y="1907"/>
                  <a:pt x="1761" y="1986"/>
                </a:cubicBezTo>
                <a:cubicBezTo>
                  <a:pt x="1827" y="2065"/>
                  <a:pt x="1867" y="2132"/>
                  <a:pt x="1919" y="2198"/>
                </a:cubicBezTo>
                <a:cubicBezTo>
                  <a:pt x="1959" y="2264"/>
                  <a:pt x="1999" y="2330"/>
                  <a:pt x="2025" y="2383"/>
                </a:cubicBezTo>
                <a:cubicBezTo>
                  <a:pt x="2065" y="2423"/>
                  <a:pt x="2078" y="2463"/>
                  <a:pt x="2078" y="2476"/>
                </a:cubicBezTo>
                <a:cubicBezTo>
                  <a:pt x="2078" y="2515"/>
                  <a:pt x="2065" y="2542"/>
                  <a:pt x="2052" y="2542"/>
                </a:cubicBezTo>
                <a:lnTo>
                  <a:pt x="1972" y="2568"/>
                </a:lnTo>
                <a:cubicBezTo>
                  <a:pt x="1933" y="2568"/>
                  <a:pt x="1906" y="2595"/>
                  <a:pt x="1893" y="2635"/>
                </a:cubicBezTo>
                <a:cubicBezTo>
                  <a:pt x="1880" y="2661"/>
                  <a:pt x="1880" y="2701"/>
                  <a:pt x="1880" y="2714"/>
                </a:cubicBezTo>
                <a:cubicBezTo>
                  <a:pt x="1880" y="2754"/>
                  <a:pt x="1893" y="2793"/>
                  <a:pt x="1933" y="2833"/>
                </a:cubicBezTo>
                <a:cubicBezTo>
                  <a:pt x="1986" y="2886"/>
                  <a:pt x="2052" y="2899"/>
                  <a:pt x="2158" y="2899"/>
                </a:cubicBezTo>
                <a:lnTo>
                  <a:pt x="3071" y="2899"/>
                </a:lnTo>
                <a:cubicBezTo>
                  <a:pt x="3124" y="2899"/>
                  <a:pt x="3190" y="2899"/>
                  <a:pt x="3243" y="2886"/>
                </a:cubicBezTo>
                <a:cubicBezTo>
                  <a:pt x="3296" y="2873"/>
                  <a:pt x="3336" y="2820"/>
                  <a:pt x="3336" y="2740"/>
                </a:cubicBezTo>
                <a:cubicBezTo>
                  <a:pt x="3336" y="2688"/>
                  <a:pt x="3309" y="2648"/>
                  <a:pt x="3256" y="2635"/>
                </a:cubicBezTo>
                <a:cubicBezTo>
                  <a:pt x="3217" y="2608"/>
                  <a:pt x="3150" y="2595"/>
                  <a:pt x="3084" y="2595"/>
                </a:cubicBezTo>
                <a:cubicBezTo>
                  <a:pt x="3018" y="2582"/>
                  <a:pt x="2952" y="2582"/>
                  <a:pt x="2899" y="2582"/>
                </a:cubicBezTo>
                <a:cubicBezTo>
                  <a:pt x="2846" y="2568"/>
                  <a:pt x="2793" y="2555"/>
                  <a:pt x="2727" y="2529"/>
                </a:cubicBezTo>
                <a:cubicBezTo>
                  <a:pt x="2700" y="2529"/>
                  <a:pt x="2674" y="2502"/>
                  <a:pt x="2634" y="2476"/>
                </a:cubicBezTo>
                <a:cubicBezTo>
                  <a:pt x="2594" y="2449"/>
                  <a:pt x="2555" y="2396"/>
                  <a:pt x="2489" y="2317"/>
                </a:cubicBezTo>
                <a:cubicBezTo>
                  <a:pt x="2422" y="2238"/>
                  <a:pt x="2330" y="2132"/>
                  <a:pt x="2237" y="1986"/>
                </a:cubicBezTo>
                <a:cubicBezTo>
                  <a:pt x="2131" y="1854"/>
                  <a:pt x="1999" y="1668"/>
                  <a:pt x="1840" y="1443"/>
                </a:cubicBezTo>
                <a:cubicBezTo>
                  <a:pt x="1919" y="1324"/>
                  <a:pt x="1999" y="1218"/>
                  <a:pt x="2065" y="1113"/>
                </a:cubicBezTo>
                <a:cubicBezTo>
                  <a:pt x="2144" y="993"/>
                  <a:pt x="2224" y="888"/>
                  <a:pt x="2330" y="768"/>
                </a:cubicBezTo>
                <a:cubicBezTo>
                  <a:pt x="2396" y="676"/>
                  <a:pt x="2475" y="623"/>
                  <a:pt x="2542" y="596"/>
                </a:cubicBezTo>
                <a:cubicBezTo>
                  <a:pt x="2581" y="583"/>
                  <a:pt x="2661" y="570"/>
                  <a:pt x="2753" y="570"/>
                </a:cubicBezTo>
                <a:cubicBezTo>
                  <a:pt x="2859" y="557"/>
                  <a:pt x="2992" y="557"/>
                  <a:pt x="3177" y="557"/>
                </a:cubicBezTo>
                <a:cubicBezTo>
                  <a:pt x="3217" y="557"/>
                  <a:pt x="3243" y="543"/>
                  <a:pt x="3269" y="504"/>
                </a:cubicBezTo>
                <a:cubicBezTo>
                  <a:pt x="3296" y="477"/>
                  <a:pt x="3309" y="438"/>
                  <a:pt x="3309" y="411"/>
                </a:cubicBezTo>
                <a:cubicBezTo>
                  <a:pt x="3309" y="279"/>
                  <a:pt x="3256" y="226"/>
                  <a:pt x="3164" y="226"/>
                </a:cubicBezTo>
                <a:lnTo>
                  <a:pt x="2025" y="226"/>
                </a:lnTo>
                <a:cubicBezTo>
                  <a:pt x="1946" y="226"/>
                  <a:pt x="1880" y="239"/>
                  <a:pt x="1827" y="265"/>
                </a:cubicBezTo>
                <a:cubicBezTo>
                  <a:pt x="1787" y="292"/>
                  <a:pt x="1761" y="332"/>
                  <a:pt x="1761" y="398"/>
                </a:cubicBezTo>
                <a:cubicBezTo>
                  <a:pt x="1761" y="451"/>
                  <a:pt x="1774" y="490"/>
                  <a:pt x="1800" y="504"/>
                </a:cubicBezTo>
                <a:cubicBezTo>
                  <a:pt x="1840" y="530"/>
                  <a:pt x="1867" y="543"/>
                  <a:pt x="1880" y="557"/>
                </a:cubicBezTo>
                <a:cubicBezTo>
                  <a:pt x="1906" y="570"/>
                  <a:pt x="1919" y="583"/>
                  <a:pt x="1919" y="583"/>
                </a:cubicBezTo>
                <a:cubicBezTo>
                  <a:pt x="1919" y="610"/>
                  <a:pt x="1906" y="649"/>
                  <a:pt x="1867" y="702"/>
                </a:cubicBezTo>
                <a:cubicBezTo>
                  <a:pt x="1840" y="755"/>
                  <a:pt x="1800" y="808"/>
                  <a:pt x="1747" y="888"/>
                </a:cubicBezTo>
                <a:lnTo>
                  <a:pt x="1602" y="1126"/>
                </a:lnTo>
                <a:cubicBezTo>
                  <a:pt x="1536" y="1033"/>
                  <a:pt x="1469" y="954"/>
                  <a:pt x="1417" y="874"/>
                </a:cubicBezTo>
                <a:cubicBezTo>
                  <a:pt x="1364" y="795"/>
                  <a:pt x="1311" y="715"/>
                  <a:pt x="1271" y="663"/>
                </a:cubicBezTo>
                <a:cubicBezTo>
                  <a:pt x="1231" y="596"/>
                  <a:pt x="1192" y="543"/>
                  <a:pt x="1165" y="504"/>
                </a:cubicBezTo>
                <a:cubicBezTo>
                  <a:pt x="1152" y="464"/>
                  <a:pt x="1139" y="424"/>
                  <a:pt x="1139" y="411"/>
                </a:cubicBezTo>
                <a:cubicBezTo>
                  <a:pt x="1139" y="385"/>
                  <a:pt x="1152" y="371"/>
                  <a:pt x="1178" y="371"/>
                </a:cubicBezTo>
                <a:cubicBezTo>
                  <a:pt x="1218" y="358"/>
                  <a:pt x="1271" y="358"/>
                  <a:pt x="1324" y="358"/>
                </a:cubicBezTo>
                <a:cubicBezTo>
                  <a:pt x="1390" y="358"/>
                  <a:pt x="1443" y="345"/>
                  <a:pt x="1469" y="305"/>
                </a:cubicBezTo>
                <a:cubicBezTo>
                  <a:pt x="1509" y="265"/>
                  <a:pt x="1522" y="226"/>
                  <a:pt x="1522" y="199"/>
                </a:cubicBezTo>
                <a:cubicBezTo>
                  <a:pt x="1522" y="173"/>
                  <a:pt x="1522" y="146"/>
                  <a:pt x="1522" y="133"/>
                </a:cubicBezTo>
                <a:cubicBezTo>
                  <a:pt x="1522" y="107"/>
                  <a:pt x="1509" y="80"/>
                  <a:pt x="1483" y="67"/>
                </a:cubicBezTo>
                <a:cubicBezTo>
                  <a:pt x="1456" y="40"/>
                  <a:pt x="1430" y="27"/>
                  <a:pt x="1377" y="14"/>
                </a:cubicBezTo>
                <a:cubicBezTo>
                  <a:pt x="1337" y="1"/>
                  <a:pt x="1271" y="1"/>
                  <a:pt x="117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20" name="Google Shape;220;p13"/>
          <p:cNvGrpSpPr/>
          <p:nvPr/>
        </p:nvGrpSpPr>
        <p:grpSpPr>
          <a:xfrm>
            <a:off x="213318" y="3936723"/>
            <a:ext cx="1010783" cy="1042425"/>
            <a:chOff x="213318" y="3936723"/>
            <a:chExt cx="1010783" cy="1042425"/>
          </a:xfrm>
        </p:grpSpPr>
        <p:grpSp>
          <p:nvGrpSpPr>
            <p:cNvPr id="221" name="Google Shape;221;p13"/>
            <p:cNvGrpSpPr/>
            <p:nvPr/>
          </p:nvGrpSpPr>
          <p:grpSpPr>
            <a:xfrm>
              <a:off x="213318" y="3936723"/>
              <a:ext cx="882102" cy="1042425"/>
              <a:chOff x="4385705" y="3356597"/>
              <a:chExt cx="1127287" cy="1332173"/>
            </a:xfrm>
          </p:grpSpPr>
          <p:sp>
            <p:nvSpPr>
              <p:cNvPr id="222" name="Google Shape;222;p13"/>
              <p:cNvSpPr/>
              <p:nvPr/>
            </p:nvSpPr>
            <p:spPr>
              <a:xfrm>
                <a:off x="4513711" y="4188355"/>
                <a:ext cx="30067" cy="292655"/>
              </a:xfrm>
              <a:custGeom>
                <a:avLst/>
                <a:gdLst/>
                <a:ahLst/>
                <a:cxnLst/>
                <a:rect l="l" t="t" r="r" b="b"/>
                <a:pathLst>
                  <a:path w="544" h="5295" extrusionOk="0">
                    <a:moveTo>
                      <a:pt x="0" y="0"/>
                    </a:moveTo>
                    <a:lnTo>
                      <a:pt x="0" y="5294"/>
                    </a:lnTo>
                    <a:lnTo>
                      <a:pt x="543" y="5294"/>
                    </a:lnTo>
                    <a:lnTo>
                      <a:pt x="543" y="3150"/>
                    </a:lnTo>
                    <a:lnTo>
                      <a:pt x="278" y="3150"/>
                    </a:lnTo>
                    <a:cubicBezTo>
                      <a:pt x="212" y="3150"/>
                      <a:pt x="159" y="3097"/>
                      <a:pt x="159" y="3044"/>
                    </a:cubicBezTo>
                    <a:cubicBezTo>
                      <a:pt x="159" y="2978"/>
                      <a:pt x="212" y="2978"/>
                      <a:pt x="278" y="2978"/>
                    </a:cubicBezTo>
                    <a:lnTo>
                      <a:pt x="543" y="2978"/>
                    </a:lnTo>
                    <a:lnTo>
                      <a:pt x="543" y="66"/>
                    </a:lnTo>
                    <a:cubicBezTo>
                      <a:pt x="331" y="66"/>
                      <a:pt x="159" y="66"/>
                      <a:pt x="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23" name="Google Shape;223;p13"/>
              <p:cNvGrpSpPr/>
              <p:nvPr/>
            </p:nvGrpSpPr>
            <p:grpSpPr>
              <a:xfrm>
                <a:off x="4385705" y="3356597"/>
                <a:ext cx="1127287" cy="1332173"/>
                <a:chOff x="4385705" y="3127997"/>
                <a:chExt cx="1127287" cy="1332173"/>
              </a:xfrm>
            </p:grpSpPr>
            <p:sp>
              <p:nvSpPr>
                <p:cNvPr id="224" name="Google Shape;224;p13"/>
                <p:cNvSpPr/>
                <p:nvPr/>
              </p:nvSpPr>
              <p:spPr>
                <a:xfrm>
                  <a:off x="4513711" y="3396499"/>
                  <a:ext cx="30067" cy="566960"/>
                </a:xfrm>
                <a:custGeom>
                  <a:avLst/>
                  <a:gdLst/>
                  <a:ahLst/>
                  <a:cxnLst/>
                  <a:rect l="l" t="t" r="r" b="b"/>
                  <a:pathLst>
                    <a:path w="544" h="10258" extrusionOk="0">
                      <a:moveTo>
                        <a:pt x="0" y="0"/>
                      </a:moveTo>
                      <a:lnTo>
                        <a:pt x="0" y="10191"/>
                      </a:lnTo>
                      <a:cubicBezTo>
                        <a:pt x="159" y="10257"/>
                        <a:pt x="331" y="10257"/>
                        <a:pt x="543" y="10257"/>
                      </a:cubicBezTo>
                      <a:lnTo>
                        <a:pt x="543" y="3137"/>
                      </a:lnTo>
                      <a:lnTo>
                        <a:pt x="278" y="3137"/>
                      </a:lnTo>
                      <a:cubicBezTo>
                        <a:pt x="212" y="3137"/>
                        <a:pt x="159" y="3084"/>
                        <a:pt x="159" y="3084"/>
                      </a:cubicBezTo>
                      <a:cubicBezTo>
                        <a:pt x="159" y="3031"/>
                        <a:pt x="212" y="2978"/>
                        <a:pt x="278" y="2978"/>
                      </a:cubicBezTo>
                      <a:lnTo>
                        <a:pt x="543" y="2978"/>
                      </a:lnTo>
                      <a:lnTo>
                        <a:pt x="54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13"/>
                <p:cNvSpPr/>
                <p:nvPr/>
              </p:nvSpPr>
              <p:spPr>
                <a:xfrm>
                  <a:off x="4385705" y="4252355"/>
                  <a:ext cx="1127287" cy="30785"/>
                </a:xfrm>
                <a:custGeom>
                  <a:avLst/>
                  <a:gdLst/>
                  <a:ahLst/>
                  <a:cxnLst/>
                  <a:rect l="l" t="t" r="r" b="b"/>
                  <a:pathLst>
                    <a:path w="20396" h="557" extrusionOk="0">
                      <a:moveTo>
                        <a:pt x="278" y="0"/>
                      </a:moveTo>
                      <a:cubicBezTo>
                        <a:pt x="106" y="0"/>
                        <a:pt x="0" y="172"/>
                        <a:pt x="0" y="278"/>
                      </a:cubicBezTo>
                      <a:cubicBezTo>
                        <a:pt x="0" y="450"/>
                        <a:pt x="106" y="556"/>
                        <a:pt x="278" y="556"/>
                      </a:cubicBezTo>
                      <a:lnTo>
                        <a:pt x="20396" y="556"/>
                      </a:lnTo>
                      <a:lnTo>
                        <a:pt x="20396" y="0"/>
                      </a:lnTo>
                      <a:lnTo>
                        <a:pt x="15049" y="0"/>
                      </a:lnTo>
                      <a:lnTo>
                        <a:pt x="15049" y="278"/>
                      </a:lnTo>
                      <a:cubicBezTo>
                        <a:pt x="15049" y="331"/>
                        <a:pt x="14996" y="397"/>
                        <a:pt x="14943" y="397"/>
                      </a:cubicBezTo>
                      <a:cubicBezTo>
                        <a:pt x="14890" y="397"/>
                        <a:pt x="14837" y="331"/>
                        <a:pt x="14837" y="278"/>
                      </a:cubicBezTo>
                      <a:lnTo>
                        <a:pt x="14837" y="0"/>
                      </a:lnTo>
                      <a:lnTo>
                        <a:pt x="5572" y="0"/>
                      </a:lnTo>
                      <a:lnTo>
                        <a:pt x="5572" y="278"/>
                      </a:lnTo>
                      <a:cubicBezTo>
                        <a:pt x="5572" y="331"/>
                        <a:pt x="5506" y="397"/>
                        <a:pt x="5506" y="397"/>
                      </a:cubicBezTo>
                      <a:cubicBezTo>
                        <a:pt x="5453" y="397"/>
                        <a:pt x="5400" y="331"/>
                        <a:pt x="5400" y="278"/>
                      </a:cubicBezTo>
                      <a:lnTo>
                        <a:pt x="540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13"/>
                <p:cNvSpPr/>
                <p:nvPr/>
              </p:nvSpPr>
              <p:spPr>
                <a:xfrm>
                  <a:off x="4467616" y="3261861"/>
                  <a:ext cx="122202" cy="134693"/>
                </a:xfrm>
                <a:custGeom>
                  <a:avLst/>
                  <a:gdLst/>
                  <a:ahLst/>
                  <a:cxnLst/>
                  <a:rect l="l" t="t" r="r" b="b"/>
                  <a:pathLst>
                    <a:path w="2211" h="2437" extrusionOk="0">
                      <a:moveTo>
                        <a:pt x="1112" y="1"/>
                      </a:moveTo>
                      <a:lnTo>
                        <a:pt x="1" y="2436"/>
                      </a:lnTo>
                      <a:lnTo>
                        <a:pt x="2211" y="2436"/>
                      </a:lnTo>
                      <a:lnTo>
                        <a:pt x="111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13"/>
                <p:cNvSpPr/>
                <p:nvPr/>
              </p:nvSpPr>
              <p:spPr>
                <a:xfrm>
                  <a:off x="4836322" y="3945109"/>
                  <a:ext cx="615984" cy="222462"/>
                </a:xfrm>
                <a:custGeom>
                  <a:avLst/>
                  <a:gdLst/>
                  <a:ahLst/>
                  <a:cxnLst/>
                  <a:rect l="l" t="t" r="r" b="b"/>
                  <a:pathLst>
                    <a:path w="11145" h="4025" extrusionOk="0">
                      <a:moveTo>
                        <a:pt x="6843" y="3243"/>
                      </a:moveTo>
                      <a:cubicBezTo>
                        <a:pt x="6896" y="3243"/>
                        <a:pt x="6896" y="3309"/>
                        <a:pt x="6896" y="3309"/>
                      </a:cubicBezTo>
                      <a:cubicBezTo>
                        <a:pt x="6896" y="3362"/>
                        <a:pt x="6843" y="3415"/>
                        <a:pt x="6790" y="3415"/>
                      </a:cubicBezTo>
                      <a:lnTo>
                        <a:pt x="6075" y="3415"/>
                      </a:lnTo>
                      <a:cubicBezTo>
                        <a:pt x="6022" y="3415"/>
                        <a:pt x="5956" y="3362"/>
                        <a:pt x="5956" y="3309"/>
                      </a:cubicBezTo>
                      <a:cubicBezTo>
                        <a:pt x="5956" y="3243"/>
                        <a:pt x="6022" y="3243"/>
                        <a:pt x="6075" y="3243"/>
                      </a:cubicBezTo>
                      <a:close/>
                      <a:moveTo>
                        <a:pt x="728" y="1"/>
                      </a:moveTo>
                      <a:cubicBezTo>
                        <a:pt x="503" y="1"/>
                        <a:pt x="225" y="53"/>
                        <a:pt x="0" y="53"/>
                      </a:cubicBezTo>
                      <a:cubicBezTo>
                        <a:pt x="887" y="993"/>
                        <a:pt x="1986" y="1814"/>
                        <a:pt x="3428" y="2528"/>
                      </a:cubicBezTo>
                      <a:cubicBezTo>
                        <a:pt x="4037" y="2806"/>
                        <a:pt x="4633" y="3031"/>
                        <a:pt x="5294" y="3243"/>
                      </a:cubicBezTo>
                      <a:lnTo>
                        <a:pt x="5413" y="3243"/>
                      </a:lnTo>
                      <a:cubicBezTo>
                        <a:pt x="6949" y="3693"/>
                        <a:pt x="8722" y="4024"/>
                        <a:pt x="10866" y="4024"/>
                      </a:cubicBezTo>
                      <a:cubicBezTo>
                        <a:pt x="11038" y="4024"/>
                        <a:pt x="11144" y="3905"/>
                        <a:pt x="11144" y="3799"/>
                      </a:cubicBezTo>
                      <a:cubicBezTo>
                        <a:pt x="11144" y="3640"/>
                        <a:pt x="11038" y="3521"/>
                        <a:pt x="10866" y="3468"/>
                      </a:cubicBezTo>
                      <a:cubicBezTo>
                        <a:pt x="7836" y="3415"/>
                        <a:pt x="5466" y="2859"/>
                        <a:pt x="3706" y="2039"/>
                      </a:cubicBezTo>
                      <a:cubicBezTo>
                        <a:pt x="2436" y="1430"/>
                        <a:pt x="1496" y="768"/>
                        <a:pt x="72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13"/>
                <p:cNvSpPr/>
                <p:nvPr/>
              </p:nvSpPr>
              <p:spPr>
                <a:xfrm>
                  <a:off x="4675376" y="3423526"/>
                  <a:ext cx="201238" cy="524568"/>
                </a:xfrm>
                <a:custGeom>
                  <a:avLst/>
                  <a:gdLst/>
                  <a:ahLst/>
                  <a:cxnLst/>
                  <a:rect l="l" t="t" r="r" b="b"/>
                  <a:pathLst>
                    <a:path w="3641" h="9491" extrusionOk="0">
                      <a:moveTo>
                        <a:pt x="331" y="1"/>
                      </a:moveTo>
                      <a:cubicBezTo>
                        <a:pt x="212" y="1"/>
                        <a:pt x="106" y="107"/>
                        <a:pt x="53" y="279"/>
                      </a:cubicBezTo>
                      <a:cubicBezTo>
                        <a:pt x="53" y="279"/>
                        <a:pt x="0" y="715"/>
                        <a:pt x="0" y="1496"/>
                      </a:cubicBezTo>
                      <a:cubicBezTo>
                        <a:pt x="0" y="1827"/>
                        <a:pt x="0" y="2092"/>
                        <a:pt x="53" y="2489"/>
                      </a:cubicBezTo>
                      <a:lnTo>
                        <a:pt x="331" y="2489"/>
                      </a:lnTo>
                      <a:lnTo>
                        <a:pt x="331" y="2595"/>
                      </a:lnTo>
                      <a:lnTo>
                        <a:pt x="331" y="2926"/>
                      </a:lnTo>
                      <a:cubicBezTo>
                        <a:pt x="331" y="2979"/>
                        <a:pt x="265" y="3032"/>
                        <a:pt x="265" y="3032"/>
                      </a:cubicBezTo>
                      <a:cubicBezTo>
                        <a:pt x="212" y="3032"/>
                        <a:pt x="159" y="2979"/>
                        <a:pt x="159" y="2926"/>
                      </a:cubicBezTo>
                      <a:lnTo>
                        <a:pt x="159" y="2648"/>
                      </a:lnTo>
                      <a:lnTo>
                        <a:pt x="53" y="2648"/>
                      </a:lnTo>
                      <a:cubicBezTo>
                        <a:pt x="53" y="2979"/>
                        <a:pt x="106" y="3257"/>
                        <a:pt x="159" y="3588"/>
                      </a:cubicBezTo>
                      <a:cubicBezTo>
                        <a:pt x="159" y="3588"/>
                        <a:pt x="212" y="3535"/>
                        <a:pt x="265" y="3535"/>
                      </a:cubicBezTo>
                      <a:cubicBezTo>
                        <a:pt x="265" y="3535"/>
                        <a:pt x="331" y="3588"/>
                        <a:pt x="331" y="3640"/>
                      </a:cubicBezTo>
                      <a:lnTo>
                        <a:pt x="331" y="4355"/>
                      </a:lnTo>
                      <a:lnTo>
                        <a:pt x="331" y="4408"/>
                      </a:lnTo>
                      <a:cubicBezTo>
                        <a:pt x="596" y="5732"/>
                        <a:pt x="1152" y="7227"/>
                        <a:pt x="2198" y="8604"/>
                      </a:cubicBezTo>
                      <a:cubicBezTo>
                        <a:pt x="2423" y="8882"/>
                        <a:pt x="2648" y="9213"/>
                        <a:pt x="2912" y="9490"/>
                      </a:cubicBezTo>
                      <a:cubicBezTo>
                        <a:pt x="3137" y="9490"/>
                        <a:pt x="3415" y="9438"/>
                        <a:pt x="3640" y="9438"/>
                      </a:cubicBezTo>
                      <a:cubicBezTo>
                        <a:pt x="2648" y="8498"/>
                        <a:pt x="1986" y="7452"/>
                        <a:pt x="1536" y="6393"/>
                      </a:cubicBezTo>
                      <a:cubicBezTo>
                        <a:pt x="715" y="4527"/>
                        <a:pt x="543" y="2648"/>
                        <a:pt x="543" y="1496"/>
                      </a:cubicBezTo>
                      <a:cubicBezTo>
                        <a:pt x="543" y="1165"/>
                        <a:pt x="543" y="835"/>
                        <a:pt x="596" y="663"/>
                      </a:cubicBezTo>
                      <a:lnTo>
                        <a:pt x="596" y="385"/>
                      </a:lnTo>
                      <a:lnTo>
                        <a:pt x="596" y="332"/>
                      </a:lnTo>
                      <a:cubicBezTo>
                        <a:pt x="662" y="173"/>
                        <a:pt x="543" y="54"/>
                        <a:pt x="38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13"/>
                <p:cNvSpPr/>
                <p:nvPr/>
              </p:nvSpPr>
              <p:spPr>
                <a:xfrm>
                  <a:off x="4583959" y="3561093"/>
                  <a:ext cx="48306" cy="8788"/>
                </a:xfrm>
                <a:custGeom>
                  <a:avLst/>
                  <a:gdLst/>
                  <a:ahLst/>
                  <a:cxnLst/>
                  <a:rect l="l" t="t" r="r" b="b"/>
                  <a:pathLst>
                    <a:path w="874" h="159" extrusionOk="0">
                      <a:moveTo>
                        <a:pt x="106" y="0"/>
                      </a:moveTo>
                      <a:cubicBezTo>
                        <a:pt x="53" y="0"/>
                        <a:pt x="0" y="53"/>
                        <a:pt x="0" y="106"/>
                      </a:cubicBezTo>
                      <a:cubicBezTo>
                        <a:pt x="0" y="106"/>
                        <a:pt x="53" y="159"/>
                        <a:pt x="106" y="159"/>
                      </a:cubicBezTo>
                      <a:lnTo>
                        <a:pt x="821" y="159"/>
                      </a:lnTo>
                      <a:cubicBezTo>
                        <a:pt x="874" y="159"/>
                        <a:pt x="874" y="106"/>
                        <a:pt x="874" y="106"/>
                      </a:cubicBezTo>
                      <a:cubicBezTo>
                        <a:pt x="874" y="53"/>
                        <a:pt x="874" y="0"/>
                        <a:pt x="8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13"/>
                <p:cNvSpPr/>
                <p:nvPr/>
              </p:nvSpPr>
              <p:spPr>
                <a:xfrm>
                  <a:off x="4684163" y="3618850"/>
                  <a:ext cx="9562" cy="283148"/>
                </a:xfrm>
                <a:custGeom>
                  <a:avLst/>
                  <a:gdLst/>
                  <a:ahLst/>
                  <a:cxnLst/>
                  <a:rect l="l" t="t" r="r" b="b"/>
                  <a:pathLst>
                    <a:path w="173" h="5123" extrusionOk="0">
                      <a:moveTo>
                        <a:pt x="106" y="1"/>
                      </a:moveTo>
                      <a:cubicBezTo>
                        <a:pt x="53" y="1"/>
                        <a:pt x="0" y="54"/>
                        <a:pt x="0" y="54"/>
                      </a:cubicBezTo>
                      <a:lnTo>
                        <a:pt x="0" y="106"/>
                      </a:lnTo>
                      <a:lnTo>
                        <a:pt x="0" y="821"/>
                      </a:lnTo>
                      <a:cubicBezTo>
                        <a:pt x="0" y="874"/>
                        <a:pt x="53" y="874"/>
                        <a:pt x="106" y="874"/>
                      </a:cubicBezTo>
                      <a:lnTo>
                        <a:pt x="172" y="874"/>
                      </a:lnTo>
                      <a:lnTo>
                        <a:pt x="172" y="821"/>
                      </a:lnTo>
                      <a:lnTo>
                        <a:pt x="172" y="106"/>
                      </a:lnTo>
                      <a:cubicBezTo>
                        <a:pt x="172" y="54"/>
                        <a:pt x="106" y="1"/>
                        <a:pt x="106" y="1"/>
                      </a:cubicBezTo>
                      <a:close/>
                      <a:moveTo>
                        <a:pt x="106" y="1430"/>
                      </a:moveTo>
                      <a:cubicBezTo>
                        <a:pt x="53" y="1430"/>
                        <a:pt x="0" y="1483"/>
                        <a:pt x="0" y="1536"/>
                      </a:cubicBezTo>
                      <a:lnTo>
                        <a:pt x="0" y="2198"/>
                      </a:lnTo>
                      <a:cubicBezTo>
                        <a:pt x="0" y="2264"/>
                        <a:pt x="53" y="2317"/>
                        <a:pt x="106" y="2317"/>
                      </a:cubicBezTo>
                      <a:cubicBezTo>
                        <a:pt x="106" y="2317"/>
                        <a:pt x="172" y="2264"/>
                        <a:pt x="172" y="2198"/>
                      </a:cubicBezTo>
                      <a:lnTo>
                        <a:pt x="172" y="1536"/>
                      </a:lnTo>
                      <a:cubicBezTo>
                        <a:pt x="172" y="1483"/>
                        <a:pt x="106" y="1430"/>
                        <a:pt x="106" y="1430"/>
                      </a:cubicBezTo>
                      <a:close/>
                      <a:moveTo>
                        <a:pt x="106" y="2806"/>
                      </a:moveTo>
                      <a:cubicBezTo>
                        <a:pt x="53" y="2806"/>
                        <a:pt x="0" y="2859"/>
                        <a:pt x="0" y="2926"/>
                      </a:cubicBezTo>
                      <a:lnTo>
                        <a:pt x="0" y="3640"/>
                      </a:lnTo>
                      <a:cubicBezTo>
                        <a:pt x="0" y="3693"/>
                        <a:pt x="53" y="3746"/>
                        <a:pt x="106" y="3746"/>
                      </a:cubicBezTo>
                      <a:cubicBezTo>
                        <a:pt x="106" y="3746"/>
                        <a:pt x="172" y="3693"/>
                        <a:pt x="172" y="3640"/>
                      </a:cubicBezTo>
                      <a:lnTo>
                        <a:pt x="172" y="2926"/>
                      </a:lnTo>
                      <a:cubicBezTo>
                        <a:pt x="172" y="2859"/>
                        <a:pt x="106" y="2806"/>
                        <a:pt x="106" y="2806"/>
                      </a:cubicBezTo>
                      <a:close/>
                      <a:moveTo>
                        <a:pt x="106" y="4249"/>
                      </a:moveTo>
                      <a:cubicBezTo>
                        <a:pt x="53" y="4249"/>
                        <a:pt x="0" y="4302"/>
                        <a:pt x="0" y="4355"/>
                      </a:cubicBezTo>
                      <a:lnTo>
                        <a:pt x="0" y="5070"/>
                      </a:lnTo>
                      <a:cubicBezTo>
                        <a:pt x="0" y="5070"/>
                        <a:pt x="53" y="5123"/>
                        <a:pt x="106" y="5123"/>
                      </a:cubicBezTo>
                      <a:lnTo>
                        <a:pt x="172" y="5070"/>
                      </a:lnTo>
                      <a:lnTo>
                        <a:pt x="172" y="4355"/>
                      </a:lnTo>
                      <a:cubicBezTo>
                        <a:pt x="172" y="4302"/>
                        <a:pt x="106" y="4249"/>
                        <a:pt x="106" y="4249"/>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13"/>
                <p:cNvSpPr/>
                <p:nvPr/>
              </p:nvSpPr>
              <p:spPr>
                <a:xfrm>
                  <a:off x="4684163" y="3932673"/>
                  <a:ext cx="9562" cy="27138"/>
                </a:xfrm>
                <a:custGeom>
                  <a:avLst/>
                  <a:gdLst/>
                  <a:ahLst/>
                  <a:cxnLst/>
                  <a:rect l="l" t="t" r="r" b="b"/>
                  <a:pathLst>
                    <a:path w="173" h="491" extrusionOk="0">
                      <a:moveTo>
                        <a:pt x="106" y="1"/>
                      </a:moveTo>
                      <a:cubicBezTo>
                        <a:pt x="53" y="1"/>
                        <a:pt x="0" y="1"/>
                        <a:pt x="0" y="53"/>
                      </a:cubicBezTo>
                      <a:lnTo>
                        <a:pt x="0" y="490"/>
                      </a:lnTo>
                      <a:lnTo>
                        <a:pt x="172" y="490"/>
                      </a:lnTo>
                      <a:lnTo>
                        <a:pt x="172" y="53"/>
                      </a:lnTo>
                      <a:cubicBezTo>
                        <a:pt x="172" y="1"/>
                        <a:pt x="106" y="1"/>
                        <a:pt x="10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13"/>
                <p:cNvSpPr/>
                <p:nvPr/>
              </p:nvSpPr>
              <p:spPr>
                <a:xfrm>
                  <a:off x="4684163" y="4008725"/>
                  <a:ext cx="9562" cy="207097"/>
                </a:xfrm>
                <a:custGeom>
                  <a:avLst/>
                  <a:gdLst/>
                  <a:ahLst/>
                  <a:cxnLst/>
                  <a:rect l="l" t="t" r="r" b="b"/>
                  <a:pathLst>
                    <a:path w="173" h="3747" extrusionOk="0">
                      <a:moveTo>
                        <a:pt x="106" y="1"/>
                      </a:moveTo>
                      <a:cubicBezTo>
                        <a:pt x="53" y="1"/>
                        <a:pt x="0" y="54"/>
                        <a:pt x="0" y="107"/>
                      </a:cubicBezTo>
                      <a:lnTo>
                        <a:pt x="0" y="835"/>
                      </a:lnTo>
                      <a:cubicBezTo>
                        <a:pt x="0" y="888"/>
                        <a:pt x="53" y="888"/>
                        <a:pt x="106" y="888"/>
                      </a:cubicBezTo>
                      <a:cubicBezTo>
                        <a:pt x="106" y="888"/>
                        <a:pt x="172" y="888"/>
                        <a:pt x="172" y="835"/>
                      </a:cubicBezTo>
                      <a:lnTo>
                        <a:pt x="172" y="107"/>
                      </a:lnTo>
                      <a:cubicBezTo>
                        <a:pt x="172" y="54"/>
                        <a:pt x="106" y="1"/>
                        <a:pt x="106" y="1"/>
                      </a:cubicBezTo>
                      <a:close/>
                      <a:moveTo>
                        <a:pt x="106" y="1430"/>
                      </a:moveTo>
                      <a:cubicBezTo>
                        <a:pt x="53" y="1430"/>
                        <a:pt x="0" y="1497"/>
                        <a:pt x="0" y="1549"/>
                      </a:cubicBezTo>
                      <a:lnTo>
                        <a:pt x="0" y="2158"/>
                      </a:lnTo>
                      <a:cubicBezTo>
                        <a:pt x="0" y="2092"/>
                        <a:pt x="53" y="2092"/>
                        <a:pt x="106" y="2092"/>
                      </a:cubicBezTo>
                      <a:lnTo>
                        <a:pt x="172" y="2092"/>
                      </a:lnTo>
                      <a:lnTo>
                        <a:pt x="172" y="1549"/>
                      </a:lnTo>
                      <a:cubicBezTo>
                        <a:pt x="172" y="1497"/>
                        <a:pt x="106" y="1430"/>
                        <a:pt x="106" y="1430"/>
                      </a:cubicBezTo>
                      <a:close/>
                      <a:moveTo>
                        <a:pt x="0" y="2158"/>
                      </a:moveTo>
                      <a:lnTo>
                        <a:pt x="0" y="2211"/>
                      </a:lnTo>
                      <a:cubicBezTo>
                        <a:pt x="0" y="2264"/>
                        <a:pt x="53" y="2317"/>
                        <a:pt x="106" y="2317"/>
                      </a:cubicBezTo>
                      <a:cubicBezTo>
                        <a:pt x="106" y="2317"/>
                        <a:pt x="172" y="2317"/>
                        <a:pt x="172" y="2264"/>
                      </a:cubicBezTo>
                      <a:lnTo>
                        <a:pt x="106" y="2264"/>
                      </a:lnTo>
                      <a:cubicBezTo>
                        <a:pt x="53" y="2264"/>
                        <a:pt x="0" y="2211"/>
                        <a:pt x="0" y="2158"/>
                      </a:cubicBezTo>
                      <a:close/>
                      <a:moveTo>
                        <a:pt x="106" y="2873"/>
                      </a:moveTo>
                      <a:cubicBezTo>
                        <a:pt x="53" y="2873"/>
                        <a:pt x="0" y="2873"/>
                        <a:pt x="0" y="2926"/>
                      </a:cubicBezTo>
                      <a:lnTo>
                        <a:pt x="0" y="3641"/>
                      </a:lnTo>
                      <a:cubicBezTo>
                        <a:pt x="0" y="3694"/>
                        <a:pt x="53" y="3747"/>
                        <a:pt x="106" y="3747"/>
                      </a:cubicBezTo>
                      <a:cubicBezTo>
                        <a:pt x="106" y="3747"/>
                        <a:pt x="172" y="3694"/>
                        <a:pt x="172" y="3641"/>
                      </a:cubicBezTo>
                      <a:lnTo>
                        <a:pt x="172" y="2926"/>
                      </a:lnTo>
                      <a:cubicBezTo>
                        <a:pt x="172" y="2873"/>
                        <a:pt x="106" y="2873"/>
                        <a:pt x="106" y="287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13"/>
                <p:cNvSpPr/>
                <p:nvPr/>
              </p:nvSpPr>
              <p:spPr>
                <a:xfrm>
                  <a:off x="4522499" y="4124349"/>
                  <a:ext cx="694965" cy="150003"/>
                </a:xfrm>
                <a:custGeom>
                  <a:avLst/>
                  <a:gdLst/>
                  <a:ahLst/>
                  <a:cxnLst/>
                  <a:rect l="l" t="t" r="r" b="b"/>
                  <a:pathLst>
                    <a:path w="12574" h="2714" extrusionOk="0">
                      <a:moveTo>
                        <a:pt x="119" y="0"/>
                      </a:moveTo>
                      <a:cubicBezTo>
                        <a:pt x="53" y="0"/>
                        <a:pt x="0" y="0"/>
                        <a:pt x="0" y="66"/>
                      </a:cubicBezTo>
                      <a:cubicBezTo>
                        <a:pt x="0" y="119"/>
                        <a:pt x="53" y="172"/>
                        <a:pt x="119" y="172"/>
                      </a:cubicBezTo>
                      <a:lnTo>
                        <a:pt x="834" y="172"/>
                      </a:lnTo>
                      <a:cubicBezTo>
                        <a:pt x="887" y="172"/>
                        <a:pt x="940" y="119"/>
                        <a:pt x="940" y="66"/>
                      </a:cubicBezTo>
                      <a:cubicBezTo>
                        <a:pt x="940" y="0"/>
                        <a:pt x="887" y="0"/>
                        <a:pt x="834" y="0"/>
                      </a:cubicBezTo>
                      <a:close/>
                      <a:moveTo>
                        <a:pt x="1549" y="0"/>
                      </a:moveTo>
                      <a:cubicBezTo>
                        <a:pt x="1496" y="0"/>
                        <a:pt x="1443" y="0"/>
                        <a:pt x="1443" y="66"/>
                      </a:cubicBezTo>
                      <a:cubicBezTo>
                        <a:pt x="1443" y="119"/>
                        <a:pt x="1496" y="172"/>
                        <a:pt x="1549" y="172"/>
                      </a:cubicBezTo>
                      <a:lnTo>
                        <a:pt x="2264" y="172"/>
                      </a:lnTo>
                      <a:cubicBezTo>
                        <a:pt x="2316" y="172"/>
                        <a:pt x="2369" y="119"/>
                        <a:pt x="2369" y="66"/>
                      </a:cubicBezTo>
                      <a:cubicBezTo>
                        <a:pt x="2369" y="0"/>
                        <a:pt x="2316" y="0"/>
                        <a:pt x="2264" y="0"/>
                      </a:cubicBezTo>
                      <a:close/>
                      <a:moveTo>
                        <a:pt x="3031" y="0"/>
                      </a:moveTo>
                      <a:cubicBezTo>
                        <a:pt x="2978" y="0"/>
                        <a:pt x="2925" y="0"/>
                        <a:pt x="2925" y="66"/>
                      </a:cubicBezTo>
                      <a:cubicBezTo>
                        <a:pt x="2925" y="119"/>
                        <a:pt x="2978" y="172"/>
                        <a:pt x="3031" y="172"/>
                      </a:cubicBezTo>
                      <a:lnTo>
                        <a:pt x="3759" y="172"/>
                      </a:lnTo>
                      <a:cubicBezTo>
                        <a:pt x="3812" y="172"/>
                        <a:pt x="3812" y="119"/>
                        <a:pt x="3812" y="66"/>
                      </a:cubicBezTo>
                      <a:cubicBezTo>
                        <a:pt x="3812" y="0"/>
                        <a:pt x="3812" y="0"/>
                        <a:pt x="3759" y="0"/>
                      </a:cubicBezTo>
                      <a:close/>
                      <a:moveTo>
                        <a:pt x="4474" y="0"/>
                      </a:moveTo>
                      <a:cubicBezTo>
                        <a:pt x="4421" y="0"/>
                        <a:pt x="4355" y="0"/>
                        <a:pt x="4355" y="66"/>
                      </a:cubicBezTo>
                      <a:cubicBezTo>
                        <a:pt x="4355" y="119"/>
                        <a:pt x="4421" y="172"/>
                        <a:pt x="4474" y="172"/>
                      </a:cubicBezTo>
                      <a:lnTo>
                        <a:pt x="5189" y="172"/>
                      </a:lnTo>
                      <a:cubicBezTo>
                        <a:pt x="5241" y="172"/>
                        <a:pt x="5294" y="119"/>
                        <a:pt x="5294" y="66"/>
                      </a:cubicBezTo>
                      <a:cubicBezTo>
                        <a:pt x="5294" y="0"/>
                        <a:pt x="5241" y="0"/>
                        <a:pt x="5189" y="0"/>
                      </a:cubicBezTo>
                      <a:close/>
                      <a:moveTo>
                        <a:pt x="5903" y="0"/>
                      </a:moveTo>
                      <a:cubicBezTo>
                        <a:pt x="5850" y="0"/>
                        <a:pt x="5850" y="0"/>
                        <a:pt x="5850" y="66"/>
                      </a:cubicBezTo>
                      <a:cubicBezTo>
                        <a:pt x="5850" y="119"/>
                        <a:pt x="5850" y="172"/>
                        <a:pt x="5903" y="172"/>
                      </a:cubicBezTo>
                      <a:lnTo>
                        <a:pt x="6618" y="172"/>
                      </a:lnTo>
                      <a:cubicBezTo>
                        <a:pt x="6671" y="172"/>
                        <a:pt x="6737" y="119"/>
                        <a:pt x="6737" y="66"/>
                      </a:cubicBezTo>
                      <a:cubicBezTo>
                        <a:pt x="6737" y="0"/>
                        <a:pt x="6671" y="0"/>
                        <a:pt x="6618" y="0"/>
                      </a:cubicBezTo>
                      <a:close/>
                      <a:moveTo>
                        <a:pt x="7399" y="0"/>
                      </a:moveTo>
                      <a:cubicBezTo>
                        <a:pt x="7333" y="0"/>
                        <a:pt x="7280" y="0"/>
                        <a:pt x="7280" y="66"/>
                      </a:cubicBezTo>
                      <a:cubicBezTo>
                        <a:pt x="7280" y="119"/>
                        <a:pt x="7333" y="172"/>
                        <a:pt x="7399" y="172"/>
                      </a:cubicBezTo>
                      <a:lnTo>
                        <a:pt x="8114" y="172"/>
                      </a:lnTo>
                      <a:cubicBezTo>
                        <a:pt x="8166" y="172"/>
                        <a:pt x="8219" y="119"/>
                        <a:pt x="8219" y="66"/>
                      </a:cubicBezTo>
                      <a:cubicBezTo>
                        <a:pt x="8219" y="0"/>
                        <a:pt x="8166" y="0"/>
                        <a:pt x="8114" y="0"/>
                      </a:cubicBezTo>
                      <a:close/>
                      <a:moveTo>
                        <a:pt x="8828" y="0"/>
                      </a:moveTo>
                      <a:cubicBezTo>
                        <a:pt x="8775" y="0"/>
                        <a:pt x="8722" y="0"/>
                        <a:pt x="8722" y="66"/>
                      </a:cubicBezTo>
                      <a:cubicBezTo>
                        <a:pt x="8722" y="119"/>
                        <a:pt x="8775" y="172"/>
                        <a:pt x="8828" y="172"/>
                      </a:cubicBezTo>
                      <a:lnTo>
                        <a:pt x="9543" y="172"/>
                      </a:lnTo>
                      <a:cubicBezTo>
                        <a:pt x="9596" y="172"/>
                        <a:pt x="9649" y="119"/>
                        <a:pt x="9649" y="66"/>
                      </a:cubicBezTo>
                      <a:cubicBezTo>
                        <a:pt x="9649" y="0"/>
                        <a:pt x="9596" y="0"/>
                        <a:pt x="9543" y="0"/>
                      </a:cubicBezTo>
                      <a:close/>
                      <a:moveTo>
                        <a:pt x="10258" y="0"/>
                      </a:moveTo>
                      <a:cubicBezTo>
                        <a:pt x="10258" y="0"/>
                        <a:pt x="10205" y="0"/>
                        <a:pt x="10205" y="66"/>
                      </a:cubicBezTo>
                      <a:cubicBezTo>
                        <a:pt x="10205" y="119"/>
                        <a:pt x="10258" y="172"/>
                        <a:pt x="10258" y="172"/>
                      </a:cubicBezTo>
                      <a:lnTo>
                        <a:pt x="11039" y="172"/>
                      </a:lnTo>
                      <a:cubicBezTo>
                        <a:pt x="11091" y="172"/>
                        <a:pt x="11091" y="119"/>
                        <a:pt x="11091" y="66"/>
                      </a:cubicBezTo>
                      <a:lnTo>
                        <a:pt x="11091" y="0"/>
                      </a:lnTo>
                      <a:close/>
                      <a:moveTo>
                        <a:pt x="11753" y="0"/>
                      </a:moveTo>
                      <a:cubicBezTo>
                        <a:pt x="11700" y="0"/>
                        <a:pt x="11634" y="0"/>
                        <a:pt x="11634" y="66"/>
                      </a:cubicBezTo>
                      <a:cubicBezTo>
                        <a:pt x="11634" y="119"/>
                        <a:pt x="11700" y="172"/>
                        <a:pt x="11753" y="172"/>
                      </a:cubicBezTo>
                      <a:lnTo>
                        <a:pt x="12468" y="172"/>
                      </a:lnTo>
                      <a:cubicBezTo>
                        <a:pt x="12521" y="172"/>
                        <a:pt x="12574" y="119"/>
                        <a:pt x="12574" y="66"/>
                      </a:cubicBezTo>
                      <a:cubicBezTo>
                        <a:pt x="12574" y="66"/>
                        <a:pt x="12574" y="0"/>
                        <a:pt x="12521" y="0"/>
                      </a:cubicBezTo>
                      <a:close/>
                      <a:moveTo>
                        <a:pt x="12468" y="728"/>
                      </a:moveTo>
                      <a:cubicBezTo>
                        <a:pt x="12415" y="728"/>
                        <a:pt x="12362" y="728"/>
                        <a:pt x="12362" y="781"/>
                      </a:cubicBezTo>
                      <a:lnTo>
                        <a:pt x="12362" y="1549"/>
                      </a:lnTo>
                      <a:cubicBezTo>
                        <a:pt x="12362" y="1602"/>
                        <a:pt x="12415" y="1602"/>
                        <a:pt x="12468" y="1602"/>
                      </a:cubicBezTo>
                      <a:cubicBezTo>
                        <a:pt x="12521" y="1602"/>
                        <a:pt x="12574" y="1602"/>
                        <a:pt x="12574" y="1549"/>
                      </a:cubicBezTo>
                      <a:lnTo>
                        <a:pt x="12574" y="781"/>
                      </a:lnTo>
                      <a:cubicBezTo>
                        <a:pt x="12574" y="728"/>
                        <a:pt x="12521" y="728"/>
                        <a:pt x="12468" y="728"/>
                      </a:cubicBezTo>
                      <a:close/>
                      <a:moveTo>
                        <a:pt x="12468" y="2157"/>
                      </a:moveTo>
                      <a:cubicBezTo>
                        <a:pt x="12415" y="2157"/>
                        <a:pt x="12362" y="2210"/>
                        <a:pt x="12362" y="2263"/>
                      </a:cubicBezTo>
                      <a:lnTo>
                        <a:pt x="12362" y="2316"/>
                      </a:lnTo>
                      <a:lnTo>
                        <a:pt x="12362" y="2594"/>
                      </a:lnTo>
                      <a:cubicBezTo>
                        <a:pt x="12362" y="2647"/>
                        <a:pt x="12415" y="2713"/>
                        <a:pt x="12468" y="2713"/>
                      </a:cubicBezTo>
                      <a:cubicBezTo>
                        <a:pt x="12521" y="2713"/>
                        <a:pt x="12574" y="2647"/>
                        <a:pt x="12574" y="2594"/>
                      </a:cubicBezTo>
                      <a:lnTo>
                        <a:pt x="12574" y="2316"/>
                      </a:lnTo>
                      <a:lnTo>
                        <a:pt x="12574" y="2263"/>
                      </a:lnTo>
                      <a:cubicBezTo>
                        <a:pt x="12574" y="2210"/>
                        <a:pt x="12521" y="2157"/>
                        <a:pt x="12468" y="215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13"/>
                <p:cNvSpPr/>
                <p:nvPr/>
              </p:nvSpPr>
              <p:spPr>
                <a:xfrm>
                  <a:off x="4395212" y="4313815"/>
                  <a:ext cx="87824" cy="146355"/>
                </a:xfrm>
                <a:custGeom>
                  <a:avLst/>
                  <a:gdLst/>
                  <a:ahLst/>
                  <a:cxnLst/>
                  <a:rect l="l" t="t" r="r" b="b"/>
                  <a:pathLst>
                    <a:path w="1589" h="2648" extrusionOk="0">
                      <a:moveTo>
                        <a:pt x="808" y="185"/>
                      </a:moveTo>
                      <a:cubicBezTo>
                        <a:pt x="887" y="185"/>
                        <a:pt x="953" y="212"/>
                        <a:pt x="1019" y="252"/>
                      </a:cubicBezTo>
                      <a:cubicBezTo>
                        <a:pt x="1072" y="278"/>
                        <a:pt x="1125" y="331"/>
                        <a:pt x="1165" y="397"/>
                      </a:cubicBezTo>
                      <a:cubicBezTo>
                        <a:pt x="1205" y="463"/>
                        <a:pt x="1231" y="529"/>
                        <a:pt x="1258" y="609"/>
                      </a:cubicBezTo>
                      <a:cubicBezTo>
                        <a:pt x="1284" y="688"/>
                        <a:pt x="1311" y="768"/>
                        <a:pt x="1311" y="860"/>
                      </a:cubicBezTo>
                      <a:cubicBezTo>
                        <a:pt x="1337" y="940"/>
                        <a:pt x="1337" y="1032"/>
                        <a:pt x="1350" y="1112"/>
                      </a:cubicBezTo>
                      <a:cubicBezTo>
                        <a:pt x="1350" y="1191"/>
                        <a:pt x="1350" y="1271"/>
                        <a:pt x="1350" y="1350"/>
                      </a:cubicBezTo>
                      <a:cubicBezTo>
                        <a:pt x="1350" y="1549"/>
                        <a:pt x="1337" y="1721"/>
                        <a:pt x="1297" y="1866"/>
                      </a:cubicBezTo>
                      <a:cubicBezTo>
                        <a:pt x="1258" y="1999"/>
                        <a:pt x="1218" y="2118"/>
                        <a:pt x="1165" y="2210"/>
                      </a:cubicBezTo>
                      <a:cubicBezTo>
                        <a:pt x="1099" y="2290"/>
                        <a:pt x="1033" y="2356"/>
                        <a:pt x="967" y="2396"/>
                      </a:cubicBezTo>
                      <a:cubicBezTo>
                        <a:pt x="900" y="2435"/>
                        <a:pt x="834" y="2462"/>
                        <a:pt x="768" y="2462"/>
                      </a:cubicBezTo>
                      <a:cubicBezTo>
                        <a:pt x="662" y="2462"/>
                        <a:pt x="569" y="2422"/>
                        <a:pt x="503" y="2356"/>
                      </a:cubicBezTo>
                      <a:cubicBezTo>
                        <a:pt x="437" y="2290"/>
                        <a:pt x="384" y="2197"/>
                        <a:pt x="344" y="2104"/>
                      </a:cubicBezTo>
                      <a:cubicBezTo>
                        <a:pt x="305" y="1999"/>
                        <a:pt x="278" y="1879"/>
                        <a:pt x="252" y="1760"/>
                      </a:cubicBezTo>
                      <a:cubicBezTo>
                        <a:pt x="239" y="1628"/>
                        <a:pt x="239" y="1509"/>
                        <a:pt x="239" y="1403"/>
                      </a:cubicBezTo>
                      <a:cubicBezTo>
                        <a:pt x="239" y="1257"/>
                        <a:pt x="252" y="1112"/>
                        <a:pt x="265" y="979"/>
                      </a:cubicBezTo>
                      <a:cubicBezTo>
                        <a:pt x="292" y="834"/>
                        <a:pt x="331" y="702"/>
                        <a:pt x="371" y="582"/>
                      </a:cubicBezTo>
                      <a:cubicBezTo>
                        <a:pt x="424" y="463"/>
                        <a:pt x="477" y="371"/>
                        <a:pt x="556" y="304"/>
                      </a:cubicBezTo>
                      <a:cubicBezTo>
                        <a:pt x="622" y="225"/>
                        <a:pt x="715" y="185"/>
                        <a:pt x="808" y="185"/>
                      </a:cubicBezTo>
                      <a:close/>
                      <a:moveTo>
                        <a:pt x="821" y="0"/>
                      </a:moveTo>
                      <a:cubicBezTo>
                        <a:pt x="662" y="0"/>
                        <a:pt x="530" y="40"/>
                        <a:pt x="424" y="132"/>
                      </a:cubicBezTo>
                      <a:cubicBezTo>
                        <a:pt x="318" y="225"/>
                        <a:pt x="239" y="344"/>
                        <a:pt x="172" y="477"/>
                      </a:cubicBezTo>
                      <a:cubicBezTo>
                        <a:pt x="119" y="622"/>
                        <a:pt x="67" y="781"/>
                        <a:pt x="40" y="953"/>
                      </a:cubicBezTo>
                      <a:cubicBezTo>
                        <a:pt x="14" y="1125"/>
                        <a:pt x="0" y="1297"/>
                        <a:pt x="0" y="1456"/>
                      </a:cubicBezTo>
                      <a:cubicBezTo>
                        <a:pt x="0" y="1681"/>
                        <a:pt x="27" y="1879"/>
                        <a:pt x="67" y="2025"/>
                      </a:cubicBezTo>
                      <a:cubicBezTo>
                        <a:pt x="119" y="2184"/>
                        <a:pt x="172" y="2303"/>
                        <a:pt x="239" y="2396"/>
                      </a:cubicBezTo>
                      <a:cubicBezTo>
                        <a:pt x="318" y="2488"/>
                        <a:pt x="397" y="2554"/>
                        <a:pt x="490" y="2594"/>
                      </a:cubicBezTo>
                      <a:cubicBezTo>
                        <a:pt x="569" y="2634"/>
                        <a:pt x="662" y="2647"/>
                        <a:pt x="755" y="2647"/>
                      </a:cubicBezTo>
                      <a:cubicBezTo>
                        <a:pt x="834" y="2647"/>
                        <a:pt x="927" y="2634"/>
                        <a:pt x="1033" y="2594"/>
                      </a:cubicBezTo>
                      <a:cubicBezTo>
                        <a:pt x="1125" y="2541"/>
                        <a:pt x="1218" y="2475"/>
                        <a:pt x="1297" y="2369"/>
                      </a:cubicBezTo>
                      <a:cubicBezTo>
                        <a:pt x="1390" y="2277"/>
                        <a:pt x="1456" y="2144"/>
                        <a:pt x="1509" y="1972"/>
                      </a:cubicBezTo>
                      <a:cubicBezTo>
                        <a:pt x="1562" y="1813"/>
                        <a:pt x="1589" y="1602"/>
                        <a:pt x="1589" y="1350"/>
                      </a:cubicBezTo>
                      <a:cubicBezTo>
                        <a:pt x="1589" y="1257"/>
                        <a:pt x="1575" y="1165"/>
                        <a:pt x="1575" y="1059"/>
                      </a:cubicBezTo>
                      <a:cubicBezTo>
                        <a:pt x="1562" y="953"/>
                        <a:pt x="1549" y="860"/>
                        <a:pt x="1536" y="754"/>
                      </a:cubicBezTo>
                      <a:cubicBezTo>
                        <a:pt x="1509" y="649"/>
                        <a:pt x="1483" y="556"/>
                        <a:pt x="1443" y="463"/>
                      </a:cubicBezTo>
                      <a:cubicBezTo>
                        <a:pt x="1403" y="371"/>
                        <a:pt x="1364" y="291"/>
                        <a:pt x="1297" y="225"/>
                      </a:cubicBezTo>
                      <a:cubicBezTo>
                        <a:pt x="1244" y="159"/>
                        <a:pt x="1178" y="106"/>
                        <a:pt x="1099" y="53"/>
                      </a:cubicBezTo>
                      <a:cubicBezTo>
                        <a:pt x="1019" y="13"/>
                        <a:pt x="927" y="0"/>
                        <a:pt x="8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13"/>
                <p:cNvSpPr/>
                <p:nvPr/>
              </p:nvSpPr>
              <p:spPr>
                <a:xfrm>
                  <a:off x="4452969" y="3127997"/>
                  <a:ext cx="105400" cy="104681"/>
                </a:xfrm>
                <a:custGeom>
                  <a:avLst/>
                  <a:gdLst/>
                  <a:ahLst/>
                  <a:cxnLst/>
                  <a:rect l="l" t="t" r="r" b="b"/>
                  <a:pathLst>
                    <a:path w="1907" h="1894" extrusionOk="0">
                      <a:moveTo>
                        <a:pt x="186" y="1"/>
                      </a:moveTo>
                      <a:cubicBezTo>
                        <a:pt x="147" y="1"/>
                        <a:pt x="94" y="1"/>
                        <a:pt x="54" y="27"/>
                      </a:cubicBezTo>
                      <a:cubicBezTo>
                        <a:pt x="27" y="40"/>
                        <a:pt x="1" y="67"/>
                        <a:pt x="1" y="107"/>
                      </a:cubicBezTo>
                      <a:cubicBezTo>
                        <a:pt x="1" y="133"/>
                        <a:pt x="27" y="160"/>
                        <a:pt x="67" y="160"/>
                      </a:cubicBezTo>
                      <a:cubicBezTo>
                        <a:pt x="107" y="173"/>
                        <a:pt x="173" y="173"/>
                        <a:pt x="239" y="173"/>
                      </a:cubicBezTo>
                      <a:cubicBezTo>
                        <a:pt x="266" y="173"/>
                        <a:pt x="292" y="173"/>
                        <a:pt x="305" y="186"/>
                      </a:cubicBezTo>
                      <a:cubicBezTo>
                        <a:pt x="319" y="186"/>
                        <a:pt x="332" y="186"/>
                        <a:pt x="345" y="199"/>
                      </a:cubicBezTo>
                      <a:cubicBezTo>
                        <a:pt x="358" y="199"/>
                        <a:pt x="372" y="213"/>
                        <a:pt x="385" y="213"/>
                      </a:cubicBezTo>
                      <a:cubicBezTo>
                        <a:pt x="398" y="226"/>
                        <a:pt x="398" y="239"/>
                        <a:pt x="411" y="265"/>
                      </a:cubicBezTo>
                      <a:lnTo>
                        <a:pt x="1020" y="1364"/>
                      </a:lnTo>
                      <a:cubicBezTo>
                        <a:pt x="994" y="1417"/>
                        <a:pt x="967" y="1470"/>
                        <a:pt x="941" y="1523"/>
                      </a:cubicBezTo>
                      <a:cubicBezTo>
                        <a:pt x="914" y="1563"/>
                        <a:pt x="874" y="1602"/>
                        <a:pt x="848" y="1629"/>
                      </a:cubicBezTo>
                      <a:cubicBezTo>
                        <a:pt x="822" y="1655"/>
                        <a:pt x="795" y="1668"/>
                        <a:pt x="755" y="1695"/>
                      </a:cubicBezTo>
                      <a:cubicBezTo>
                        <a:pt x="716" y="1708"/>
                        <a:pt x="689" y="1721"/>
                        <a:pt x="649" y="1721"/>
                      </a:cubicBezTo>
                      <a:cubicBezTo>
                        <a:pt x="597" y="1721"/>
                        <a:pt x="544" y="1708"/>
                        <a:pt x="504" y="1668"/>
                      </a:cubicBezTo>
                      <a:cubicBezTo>
                        <a:pt x="464" y="1642"/>
                        <a:pt x="451" y="1615"/>
                        <a:pt x="451" y="1576"/>
                      </a:cubicBezTo>
                      <a:cubicBezTo>
                        <a:pt x="451" y="1563"/>
                        <a:pt x="451" y="1549"/>
                        <a:pt x="464" y="1536"/>
                      </a:cubicBezTo>
                      <a:cubicBezTo>
                        <a:pt x="464" y="1523"/>
                        <a:pt x="477" y="1510"/>
                        <a:pt x="504" y="1510"/>
                      </a:cubicBezTo>
                      <a:lnTo>
                        <a:pt x="544" y="1510"/>
                      </a:lnTo>
                      <a:cubicBezTo>
                        <a:pt x="557" y="1496"/>
                        <a:pt x="570" y="1496"/>
                        <a:pt x="583" y="1483"/>
                      </a:cubicBezTo>
                      <a:cubicBezTo>
                        <a:pt x="597" y="1483"/>
                        <a:pt x="597" y="1470"/>
                        <a:pt x="610" y="1457"/>
                      </a:cubicBezTo>
                      <a:cubicBezTo>
                        <a:pt x="623" y="1443"/>
                        <a:pt x="623" y="1430"/>
                        <a:pt x="623" y="1404"/>
                      </a:cubicBezTo>
                      <a:cubicBezTo>
                        <a:pt x="623" y="1377"/>
                        <a:pt x="610" y="1351"/>
                        <a:pt x="583" y="1338"/>
                      </a:cubicBezTo>
                      <a:cubicBezTo>
                        <a:pt x="557" y="1324"/>
                        <a:pt x="544" y="1311"/>
                        <a:pt x="517" y="1311"/>
                      </a:cubicBezTo>
                      <a:cubicBezTo>
                        <a:pt x="491" y="1311"/>
                        <a:pt x="451" y="1324"/>
                        <a:pt x="424" y="1338"/>
                      </a:cubicBezTo>
                      <a:cubicBezTo>
                        <a:pt x="398" y="1338"/>
                        <a:pt x="372" y="1364"/>
                        <a:pt x="358" y="1377"/>
                      </a:cubicBezTo>
                      <a:cubicBezTo>
                        <a:pt x="332" y="1404"/>
                        <a:pt x="319" y="1430"/>
                        <a:pt x="305" y="1470"/>
                      </a:cubicBezTo>
                      <a:cubicBezTo>
                        <a:pt x="292" y="1496"/>
                        <a:pt x="279" y="1536"/>
                        <a:pt x="279" y="1576"/>
                      </a:cubicBezTo>
                      <a:cubicBezTo>
                        <a:pt x="279" y="1629"/>
                        <a:pt x="292" y="1668"/>
                        <a:pt x="305" y="1708"/>
                      </a:cubicBezTo>
                      <a:cubicBezTo>
                        <a:pt x="332" y="1748"/>
                        <a:pt x="358" y="1774"/>
                        <a:pt x="385" y="1814"/>
                      </a:cubicBezTo>
                      <a:cubicBezTo>
                        <a:pt x="411" y="1840"/>
                        <a:pt x="451" y="1854"/>
                        <a:pt x="491" y="1867"/>
                      </a:cubicBezTo>
                      <a:cubicBezTo>
                        <a:pt x="530" y="1880"/>
                        <a:pt x="570" y="1893"/>
                        <a:pt x="610" y="1893"/>
                      </a:cubicBezTo>
                      <a:cubicBezTo>
                        <a:pt x="702" y="1893"/>
                        <a:pt x="769" y="1867"/>
                        <a:pt x="835" y="1840"/>
                      </a:cubicBezTo>
                      <a:cubicBezTo>
                        <a:pt x="901" y="1814"/>
                        <a:pt x="967" y="1761"/>
                        <a:pt x="1033" y="1682"/>
                      </a:cubicBezTo>
                      <a:cubicBezTo>
                        <a:pt x="1073" y="1629"/>
                        <a:pt x="1126" y="1563"/>
                        <a:pt x="1152" y="1483"/>
                      </a:cubicBezTo>
                      <a:cubicBezTo>
                        <a:pt x="1192" y="1390"/>
                        <a:pt x="1232" y="1298"/>
                        <a:pt x="1272" y="1192"/>
                      </a:cubicBezTo>
                      <a:lnTo>
                        <a:pt x="1589" y="305"/>
                      </a:lnTo>
                      <a:cubicBezTo>
                        <a:pt x="1602" y="265"/>
                        <a:pt x="1616" y="252"/>
                        <a:pt x="1629" y="239"/>
                      </a:cubicBezTo>
                      <a:cubicBezTo>
                        <a:pt x="1655" y="226"/>
                        <a:pt x="1682" y="226"/>
                        <a:pt x="1735" y="226"/>
                      </a:cubicBezTo>
                      <a:cubicBezTo>
                        <a:pt x="1774" y="226"/>
                        <a:pt x="1814" y="213"/>
                        <a:pt x="1841" y="213"/>
                      </a:cubicBezTo>
                      <a:cubicBezTo>
                        <a:pt x="1880" y="199"/>
                        <a:pt x="1907" y="173"/>
                        <a:pt x="1907" y="133"/>
                      </a:cubicBezTo>
                      <a:cubicBezTo>
                        <a:pt x="1907" y="107"/>
                        <a:pt x="1880" y="80"/>
                        <a:pt x="1854" y="67"/>
                      </a:cubicBezTo>
                      <a:cubicBezTo>
                        <a:pt x="1814" y="54"/>
                        <a:pt x="1774" y="54"/>
                        <a:pt x="1735" y="54"/>
                      </a:cubicBezTo>
                      <a:lnTo>
                        <a:pt x="1219" y="54"/>
                      </a:lnTo>
                      <a:cubicBezTo>
                        <a:pt x="1166" y="54"/>
                        <a:pt x="1139" y="54"/>
                        <a:pt x="1126" y="67"/>
                      </a:cubicBezTo>
                      <a:cubicBezTo>
                        <a:pt x="1113" y="80"/>
                        <a:pt x="1099" y="107"/>
                        <a:pt x="1099" y="133"/>
                      </a:cubicBezTo>
                      <a:cubicBezTo>
                        <a:pt x="1099" y="160"/>
                        <a:pt x="1113" y="186"/>
                        <a:pt x="1126" y="199"/>
                      </a:cubicBezTo>
                      <a:cubicBezTo>
                        <a:pt x="1152" y="213"/>
                        <a:pt x="1192" y="226"/>
                        <a:pt x="1245" y="226"/>
                      </a:cubicBezTo>
                      <a:cubicBezTo>
                        <a:pt x="1285" y="226"/>
                        <a:pt x="1324" y="226"/>
                        <a:pt x="1338" y="239"/>
                      </a:cubicBezTo>
                      <a:cubicBezTo>
                        <a:pt x="1351" y="252"/>
                        <a:pt x="1351" y="265"/>
                        <a:pt x="1351" y="279"/>
                      </a:cubicBezTo>
                      <a:cubicBezTo>
                        <a:pt x="1351" y="305"/>
                        <a:pt x="1351" y="345"/>
                        <a:pt x="1324" y="398"/>
                      </a:cubicBezTo>
                      <a:lnTo>
                        <a:pt x="1099" y="1113"/>
                      </a:lnTo>
                      <a:lnTo>
                        <a:pt x="676" y="305"/>
                      </a:lnTo>
                      <a:cubicBezTo>
                        <a:pt x="663" y="292"/>
                        <a:pt x="649" y="265"/>
                        <a:pt x="649" y="252"/>
                      </a:cubicBezTo>
                      <a:cubicBezTo>
                        <a:pt x="649" y="226"/>
                        <a:pt x="649" y="213"/>
                        <a:pt x="649" y="213"/>
                      </a:cubicBezTo>
                      <a:cubicBezTo>
                        <a:pt x="649" y="186"/>
                        <a:pt x="649" y="186"/>
                        <a:pt x="649" y="173"/>
                      </a:cubicBezTo>
                      <a:lnTo>
                        <a:pt x="676" y="173"/>
                      </a:lnTo>
                      <a:cubicBezTo>
                        <a:pt x="729" y="173"/>
                        <a:pt x="755" y="160"/>
                        <a:pt x="769" y="146"/>
                      </a:cubicBezTo>
                      <a:cubicBezTo>
                        <a:pt x="782" y="120"/>
                        <a:pt x="782" y="107"/>
                        <a:pt x="782" y="80"/>
                      </a:cubicBezTo>
                      <a:cubicBezTo>
                        <a:pt x="782" y="54"/>
                        <a:pt x="782" y="40"/>
                        <a:pt x="755" y="27"/>
                      </a:cubicBezTo>
                      <a:cubicBezTo>
                        <a:pt x="742" y="1"/>
                        <a:pt x="716" y="1"/>
                        <a:pt x="66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36" name="Google Shape;236;p13"/>
            <p:cNvSpPr/>
            <p:nvPr/>
          </p:nvSpPr>
          <p:spPr>
            <a:xfrm>
              <a:off x="1147048" y="4807395"/>
              <a:ext cx="77053" cy="66983"/>
            </a:xfrm>
            <a:custGeom>
              <a:avLst/>
              <a:gdLst/>
              <a:ahLst/>
              <a:cxnLst/>
              <a:rect l="l" t="t" r="r" b="b"/>
              <a:pathLst>
                <a:path w="3336" h="2900" extrusionOk="0">
                  <a:moveTo>
                    <a:pt x="477" y="1"/>
                  </a:moveTo>
                  <a:cubicBezTo>
                    <a:pt x="278" y="1"/>
                    <a:pt x="146" y="14"/>
                    <a:pt x="93" y="40"/>
                  </a:cubicBezTo>
                  <a:cubicBezTo>
                    <a:pt x="27" y="67"/>
                    <a:pt x="0" y="107"/>
                    <a:pt x="0" y="173"/>
                  </a:cubicBezTo>
                  <a:cubicBezTo>
                    <a:pt x="0" y="239"/>
                    <a:pt x="27" y="279"/>
                    <a:pt x="80" y="305"/>
                  </a:cubicBezTo>
                  <a:cubicBezTo>
                    <a:pt x="146" y="332"/>
                    <a:pt x="239" y="345"/>
                    <a:pt x="358" y="345"/>
                  </a:cubicBezTo>
                  <a:cubicBezTo>
                    <a:pt x="450" y="358"/>
                    <a:pt x="517" y="371"/>
                    <a:pt x="569" y="398"/>
                  </a:cubicBezTo>
                  <a:cubicBezTo>
                    <a:pt x="609" y="424"/>
                    <a:pt x="675" y="477"/>
                    <a:pt x="742" y="570"/>
                  </a:cubicBezTo>
                  <a:lnTo>
                    <a:pt x="1364" y="1457"/>
                  </a:lnTo>
                  <a:lnTo>
                    <a:pt x="1271" y="1576"/>
                  </a:lnTo>
                  <a:lnTo>
                    <a:pt x="1178" y="1695"/>
                  </a:lnTo>
                  <a:lnTo>
                    <a:pt x="1033" y="1893"/>
                  </a:lnTo>
                  <a:cubicBezTo>
                    <a:pt x="967" y="1973"/>
                    <a:pt x="887" y="2092"/>
                    <a:pt x="781" y="2238"/>
                  </a:cubicBezTo>
                  <a:cubicBezTo>
                    <a:pt x="742" y="2277"/>
                    <a:pt x="702" y="2304"/>
                    <a:pt x="662" y="2330"/>
                  </a:cubicBezTo>
                  <a:cubicBezTo>
                    <a:pt x="622" y="2343"/>
                    <a:pt x="569" y="2357"/>
                    <a:pt x="517" y="2370"/>
                  </a:cubicBezTo>
                  <a:cubicBezTo>
                    <a:pt x="424" y="2370"/>
                    <a:pt x="344" y="2396"/>
                    <a:pt x="265" y="2423"/>
                  </a:cubicBezTo>
                  <a:cubicBezTo>
                    <a:pt x="186" y="2436"/>
                    <a:pt x="133" y="2489"/>
                    <a:pt x="133" y="2555"/>
                  </a:cubicBezTo>
                  <a:cubicBezTo>
                    <a:pt x="133" y="2595"/>
                    <a:pt x="146" y="2621"/>
                    <a:pt x="159" y="2648"/>
                  </a:cubicBezTo>
                  <a:cubicBezTo>
                    <a:pt x="186" y="2674"/>
                    <a:pt x="212" y="2688"/>
                    <a:pt x="225" y="2701"/>
                  </a:cubicBezTo>
                  <a:cubicBezTo>
                    <a:pt x="265" y="2714"/>
                    <a:pt x="292" y="2727"/>
                    <a:pt x="318" y="2727"/>
                  </a:cubicBezTo>
                  <a:lnTo>
                    <a:pt x="609" y="2727"/>
                  </a:lnTo>
                  <a:cubicBezTo>
                    <a:pt x="702" y="2727"/>
                    <a:pt x="794" y="2714"/>
                    <a:pt x="874" y="2714"/>
                  </a:cubicBezTo>
                  <a:cubicBezTo>
                    <a:pt x="927" y="2714"/>
                    <a:pt x="967" y="2727"/>
                    <a:pt x="1006" y="2727"/>
                  </a:cubicBezTo>
                  <a:lnTo>
                    <a:pt x="1337" y="2727"/>
                  </a:lnTo>
                  <a:cubicBezTo>
                    <a:pt x="1390" y="2727"/>
                    <a:pt x="1443" y="2727"/>
                    <a:pt x="1509" y="2701"/>
                  </a:cubicBezTo>
                  <a:cubicBezTo>
                    <a:pt x="1562" y="2688"/>
                    <a:pt x="1602" y="2635"/>
                    <a:pt x="1602" y="2568"/>
                  </a:cubicBezTo>
                  <a:cubicBezTo>
                    <a:pt x="1602" y="2542"/>
                    <a:pt x="1575" y="2515"/>
                    <a:pt x="1549" y="2476"/>
                  </a:cubicBezTo>
                  <a:cubicBezTo>
                    <a:pt x="1509" y="2436"/>
                    <a:pt x="1430" y="2410"/>
                    <a:pt x="1311" y="2410"/>
                  </a:cubicBezTo>
                  <a:cubicBezTo>
                    <a:pt x="1258" y="2410"/>
                    <a:pt x="1218" y="2410"/>
                    <a:pt x="1205" y="2396"/>
                  </a:cubicBezTo>
                  <a:cubicBezTo>
                    <a:pt x="1205" y="2383"/>
                    <a:pt x="1192" y="2370"/>
                    <a:pt x="1192" y="2343"/>
                  </a:cubicBezTo>
                  <a:cubicBezTo>
                    <a:pt x="1192" y="2330"/>
                    <a:pt x="1205" y="2304"/>
                    <a:pt x="1244" y="2251"/>
                  </a:cubicBezTo>
                  <a:cubicBezTo>
                    <a:pt x="1271" y="2211"/>
                    <a:pt x="1297" y="2171"/>
                    <a:pt x="1324" y="2145"/>
                  </a:cubicBezTo>
                  <a:cubicBezTo>
                    <a:pt x="1364" y="2092"/>
                    <a:pt x="1403" y="2039"/>
                    <a:pt x="1443" y="1986"/>
                  </a:cubicBezTo>
                  <a:cubicBezTo>
                    <a:pt x="1483" y="1933"/>
                    <a:pt x="1536" y="1867"/>
                    <a:pt x="1602" y="1774"/>
                  </a:cubicBezTo>
                  <a:cubicBezTo>
                    <a:pt x="1655" y="1840"/>
                    <a:pt x="1708" y="1907"/>
                    <a:pt x="1761" y="1986"/>
                  </a:cubicBezTo>
                  <a:cubicBezTo>
                    <a:pt x="1827" y="2065"/>
                    <a:pt x="1867" y="2132"/>
                    <a:pt x="1919" y="2198"/>
                  </a:cubicBezTo>
                  <a:cubicBezTo>
                    <a:pt x="1959" y="2264"/>
                    <a:pt x="1999" y="2330"/>
                    <a:pt x="2025" y="2383"/>
                  </a:cubicBezTo>
                  <a:cubicBezTo>
                    <a:pt x="2065" y="2423"/>
                    <a:pt x="2078" y="2463"/>
                    <a:pt x="2078" y="2476"/>
                  </a:cubicBezTo>
                  <a:cubicBezTo>
                    <a:pt x="2078" y="2515"/>
                    <a:pt x="2065" y="2542"/>
                    <a:pt x="2052" y="2542"/>
                  </a:cubicBezTo>
                  <a:lnTo>
                    <a:pt x="1972" y="2568"/>
                  </a:lnTo>
                  <a:cubicBezTo>
                    <a:pt x="1933" y="2568"/>
                    <a:pt x="1906" y="2595"/>
                    <a:pt x="1893" y="2635"/>
                  </a:cubicBezTo>
                  <a:cubicBezTo>
                    <a:pt x="1880" y="2661"/>
                    <a:pt x="1880" y="2701"/>
                    <a:pt x="1880" y="2714"/>
                  </a:cubicBezTo>
                  <a:cubicBezTo>
                    <a:pt x="1880" y="2754"/>
                    <a:pt x="1893" y="2793"/>
                    <a:pt x="1933" y="2833"/>
                  </a:cubicBezTo>
                  <a:cubicBezTo>
                    <a:pt x="1986" y="2886"/>
                    <a:pt x="2052" y="2899"/>
                    <a:pt x="2158" y="2899"/>
                  </a:cubicBezTo>
                  <a:lnTo>
                    <a:pt x="3071" y="2899"/>
                  </a:lnTo>
                  <a:cubicBezTo>
                    <a:pt x="3124" y="2899"/>
                    <a:pt x="3190" y="2899"/>
                    <a:pt x="3243" y="2886"/>
                  </a:cubicBezTo>
                  <a:cubicBezTo>
                    <a:pt x="3296" y="2873"/>
                    <a:pt x="3336" y="2820"/>
                    <a:pt x="3336" y="2740"/>
                  </a:cubicBezTo>
                  <a:cubicBezTo>
                    <a:pt x="3336" y="2688"/>
                    <a:pt x="3309" y="2648"/>
                    <a:pt x="3256" y="2635"/>
                  </a:cubicBezTo>
                  <a:cubicBezTo>
                    <a:pt x="3217" y="2608"/>
                    <a:pt x="3150" y="2595"/>
                    <a:pt x="3084" y="2595"/>
                  </a:cubicBezTo>
                  <a:cubicBezTo>
                    <a:pt x="3018" y="2582"/>
                    <a:pt x="2952" y="2582"/>
                    <a:pt x="2899" y="2582"/>
                  </a:cubicBezTo>
                  <a:cubicBezTo>
                    <a:pt x="2846" y="2568"/>
                    <a:pt x="2793" y="2555"/>
                    <a:pt x="2727" y="2529"/>
                  </a:cubicBezTo>
                  <a:cubicBezTo>
                    <a:pt x="2700" y="2529"/>
                    <a:pt x="2674" y="2502"/>
                    <a:pt x="2634" y="2476"/>
                  </a:cubicBezTo>
                  <a:cubicBezTo>
                    <a:pt x="2594" y="2449"/>
                    <a:pt x="2555" y="2396"/>
                    <a:pt x="2489" y="2317"/>
                  </a:cubicBezTo>
                  <a:cubicBezTo>
                    <a:pt x="2422" y="2238"/>
                    <a:pt x="2330" y="2132"/>
                    <a:pt x="2237" y="1986"/>
                  </a:cubicBezTo>
                  <a:cubicBezTo>
                    <a:pt x="2131" y="1854"/>
                    <a:pt x="1999" y="1668"/>
                    <a:pt x="1840" y="1443"/>
                  </a:cubicBezTo>
                  <a:cubicBezTo>
                    <a:pt x="1919" y="1324"/>
                    <a:pt x="1999" y="1218"/>
                    <a:pt x="2065" y="1113"/>
                  </a:cubicBezTo>
                  <a:cubicBezTo>
                    <a:pt x="2144" y="993"/>
                    <a:pt x="2224" y="888"/>
                    <a:pt x="2330" y="768"/>
                  </a:cubicBezTo>
                  <a:cubicBezTo>
                    <a:pt x="2396" y="676"/>
                    <a:pt x="2475" y="623"/>
                    <a:pt x="2542" y="596"/>
                  </a:cubicBezTo>
                  <a:cubicBezTo>
                    <a:pt x="2581" y="583"/>
                    <a:pt x="2661" y="570"/>
                    <a:pt x="2753" y="570"/>
                  </a:cubicBezTo>
                  <a:cubicBezTo>
                    <a:pt x="2859" y="557"/>
                    <a:pt x="2992" y="557"/>
                    <a:pt x="3177" y="557"/>
                  </a:cubicBezTo>
                  <a:cubicBezTo>
                    <a:pt x="3217" y="557"/>
                    <a:pt x="3243" y="543"/>
                    <a:pt x="3269" y="504"/>
                  </a:cubicBezTo>
                  <a:cubicBezTo>
                    <a:pt x="3296" y="477"/>
                    <a:pt x="3309" y="438"/>
                    <a:pt x="3309" y="411"/>
                  </a:cubicBezTo>
                  <a:cubicBezTo>
                    <a:pt x="3309" y="279"/>
                    <a:pt x="3256" y="226"/>
                    <a:pt x="3164" y="226"/>
                  </a:cubicBezTo>
                  <a:lnTo>
                    <a:pt x="2025" y="226"/>
                  </a:lnTo>
                  <a:cubicBezTo>
                    <a:pt x="1946" y="226"/>
                    <a:pt x="1880" y="239"/>
                    <a:pt x="1827" y="265"/>
                  </a:cubicBezTo>
                  <a:cubicBezTo>
                    <a:pt x="1787" y="292"/>
                    <a:pt x="1761" y="332"/>
                    <a:pt x="1761" y="398"/>
                  </a:cubicBezTo>
                  <a:cubicBezTo>
                    <a:pt x="1761" y="451"/>
                    <a:pt x="1774" y="490"/>
                    <a:pt x="1800" y="504"/>
                  </a:cubicBezTo>
                  <a:cubicBezTo>
                    <a:pt x="1840" y="530"/>
                    <a:pt x="1867" y="543"/>
                    <a:pt x="1880" y="557"/>
                  </a:cubicBezTo>
                  <a:cubicBezTo>
                    <a:pt x="1906" y="570"/>
                    <a:pt x="1919" y="583"/>
                    <a:pt x="1919" y="583"/>
                  </a:cubicBezTo>
                  <a:cubicBezTo>
                    <a:pt x="1919" y="610"/>
                    <a:pt x="1906" y="649"/>
                    <a:pt x="1867" y="702"/>
                  </a:cubicBezTo>
                  <a:cubicBezTo>
                    <a:pt x="1840" y="755"/>
                    <a:pt x="1800" y="808"/>
                    <a:pt x="1747" y="888"/>
                  </a:cubicBezTo>
                  <a:lnTo>
                    <a:pt x="1602" y="1126"/>
                  </a:lnTo>
                  <a:cubicBezTo>
                    <a:pt x="1536" y="1033"/>
                    <a:pt x="1469" y="954"/>
                    <a:pt x="1417" y="874"/>
                  </a:cubicBezTo>
                  <a:cubicBezTo>
                    <a:pt x="1364" y="795"/>
                    <a:pt x="1311" y="715"/>
                    <a:pt x="1271" y="663"/>
                  </a:cubicBezTo>
                  <a:cubicBezTo>
                    <a:pt x="1231" y="596"/>
                    <a:pt x="1192" y="543"/>
                    <a:pt x="1165" y="504"/>
                  </a:cubicBezTo>
                  <a:cubicBezTo>
                    <a:pt x="1152" y="464"/>
                    <a:pt x="1139" y="424"/>
                    <a:pt x="1139" y="411"/>
                  </a:cubicBezTo>
                  <a:cubicBezTo>
                    <a:pt x="1139" y="385"/>
                    <a:pt x="1152" y="371"/>
                    <a:pt x="1178" y="371"/>
                  </a:cubicBezTo>
                  <a:cubicBezTo>
                    <a:pt x="1218" y="358"/>
                    <a:pt x="1271" y="358"/>
                    <a:pt x="1324" y="358"/>
                  </a:cubicBezTo>
                  <a:cubicBezTo>
                    <a:pt x="1390" y="358"/>
                    <a:pt x="1443" y="345"/>
                    <a:pt x="1469" y="305"/>
                  </a:cubicBezTo>
                  <a:cubicBezTo>
                    <a:pt x="1509" y="265"/>
                    <a:pt x="1522" y="226"/>
                    <a:pt x="1522" y="199"/>
                  </a:cubicBezTo>
                  <a:cubicBezTo>
                    <a:pt x="1522" y="173"/>
                    <a:pt x="1522" y="146"/>
                    <a:pt x="1522" y="133"/>
                  </a:cubicBezTo>
                  <a:cubicBezTo>
                    <a:pt x="1522" y="107"/>
                    <a:pt x="1509" y="80"/>
                    <a:pt x="1483" y="67"/>
                  </a:cubicBezTo>
                  <a:cubicBezTo>
                    <a:pt x="1456" y="40"/>
                    <a:pt x="1430" y="27"/>
                    <a:pt x="1377" y="14"/>
                  </a:cubicBezTo>
                  <a:cubicBezTo>
                    <a:pt x="1337" y="1"/>
                    <a:pt x="1271" y="1"/>
                    <a:pt x="117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27485A"/>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FFEC9D"/>
              </a:buClr>
              <a:buSzPts val="2800"/>
              <a:buFont typeface="Life Savers"/>
              <a:buNone/>
              <a:defRPr sz="2800" b="1">
                <a:solidFill>
                  <a:srgbClr val="FFEC9D"/>
                </a:solidFill>
                <a:latin typeface="Life Savers"/>
                <a:ea typeface="Life Savers"/>
                <a:cs typeface="Life Savers"/>
                <a:sym typeface="Life Savers"/>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lt1"/>
              </a:buClr>
              <a:buSzPts val="1800"/>
              <a:buFont typeface="Mukta"/>
              <a:buChar char="●"/>
              <a:defRPr sz="1800">
                <a:solidFill>
                  <a:schemeClr val="lt1"/>
                </a:solidFill>
                <a:latin typeface="Mukta"/>
                <a:ea typeface="Mukta"/>
                <a:cs typeface="Mukta"/>
                <a:sym typeface="Mukta"/>
              </a:defRPr>
            </a:lvl1pPr>
            <a:lvl2pPr marL="914400" lvl="1" indent="-317500">
              <a:lnSpc>
                <a:spcPct val="115000"/>
              </a:lnSpc>
              <a:spcBef>
                <a:spcPts val="1600"/>
              </a:spcBef>
              <a:spcAft>
                <a:spcPts val="0"/>
              </a:spcAft>
              <a:buClr>
                <a:schemeClr val="lt1"/>
              </a:buClr>
              <a:buSzPts val="1400"/>
              <a:buFont typeface="Mukta"/>
              <a:buChar char="○"/>
              <a:defRPr>
                <a:solidFill>
                  <a:schemeClr val="lt1"/>
                </a:solidFill>
                <a:latin typeface="Mukta"/>
                <a:ea typeface="Mukta"/>
                <a:cs typeface="Mukta"/>
                <a:sym typeface="Mukta"/>
              </a:defRPr>
            </a:lvl2pPr>
            <a:lvl3pPr marL="1371600" lvl="2" indent="-317500">
              <a:lnSpc>
                <a:spcPct val="115000"/>
              </a:lnSpc>
              <a:spcBef>
                <a:spcPts val="1600"/>
              </a:spcBef>
              <a:spcAft>
                <a:spcPts val="0"/>
              </a:spcAft>
              <a:buClr>
                <a:schemeClr val="lt1"/>
              </a:buClr>
              <a:buSzPts val="1400"/>
              <a:buFont typeface="Mukta"/>
              <a:buChar char="■"/>
              <a:defRPr>
                <a:solidFill>
                  <a:schemeClr val="lt1"/>
                </a:solidFill>
                <a:latin typeface="Mukta"/>
                <a:ea typeface="Mukta"/>
                <a:cs typeface="Mukta"/>
                <a:sym typeface="Mukta"/>
              </a:defRPr>
            </a:lvl3pPr>
            <a:lvl4pPr marL="1828800" lvl="3" indent="-317500">
              <a:lnSpc>
                <a:spcPct val="115000"/>
              </a:lnSpc>
              <a:spcBef>
                <a:spcPts val="1600"/>
              </a:spcBef>
              <a:spcAft>
                <a:spcPts val="0"/>
              </a:spcAft>
              <a:buClr>
                <a:schemeClr val="lt1"/>
              </a:buClr>
              <a:buSzPts val="1400"/>
              <a:buFont typeface="Mukta"/>
              <a:buChar char="●"/>
              <a:defRPr>
                <a:solidFill>
                  <a:schemeClr val="lt1"/>
                </a:solidFill>
                <a:latin typeface="Mukta"/>
                <a:ea typeface="Mukta"/>
                <a:cs typeface="Mukta"/>
                <a:sym typeface="Mukta"/>
              </a:defRPr>
            </a:lvl4pPr>
            <a:lvl5pPr marL="2286000" lvl="4" indent="-317500">
              <a:lnSpc>
                <a:spcPct val="115000"/>
              </a:lnSpc>
              <a:spcBef>
                <a:spcPts val="1600"/>
              </a:spcBef>
              <a:spcAft>
                <a:spcPts val="0"/>
              </a:spcAft>
              <a:buClr>
                <a:schemeClr val="lt1"/>
              </a:buClr>
              <a:buSzPts val="1400"/>
              <a:buFont typeface="Mukta"/>
              <a:buChar char="○"/>
              <a:defRPr>
                <a:solidFill>
                  <a:schemeClr val="lt1"/>
                </a:solidFill>
                <a:latin typeface="Mukta"/>
                <a:ea typeface="Mukta"/>
                <a:cs typeface="Mukta"/>
                <a:sym typeface="Mukta"/>
              </a:defRPr>
            </a:lvl5pPr>
            <a:lvl6pPr marL="2743200" lvl="5" indent="-317500">
              <a:lnSpc>
                <a:spcPct val="115000"/>
              </a:lnSpc>
              <a:spcBef>
                <a:spcPts val="1600"/>
              </a:spcBef>
              <a:spcAft>
                <a:spcPts val="0"/>
              </a:spcAft>
              <a:buClr>
                <a:schemeClr val="lt1"/>
              </a:buClr>
              <a:buSzPts val="1400"/>
              <a:buFont typeface="Mukta"/>
              <a:buChar char="■"/>
              <a:defRPr>
                <a:solidFill>
                  <a:schemeClr val="lt1"/>
                </a:solidFill>
                <a:latin typeface="Mukta"/>
                <a:ea typeface="Mukta"/>
                <a:cs typeface="Mukta"/>
                <a:sym typeface="Mukta"/>
              </a:defRPr>
            </a:lvl6pPr>
            <a:lvl7pPr marL="3200400" lvl="6" indent="-317500">
              <a:lnSpc>
                <a:spcPct val="115000"/>
              </a:lnSpc>
              <a:spcBef>
                <a:spcPts val="1600"/>
              </a:spcBef>
              <a:spcAft>
                <a:spcPts val="0"/>
              </a:spcAft>
              <a:buClr>
                <a:schemeClr val="lt1"/>
              </a:buClr>
              <a:buSzPts val="1400"/>
              <a:buFont typeface="Mukta"/>
              <a:buChar char="●"/>
              <a:defRPr>
                <a:solidFill>
                  <a:schemeClr val="lt1"/>
                </a:solidFill>
                <a:latin typeface="Mukta"/>
                <a:ea typeface="Mukta"/>
                <a:cs typeface="Mukta"/>
                <a:sym typeface="Mukta"/>
              </a:defRPr>
            </a:lvl7pPr>
            <a:lvl8pPr marL="3657600" lvl="7" indent="-317500">
              <a:lnSpc>
                <a:spcPct val="115000"/>
              </a:lnSpc>
              <a:spcBef>
                <a:spcPts val="1600"/>
              </a:spcBef>
              <a:spcAft>
                <a:spcPts val="0"/>
              </a:spcAft>
              <a:buClr>
                <a:schemeClr val="lt1"/>
              </a:buClr>
              <a:buSzPts val="1400"/>
              <a:buFont typeface="Mukta"/>
              <a:buChar char="○"/>
              <a:defRPr>
                <a:solidFill>
                  <a:schemeClr val="lt1"/>
                </a:solidFill>
                <a:latin typeface="Mukta"/>
                <a:ea typeface="Mukta"/>
                <a:cs typeface="Mukta"/>
                <a:sym typeface="Mukta"/>
              </a:defRPr>
            </a:lvl8pPr>
            <a:lvl9pPr marL="4114800" lvl="8" indent="-317500">
              <a:lnSpc>
                <a:spcPct val="115000"/>
              </a:lnSpc>
              <a:spcBef>
                <a:spcPts val="1600"/>
              </a:spcBef>
              <a:spcAft>
                <a:spcPts val="1600"/>
              </a:spcAft>
              <a:buClr>
                <a:schemeClr val="lt1"/>
              </a:buClr>
              <a:buSzPts val="1400"/>
              <a:buFont typeface="Mukta"/>
              <a:buChar char="■"/>
              <a:defRPr>
                <a:solidFill>
                  <a:schemeClr val="lt1"/>
                </a:solidFill>
                <a:latin typeface="Mukta"/>
                <a:ea typeface="Mukta"/>
                <a:cs typeface="Mukta"/>
                <a:sym typeface="Mukta"/>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dk2"/>
                </a:solidFill>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5" r:id="rId6"/>
    <p:sldLayoutId id="2147483657" r:id="rId7"/>
    <p:sldLayoutId id="2147483658" r:id="rId8"/>
    <p:sldLayoutId id="2147483659" r:id="rId9"/>
    <p:sldLayoutId id="2147483662" r:id="rId10"/>
    <p:sldLayoutId id="2147483665" r:id="rId11"/>
    <p:sldLayoutId id="2147483667" r:id="rId12"/>
    <p:sldLayoutId id="2147483668" r:id="rId13"/>
    <p:sldLayoutId id="2147483669" r:id="rId14"/>
    <p:sldLayoutId id="2147483670" r:id="rId1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rgbClr val="0E2A47"/>
        </a:solidFill>
        <a:effectLst/>
      </p:bgPr>
    </p:bg>
    <p:spTree>
      <p:nvGrpSpPr>
        <p:cNvPr id="1" name="Shape 430"/>
        <p:cNvGrpSpPr/>
        <p:nvPr/>
      </p:nvGrpSpPr>
      <p:grpSpPr>
        <a:xfrm>
          <a:off x="0" y="0"/>
          <a:ext cx="0" cy="0"/>
          <a:chOff x="0" y="0"/>
          <a:chExt cx="0" cy="0"/>
        </a:xfrm>
      </p:grpSpPr>
      <p:sp>
        <p:nvSpPr>
          <p:cNvPr id="431" name="Google Shape;431;p25"/>
          <p:cNvSpPr txBox="1">
            <a:spLocks noGrp="1"/>
          </p:cNvSpPr>
          <p:nvPr>
            <p:ph type="title"/>
          </p:nvPr>
        </p:nvSpPr>
        <p:spPr>
          <a:xfrm>
            <a:off x="1068100" y="933450"/>
            <a:ext cx="7047300" cy="4824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432" name="Google Shape;432;p25"/>
          <p:cNvSpPr txBox="1">
            <a:spLocks noGrp="1"/>
          </p:cNvSpPr>
          <p:nvPr>
            <p:ph type="body" idx="1"/>
          </p:nvPr>
        </p:nvSpPr>
        <p:spPr>
          <a:xfrm>
            <a:off x="1068100" y="1695450"/>
            <a:ext cx="7047300" cy="2502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cSld>
  <p:clrMap bg1="lt1" tx1="dk1" bg2="dk2" tx2="lt2" accent1="accent1" accent2="accent2" accent3="accent3" accent4="accent4" accent5="accent5" accent6="accent6" hlink="hlink" folHlink="folHlink"/>
  <p:sldLayoutIdLst>
    <p:sldLayoutId id="214748367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hyperlink" Target="http://bit.ly/2PfT4lq" TargetMode="External"/><Relationship Id="rId2" Type="http://schemas.openxmlformats.org/officeDocument/2006/relationships/notesSlide" Target="../notesSlides/notesSlide13.xml"/><Relationship Id="rId1" Type="http://schemas.openxmlformats.org/officeDocument/2006/relationships/slideLayout" Target="../slideLayouts/slideLayout16.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tfDmCT1tQ6c" TargetMode="Externa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7485A"/>
        </a:solidFill>
        <a:effectLst/>
      </p:bgPr>
    </p:bg>
    <p:spTree>
      <p:nvGrpSpPr>
        <p:cNvPr id="1" name="Shape 437"/>
        <p:cNvGrpSpPr/>
        <p:nvPr/>
      </p:nvGrpSpPr>
      <p:grpSpPr>
        <a:xfrm>
          <a:off x="0" y="0"/>
          <a:ext cx="0" cy="0"/>
          <a:chOff x="0" y="0"/>
          <a:chExt cx="0" cy="0"/>
        </a:xfrm>
      </p:grpSpPr>
      <p:grpSp>
        <p:nvGrpSpPr>
          <p:cNvPr id="504" name="Google Shape;504;p27"/>
          <p:cNvGrpSpPr/>
          <p:nvPr/>
        </p:nvGrpSpPr>
        <p:grpSpPr>
          <a:xfrm>
            <a:off x="93971" y="3681949"/>
            <a:ext cx="1399270" cy="2216493"/>
            <a:chOff x="1330834" y="3033268"/>
            <a:chExt cx="2204156" cy="3249434"/>
          </a:xfrm>
        </p:grpSpPr>
        <p:grpSp>
          <p:nvGrpSpPr>
            <p:cNvPr id="505" name="Google Shape;505;p27"/>
            <p:cNvGrpSpPr/>
            <p:nvPr/>
          </p:nvGrpSpPr>
          <p:grpSpPr>
            <a:xfrm>
              <a:off x="1330834" y="3793115"/>
              <a:ext cx="868990" cy="1258447"/>
              <a:chOff x="3235834" y="3793115"/>
              <a:chExt cx="868990" cy="1258447"/>
            </a:xfrm>
          </p:grpSpPr>
          <p:sp>
            <p:nvSpPr>
              <p:cNvPr id="506" name="Google Shape;506;p27"/>
              <p:cNvSpPr/>
              <p:nvPr/>
            </p:nvSpPr>
            <p:spPr>
              <a:xfrm>
                <a:off x="3236476" y="3795496"/>
                <a:ext cx="868347" cy="1256066"/>
              </a:xfrm>
              <a:custGeom>
                <a:avLst/>
                <a:gdLst/>
                <a:ahLst/>
                <a:cxnLst/>
                <a:rect l="l" t="t" r="r" b="b"/>
                <a:pathLst>
                  <a:path w="15711" h="22726" extrusionOk="0">
                    <a:moveTo>
                      <a:pt x="1099" y="1"/>
                    </a:moveTo>
                    <a:cubicBezTo>
                      <a:pt x="490" y="1"/>
                      <a:pt x="1" y="491"/>
                      <a:pt x="1" y="1099"/>
                    </a:cubicBezTo>
                    <a:lnTo>
                      <a:pt x="1" y="21614"/>
                    </a:lnTo>
                    <a:cubicBezTo>
                      <a:pt x="1" y="22223"/>
                      <a:pt x="490" y="22726"/>
                      <a:pt x="1099" y="22726"/>
                    </a:cubicBezTo>
                    <a:lnTo>
                      <a:pt x="14612" y="22726"/>
                    </a:lnTo>
                    <a:cubicBezTo>
                      <a:pt x="15221" y="22726"/>
                      <a:pt x="15711" y="22223"/>
                      <a:pt x="15711" y="21614"/>
                    </a:cubicBezTo>
                    <a:lnTo>
                      <a:pt x="15711" y="1099"/>
                    </a:lnTo>
                    <a:cubicBezTo>
                      <a:pt x="15711" y="491"/>
                      <a:pt x="15221" y="1"/>
                      <a:pt x="1461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07" name="Google Shape;507;p27"/>
              <p:cNvGrpSpPr/>
              <p:nvPr/>
            </p:nvGrpSpPr>
            <p:grpSpPr>
              <a:xfrm>
                <a:off x="3235834" y="3793115"/>
                <a:ext cx="865418" cy="1258447"/>
                <a:chOff x="3235834" y="3793115"/>
                <a:chExt cx="865418" cy="1258447"/>
              </a:xfrm>
            </p:grpSpPr>
            <p:sp>
              <p:nvSpPr>
                <p:cNvPr id="508" name="Google Shape;508;p27"/>
                <p:cNvSpPr/>
                <p:nvPr/>
              </p:nvSpPr>
              <p:spPr>
                <a:xfrm>
                  <a:off x="3235834" y="3793115"/>
                  <a:ext cx="865418" cy="389985"/>
                </a:xfrm>
                <a:custGeom>
                  <a:avLst/>
                  <a:gdLst/>
                  <a:ahLst/>
                  <a:cxnLst/>
                  <a:rect l="l" t="t" r="r" b="b"/>
                  <a:pathLst>
                    <a:path w="15658" h="7056" extrusionOk="0">
                      <a:moveTo>
                        <a:pt x="1046" y="1"/>
                      </a:moveTo>
                      <a:cubicBezTo>
                        <a:pt x="437" y="1"/>
                        <a:pt x="1" y="491"/>
                        <a:pt x="1" y="1099"/>
                      </a:cubicBezTo>
                      <a:lnTo>
                        <a:pt x="1" y="7055"/>
                      </a:lnTo>
                      <a:lnTo>
                        <a:pt x="15658" y="7055"/>
                      </a:lnTo>
                      <a:lnTo>
                        <a:pt x="15658" y="1099"/>
                      </a:lnTo>
                      <a:cubicBezTo>
                        <a:pt x="15658" y="491"/>
                        <a:pt x="15168" y="1"/>
                        <a:pt x="1455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27"/>
                <p:cNvSpPr/>
                <p:nvPr/>
              </p:nvSpPr>
              <p:spPr>
                <a:xfrm>
                  <a:off x="3306725" y="3905262"/>
                  <a:ext cx="719118" cy="182888"/>
                </a:xfrm>
                <a:custGeom>
                  <a:avLst/>
                  <a:gdLst/>
                  <a:ahLst/>
                  <a:cxnLst/>
                  <a:rect l="l" t="t" r="r" b="b"/>
                  <a:pathLst>
                    <a:path w="13011" h="3309" extrusionOk="0">
                      <a:moveTo>
                        <a:pt x="662" y="0"/>
                      </a:moveTo>
                      <a:cubicBezTo>
                        <a:pt x="278" y="0"/>
                        <a:pt x="0" y="278"/>
                        <a:pt x="0" y="662"/>
                      </a:cubicBezTo>
                      <a:lnTo>
                        <a:pt x="0" y="2647"/>
                      </a:lnTo>
                      <a:cubicBezTo>
                        <a:pt x="0" y="3031"/>
                        <a:pt x="278" y="3309"/>
                        <a:pt x="662" y="3309"/>
                      </a:cubicBezTo>
                      <a:lnTo>
                        <a:pt x="12349" y="3309"/>
                      </a:lnTo>
                      <a:cubicBezTo>
                        <a:pt x="12733" y="3309"/>
                        <a:pt x="13011" y="3031"/>
                        <a:pt x="13011" y="2647"/>
                      </a:cubicBezTo>
                      <a:lnTo>
                        <a:pt x="13011" y="662"/>
                      </a:lnTo>
                      <a:cubicBezTo>
                        <a:pt x="13011" y="278"/>
                        <a:pt x="12733" y="0"/>
                        <a:pt x="12349"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27"/>
                <p:cNvSpPr/>
                <p:nvPr/>
              </p:nvSpPr>
              <p:spPr>
                <a:xfrm>
                  <a:off x="3309654" y="4261478"/>
                  <a:ext cx="146355" cy="143426"/>
                </a:xfrm>
                <a:custGeom>
                  <a:avLst/>
                  <a:gdLst/>
                  <a:ahLst/>
                  <a:cxnLst/>
                  <a:rect l="l" t="t" r="r" b="b"/>
                  <a:pathLst>
                    <a:path w="2648" h="2595" extrusionOk="0">
                      <a:moveTo>
                        <a:pt x="556" y="1"/>
                      </a:moveTo>
                      <a:cubicBezTo>
                        <a:pt x="278" y="1"/>
                        <a:pt x="0" y="226"/>
                        <a:pt x="0" y="504"/>
                      </a:cubicBezTo>
                      <a:lnTo>
                        <a:pt x="0" y="2052"/>
                      </a:lnTo>
                      <a:cubicBezTo>
                        <a:pt x="0" y="2383"/>
                        <a:pt x="278" y="2595"/>
                        <a:pt x="556" y="2595"/>
                      </a:cubicBezTo>
                      <a:lnTo>
                        <a:pt x="2091" y="2595"/>
                      </a:lnTo>
                      <a:cubicBezTo>
                        <a:pt x="2369" y="2595"/>
                        <a:pt x="2647" y="2383"/>
                        <a:pt x="2647" y="2052"/>
                      </a:cubicBezTo>
                      <a:lnTo>
                        <a:pt x="2647" y="504"/>
                      </a:lnTo>
                      <a:cubicBezTo>
                        <a:pt x="2647" y="226"/>
                        <a:pt x="2369" y="1"/>
                        <a:pt x="2091" y="1"/>
                      </a:cubicBezTo>
                      <a:close/>
                    </a:path>
                  </a:pathLst>
                </a:custGeom>
                <a:solidFill>
                  <a:srgbClr val="EE1D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27"/>
                <p:cNvSpPr/>
                <p:nvPr/>
              </p:nvSpPr>
              <p:spPr>
                <a:xfrm>
                  <a:off x="3501275" y="4261478"/>
                  <a:ext cx="143426" cy="143426"/>
                </a:xfrm>
                <a:custGeom>
                  <a:avLst/>
                  <a:gdLst/>
                  <a:ahLst/>
                  <a:cxnLst/>
                  <a:rect l="l" t="t" r="r" b="b"/>
                  <a:pathLst>
                    <a:path w="2595" h="2595" extrusionOk="0">
                      <a:moveTo>
                        <a:pt x="557" y="1"/>
                      </a:moveTo>
                      <a:cubicBezTo>
                        <a:pt x="226" y="1"/>
                        <a:pt x="1" y="226"/>
                        <a:pt x="1" y="504"/>
                      </a:cubicBezTo>
                      <a:lnTo>
                        <a:pt x="1" y="2052"/>
                      </a:lnTo>
                      <a:cubicBezTo>
                        <a:pt x="1" y="2383"/>
                        <a:pt x="226" y="2595"/>
                        <a:pt x="557" y="2595"/>
                      </a:cubicBezTo>
                      <a:lnTo>
                        <a:pt x="2105" y="2595"/>
                      </a:lnTo>
                      <a:cubicBezTo>
                        <a:pt x="2383" y="2595"/>
                        <a:pt x="2595" y="2383"/>
                        <a:pt x="2595" y="2052"/>
                      </a:cubicBezTo>
                      <a:lnTo>
                        <a:pt x="2595" y="504"/>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27"/>
                <p:cNvSpPr/>
                <p:nvPr/>
              </p:nvSpPr>
              <p:spPr>
                <a:xfrm>
                  <a:off x="3693670" y="4261478"/>
                  <a:ext cx="143426" cy="143426"/>
                </a:xfrm>
                <a:custGeom>
                  <a:avLst/>
                  <a:gdLst/>
                  <a:ahLst/>
                  <a:cxnLst/>
                  <a:rect l="l" t="t" r="r" b="b"/>
                  <a:pathLst>
                    <a:path w="2595" h="2595" extrusionOk="0">
                      <a:moveTo>
                        <a:pt x="490" y="1"/>
                      </a:moveTo>
                      <a:cubicBezTo>
                        <a:pt x="226" y="1"/>
                        <a:pt x="1" y="226"/>
                        <a:pt x="1" y="504"/>
                      </a:cubicBezTo>
                      <a:lnTo>
                        <a:pt x="1" y="2052"/>
                      </a:lnTo>
                      <a:cubicBezTo>
                        <a:pt x="1" y="2383"/>
                        <a:pt x="226" y="2595"/>
                        <a:pt x="490" y="2595"/>
                      </a:cubicBezTo>
                      <a:lnTo>
                        <a:pt x="2092" y="2595"/>
                      </a:lnTo>
                      <a:cubicBezTo>
                        <a:pt x="2370" y="2595"/>
                        <a:pt x="2595" y="2383"/>
                        <a:pt x="2595" y="2052"/>
                      </a:cubicBezTo>
                      <a:lnTo>
                        <a:pt x="2595" y="504"/>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27"/>
                <p:cNvSpPr/>
                <p:nvPr/>
              </p:nvSpPr>
              <p:spPr>
                <a:xfrm>
                  <a:off x="3309654" y="4453872"/>
                  <a:ext cx="146355" cy="143426"/>
                </a:xfrm>
                <a:custGeom>
                  <a:avLst/>
                  <a:gdLst/>
                  <a:ahLst/>
                  <a:cxnLst/>
                  <a:rect l="l" t="t" r="r" b="b"/>
                  <a:pathLst>
                    <a:path w="2648" h="2595" extrusionOk="0">
                      <a:moveTo>
                        <a:pt x="556" y="1"/>
                      </a:moveTo>
                      <a:cubicBezTo>
                        <a:pt x="278" y="1"/>
                        <a:pt x="0" y="226"/>
                        <a:pt x="0" y="556"/>
                      </a:cubicBezTo>
                      <a:lnTo>
                        <a:pt x="0" y="2092"/>
                      </a:lnTo>
                      <a:cubicBezTo>
                        <a:pt x="0" y="2370"/>
                        <a:pt x="278" y="2595"/>
                        <a:pt x="556" y="2595"/>
                      </a:cubicBezTo>
                      <a:lnTo>
                        <a:pt x="2091" y="2595"/>
                      </a:lnTo>
                      <a:cubicBezTo>
                        <a:pt x="2369" y="2595"/>
                        <a:pt x="2647" y="2370"/>
                        <a:pt x="2647" y="2092"/>
                      </a:cubicBezTo>
                      <a:lnTo>
                        <a:pt x="2647" y="556"/>
                      </a:lnTo>
                      <a:cubicBezTo>
                        <a:pt x="2647" y="226"/>
                        <a:pt x="2369" y="1"/>
                        <a:pt x="2091" y="1"/>
                      </a:cubicBezTo>
                      <a:close/>
                    </a:path>
                  </a:pathLst>
                </a:custGeom>
                <a:solidFill>
                  <a:srgbClr val="CEC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27"/>
                <p:cNvSpPr/>
                <p:nvPr/>
              </p:nvSpPr>
              <p:spPr>
                <a:xfrm>
                  <a:off x="3501275" y="4453872"/>
                  <a:ext cx="143426" cy="143426"/>
                </a:xfrm>
                <a:custGeom>
                  <a:avLst/>
                  <a:gdLst/>
                  <a:ahLst/>
                  <a:cxnLst/>
                  <a:rect l="l" t="t" r="r" b="b"/>
                  <a:pathLst>
                    <a:path w="2595" h="2595" extrusionOk="0">
                      <a:moveTo>
                        <a:pt x="557" y="1"/>
                      </a:moveTo>
                      <a:cubicBezTo>
                        <a:pt x="226" y="1"/>
                        <a:pt x="1" y="226"/>
                        <a:pt x="1" y="556"/>
                      </a:cubicBezTo>
                      <a:lnTo>
                        <a:pt x="1" y="2092"/>
                      </a:lnTo>
                      <a:cubicBezTo>
                        <a:pt x="1" y="2370"/>
                        <a:pt x="226" y="2595"/>
                        <a:pt x="557" y="2595"/>
                      </a:cubicBezTo>
                      <a:lnTo>
                        <a:pt x="2105" y="2595"/>
                      </a:lnTo>
                      <a:cubicBezTo>
                        <a:pt x="2383" y="2595"/>
                        <a:pt x="2595" y="2370"/>
                        <a:pt x="2595" y="2092"/>
                      </a:cubicBezTo>
                      <a:lnTo>
                        <a:pt x="2595" y="556"/>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27"/>
                <p:cNvSpPr/>
                <p:nvPr/>
              </p:nvSpPr>
              <p:spPr>
                <a:xfrm>
                  <a:off x="3693670" y="4453872"/>
                  <a:ext cx="143426" cy="143426"/>
                </a:xfrm>
                <a:custGeom>
                  <a:avLst/>
                  <a:gdLst/>
                  <a:ahLst/>
                  <a:cxnLst/>
                  <a:rect l="l" t="t" r="r" b="b"/>
                  <a:pathLst>
                    <a:path w="2595" h="2595" extrusionOk="0">
                      <a:moveTo>
                        <a:pt x="490" y="1"/>
                      </a:moveTo>
                      <a:cubicBezTo>
                        <a:pt x="226" y="1"/>
                        <a:pt x="1" y="226"/>
                        <a:pt x="1" y="556"/>
                      </a:cubicBezTo>
                      <a:lnTo>
                        <a:pt x="1" y="2092"/>
                      </a:lnTo>
                      <a:cubicBezTo>
                        <a:pt x="1" y="2370"/>
                        <a:pt x="226" y="2595"/>
                        <a:pt x="490" y="2595"/>
                      </a:cubicBezTo>
                      <a:lnTo>
                        <a:pt x="2092" y="2595"/>
                      </a:lnTo>
                      <a:cubicBezTo>
                        <a:pt x="2370" y="2595"/>
                        <a:pt x="2595" y="2370"/>
                        <a:pt x="2595" y="2092"/>
                      </a:cubicBezTo>
                      <a:lnTo>
                        <a:pt x="2595" y="556"/>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27"/>
                <p:cNvSpPr/>
                <p:nvPr/>
              </p:nvSpPr>
              <p:spPr>
                <a:xfrm>
                  <a:off x="3309654" y="4645549"/>
                  <a:ext cx="146355" cy="146355"/>
                </a:xfrm>
                <a:custGeom>
                  <a:avLst/>
                  <a:gdLst/>
                  <a:ahLst/>
                  <a:cxnLst/>
                  <a:rect l="l" t="t" r="r" b="b"/>
                  <a:pathLst>
                    <a:path w="2648" h="2648" extrusionOk="0">
                      <a:moveTo>
                        <a:pt x="556" y="0"/>
                      </a:moveTo>
                      <a:cubicBezTo>
                        <a:pt x="278" y="0"/>
                        <a:pt x="0" y="278"/>
                        <a:pt x="0" y="556"/>
                      </a:cubicBezTo>
                      <a:lnTo>
                        <a:pt x="0" y="2105"/>
                      </a:lnTo>
                      <a:cubicBezTo>
                        <a:pt x="0" y="2383"/>
                        <a:pt x="278" y="2647"/>
                        <a:pt x="556" y="2647"/>
                      </a:cubicBezTo>
                      <a:lnTo>
                        <a:pt x="2091" y="2647"/>
                      </a:lnTo>
                      <a:cubicBezTo>
                        <a:pt x="2369" y="2647"/>
                        <a:pt x="2647" y="2383"/>
                        <a:pt x="2647" y="2105"/>
                      </a:cubicBezTo>
                      <a:lnTo>
                        <a:pt x="2647" y="556"/>
                      </a:lnTo>
                      <a:cubicBezTo>
                        <a:pt x="2647" y="278"/>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27"/>
                <p:cNvSpPr/>
                <p:nvPr/>
              </p:nvSpPr>
              <p:spPr>
                <a:xfrm>
                  <a:off x="3501275" y="4645549"/>
                  <a:ext cx="143426" cy="146355"/>
                </a:xfrm>
                <a:custGeom>
                  <a:avLst/>
                  <a:gdLst/>
                  <a:ahLst/>
                  <a:cxnLst/>
                  <a:rect l="l" t="t" r="r" b="b"/>
                  <a:pathLst>
                    <a:path w="2595" h="2648" extrusionOk="0">
                      <a:moveTo>
                        <a:pt x="557" y="0"/>
                      </a:moveTo>
                      <a:cubicBezTo>
                        <a:pt x="226" y="0"/>
                        <a:pt x="1" y="278"/>
                        <a:pt x="1" y="556"/>
                      </a:cubicBezTo>
                      <a:lnTo>
                        <a:pt x="1" y="2105"/>
                      </a:lnTo>
                      <a:cubicBezTo>
                        <a:pt x="1" y="2383"/>
                        <a:pt x="226" y="2647"/>
                        <a:pt x="557" y="2647"/>
                      </a:cubicBezTo>
                      <a:lnTo>
                        <a:pt x="2105" y="2647"/>
                      </a:lnTo>
                      <a:cubicBezTo>
                        <a:pt x="2383" y="2647"/>
                        <a:pt x="2595" y="2383"/>
                        <a:pt x="2595" y="2105"/>
                      </a:cubicBezTo>
                      <a:lnTo>
                        <a:pt x="2595" y="556"/>
                      </a:lnTo>
                      <a:cubicBezTo>
                        <a:pt x="2595" y="278"/>
                        <a:pt x="2383" y="0"/>
                        <a:pt x="2105" y="0"/>
                      </a:cubicBezTo>
                      <a:close/>
                    </a:path>
                  </a:pathLst>
                </a:custGeom>
                <a:solidFill>
                  <a:srgbClr val="C1C1C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27"/>
                <p:cNvSpPr/>
                <p:nvPr/>
              </p:nvSpPr>
              <p:spPr>
                <a:xfrm>
                  <a:off x="3693670" y="4645549"/>
                  <a:ext cx="143426" cy="146355"/>
                </a:xfrm>
                <a:custGeom>
                  <a:avLst/>
                  <a:gdLst/>
                  <a:ahLst/>
                  <a:cxnLst/>
                  <a:rect l="l" t="t" r="r" b="b"/>
                  <a:pathLst>
                    <a:path w="2595" h="2648" extrusionOk="0">
                      <a:moveTo>
                        <a:pt x="490" y="0"/>
                      </a:moveTo>
                      <a:cubicBezTo>
                        <a:pt x="226" y="0"/>
                        <a:pt x="1" y="278"/>
                        <a:pt x="1" y="556"/>
                      </a:cubicBezTo>
                      <a:lnTo>
                        <a:pt x="1" y="2105"/>
                      </a:lnTo>
                      <a:cubicBezTo>
                        <a:pt x="1" y="2383"/>
                        <a:pt x="226" y="2647"/>
                        <a:pt x="490" y="2647"/>
                      </a:cubicBezTo>
                      <a:lnTo>
                        <a:pt x="2092" y="2647"/>
                      </a:lnTo>
                      <a:cubicBezTo>
                        <a:pt x="2370" y="2647"/>
                        <a:pt x="2595" y="2383"/>
                        <a:pt x="2595" y="2105"/>
                      </a:cubicBezTo>
                      <a:lnTo>
                        <a:pt x="2595" y="556"/>
                      </a:lnTo>
                      <a:cubicBezTo>
                        <a:pt x="2595" y="278"/>
                        <a:pt x="2370" y="0"/>
                        <a:pt x="2092" y="0"/>
                      </a:cubicBezTo>
                      <a:close/>
                    </a:path>
                  </a:pathLst>
                </a:custGeom>
                <a:solidFill>
                  <a:srgbClr val="CEC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27"/>
                <p:cNvSpPr/>
                <p:nvPr/>
              </p:nvSpPr>
              <p:spPr>
                <a:xfrm>
                  <a:off x="3309654" y="4840873"/>
                  <a:ext cx="146355" cy="143426"/>
                </a:xfrm>
                <a:custGeom>
                  <a:avLst/>
                  <a:gdLst/>
                  <a:ahLst/>
                  <a:cxnLst/>
                  <a:rect l="l" t="t" r="r" b="b"/>
                  <a:pathLst>
                    <a:path w="2648" h="2595" extrusionOk="0">
                      <a:moveTo>
                        <a:pt x="556" y="0"/>
                      </a:moveTo>
                      <a:cubicBezTo>
                        <a:pt x="278" y="0"/>
                        <a:pt x="0" y="225"/>
                        <a:pt x="0" y="503"/>
                      </a:cubicBezTo>
                      <a:lnTo>
                        <a:pt x="0" y="2091"/>
                      </a:lnTo>
                      <a:cubicBezTo>
                        <a:pt x="0" y="2369"/>
                        <a:pt x="278" y="2594"/>
                        <a:pt x="556" y="2594"/>
                      </a:cubicBezTo>
                      <a:lnTo>
                        <a:pt x="2091" y="2594"/>
                      </a:lnTo>
                      <a:cubicBezTo>
                        <a:pt x="2369" y="2594"/>
                        <a:pt x="2647" y="2369"/>
                        <a:pt x="2647" y="2091"/>
                      </a:cubicBezTo>
                      <a:lnTo>
                        <a:pt x="2647" y="503"/>
                      </a:lnTo>
                      <a:cubicBezTo>
                        <a:pt x="2647" y="225"/>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27"/>
                <p:cNvSpPr/>
                <p:nvPr/>
              </p:nvSpPr>
              <p:spPr>
                <a:xfrm>
                  <a:off x="3501275" y="4840873"/>
                  <a:ext cx="143426" cy="143426"/>
                </a:xfrm>
                <a:custGeom>
                  <a:avLst/>
                  <a:gdLst/>
                  <a:ahLst/>
                  <a:cxnLst/>
                  <a:rect l="l" t="t" r="r" b="b"/>
                  <a:pathLst>
                    <a:path w="2595" h="2595" extrusionOk="0">
                      <a:moveTo>
                        <a:pt x="557" y="0"/>
                      </a:moveTo>
                      <a:cubicBezTo>
                        <a:pt x="226" y="0"/>
                        <a:pt x="1" y="225"/>
                        <a:pt x="1" y="503"/>
                      </a:cubicBezTo>
                      <a:lnTo>
                        <a:pt x="1" y="2091"/>
                      </a:lnTo>
                      <a:cubicBezTo>
                        <a:pt x="1" y="2369"/>
                        <a:pt x="226" y="2594"/>
                        <a:pt x="557" y="2594"/>
                      </a:cubicBezTo>
                      <a:lnTo>
                        <a:pt x="2105" y="2594"/>
                      </a:lnTo>
                      <a:cubicBezTo>
                        <a:pt x="2383" y="2594"/>
                        <a:pt x="2595" y="2369"/>
                        <a:pt x="2595" y="2091"/>
                      </a:cubicBezTo>
                      <a:lnTo>
                        <a:pt x="2595" y="503"/>
                      </a:lnTo>
                      <a:cubicBezTo>
                        <a:pt x="2595" y="225"/>
                        <a:pt x="2383" y="0"/>
                        <a:pt x="2105" y="0"/>
                      </a:cubicBezTo>
                      <a:close/>
                    </a:path>
                  </a:pathLst>
                </a:custGeom>
                <a:solidFill>
                  <a:srgbClr val="CEC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27"/>
                <p:cNvSpPr/>
                <p:nvPr/>
              </p:nvSpPr>
              <p:spPr>
                <a:xfrm>
                  <a:off x="3693670" y="4840873"/>
                  <a:ext cx="143426" cy="143426"/>
                </a:xfrm>
                <a:custGeom>
                  <a:avLst/>
                  <a:gdLst/>
                  <a:ahLst/>
                  <a:cxnLst/>
                  <a:rect l="l" t="t" r="r" b="b"/>
                  <a:pathLst>
                    <a:path w="2595" h="2595" extrusionOk="0">
                      <a:moveTo>
                        <a:pt x="490" y="0"/>
                      </a:moveTo>
                      <a:cubicBezTo>
                        <a:pt x="226" y="0"/>
                        <a:pt x="1" y="225"/>
                        <a:pt x="1" y="503"/>
                      </a:cubicBezTo>
                      <a:lnTo>
                        <a:pt x="1" y="2091"/>
                      </a:lnTo>
                      <a:cubicBezTo>
                        <a:pt x="1" y="2369"/>
                        <a:pt x="226" y="2594"/>
                        <a:pt x="490" y="2594"/>
                      </a:cubicBezTo>
                      <a:lnTo>
                        <a:pt x="2092" y="2594"/>
                      </a:lnTo>
                      <a:cubicBezTo>
                        <a:pt x="2370" y="2594"/>
                        <a:pt x="2595" y="2369"/>
                        <a:pt x="2595" y="2091"/>
                      </a:cubicBezTo>
                      <a:lnTo>
                        <a:pt x="2595" y="503"/>
                      </a:lnTo>
                      <a:cubicBezTo>
                        <a:pt x="2595" y="225"/>
                        <a:pt x="2370" y="0"/>
                        <a:pt x="2092" y="0"/>
                      </a:cubicBezTo>
                      <a:close/>
                    </a:path>
                  </a:pathLst>
                </a:custGeom>
                <a:solidFill>
                  <a:srgbClr val="9999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27"/>
                <p:cNvSpPr/>
                <p:nvPr/>
              </p:nvSpPr>
              <p:spPr>
                <a:xfrm>
                  <a:off x="3855335" y="4185426"/>
                  <a:ext cx="243685" cy="866136"/>
                </a:xfrm>
                <a:custGeom>
                  <a:avLst/>
                  <a:gdLst/>
                  <a:ahLst/>
                  <a:cxnLst/>
                  <a:rect l="l" t="t" r="r" b="b"/>
                  <a:pathLst>
                    <a:path w="4409" h="15671" extrusionOk="0">
                      <a:moveTo>
                        <a:pt x="2595" y="1377"/>
                      </a:moveTo>
                      <a:cubicBezTo>
                        <a:pt x="2926" y="1377"/>
                        <a:pt x="3137" y="1602"/>
                        <a:pt x="3137" y="1880"/>
                      </a:cubicBezTo>
                      <a:lnTo>
                        <a:pt x="3137" y="3428"/>
                      </a:lnTo>
                      <a:cubicBezTo>
                        <a:pt x="3137" y="3759"/>
                        <a:pt x="2926" y="3971"/>
                        <a:pt x="2595" y="3971"/>
                      </a:cubicBezTo>
                      <a:lnTo>
                        <a:pt x="1046" y="3971"/>
                      </a:lnTo>
                      <a:cubicBezTo>
                        <a:pt x="768" y="3971"/>
                        <a:pt x="543" y="3759"/>
                        <a:pt x="543" y="3428"/>
                      </a:cubicBezTo>
                      <a:lnTo>
                        <a:pt x="543" y="1880"/>
                      </a:lnTo>
                      <a:cubicBezTo>
                        <a:pt x="543" y="1602"/>
                        <a:pt x="768" y="1377"/>
                        <a:pt x="1046" y="1377"/>
                      </a:cubicBezTo>
                      <a:close/>
                      <a:moveTo>
                        <a:pt x="2595" y="4858"/>
                      </a:moveTo>
                      <a:cubicBezTo>
                        <a:pt x="2926" y="4858"/>
                        <a:pt x="3137" y="5083"/>
                        <a:pt x="3137" y="5413"/>
                      </a:cubicBezTo>
                      <a:lnTo>
                        <a:pt x="3137" y="6949"/>
                      </a:lnTo>
                      <a:cubicBezTo>
                        <a:pt x="3137" y="7227"/>
                        <a:pt x="2926" y="7452"/>
                        <a:pt x="2595" y="7452"/>
                      </a:cubicBezTo>
                      <a:lnTo>
                        <a:pt x="1046" y="7452"/>
                      </a:lnTo>
                      <a:cubicBezTo>
                        <a:pt x="768" y="7452"/>
                        <a:pt x="543" y="7227"/>
                        <a:pt x="543" y="6949"/>
                      </a:cubicBezTo>
                      <a:lnTo>
                        <a:pt x="543" y="5413"/>
                      </a:lnTo>
                      <a:cubicBezTo>
                        <a:pt x="543" y="5083"/>
                        <a:pt x="768" y="4858"/>
                        <a:pt x="1046" y="4858"/>
                      </a:cubicBezTo>
                      <a:close/>
                      <a:moveTo>
                        <a:pt x="2595" y="8325"/>
                      </a:moveTo>
                      <a:cubicBezTo>
                        <a:pt x="2926" y="8325"/>
                        <a:pt x="3137" y="8603"/>
                        <a:pt x="3137" y="8881"/>
                      </a:cubicBezTo>
                      <a:lnTo>
                        <a:pt x="3137" y="13950"/>
                      </a:lnTo>
                      <a:cubicBezTo>
                        <a:pt x="3137" y="14228"/>
                        <a:pt x="2926" y="14453"/>
                        <a:pt x="2595" y="14453"/>
                      </a:cubicBezTo>
                      <a:lnTo>
                        <a:pt x="1046" y="14453"/>
                      </a:lnTo>
                      <a:cubicBezTo>
                        <a:pt x="768" y="14453"/>
                        <a:pt x="543" y="14228"/>
                        <a:pt x="543" y="13950"/>
                      </a:cubicBezTo>
                      <a:lnTo>
                        <a:pt x="543" y="8881"/>
                      </a:lnTo>
                      <a:cubicBezTo>
                        <a:pt x="543" y="8603"/>
                        <a:pt x="768" y="8325"/>
                        <a:pt x="1046" y="8325"/>
                      </a:cubicBezTo>
                      <a:close/>
                      <a:moveTo>
                        <a:pt x="1" y="0"/>
                      </a:moveTo>
                      <a:lnTo>
                        <a:pt x="1" y="15671"/>
                      </a:lnTo>
                      <a:lnTo>
                        <a:pt x="3415" y="15671"/>
                      </a:lnTo>
                      <a:cubicBezTo>
                        <a:pt x="3521" y="15671"/>
                        <a:pt x="3693" y="15605"/>
                        <a:pt x="3799" y="15605"/>
                      </a:cubicBezTo>
                      <a:cubicBezTo>
                        <a:pt x="4183" y="15446"/>
                        <a:pt x="4408" y="15009"/>
                        <a:pt x="4408" y="14559"/>
                      </a:cubicBezTo>
                      <a:lnTo>
                        <a:pt x="4408"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27"/>
                <p:cNvSpPr/>
                <p:nvPr/>
              </p:nvSpPr>
              <p:spPr>
                <a:xfrm>
                  <a:off x="3855335" y="3793115"/>
                  <a:ext cx="243685" cy="389985"/>
                </a:xfrm>
                <a:custGeom>
                  <a:avLst/>
                  <a:gdLst/>
                  <a:ahLst/>
                  <a:cxnLst/>
                  <a:rect l="l" t="t" r="r" b="b"/>
                  <a:pathLst>
                    <a:path w="4409" h="7056" extrusionOk="0">
                      <a:moveTo>
                        <a:pt x="1" y="1"/>
                      </a:moveTo>
                      <a:lnTo>
                        <a:pt x="1" y="1986"/>
                      </a:lnTo>
                      <a:lnTo>
                        <a:pt x="2423" y="1986"/>
                      </a:lnTo>
                      <a:cubicBezTo>
                        <a:pt x="2807" y="1986"/>
                        <a:pt x="3085" y="2264"/>
                        <a:pt x="3085" y="2648"/>
                      </a:cubicBezTo>
                      <a:lnTo>
                        <a:pt x="3085" y="4633"/>
                      </a:lnTo>
                      <a:cubicBezTo>
                        <a:pt x="3085" y="5017"/>
                        <a:pt x="2807" y="5295"/>
                        <a:pt x="2423" y="5295"/>
                      </a:cubicBezTo>
                      <a:lnTo>
                        <a:pt x="1" y="5295"/>
                      </a:lnTo>
                      <a:lnTo>
                        <a:pt x="1" y="7055"/>
                      </a:lnTo>
                      <a:lnTo>
                        <a:pt x="4408" y="7055"/>
                      </a:lnTo>
                      <a:lnTo>
                        <a:pt x="4408" y="1099"/>
                      </a:lnTo>
                      <a:cubicBezTo>
                        <a:pt x="4408" y="491"/>
                        <a:pt x="4024" y="1"/>
                        <a:pt x="341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27"/>
                <p:cNvSpPr/>
                <p:nvPr/>
              </p:nvSpPr>
              <p:spPr>
                <a:xfrm>
                  <a:off x="3855335" y="3905262"/>
                  <a:ext cx="170508" cy="182888"/>
                </a:xfrm>
                <a:custGeom>
                  <a:avLst/>
                  <a:gdLst/>
                  <a:ahLst/>
                  <a:cxnLst/>
                  <a:rect l="l" t="t" r="r" b="b"/>
                  <a:pathLst>
                    <a:path w="3085" h="3309" extrusionOk="0">
                      <a:moveTo>
                        <a:pt x="1" y="0"/>
                      </a:moveTo>
                      <a:lnTo>
                        <a:pt x="1" y="768"/>
                      </a:lnTo>
                      <a:lnTo>
                        <a:pt x="1761" y="768"/>
                      </a:lnTo>
                      <a:lnTo>
                        <a:pt x="1761" y="2594"/>
                      </a:lnTo>
                      <a:lnTo>
                        <a:pt x="1" y="2594"/>
                      </a:lnTo>
                      <a:lnTo>
                        <a:pt x="1" y="3309"/>
                      </a:lnTo>
                      <a:lnTo>
                        <a:pt x="2423" y="3309"/>
                      </a:lnTo>
                      <a:cubicBezTo>
                        <a:pt x="2807" y="3309"/>
                        <a:pt x="3085" y="3031"/>
                        <a:pt x="3085" y="2647"/>
                      </a:cubicBezTo>
                      <a:lnTo>
                        <a:pt x="3085" y="662"/>
                      </a:lnTo>
                      <a:cubicBezTo>
                        <a:pt x="3085" y="278"/>
                        <a:pt x="2807" y="0"/>
                        <a:pt x="2423"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27"/>
                <p:cNvSpPr/>
                <p:nvPr/>
              </p:nvSpPr>
              <p:spPr>
                <a:xfrm>
                  <a:off x="3723681" y="3945499"/>
                  <a:ext cx="35870" cy="100260"/>
                </a:xfrm>
                <a:custGeom>
                  <a:avLst/>
                  <a:gdLst/>
                  <a:ahLst/>
                  <a:cxnLst/>
                  <a:rect l="l" t="t" r="r" b="b"/>
                  <a:pathLst>
                    <a:path w="649" h="1814" extrusionOk="0">
                      <a:moveTo>
                        <a:pt x="80" y="0"/>
                      </a:moveTo>
                      <a:cubicBezTo>
                        <a:pt x="67" y="0"/>
                        <a:pt x="40" y="13"/>
                        <a:pt x="27" y="13"/>
                      </a:cubicBezTo>
                      <a:cubicBezTo>
                        <a:pt x="14" y="27"/>
                        <a:pt x="0" y="40"/>
                        <a:pt x="0" y="66"/>
                      </a:cubicBezTo>
                      <a:cubicBezTo>
                        <a:pt x="0" y="93"/>
                        <a:pt x="14" y="106"/>
                        <a:pt x="27" y="106"/>
                      </a:cubicBezTo>
                      <a:cubicBezTo>
                        <a:pt x="40" y="106"/>
                        <a:pt x="67" y="119"/>
                        <a:pt x="80" y="119"/>
                      </a:cubicBezTo>
                      <a:lnTo>
                        <a:pt x="278" y="119"/>
                      </a:lnTo>
                      <a:cubicBezTo>
                        <a:pt x="278" y="132"/>
                        <a:pt x="292" y="132"/>
                        <a:pt x="292" y="146"/>
                      </a:cubicBezTo>
                      <a:cubicBezTo>
                        <a:pt x="292" y="146"/>
                        <a:pt x="292" y="159"/>
                        <a:pt x="292" y="172"/>
                      </a:cubicBezTo>
                      <a:cubicBezTo>
                        <a:pt x="292" y="172"/>
                        <a:pt x="292" y="185"/>
                        <a:pt x="292" y="185"/>
                      </a:cubicBezTo>
                      <a:cubicBezTo>
                        <a:pt x="292" y="225"/>
                        <a:pt x="292" y="265"/>
                        <a:pt x="292" y="305"/>
                      </a:cubicBezTo>
                      <a:cubicBezTo>
                        <a:pt x="292" y="331"/>
                        <a:pt x="292" y="371"/>
                        <a:pt x="292" y="424"/>
                      </a:cubicBezTo>
                      <a:cubicBezTo>
                        <a:pt x="292" y="463"/>
                        <a:pt x="292" y="516"/>
                        <a:pt x="292" y="582"/>
                      </a:cubicBezTo>
                      <a:cubicBezTo>
                        <a:pt x="292" y="635"/>
                        <a:pt x="292" y="715"/>
                        <a:pt x="292" y="794"/>
                      </a:cubicBezTo>
                      <a:cubicBezTo>
                        <a:pt x="278" y="913"/>
                        <a:pt x="278" y="1006"/>
                        <a:pt x="278" y="1085"/>
                      </a:cubicBezTo>
                      <a:cubicBezTo>
                        <a:pt x="278" y="1165"/>
                        <a:pt x="278" y="1231"/>
                        <a:pt x="278" y="1284"/>
                      </a:cubicBezTo>
                      <a:cubicBezTo>
                        <a:pt x="278" y="1350"/>
                        <a:pt x="278" y="1403"/>
                        <a:pt x="265" y="1443"/>
                      </a:cubicBezTo>
                      <a:cubicBezTo>
                        <a:pt x="265" y="1496"/>
                        <a:pt x="265" y="1549"/>
                        <a:pt x="265" y="1602"/>
                      </a:cubicBezTo>
                      <a:cubicBezTo>
                        <a:pt x="265" y="1628"/>
                        <a:pt x="252" y="1641"/>
                        <a:pt x="239" y="1655"/>
                      </a:cubicBezTo>
                      <a:cubicBezTo>
                        <a:pt x="225" y="1668"/>
                        <a:pt x="212" y="1681"/>
                        <a:pt x="186" y="1694"/>
                      </a:cubicBezTo>
                      <a:lnTo>
                        <a:pt x="133" y="1694"/>
                      </a:lnTo>
                      <a:cubicBezTo>
                        <a:pt x="119" y="1694"/>
                        <a:pt x="93" y="1707"/>
                        <a:pt x="80" y="1707"/>
                      </a:cubicBezTo>
                      <a:lnTo>
                        <a:pt x="27" y="1707"/>
                      </a:lnTo>
                      <a:cubicBezTo>
                        <a:pt x="14" y="1721"/>
                        <a:pt x="0" y="1734"/>
                        <a:pt x="0" y="1760"/>
                      </a:cubicBezTo>
                      <a:cubicBezTo>
                        <a:pt x="0" y="1774"/>
                        <a:pt x="14" y="1787"/>
                        <a:pt x="27" y="1800"/>
                      </a:cubicBezTo>
                      <a:cubicBezTo>
                        <a:pt x="53" y="1800"/>
                        <a:pt x="80" y="1813"/>
                        <a:pt x="106" y="1813"/>
                      </a:cubicBezTo>
                      <a:lnTo>
                        <a:pt x="596" y="1813"/>
                      </a:lnTo>
                      <a:cubicBezTo>
                        <a:pt x="609" y="1813"/>
                        <a:pt x="622" y="1800"/>
                        <a:pt x="622" y="1800"/>
                      </a:cubicBezTo>
                      <a:cubicBezTo>
                        <a:pt x="636" y="1787"/>
                        <a:pt x="649" y="1774"/>
                        <a:pt x="649" y="1760"/>
                      </a:cubicBezTo>
                      <a:cubicBezTo>
                        <a:pt x="649" y="1734"/>
                        <a:pt x="636" y="1721"/>
                        <a:pt x="622" y="1707"/>
                      </a:cubicBezTo>
                      <a:cubicBezTo>
                        <a:pt x="609" y="1694"/>
                        <a:pt x="583" y="1694"/>
                        <a:pt x="569" y="1694"/>
                      </a:cubicBezTo>
                      <a:lnTo>
                        <a:pt x="424" y="1694"/>
                      </a:lnTo>
                      <a:lnTo>
                        <a:pt x="464" y="66"/>
                      </a:lnTo>
                      <a:cubicBezTo>
                        <a:pt x="464" y="40"/>
                        <a:pt x="450" y="27"/>
                        <a:pt x="450" y="13"/>
                      </a:cubicBezTo>
                      <a:cubicBezTo>
                        <a:pt x="450" y="0"/>
                        <a:pt x="437" y="0"/>
                        <a:pt x="411" y="0"/>
                      </a:cubicBezTo>
                      <a:close/>
                    </a:path>
                  </a:pathLst>
                </a:custGeom>
                <a:solidFill>
                  <a:srgbClr val="D2D2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27"/>
                <p:cNvSpPr/>
                <p:nvPr/>
              </p:nvSpPr>
              <p:spPr>
                <a:xfrm>
                  <a:off x="3764636" y="3944007"/>
                  <a:ext cx="63671" cy="102471"/>
                </a:xfrm>
                <a:custGeom>
                  <a:avLst/>
                  <a:gdLst/>
                  <a:ahLst/>
                  <a:cxnLst/>
                  <a:rect l="l" t="t" r="r" b="b"/>
                  <a:pathLst>
                    <a:path w="1152" h="1854" extrusionOk="0">
                      <a:moveTo>
                        <a:pt x="596" y="1"/>
                      </a:moveTo>
                      <a:cubicBezTo>
                        <a:pt x="503" y="1"/>
                        <a:pt x="424" y="27"/>
                        <a:pt x="358" y="54"/>
                      </a:cubicBezTo>
                      <a:cubicBezTo>
                        <a:pt x="292" y="93"/>
                        <a:pt x="226" y="133"/>
                        <a:pt x="186" y="186"/>
                      </a:cubicBezTo>
                      <a:cubicBezTo>
                        <a:pt x="133" y="239"/>
                        <a:pt x="106" y="292"/>
                        <a:pt x="80" y="345"/>
                      </a:cubicBezTo>
                      <a:cubicBezTo>
                        <a:pt x="53" y="398"/>
                        <a:pt x="40" y="437"/>
                        <a:pt x="40" y="477"/>
                      </a:cubicBezTo>
                      <a:cubicBezTo>
                        <a:pt x="40" y="477"/>
                        <a:pt x="40" y="490"/>
                        <a:pt x="40" y="504"/>
                      </a:cubicBezTo>
                      <a:cubicBezTo>
                        <a:pt x="40" y="517"/>
                        <a:pt x="53" y="543"/>
                        <a:pt x="53" y="557"/>
                      </a:cubicBezTo>
                      <a:cubicBezTo>
                        <a:pt x="67" y="570"/>
                        <a:pt x="67" y="583"/>
                        <a:pt x="80" y="596"/>
                      </a:cubicBezTo>
                      <a:cubicBezTo>
                        <a:pt x="106" y="609"/>
                        <a:pt x="120" y="609"/>
                        <a:pt x="146" y="609"/>
                      </a:cubicBezTo>
                      <a:cubicBezTo>
                        <a:pt x="186" y="609"/>
                        <a:pt x="212" y="596"/>
                        <a:pt x="239" y="583"/>
                      </a:cubicBezTo>
                      <a:cubicBezTo>
                        <a:pt x="252" y="570"/>
                        <a:pt x="265" y="543"/>
                        <a:pt x="265" y="504"/>
                      </a:cubicBezTo>
                      <a:cubicBezTo>
                        <a:pt x="265" y="490"/>
                        <a:pt x="265" y="477"/>
                        <a:pt x="252" y="477"/>
                      </a:cubicBezTo>
                      <a:cubicBezTo>
                        <a:pt x="252" y="464"/>
                        <a:pt x="252" y="451"/>
                        <a:pt x="239" y="451"/>
                      </a:cubicBezTo>
                      <a:lnTo>
                        <a:pt x="226" y="424"/>
                      </a:lnTo>
                      <a:cubicBezTo>
                        <a:pt x="212" y="424"/>
                        <a:pt x="212" y="411"/>
                        <a:pt x="212" y="398"/>
                      </a:cubicBezTo>
                      <a:cubicBezTo>
                        <a:pt x="212" y="384"/>
                        <a:pt x="226" y="371"/>
                        <a:pt x="239" y="345"/>
                      </a:cubicBezTo>
                      <a:cubicBezTo>
                        <a:pt x="252" y="305"/>
                        <a:pt x="278" y="279"/>
                        <a:pt x="318" y="252"/>
                      </a:cubicBezTo>
                      <a:cubicBezTo>
                        <a:pt x="345" y="226"/>
                        <a:pt x="384" y="199"/>
                        <a:pt x="424" y="173"/>
                      </a:cubicBezTo>
                      <a:cubicBezTo>
                        <a:pt x="464" y="146"/>
                        <a:pt x="517" y="133"/>
                        <a:pt x="570" y="133"/>
                      </a:cubicBezTo>
                      <a:cubicBezTo>
                        <a:pt x="636" y="133"/>
                        <a:pt x="676" y="146"/>
                        <a:pt x="715" y="173"/>
                      </a:cubicBezTo>
                      <a:cubicBezTo>
                        <a:pt x="755" y="186"/>
                        <a:pt x="795" y="212"/>
                        <a:pt x="821" y="239"/>
                      </a:cubicBezTo>
                      <a:cubicBezTo>
                        <a:pt x="848" y="279"/>
                        <a:pt x="861" y="305"/>
                        <a:pt x="874" y="345"/>
                      </a:cubicBezTo>
                      <a:cubicBezTo>
                        <a:pt x="887" y="384"/>
                        <a:pt x="887" y="411"/>
                        <a:pt x="887" y="451"/>
                      </a:cubicBezTo>
                      <a:cubicBezTo>
                        <a:pt x="887" y="530"/>
                        <a:pt x="874" y="596"/>
                        <a:pt x="848" y="676"/>
                      </a:cubicBezTo>
                      <a:cubicBezTo>
                        <a:pt x="821" y="768"/>
                        <a:pt x="781" y="848"/>
                        <a:pt x="742" y="927"/>
                      </a:cubicBezTo>
                      <a:cubicBezTo>
                        <a:pt x="689" y="1007"/>
                        <a:pt x="636" y="1099"/>
                        <a:pt x="583" y="1179"/>
                      </a:cubicBezTo>
                      <a:cubicBezTo>
                        <a:pt x="530" y="1258"/>
                        <a:pt x="464" y="1337"/>
                        <a:pt x="398" y="1404"/>
                      </a:cubicBezTo>
                      <a:cubicBezTo>
                        <a:pt x="345" y="1470"/>
                        <a:pt x="278" y="1536"/>
                        <a:pt x="212" y="1602"/>
                      </a:cubicBezTo>
                      <a:cubicBezTo>
                        <a:pt x="159" y="1655"/>
                        <a:pt x="93" y="1708"/>
                        <a:pt x="53" y="1748"/>
                      </a:cubicBezTo>
                      <a:cubicBezTo>
                        <a:pt x="40" y="1761"/>
                        <a:pt x="27" y="1761"/>
                        <a:pt x="14" y="1774"/>
                      </a:cubicBezTo>
                      <a:cubicBezTo>
                        <a:pt x="1" y="1787"/>
                        <a:pt x="1" y="1787"/>
                        <a:pt x="1" y="1801"/>
                      </a:cubicBezTo>
                      <a:cubicBezTo>
                        <a:pt x="1" y="1814"/>
                        <a:pt x="1" y="1827"/>
                        <a:pt x="14" y="1840"/>
                      </a:cubicBezTo>
                      <a:cubicBezTo>
                        <a:pt x="27" y="1854"/>
                        <a:pt x="40" y="1854"/>
                        <a:pt x="67" y="1854"/>
                      </a:cubicBezTo>
                      <a:cubicBezTo>
                        <a:pt x="80" y="1854"/>
                        <a:pt x="106" y="1854"/>
                        <a:pt x="120" y="1840"/>
                      </a:cubicBezTo>
                      <a:cubicBezTo>
                        <a:pt x="146" y="1840"/>
                        <a:pt x="146" y="1840"/>
                        <a:pt x="159" y="1827"/>
                      </a:cubicBezTo>
                      <a:lnTo>
                        <a:pt x="676" y="1827"/>
                      </a:lnTo>
                      <a:cubicBezTo>
                        <a:pt x="715" y="1827"/>
                        <a:pt x="768" y="1827"/>
                        <a:pt x="808" y="1840"/>
                      </a:cubicBezTo>
                      <a:lnTo>
                        <a:pt x="953" y="1840"/>
                      </a:lnTo>
                      <a:cubicBezTo>
                        <a:pt x="967" y="1840"/>
                        <a:pt x="967" y="1827"/>
                        <a:pt x="980" y="1827"/>
                      </a:cubicBezTo>
                      <a:cubicBezTo>
                        <a:pt x="1006" y="1814"/>
                        <a:pt x="1020" y="1801"/>
                        <a:pt x="1020" y="1787"/>
                      </a:cubicBezTo>
                      <a:cubicBezTo>
                        <a:pt x="1059" y="1721"/>
                        <a:pt x="1099" y="1668"/>
                        <a:pt x="1112" y="1629"/>
                      </a:cubicBezTo>
                      <a:cubicBezTo>
                        <a:pt x="1139" y="1589"/>
                        <a:pt x="1152" y="1576"/>
                        <a:pt x="1152" y="1562"/>
                      </a:cubicBezTo>
                      <a:cubicBezTo>
                        <a:pt x="1152" y="1536"/>
                        <a:pt x="1139" y="1523"/>
                        <a:pt x="1126" y="1523"/>
                      </a:cubicBezTo>
                      <a:cubicBezTo>
                        <a:pt x="1112" y="1509"/>
                        <a:pt x="1099" y="1509"/>
                        <a:pt x="1086" y="1509"/>
                      </a:cubicBezTo>
                      <a:cubicBezTo>
                        <a:pt x="1059" y="1509"/>
                        <a:pt x="1046" y="1509"/>
                        <a:pt x="1033" y="1523"/>
                      </a:cubicBezTo>
                      <a:cubicBezTo>
                        <a:pt x="1020" y="1536"/>
                        <a:pt x="1020" y="1549"/>
                        <a:pt x="1006" y="1562"/>
                      </a:cubicBezTo>
                      <a:lnTo>
                        <a:pt x="953" y="1655"/>
                      </a:lnTo>
                      <a:cubicBezTo>
                        <a:pt x="940" y="1668"/>
                        <a:pt x="927" y="1682"/>
                        <a:pt x="914" y="1682"/>
                      </a:cubicBezTo>
                      <a:cubicBezTo>
                        <a:pt x="914" y="1695"/>
                        <a:pt x="901" y="1695"/>
                        <a:pt x="887" y="1695"/>
                      </a:cubicBezTo>
                      <a:lnTo>
                        <a:pt x="464" y="1695"/>
                      </a:lnTo>
                      <a:cubicBezTo>
                        <a:pt x="398" y="1695"/>
                        <a:pt x="345" y="1682"/>
                        <a:pt x="292" y="1682"/>
                      </a:cubicBezTo>
                      <a:cubicBezTo>
                        <a:pt x="331" y="1642"/>
                        <a:pt x="384" y="1602"/>
                        <a:pt x="437" y="1536"/>
                      </a:cubicBezTo>
                      <a:cubicBezTo>
                        <a:pt x="490" y="1483"/>
                        <a:pt x="543" y="1417"/>
                        <a:pt x="609" y="1351"/>
                      </a:cubicBezTo>
                      <a:cubicBezTo>
                        <a:pt x="662" y="1284"/>
                        <a:pt x="715" y="1218"/>
                        <a:pt x="768" y="1139"/>
                      </a:cubicBezTo>
                      <a:cubicBezTo>
                        <a:pt x="821" y="1073"/>
                        <a:pt x="874" y="993"/>
                        <a:pt x="914" y="914"/>
                      </a:cubicBezTo>
                      <a:cubicBezTo>
                        <a:pt x="953" y="834"/>
                        <a:pt x="993" y="768"/>
                        <a:pt x="1006" y="689"/>
                      </a:cubicBezTo>
                      <a:cubicBezTo>
                        <a:pt x="1033" y="609"/>
                        <a:pt x="1046" y="530"/>
                        <a:pt x="1046" y="451"/>
                      </a:cubicBezTo>
                      <a:cubicBezTo>
                        <a:pt x="1046" y="398"/>
                        <a:pt x="1046" y="332"/>
                        <a:pt x="1033" y="279"/>
                      </a:cubicBezTo>
                      <a:cubicBezTo>
                        <a:pt x="1006" y="226"/>
                        <a:pt x="980" y="173"/>
                        <a:pt x="953" y="133"/>
                      </a:cubicBezTo>
                      <a:cubicBezTo>
                        <a:pt x="914" y="93"/>
                        <a:pt x="861" y="67"/>
                        <a:pt x="808" y="40"/>
                      </a:cubicBezTo>
                      <a:cubicBezTo>
                        <a:pt x="755" y="14"/>
                        <a:pt x="676" y="1"/>
                        <a:pt x="596" y="1"/>
                      </a:cubicBezTo>
                      <a:close/>
                    </a:path>
                  </a:pathLst>
                </a:custGeom>
                <a:solidFill>
                  <a:srgbClr val="D2D2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27"/>
                <p:cNvSpPr/>
                <p:nvPr/>
              </p:nvSpPr>
              <p:spPr>
                <a:xfrm>
                  <a:off x="3829745" y="3991539"/>
                  <a:ext cx="65882" cy="57149"/>
                </a:xfrm>
                <a:custGeom>
                  <a:avLst/>
                  <a:gdLst/>
                  <a:ahLst/>
                  <a:cxnLst/>
                  <a:rect l="l" t="t" r="r" b="b"/>
                  <a:pathLst>
                    <a:path w="1192" h="1034" extrusionOk="0">
                      <a:moveTo>
                        <a:pt x="173" y="1"/>
                      </a:moveTo>
                      <a:cubicBezTo>
                        <a:pt x="93" y="1"/>
                        <a:pt x="53" y="1"/>
                        <a:pt x="27" y="14"/>
                      </a:cubicBezTo>
                      <a:cubicBezTo>
                        <a:pt x="14" y="27"/>
                        <a:pt x="0" y="41"/>
                        <a:pt x="0" y="67"/>
                      </a:cubicBezTo>
                      <a:cubicBezTo>
                        <a:pt x="0" y="80"/>
                        <a:pt x="14" y="107"/>
                        <a:pt x="27" y="107"/>
                      </a:cubicBezTo>
                      <a:cubicBezTo>
                        <a:pt x="53" y="120"/>
                        <a:pt x="80" y="120"/>
                        <a:pt x="120" y="120"/>
                      </a:cubicBezTo>
                      <a:cubicBezTo>
                        <a:pt x="159" y="120"/>
                        <a:pt x="186" y="133"/>
                        <a:pt x="199" y="147"/>
                      </a:cubicBezTo>
                      <a:cubicBezTo>
                        <a:pt x="212" y="147"/>
                        <a:pt x="239" y="173"/>
                        <a:pt x="265" y="199"/>
                      </a:cubicBezTo>
                      <a:lnTo>
                        <a:pt x="490" y="517"/>
                      </a:lnTo>
                      <a:lnTo>
                        <a:pt x="450" y="557"/>
                      </a:lnTo>
                      <a:lnTo>
                        <a:pt x="424" y="610"/>
                      </a:lnTo>
                      <a:lnTo>
                        <a:pt x="371" y="676"/>
                      </a:lnTo>
                      <a:cubicBezTo>
                        <a:pt x="345" y="702"/>
                        <a:pt x="318" y="742"/>
                        <a:pt x="278" y="795"/>
                      </a:cubicBezTo>
                      <a:cubicBezTo>
                        <a:pt x="265" y="808"/>
                        <a:pt x="252" y="822"/>
                        <a:pt x="239" y="835"/>
                      </a:cubicBezTo>
                      <a:cubicBezTo>
                        <a:pt x="225" y="835"/>
                        <a:pt x="199" y="835"/>
                        <a:pt x="186" y="848"/>
                      </a:cubicBezTo>
                      <a:cubicBezTo>
                        <a:pt x="146" y="848"/>
                        <a:pt x="120" y="848"/>
                        <a:pt x="93" y="861"/>
                      </a:cubicBezTo>
                      <a:cubicBezTo>
                        <a:pt x="67" y="874"/>
                        <a:pt x="53" y="888"/>
                        <a:pt x="53" y="914"/>
                      </a:cubicBezTo>
                      <a:cubicBezTo>
                        <a:pt x="53" y="927"/>
                        <a:pt x="53" y="941"/>
                        <a:pt x="53" y="941"/>
                      </a:cubicBezTo>
                      <a:cubicBezTo>
                        <a:pt x="67" y="954"/>
                        <a:pt x="67" y="954"/>
                        <a:pt x="80" y="967"/>
                      </a:cubicBezTo>
                      <a:lnTo>
                        <a:pt x="398" y="967"/>
                      </a:lnTo>
                      <a:cubicBezTo>
                        <a:pt x="398" y="967"/>
                        <a:pt x="411" y="967"/>
                        <a:pt x="424" y="980"/>
                      </a:cubicBezTo>
                      <a:lnTo>
                        <a:pt x="477" y="980"/>
                      </a:lnTo>
                      <a:cubicBezTo>
                        <a:pt x="490" y="980"/>
                        <a:pt x="517" y="967"/>
                        <a:pt x="530" y="967"/>
                      </a:cubicBezTo>
                      <a:cubicBezTo>
                        <a:pt x="556" y="954"/>
                        <a:pt x="570" y="941"/>
                        <a:pt x="570" y="914"/>
                      </a:cubicBezTo>
                      <a:cubicBezTo>
                        <a:pt x="570" y="901"/>
                        <a:pt x="556" y="901"/>
                        <a:pt x="556" y="888"/>
                      </a:cubicBezTo>
                      <a:cubicBezTo>
                        <a:pt x="543" y="861"/>
                        <a:pt x="503" y="861"/>
                        <a:pt x="464" y="861"/>
                      </a:cubicBezTo>
                      <a:cubicBezTo>
                        <a:pt x="450" y="861"/>
                        <a:pt x="437" y="861"/>
                        <a:pt x="424" y="848"/>
                      </a:cubicBezTo>
                      <a:cubicBezTo>
                        <a:pt x="424" y="848"/>
                        <a:pt x="424" y="848"/>
                        <a:pt x="424" y="835"/>
                      </a:cubicBezTo>
                      <a:cubicBezTo>
                        <a:pt x="424" y="835"/>
                        <a:pt x="424" y="822"/>
                        <a:pt x="437" y="808"/>
                      </a:cubicBezTo>
                      <a:cubicBezTo>
                        <a:pt x="450" y="782"/>
                        <a:pt x="464" y="782"/>
                        <a:pt x="464" y="769"/>
                      </a:cubicBezTo>
                      <a:cubicBezTo>
                        <a:pt x="490" y="742"/>
                        <a:pt x="503" y="729"/>
                        <a:pt x="517" y="702"/>
                      </a:cubicBezTo>
                      <a:cubicBezTo>
                        <a:pt x="530" y="689"/>
                        <a:pt x="543" y="663"/>
                        <a:pt x="570" y="636"/>
                      </a:cubicBezTo>
                      <a:cubicBezTo>
                        <a:pt x="583" y="649"/>
                        <a:pt x="609" y="676"/>
                        <a:pt x="623" y="716"/>
                      </a:cubicBezTo>
                      <a:cubicBezTo>
                        <a:pt x="649" y="742"/>
                        <a:pt x="662" y="755"/>
                        <a:pt x="689" y="782"/>
                      </a:cubicBezTo>
                      <a:cubicBezTo>
                        <a:pt x="702" y="808"/>
                        <a:pt x="715" y="835"/>
                        <a:pt x="728" y="848"/>
                      </a:cubicBezTo>
                      <a:cubicBezTo>
                        <a:pt x="728" y="861"/>
                        <a:pt x="742" y="874"/>
                        <a:pt x="742" y="888"/>
                      </a:cubicBezTo>
                      <a:cubicBezTo>
                        <a:pt x="742" y="901"/>
                        <a:pt x="742" y="901"/>
                        <a:pt x="728" y="914"/>
                      </a:cubicBezTo>
                      <a:lnTo>
                        <a:pt x="702" y="914"/>
                      </a:lnTo>
                      <a:cubicBezTo>
                        <a:pt x="689" y="914"/>
                        <a:pt x="675" y="927"/>
                        <a:pt x="675" y="941"/>
                      </a:cubicBezTo>
                      <a:cubicBezTo>
                        <a:pt x="675" y="954"/>
                        <a:pt x="662" y="967"/>
                        <a:pt x="662" y="967"/>
                      </a:cubicBezTo>
                      <a:cubicBezTo>
                        <a:pt x="662" y="980"/>
                        <a:pt x="675" y="994"/>
                        <a:pt x="689" y="1007"/>
                      </a:cubicBezTo>
                      <a:cubicBezTo>
                        <a:pt x="702" y="1033"/>
                        <a:pt x="728" y="1033"/>
                        <a:pt x="768" y="1033"/>
                      </a:cubicBezTo>
                      <a:lnTo>
                        <a:pt x="1086" y="1033"/>
                      </a:lnTo>
                      <a:cubicBezTo>
                        <a:pt x="1112" y="1033"/>
                        <a:pt x="1139" y="1033"/>
                        <a:pt x="1152" y="1020"/>
                      </a:cubicBezTo>
                      <a:cubicBezTo>
                        <a:pt x="1178" y="1020"/>
                        <a:pt x="1192" y="1007"/>
                        <a:pt x="1192" y="980"/>
                      </a:cubicBezTo>
                      <a:cubicBezTo>
                        <a:pt x="1192" y="954"/>
                        <a:pt x="1178" y="941"/>
                        <a:pt x="1165" y="941"/>
                      </a:cubicBezTo>
                      <a:cubicBezTo>
                        <a:pt x="1139" y="927"/>
                        <a:pt x="1125" y="927"/>
                        <a:pt x="1099" y="927"/>
                      </a:cubicBezTo>
                      <a:cubicBezTo>
                        <a:pt x="1073" y="927"/>
                        <a:pt x="1046" y="914"/>
                        <a:pt x="1033" y="914"/>
                      </a:cubicBezTo>
                      <a:cubicBezTo>
                        <a:pt x="1020" y="914"/>
                        <a:pt x="993" y="914"/>
                        <a:pt x="967" y="901"/>
                      </a:cubicBezTo>
                      <a:cubicBezTo>
                        <a:pt x="967" y="901"/>
                        <a:pt x="953" y="888"/>
                        <a:pt x="940" y="888"/>
                      </a:cubicBezTo>
                      <a:cubicBezTo>
                        <a:pt x="927" y="874"/>
                        <a:pt x="914" y="848"/>
                        <a:pt x="887" y="822"/>
                      </a:cubicBezTo>
                      <a:cubicBezTo>
                        <a:pt x="861" y="795"/>
                        <a:pt x="834" y="755"/>
                        <a:pt x="795" y="716"/>
                      </a:cubicBezTo>
                      <a:cubicBezTo>
                        <a:pt x="755" y="663"/>
                        <a:pt x="715" y="597"/>
                        <a:pt x="649" y="517"/>
                      </a:cubicBezTo>
                      <a:cubicBezTo>
                        <a:pt x="689" y="477"/>
                        <a:pt x="715" y="438"/>
                        <a:pt x="742" y="398"/>
                      </a:cubicBezTo>
                      <a:cubicBezTo>
                        <a:pt x="768" y="358"/>
                        <a:pt x="795" y="319"/>
                        <a:pt x="834" y="266"/>
                      </a:cubicBezTo>
                      <a:cubicBezTo>
                        <a:pt x="861" y="239"/>
                        <a:pt x="874" y="226"/>
                        <a:pt x="900" y="213"/>
                      </a:cubicBezTo>
                      <a:cubicBezTo>
                        <a:pt x="927" y="213"/>
                        <a:pt x="940" y="199"/>
                        <a:pt x="980" y="199"/>
                      </a:cubicBezTo>
                      <a:lnTo>
                        <a:pt x="1125" y="199"/>
                      </a:lnTo>
                      <a:cubicBezTo>
                        <a:pt x="1139" y="199"/>
                        <a:pt x="1152" y="186"/>
                        <a:pt x="1165" y="186"/>
                      </a:cubicBezTo>
                      <a:cubicBezTo>
                        <a:pt x="1178" y="173"/>
                        <a:pt x="1178" y="160"/>
                        <a:pt x="1178" y="147"/>
                      </a:cubicBezTo>
                      <a:cubicBezTo>
                        <a:pt x="1178" y="107"/>
                        <a:pt x="1165" y="80"/>
                        <a:pt x="1125" y="80"/>
                      </a:cubicBezTo>
                      <a:lnTo>
                        <a:pt x="728" y="80"/>
                      </a:lnTo>
                      <a:cubicBezTo>
                        <a:pt x="689" y="80"/>
                        <a:pt x="675" y="80"/>
                        <a:pt x="649" y="94"/>
                      </a:cubicBezTo>
                      <a:cubicBezTo>
                        <a:pt x="636" y="107"/>
                        <a:pt x="623" y="120"/>
                        <a:pt x="623" y="147"/>
                      </a:cubicBezTo>
                      <a:cubicBezTo>
                        <a:pt x="623" y="160"/>
                        <a:pt x="636" y="173"/>
                        <a:pt x="649" y="186"/>
                      </a:cubicBezTo>
                      <a:cubicBezTo>
                        <a:pt x="662" y="186"/>
                        <a:pt x="662" y="199"/>
                        <a:pt x="675" y="199"/>
                      </a:cubicBezTo>
                      <a:cubicBezTo>
                        <a:pt x="675" y="199"/>
                        <a:pt x="689" y="199"/>
                        <a:pt x="689" y="213"/>
                      </a:cubicBezTo>
                      <a:cubicBezTo>
                        <a:pt x="689" y="213"/>
                        <a:pt x="675" y="226"/>
                        <a:pt x="662" y="252"/>
                      </a:cubicBezTo>
                      <a:cubicBezTo>
                        <a:pt x="649" y="266"/>
                        <a:pt x="636" y="292"/>
                        <a:pt x="623" y="319"/>
                      </a:cubicBezTo>
                      <a:lnTo>
                        <a:pt x="570" y="398"/>
                      </a:lnTo>
                      <a:cubicBezTo>
                        <a:pt x="543" y="372"/>
                        <a:pt x="517" y="345"/>
                        <a:pt x="503" y="305"/>
                      </a:cubicBezTo>
                      <a:cubicBezTo>
                        <a:pt x="477" y="279"/>
                        <a:pt x="464" y="252"/>
                        <a:pt x="450" y="239"/>
                      </a:cubicBezTo>
                      <a:cubicBezTo>
                        <a:pt x="437" y="213"/>
                        <a:pt x="424" y="199"/>
                        <a:pt x="411" y="173"/>
                      </a:cubicBezTo>
                      <a:cubicBezTo>
                        <a:pt x="411" y="160"/>
                        <a:pt x="398" y="147"/>
                        <a:pt x="398" y="147"/>
                      </a:cubicBezTo>
                      <a:cubicBezTo>
                        <a:pt x="398" y="133"/>
                        <a:pt x="411" y="133"/>
                        <a:pt x="424" y="133"/>
                      </a:cubicBezTo>
                      <a:lnTo>
                        <a:pt x="477" y="133"/>
                      </a:lnTo>
                      <a:cubicBezTo>
                        <a:pt x="490" y="133"/>
                        <a:pt x="517" y="120"/>
                        <a:pt x="530" y="107"/>
                      </a:cubicBezTo>
                      <a:cubicBezTo>
                        <a:pt x="543" y="94"/>
                        <a:pt x="543" y="80"/>
                        <a:pt x="543" y="67"/>
                      </a:cubicBezTo>
                      <a:cubicBezTo>
                        <a:pt x="543" y="54"/>
                        <a:pt x="543" y="54"/>
                        <a:pt x="543" y="41"/>
                      </a:cubicBezTo>
                      <a:cubicBezTo>
                        <a:pt x="543" y="41"/>
                        <a:pt x="530" y="27"/>
                        <a:pt x="530" y="27"/>
                      </a:cubicBezTo>
                      <a:cubicBezTo>
                        <a:pt x="517" y="14"/>
                        <a:pt x="503" y="14"/>
                        <a:pt x="490" y="1"/>
                      </a:cubicBezTo>
                      <a:close/>
                    </a:path>
                  </a:pathLst>
                </a:custGeom>
                <a:solidFill>
                  <a:srgbClr val="D2D2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27"/>
                <p:cNvSpPr/>
                <p:nvPr/>
              </p:nvSpPr>
              <p:spPr>
                <a:xfrm>
                  <a:off x="3901430" y="3946218"/>
                  <a:ext cx="60023" cy="100260"/>
                </a:xfrm>
                <a:custGeom>
                  <a:avLst/>
                  <a:gdLst/>
                  <a:ahLst/>
                  <a:cxnLst/>
                  <a:rect l="l" t="t" r="r" b="b"/>
                  <a:pathLst>
                    <a:path w="1086" h="1814" extrusionOk="0">
                      <a:moveTo>
                        <a:pt x="861" y="0"/>
                      </a:moveTo>
                      <a:cubicBezTo>
                        <a:pt x="834" y="0"/>
                        <a:pt x="781" y="0"/>
                        <a:pt x="728" y="14"/>
                      </a:cubicBezTo>
                      <a:lnTo>
                        <a:pt x="530" y="14"/>
                      </a:lnTo>
                      <a:cubicBezTo>
                        <a:pt x="464" y="14"/>
                        <a:pt x="398" y="27"/>
                        <a:pt x="331" y="27"/>
                      </a:cubicBezTo>
                      <a:cubicBezTo>
                        <a:pt x="265" y="40"/>
                        <a:pt x="212" y="40"/>
                        <a:pt x="173" y="40"/>
                      </a:cubicBezTo>
                      <a:cubicBezTo>
                        <a:pt x="146" y="53"/>
                        <a:pt x="133" y="67"/>
                        <a:pt x="133" y="93"/>
                      </a:cubicBezTo>
                      <a:cubicBezTo>
                        <a:pt x="133" y="159"/>
                        <a:pt x="120" y="212"/>
                        <a:pt x="120" y="265"/>
                      </a:cubicBezTo>
                      <a:cubicBezTo>
                        <a:pt x="120" y="318"/>
                        <a:pt x="106" y="358"/>
                        <a:pt x="106" y="397"/>
                      </a:cubicBezTo>
                      <a:cubicBezTo>
                        <a:pt x="106" y="437"/>
                        <a:pt x="93" y="477"/>
                        <a:pt x="93" y="530"/>
                      </a:cubicBezTo>
                      <a:cubicBezTo>
                        <a:pt x="93" y="569"/>
                        <a:pt x="80" y="622"/>
                        <a:pt x="67" y="675"/>
                      </a:cubicBezTo>
                      <a:cubicBezTo>
                        <a:pt x="67" y="702"/>
                        <a:pt x="67" y="715"/>
                        <a:pt x="67" y="742"/>
                      </a:cubicBezTo>
                      <a:cubicBezTo>
                        <a:pt x="67" y="755"/>
                        <a:pt x="67" y="768"/>
                        <a:pt x="67" y="781"/>
                      </a:cubicBezTo>
                      <a:cubicBezTo>
                        <a:pt x="67" y="821"/>
                        <a:pt x="67" y="861"/>
                        <a:pt x="80" y="887"/>
                      </a:cubicBezTo>
                      <a:cubicBezTo>
                        <a:pt x="93" y="914"/>
                        <a:pt x="106" y="927"/>
                        <a:pt x="146" y="927"/>
                      </a:cubicBezTo>
                      <a:cubicBezTo>
                        <a:pt x="159" y="927"/>
                        <a:pt x="173" y="927"/>
                        <a:pt x="212" y="914"/>
                      </a:cubicBezTo>
                      <a:cubicBezTo>
                        <a:pt x="239" y="914"/>
                        <a:pt x="265" y="900"/>
                        <a:pt x="305" y="900"/>
                      </a:cubicBezTo>
                      <a:cubicBezTo>
                        <a:pt x="345" y="887"/>
                        <a:pt x="384" y="874"/>
                        <a:pt x="424" y="874"/>
                      </a:cubicBezTo>
                      <a:cubicBezTo>
                        <a:pt x="464" y="861"/>
                        <a:pt x="503" y="861"/>
                        <a:pt x="556" y="861"/>
                      </a:cubicBezTo>
                      <a:cubicBezTo>
                        <a:pt x="623" y="861"/>
                        <a:pt x="689" y="874"/>
                        <a:pt x="728" y="887"/>
                      </a:cubicBezTo>
                      <a:cubicBezTo>
                        <a:pt x="781" y="914"/>
                        <a:pt x="821" y="940"/>
                        <a:pt x="848" y="967"/>
                      </a:cubicBezTo>
                      <a:cubicBezTo>
                        <a:pt x="874" y="993"/>
                        <a:pt x="901" y="1033"/>
                        <a:pt x="914" y="1072"/>
                      </a:cubicBezTo>
                      <a:cubicBezTo>
                        <a:pt x="914" y="1112"/>
                        <a:pt x="927" y="1152"/>
                        <a:pt x="927" y="1192"/>
                      </a:cubicBezTo>
                      <a:cubicBezTo>
                        <a:pt x="927" y="1244"/>
                        <a:pt x="914" y="1311"/>
                        <a:pt x="887" y="1364"/>
                      </a:cubicBezTo>
                      <a:cubicBezTo>
                        <a:pt x="874" y="1430"/>
                        <a:pt x="834" y="1483"/>
                        <a:pt x="795" y="1522"/>
                      </a:cubicBezTo>
                      <a:cubicBezTo>
                        <a:pt x="742" y="1575"/>
                        <a:pt x="689" y="1615"/>
                        <a:pt x="623" y="1642"/>
                      </a:cubicBezTo>
                      <a:cubicBezTo>
                        <a:pt x="543" y="1668"/>
                        <a:pt x="464" y="1681"/>
                        <a:pt x="371" y="1681"/>
                      </a:cubicBezTo>
                      <a:lnTo>
                        <a:pt x="292" y="1681"/>
                      </a:lnTo>
                      <a:cubicBezTo>
                        <a:pt x="265" y="1668"/>
                        <a:pt x="239" y="1668"/>
                        <a:pt x="212" y="1655"/>
                      </a:cubicBezTo>
                      <a:cubicBezTo>
                        <a:pt x="199" y="1642"/>
                        <a:pt x="173" y="1642"/>
                        <a:pt x="159" y="1628"/>
                      </a:cubicBezTo>
                      <a:cubicBezTo>
                        <a:pt x="146" y="1615"/>
                        <a:pt x="146" y="1602"/>
                        <a:pt x="146" y="1589"/>
                      </a:cubicBezTo>
                      <a:cubicBezTo>
                        <a:pt x="146" y="1562"/>
                        <a:pt x="146" y="1549"/>
                        <a:pt x="159" y="1549"/>
                      </a:cubicBezTo>
                      <a:cubicBezTo>
                        <a:pt x="173" y="1536"/>
                        <a:pt x="199" y="1536"/>
                        <a:pt x="212" y="1536"/>
                      </a:cubicBezTo>
                      <a:cubicBezTo>
                        <a:pt x="226" y="1522"/>
                        <a:pt x="239" y="1522"/>
                        <a:pt x="252" y="1509"/>
                      </a:cubicBezTo>
                      <a:cubicBezTo>
                        <a:pt x="265" y="1496"/>
                        <a:pt x="278" y="1483"/>
                        <a:pt x="278" y="1456"/>
                      </a:cubicBezTo>
                      <a:cubicBezTo>
                        <a:pt x="278" y="1417"/>
                        <a:pt x="265" y="1390"/>
                        <a:pt x="239" y="1377"/>
                      </a:cubicBezTo>
                      <a:cubicBezTo>
                        <a:pt x="226" y="1364"/>
                        <a:pt x="199" y="1364"/>
                        <a:pt x="173" y="1364"/>
                      </a:cubicBezTo>
                      <a:cubicBezTo>
                        <a:pt x="146" y="1364"/>
                        <a:pt x="133" y="1364"/>
                        <a:pt x="106" y="1377"/>
                      </a:cubicBezTo>
                      <a:cubicBezTo>
                        <a:pt x="93" y="1390"/>
                        <a:pt x="67" y="1403"/>
                        <a:pt x="53" y="1417"/>
                      </a:cubicBezTo>
                      <a:cubicBezTo>
                        <a:pt x="40" y="1443"/>
                        <a:pt x="27" y="1456"/>
                        <a:pt x="14" y="1483"/>
                      </a:cubicBezTo>
                      <a:cubicBezTo>
                        <a:pt x="14" y="1509"/>
                        <a:pt x="1" y="1536"/>
                        <a:pt x="1" y="1562"/>
                      </a:cubicBezTo>
                      <a:cubicBezTo>
                        <a:pt x="1" y="1628"/>
                        <a:pt x="27" y="1681"/>
                        <a:pt x="53" y="1708"/>
                      </a:cubicBezTo>
                      <a:cubicBezTo>
                        <a:pt x="80" y="1747"/>
                        <a:pt x="120" y="1774"/>
                        <a:pt x="159" y="1787"/>
                      </a:cubicBezTo>
                      <a:cubicBezTo>
                        <a:pt x="199" y="1800"/>
                        <a:pt x="239" y="1814"/>
                        <a:pt x="278" y="1814"/>
                      </a:cubicBezTo>
                      <a:lnTo>
                        <a:pt x="371" y="1814"/>
                      </a:lnTo>
                      <a:cubicBezTo>
                        <a:pt x="503" y="1814"/>
                        <a:pt x="609" y="1800"/>
                        <a:pt x="689" y="1761"/>
                      </a:cubicBezTo>
                      <a:cubicBezTo>
                        <a:pt x="781" y="1721"/>
                        <a:pt x="861" y="1681"/>
                        <a:pt x="914" y="1615"/>
                      </a:cubicBezTo>
                      <a:cubicBezTo>
                        <a:pt x="980" y="1562"/>
                        <a:pt x="1020" y="1496"/>
                        <a:pt x="1046" y="1417"/>
                      </a:cubicBezTo>
                      <a:cubicBezTo>
                        <a:pt x="1073" y="1350"/>
                        <a:pt x="1086" y="1271"/>
                        <a:pt x="1086" y="1205"/>
                      </a:cubicBezTo>
                      <a:cubicBezTo>
                        <a:pt x="1086" y="1152"/>
                        <a:pt x="1086" y="1086"/>
                        <a:pt x="1059" y="1033"/>
                      </a:cubicBezTo>
                      <a:cubicBezTo>
                        <a:pt x="1046" y="967"/>
                        <a:pt x="1020" y="914"/>
                        <a:pt x="967" y="874"/>
                      </a:cubicBezTo>
                      <a:cubicBezTo>
                        <a:pt x="940" y="821"/>
                        <a:pt x="887" y="781"/>
                        <a:pt x="821" y="755"/>
                      </a:cubicBezTo>
                      <a:cubicBezTo>
                        <a:pt x="755" y="728"/>
                        <a:pt x="662" y="715"/>
                        <a:pt x="570" y="715"/>
                      </a:cubicBezTo>
                      <a:lnTo>
                        <a:pt x="464" y="715"/>
                      </a:lnTo>
                      <a:cubicBezTo>
                        <a:pt x="424" y="728"/>
                        <a:pt x="384" y="728"/>
                        <a:pt x="358" y="742"/>
                      </a:cubicBezTo>
                      <a:cubicBezTo>
                        <a:pt x="318" y="742"/>
                        <a:pt x="292" y="755"/>
                        <a:pt x="265" y="755"/>
                      </a:cubicBezTo>
                      <a:cubicBezTo>
                        <a:pt x="239" y="768"/>
                        <a:pt x="226" y="768"/>
                        <a:pt x="212" y="768"/>
                      </a:cubicBezTo>
                      <a:lnTo>
                        <a:pt x="292" y="199"/>
                      </a:lnTo>
                      <a:cubicBezTo>
                        <a:pt x="318" y="186"/>
                        <a:pt x="345" y="186"/>
                        <a:pt x="398" y="172"/>
                      </a:cubicBezTo>
                      <a:cubicBezTo>
                        <a:pt x="464" y="172"/>
                        <a:pt x="517" y="172"/>
                        <a:pt x="570" y="159"/>
                      </a:cubicBezTo>
                      <a:lnTo>
                        <a:pt x="874" y="159"/>
                      </a:lnTo>
                      <a:cubicBezTo>
                        <a:pt x="901" y="159"/>
                        <a:pt x="914" y="146"/>
                        <a:pt x="940" y="146"/>
                      </a:cubicBezTo>
                      <a:cubicBezTo>
                        <a:pt x="967" y="133"/>
                        <a:pt x="980" y="106"/>
                        <a:pt x="980" y="80"/>
                      </a:cubicBezTo>
                      <a:cubicBezTo>
                        <a:pt x="980" y="53"/>
                        <a:pt x="967" y="27"/>
                        <a:pt x="940" y="27"/>
                      </a:cubicBezTo>
                      <a:cubicBezTo>
                        <a:pt x="927" y="14"/>
                        <a:pt x="887" y="0"/>
                        <a:pt x="861" y="0"/>
                      </a:cubicBezTo>
                      <a:close/>
                    </a:path>
                  </a:pathLst>
                </a:custGeom>
                <a:solidFill>
                  <a:srgbClr val="D2D2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27"/>
                <p:cNvSpPr/>
                <p:nvPr/>
              </p:nvSpPr>
              <p:spPr>
                <a:xfrm>
                  <a:off x="3885346" y="4261478"/>
                  <a:ext cx="143426" cy="143426"/>
                </a:xfrm>
                <a:custGeom>
                  <a:avLst/>
                  <a:gdLst/>
                  <a:ahLst/>
                  <a:cxnLst/>
                  <a:rect l="l" t="t" r="r" b="b"/>
                  <a:pathLst>
                    <a:path w="2595" h="2595" extrusionOk="0">
                      <a:moveTo>
                        <a:pt x="503" y="1"/>
                      </a:moveTo>
                      <a:cubicBezTo>
                        <a:pt x="225" y="1"/>
                        <a:pt x="0" y="226"/>
                        <a:pt x="0" y="504"/>
                      </a:cubicBezTo>
                      <a:lnTo>
                        <a:pt x="0" y="2052"/>
                      </a:lnTo>
                      <a:cubicBezTo>
                        <a:pt x="0" y="2383"/>
                        <a:pt x="225" y="2595"/>
                        <a:pt x="503" y="2595"/>
                      </a:cubicBezTo>
                      <a:lnTo>
                        <a:pt x="2052" y="2595"/>
                      </a:lnTo>
                      <a:cubicBezTo>
                        <a:pt x="2383" y="2595"/>
                        <a:pt x="2594" y="2383"/>
                        <a:pt x="2594" y="2052"/>
                      </a:cubicBezTo>
                      <a:lnTo>
                        <a:pt x="2594" y="504"/>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27"/>
                <p:cNvSpPr/>
                <p:nvPr/>
              </p:nvSpPr>
              <p:spPr>
                <a:xfrm>
                  <a:off x="3885346" y="4453872"/>
                  <a:ext cx="143426" cy="143426"/>
                </a:xfrm>
                <a:custGeom>
                  <a:avLst/>
                  <a:gdLst/>
                  <a:ahLst/>
                  <a:cxnLst/>
                  <a:rect l="l" t="t" r="r" b="b"/>
                  <a:pathLst>
                    <a:path w="2595" h="2595" extrusionOk="0">
                      <a:moveTo>
                        <a:pt x="503" y="1"/>
                      </a:moveTo>
                      <a:cubicBezTo>
                        <a:pt x="225" y="1"/>
                        <a:pt x="0" y="226"/>
                        <a:pt x="0" y="556"/>
                      </a:cubicBezTo>
                      <a:lnTo>
                        <a:pt x="0" y="2092"/>
                      </a:lnTo>
                      <a:cubicBezTo>
                        <a:pt x="0" y="2370"/>
                        <a:pt x="225" y="2595"/>
                        <a:pt x="503" y="2595"/>
                      </a:cubicBezTo>
                      <a:lnTo>
                        <a:pt x="2052" y="2595"/>
                      </a:lnTo>
                      <a:cubicBezTo>
                        <a:pt x="2383" y="2595"/>
                        <a:pt x="2594" y="2370"/>
                        <a:pt x="2594" y="2092"/>
                      </a:cubicBezTo>
                      <a:lnTo>
                        <a:pt x="2594" y="556"/>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27"/>
                <p:cNvSpPr/>
                <p:nvPr/>
              </p:nvSpPr>
              <p:spPr>
                <a:xfrm>
                  <a:off x="3885346" y="4645549"/>
                  <a:ext cx="143426" cy="338750"/>
                </a:xfrm>
                <a:custGeom>
                  <a:avLst/>
                  <a:gdLst/>
                  <a:ahLst/>
                  <a:cxnLst/>
                  <a:rect l="l" t="t" r="r" b="b"/>
                  <a:pathLst>
                    <a:path w="2595" h="6129" extrusionOk="0">
                      <a:moveTo>
                        <a:pt x="503" y="0"/>
                      </a:moveTo>
                      <a:cubicBezTo>
                        <a:pt x="225" y="0"/>
                        <a:pt x="0" y="278"/>
                        <a:pt x="0" y="556"/>
                      </a:cubicBezTo>
                      <a:lnTo>
                        <a:pt x="0" y="5625"/>
                      </a:lnTo>
                      <a:cubicBezTo>
                        <a:pt x="0" y="5903"/>
                        <a:pt x="225" y="6128"/>
                        <a:pt x="503" y="6128"/>
                      </a:cubicBezTo>
                      <a:lnTo>
                        <a:pt x="2052" y="6128"/>
                      </a:lnTo>
                      <a:cubicBezTo>
                        <a:pt x="2383" y="6128"/>
                        <a:pt x="2594" y="5903"/>
                        <a:pt x="2594" y="5625"/>
                      </a:cubicBezTo>
                      <a:lnTo>
                        <a:pt x="2594" y="556"/>
                      </a:lnTo>
                      <a:cubicBezTo>
                        <a:pt x="2594" y="278"/>
                        <a:pt x="2383" y="0"/>
                        <a:pt x="2052" y="0"/>
                      </a:cubicBezTo>
                      <a:close/>
                    </a:path>
                  </a:pathLst>
                </a:custGeom>
                <a:solidFill>
                  <a:srgbClr val="8080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532" name="Google Shape;532;p27"/>
            <p:cNvSpPr/>
            <p:nvPr/>
          </p:nvSpPr>
          <p:spPr>
            <a:xfrm>
              <a:off x="2147989" y="3033268"/>
              <a:ext cx="278008" cy="1899077"/>
            </a:xfrm>
            <a:custGeom>
              <a:avLst/>
              <a:gdLst/>
              <a:ahLst/>
              <a:cxnLst/>
              <a:rect l="l" t="t" r="r" b="b"/>
              <a:pathLst>
                <a:path w="5030" h="34360" extrusionOk="0">
                  <a:moveTo>
                    <a:pt x="1" y="1"/>
                  </a:moveTo>
                  <a:lnTo>
                    <a:pt x="1" y="34359"/>
                  </a:lnTo>
                  <a:lnTo>
                    <a:pt x="5030" y="34359"/>
                  </a:lnTo>
                  <a:lnTo>
                    <a:pt x="503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27"/>
            <p:cNvSpPr/>
            <p:nvPr/>
          </p:nvSpPr>
          <p:spPr>
            <a:xfrm>
              <a:off x="2385761" y="3033268"/>
              <a:ext cx="40237" cy="1899077"/>
            </a:xfrm>
            <a:custGeom>
              <a:avLst/>
              <a:gdLst/>
              <a:ahLst/>
              <a:cxnLst/>
              <a:rect l="l" t="t" r="r" b="b"/>
              <a:pathLst>
                <a:path w="728" h="34360" extrusionOk="0">
                  <a:moveTo>
                    <a:pt x="0" y="1"/>
                  </a:moveTo>
                  <a:lnTo>
                    <a:pt x="0" y="34359"/>
                  </a:lnTo>
                  <a:lnTo>
                    <a:pt x="728" y="34359"/>
                  </a:lnTo>
                  <a:lnTo>
                    <a:pt x="728" y="1"/>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27"/>
            <p:cNvSpPr/>
            <p:nvPr/>
          </p:nvSpPr>
          <p:spPr>
            <a:xfrm>
              <a:off x="2243109" y="3094728"/>
              <a:ext cx="182888" cy="8843"/>
            </a:xfrm>
            <a:custGeom>
              <a:avLst/>
              <a:gdLst/>
              <a:ahLst/>
              <a:cxnLst/>
              <a:rect l="l" t="t" r="r" b="b"/>
              <a:pathLst>
                <a:path w="3309" h="160" extrusionOk="0">
                  <a:moveTo>
                    <a:pt x="0" y="1"/>
                  </a:moveTo>
                  <a:lnTo>
                    <a:pt x="0" y="159"/>
                  </a:lnTo>
                  <a:lnTo>
                    <a:pt x="3309" y="159"/>
                  </a:lnTo>
                  <a:lnTo>
                    <a:pt x="3309" y="1"/>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27"/>
            <p:cNvSpPr/>
            <p:nvPr/>
          </p:nvSpPr>
          <p:spPr>
            <a:xfrm>
              <a:off x="2303795" y="3170835"/>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27"/>
            <p:cNvSpPr/>
            <p:nvPr/>
          </p:nvSpPr>
          <p:spPr>
            <a:xfrm>
              <a:off x="2303795" y="3273969"/>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27"/>
            <p:cNvSpPr/>
            <p:nvPr/>
          </p:nvSpPr>
          <p:spPr>
            <a:xfrm>
              <a:off x="2303795" y="3380750"/>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27"/>
            <p:cNvSpPr/>
            <p:nvPr/>
          </p:nvSpPr>
          <p:spPr>
            <a:xfrm>
              <a:off x="2303795" y="3545344"/>
              <a:ext cx="122202" cy="9562"/>
            </a:xfrm>
            <a:custGeom>
              <a:avLst/>
              <a:gdLst/>
              <a:ahLst/>
              <a:cxnLst/>
              <a:rect l="l" t="t" r="r" b="b"/>
              <a:pathLst>
                <a:path w="2211" h="173" extrusionOk="0">
                  <a:moveTo>
                    <a:pt x="1" y="0"/>
                  </a:moveTo>
                  <a:lnTo>
                    <a:pt x="1" y="173"/>
                  </a:lnTo>
                  <a:lnTo>
                    <a:pt x="2211" y="173"/>
                  </a:lnTo>
                  <a:lnTo>
                    <a:pt x="2211" y="0"/>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27"/>
            <p:cNvSpPr/>
            <p:nvPr/>
          </p:nvSpPr>
          <p:spPr>
            <a:xfrm>
              <a:off x="2303795" y="3652126"/>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27"/>
            <p:cNvSpPr/>
            <p:nvPr/>
          </p:nvSpPr>
          <p:spPr>
            <a:xfrm>
              <a:off x="2303795" y="3758963"/>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27"/>
            <p:cNvSpPr/>
            <p:nvPr/>
          </p:nvSpPr>
          <p:spPr>
            <a:xfrm>
              <a:off x="2303795" y="3920628"/>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27"/>
            <p:cNvSpPr/>
            <p:nvPr/>
          </p:nvSpPr>
          <p:spPr>
            <a:xfrm>
              <a:off x="2303795" y="4023761"/>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27"/>
            <p:cNvSpPr/>
            <p:nvPr/>
          </p:nvSpPr>
          <p:spPr>
            <a:xfrm>
              <a:off x="2303795" y="4130543"/>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27"/>
            <p:cNvSpPr/>
            <p:nvPr/>
          </p:nvSpPr>
          <p:spPr>
            <a:xfrm>
              <a:off x="2303795" y="4292208"/>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27"/>
            <p:cNvSpPr/>
            <p:nvPr/>
          </p:nvSpPr>
          <p:spPr>
            <a:xfrm>
              <a:off x="2303795" y="4398989"/>
              <a:ext cx="122202" cy="8843"/>
            </a:xfrm>
            <a:custGeom>
              <a:avLst/>
              <a:gdLst/>
              <a:ahLst/>
              <a:cxnLst/>
              <a:rect l="l" t="t" r="r" b="b"/>
              <a:pathLst>
                <a:path w="2211" h="160" extrusionOk="0">
                  <a:moveTo>
                    <a:pt x="1" y="1"/>
                  </a:moveTo>
                  <a:lnTo>
                    <a:pt x="1" y="160"/>
                  </a:lnTo>
                  <a:lnTo>
                    <a:pt x="2211" y="160"/>
                  </a:lnTo>
                  <a:lnTo>
                    <a:pt x="2211" y="1"/>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27"/>
            <p:cNvSpPr/>
            <p:nvPr/>
          </p:nvSpPr>
          <p:spPr>
            <a:xfrm>
              <a:off x="2303795" y="4505826"/>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27"/>
            <p:cNvSpPr/>
            <p:nvPr/>
          </p:nvSpPr>
          <p:spPr>
            <a:xfrm>
              <a:off x="2303795" y="4667491"/>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27"/>
            <p:cNvSpPr/>
            <p:nvPr/>
          </p:nvSpPr>
          <p:spPr>
            <a:xfrm>
              <a:off x="2303795" y="4773554"/>
              <a:ext cx="122202" cy="9562"/>
            </a:xfrm>
            <a:custGeom>
              <a:avLst/>
              <a:gdLst/>
              <a:ahLst/>
              <a:cxnLst/>
              <a:rect l="l" t="t" r="r" b="b"/>
              <a:pathLst>
                <a:path w="2211" h="173" extrusionOk="0">
                  <a:moveTo>
                    <a:pt x="1" y="0"/>
                  </a:moveTo>
                  <a:lnTo>
                    <a:pt x="1" y="172"/>
                  </a:lnTo>
                  <a:lnTo>
                    <a:pt x="2211" y="172"/>
                  </a:lnTo>
                  <a:lnTo>
                    <a:pt x="2211" y="0"/>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27"/>
            <p:cNvSpPr/>
            <p:nvPr/>
          </p:nvSpPr>
          <p:spPr>
            <a:xfrm>
              <a:off x="2303795" y="4877406"/>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27"/>
            <p:cNvSpPr/>
            <p:nvPr/>
          </p:nvSpPr>
          <p:spPr>
            <a:xfrm>
              <a:off x="2243109" y="3466363"/>
              <a:ext cx="182888" cy="12491"/>
            </a:xfrm>
            <a:custGeom>
              <a:avLst/>
              <a:gdLst/>
              <a:ahLst/>
              <a:cxnLst/>
              <a:rect l="l" t="t" r="r" b="b"/>
              <a:pathLst>
                <a:path w="3309" h="226" extrusionOk="0">
                  <a:moveTo>
                    <a:pt x="0" y="0"/>
                  </a:moveTo>
                  <a:lnTo>
                    <a:pt x="0" y="225"/>
                  </a:lnTo>
                  <a:lnTo>
                    <a:pt x="3309" y="225"/>
                  </a:lnTo>
                  <a:lnTo>
                    <a:pt x="3309" y="0"/>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27"/>
            <p:cNvSpPr/>
            <p:nvPr/>
          </p:nvSpPr>
          <p:spPr>
            <a:xfrm>
              <a:off x="2243109" y="3840873"/>
              <a:ext cx="182888" cy="9562"/>
            </a:xfrm>
            <a:custGeom>
              <a:avLst/>
              <a:gdLst/>
              <a:ahLst/>
              <a:cxnLst/>
              <a:rect l="l" t="t" r="r" b="b"/>
              <a:pathLst>
                <a:path w="3309" h="173" extrusionOk="0">
                  <a:moveTo>
                    <a:pt x="0" y="0"/>
                  </a:moveTo>
                  <a:lnTo>
                    <a:pt x="0" y="173"/>
                  </a:lnTo>
                  <a:lnTo>
                    <a:pt x="3309" y="173"/>
                  </a:lnTo>
                  <a:lnTo>
                    <a:pt x="3309" y="0"/>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27"/>
            <p:cNvSpPr/>
            <p:nvPr/>
          </p:nvSpPr>
          <p:spPr>
            <a:xfrm>
              <a:off x="2243109" y="4213227"/>
              <a:ext cx="182888" cy="8843"/>
            </a:xfrm>
            <a:custGeom>
              <a:avLst/>
              <a:gdLst/>
              <a:ahLst/>
              <a:cxnLst/>
              <a:rect l="l" t="t" r="r" b="b"/>
              <a:pathLst>
                <a:path w="3309" h="160" extrusionOk="0">
                  <a:moveTo>
                    <a:pt x="0" y="0"/>
                  </a:moveTo>
                  <a:lnTo>
                    <a:pt x="0" y="159"/>
                  </a:lnTo>
                  <a:lnTo>
                    <a:pt x="3309" y="159"/>
                  </a:lnTo>
                  <a:lnTo>
                    <a:pt x="3309" y="0"/>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27"/>
            <p:cNvSpPr/>
            <p:nvPr/>
          </p:nvSpPr>
          <p:spPr>
            <a:xfrm>
              <a:off x="2243109" y="4587736"/>
              <a:ext cx="182888" cy="9562"/>
            </a:xfrm>
            <a:custGeom>
              <a:avLst/>
              <a:gdLst/>
              <a:ahLst/>
              <a:cxnLst/>
              <a:rect l="l" t="t" r="r" b="b"/>
              <a:pathLst>
                <a:path w="3309" h="173" extrusionOk="0">
                  <a:moveTo>
                    <a:pt x="0" y="1"/>
                  </a:moveTo>
                  <a:lnTo>
                    <a:pt x="0" y="173"/>
                  </a:lnTo>
                  <a:lnTo>
                    <a:pt x="3309" y="173"/>
                  </a:lnTo>
                  <a:lnTo>
                    <a:pt x="3309" y="1"/>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27"/>
            <p:cNvSpPr/>
            <p:nvPr/>
          </p:nvSpPr>
          <p:spPr>
            <a:xfrm>
              <a:off x="2330877" y="3728233"/>
              <a:ext cx="317526" cy="1058089"/>
            </a:xfrm>
            <a:custGeom>
              <a:avLst/>
              <a:gdLst/>
              <a:ahLst/>
              <a:cxnLst/>
              <a:rect l="l" t="t" r="r" b="b"/>
              <a:pathLst>
                <a:path w="5745" h="19144" extrusionOk="0">
                  <a:moveTo>
                    <a:pt x="3097" y="0"/>
                  </a:moveTo>
                  <a:lnTo>
                    <a:pt x="450" y="331"/>
                  </a:lnTo>
                  <a:cubicBezTo>
                    <a:pt x="67" y="2263"/>
                    <a:pt x="0" y="5466"/>
                    <a:pt x="397" y="8987"/>
                  </a:cubicBezTo>
                  <a:cubicBezTo>
                    <a:pt x="1047" y="14626"/>
                    <a:pt x="2590" y="19143"/>
                    <a:pt x="3848" y="19143"/>
                  </a:cubicBezTo>
                  <a:cubicBezTo>
                    <a:pt x="3872" y="19143"/>
                    <a:pt x="3895" y="19142"/>
                    <a:pt x="3918" y="19138"/>
                  </a:cubicBezTo>
                  <a:cubicBezTo>
                    <a:pt x="5242" y="18980"/>
                    <a:pt x="5744" y="14228"/>
                    <a:pt x="5083" y="8497"/>
                  </a:cubicBezTo>
                  <a:cubicBezTo>
                    <a:pt x="4633" y="4911"/>
                    <a:pt x="3918" y="1827"/>
                    <a:pt x="309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27"/>
            <p:cNvSpPr/>
            <p:nvPr/>
          </p:nvSpPr>
          <p:spPr>
            <a:xfrm>
              <a:off x="2340384" y="4042056"/>
              <a:ext cx="286796" cy="744266"/>
            </a:xfrm>
            <a:custGeom>
              <a:avLst/>
              <a:gdLst/>
              <a:ahLst/>
              <a:cxnLst/>
              <a:rect l="l" t="t" r="r" b="b"/>
              <a:pathLst>
                <a:path w="5189" h="13466" extrusionOk="0">
                  <a:moveTo>
                    <a:pt x="0" y="0"/>
                  </a:moveTo>
                  <a:cubicBezTo>
                    <a:pt x="53" y="1059"/>
                    <a:pt x="106" y="2158"/>
                    <a:pt x="225" y="3309"/>
                  </a:cubicBezTo>
                  <a:cubicBezTo>
                    <a:pt x="875" y="8948"/>
                    <a:pt x="2418" y="13465"/>
                    <a:pt x="3676" y="13465"/>
                  </a:cubicBezTo>
                  <a:cubicBezTo>
                    <a:pt x="3700" y="13465"/>
                    <a:pt x="3723" y="13464"/>
                    <a:pt x="3746" y="13460"/>
                  </a:cubicBezTo>
                  <a:cubicBezTo>
                    <a:pt x="4686" y="13355"/>
                    <a:pt x="5189" y="10919"/>
                    <a:pt x="5189" y="7505"/>
                  </a:cubicBezTo>
                  <a:lnTo>
                    <a:pt x="5189" y="7505"/>
                  </a:lnTo>
                  <a:cubicBezTo>
                    <a:pt x="4695" y="7986"/>
                    <a:pt x="4237" y="8200"/>
                    <a:pt x="3813" y="8200"/>
                  </a:cubicBezTo>
                  <a:cubicBezTo>
                    <a:pt x="1860" y="8200"/>
                    <a:pt x="631" y="3676"/>
                    <a:pt x="0" y="0"/>
                  </a:cubicBezTo>
                  <a:close/>
                </a:path>
              </a:pathLst>
            </a:custGeom>
            <a:solidFill>
              <a:srgbClr val="BDB8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27"/>
            <p:cNvSpPr/>
            <p:nvPr/>
          </p:nvSpPr>
          <p:spPr>
            <a:xfrm>
              <a:off x="2455953" y="3840431"/>
              <a:ext cx="101034" cy="247886"/>
            </a:xfrm>
            <a:custGeom>
              <a:avLst/>
              <a:gdLst/>
              <a:ahLst/>
              <a:cxnLst/>
              <a:rect l="l" t="t" r="r" b="b"/>
              <a:pathLst>
                <a:path w="1828" h="4485" extrusionOk="0">
                  <a:moveTo>
                    <a:pt x="561" y="1"/>
                  </a:moveTo>
                  <a:cubicBezTo>
                    <a:pt x="542" y="1"/>
                    <a:pt x="522" y="3"/>
                    <a:pt x="504" y="8"/>
                  </a:cubicBezTo>
                  <a:cubicBezTo>
                    <a:pt x="173" y="75"/>
                    <a:pt x="1" y="1120"/>
                    <a:pt x="226" y="2325"/>
                  </a:cubicBezTo>
                  <a:cubicBezTo>
                    <a:pt x="445" y="3561"/>
                    <a:pt x="914" y="4484"/>
                    <a:pt x="1244" y="4484"/>
                  </a:cubicBezTo>
                  <a:cubicBezTo>
                    <a:pt x="1253" y="4484"/>
                    <a:pt x="1262" y="4483"/>
                    <a:pt x="1271" y="4482"/>
                  </a:cubicBezTo>
                  <a:cubicBezTo>
                    <a:pt x="1655" y="4376"/>
                    <a:pt x="1827" y="3317"/>
                    <a:pt x="1602" y="2113"/>
                  </a:cubicBezTo>
                  <a:cubicBezTo>
                    <a:pt x="1388" y="955"/>
                    <a:pt x="935" y="1"/>
                    <a:pt x="5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27"/>
            <p:cNvSpPr/>
            <p:nvPr/>
          </p:nvSpPr>
          <p:spPr>
            <a:xfrm>
              <a:off x="2257700" y="3341232"/>
              <a:ext cx="396562" cy="371691"/>
            </a:xfrm>
            <a:custGeom>
              <a:avLst/>
              <a:gdLst/>
              <a:ahLst/>
              <a:cxnLst/>
              <a:rect l="l" t="t" r="r" b="b"/>
              <a:pathLst>
                <a:path w="7175" h="6725" extrusionOk="0">
                  <a:moveTo>
                    <a:pt x="993" y="1"/>
                  </a:moveTo>
                  <a:cubicBezTo>
                    <a:pt x="2317" y="2489"/>
                    <a:pt x="663" y="2595"/>
                    <a:pt x="332" y="4143"/>
                  </a:cubicBezTo>
                  <a:cubicBezTo>
                    <a:pt x="1" y="5679"/>
                    <a:pt x="1443" y="6724"/>
                    <a:pt x="1443" y="6724"/>
                  </a:cubicBezTo>
                  <a:lnTo>
                    <a:pt x="4580" y="6393"/>
                  </a:lnTo>
                  <a:cubicBezTo>
                    <a:pt x="7174" y="1430"/>
                    <a:pt x="994" y="1"/>
                    <a:pt x="9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27"/>
            <p:cNvSpPr/>
            <p:nvPr/>
          </p:nvSpPr>
          <p:spPr>
            <a:xfrm>
              <a:off x="2300866" y="3488914"/>
              <a:ext cx="246559" cy="224009"/>
            </a:xfrm>
            <a:custGeom>
              <a:avLst/>
              <a:gdLst/>
              <a:ahLst/>
              <a:cxnLst/>
              <a:rect l="l" t="t" r="r" b="b"/>
              <a:pathLst>
                <a:path w="4461" h="4053" extrusionOk="0">
                  <a:moveTo>
                    <a:pt x="3299" y="0"/>
                  </a:moveTo>
                  <a:cubicBezTo>
                    <a:pt x="3169" y="0"/>
                    <a:pt x="3085" y="164"/>
                    <a:pt x="3085" y="585"/>
                  </a:cubicBezTo>
                  <a:cubicBezTo>
                    <a:pt x="3069" y="1166"/>
                    <a:pt x="2954" y="1354"/>
                    <a:pt x="2792" y="1354"/>
                  </a:cubicBezTo>
                  <a:cubicBezTo>
                    <a:pt x="2490" y="1354"/>
                    <a:pt x="2027" y="703"/>
                    <a:pt x="1739" y="703"/>
                  </a:cubicBezTo>
                  <a:cubicBezTo>
                    <a:pt x="1652" y="703"/>
                    <a:pt x="1582" y="762"/>
                    <a:pt x="1536" y="916"/>
                  </a:cubicBezTo>
                  <a:cubicBezTo>
                    <a:pt x="1340" y="1528"/>
                    <a:pt x="1938" y="3037"/>
                    <a:pt x="1419" y="3037"/>
                  </a:cubicBezTo>
                  <a:cubicBezTo>
                    <a:pt x="1377" y="3037"/>
                    <a:pt x="1328" y="3027"/>
                    <a:pt x="1271" y="3007"/>
                  </a:cubicBezTo>
                  <a:cubicBezTo>
                    <a:pt x="708" y="2797"/>
                    <a:pt x="369" y="2411"/>
                    <a:pt x="211" y="2411"/>
                  </a:cubicBezTo>
                  <a:cubicBezTo>
                    <a:pt x="119" y="2411"/>
                    <a:pt x="87" y="2538"/>
                    <a:pt x="107" y="2901"/>
                  </a:cubicBezTo>
                  <a:cubicBezTo>
                    <a:pt x="107" y="3126"/>
                    <a:pt x="54" y="3285"/>
                    <a:pt x="1" y="3391"/>
                  </a:cubicBezTo>
                  <a:cubicBezTo>
                    <a:pt x="332" y="3841"/>
                    <a:pt x="662" y="4052"/>
                    <a:pt x="662" y="4052"/>
                  </a:cubicBezTo>
                  <a:lnTo>
                    <a:pt x="3799" y="3721"/>
                  </a:lnTo>
                  <a:cubicBezTo>
                    <a:pt x="4249" y="2848"/>
                    <a:pt x="4461" y="2067"/>
                    <a:pt x="4408" y="1352"/>
                  </a:cubicBezTo>
                  <a:cubicBezTo>
                    <a:pt x="4074" y="756"/>
                    <a:pt x="3580" y="0"/>
                    <a:pt x="32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27"/>
            <p:cNvSpPr/>
            <p:nvPr/>
          </p:nvSpPr>
          <p:spPr>
            <a:xfrm>
              <a:off x="2319160" y="3684625"/>
              <a:ext cx="216603" cy="130382"/>
            </a:xfrm>
            <a:custGeom>
              <a:avLst/>
              <a:gdLst/>
              <a:ahLst/>
              <a:cxnLst/>
              <a:rect l="l" t="t" r="r" b="b"/>
              <a:pathLst>
                <a:path w="3919" h="2359" extrusionOk="0">
                  <a:moveTo>
                    <a:pt x="3604" y="1"/>
                  </a:moveTo>
                  <a:cubicBezTo>
                    <a:pt x="3580" y="1"/>
                    <a:pt x="3553" y="7"/>
                    <a:pt x="3521" y="22"/>
                  </a:cubicBezTo>
                  <a:lnTo>
                    <a:pt x="106" y="405"/>
                  </a:lnTo>
                  <a:cubicBezTo>
                    <a:pt x="54" y="405"/>
                    <a:pt x="1" y="458"/>
                    <a:pt x="1" y="511"/>
                  </a:cubicBezTo>
                  <a:lnTo>
                    <a:pt x="159" y="2232"/>
                  </a:lnTo>
                  <a:cubicBezTo>
                    <a:pt x="159" y="2309"/>
                    <a:pt x="223" y="2359"/>
                    <a:pt x="278" y="2359"/>
                  </a:cubicBezTo>
                  <a:cubicBezTo>
                    <a:pt x="298" y="2359"/>
                    <a:pt x="317" y="2352"/>
                    <a:pt x="331" y="2338"/>
                  </a:cubicBezTo>
                  <a:lnTo>
                    <a:pt x="3799" y="1954"/>
                  </a:lnTo>
                  <a:cubicBezTo>
                    <a:pt x="3852" y="1954"/>
                    <a:pt x="3918" y="1901"/>
                    <a:pt x="3918" y="1782"/>
                  </a:cubicBezTo>
                  <a:lnTo>
                    <a:pt x="3746" y="127"/>
                  </a:lnTo>
                  <a:cubicBezTo>
                    <a:pt x="3707" y="50"/>
                    <a:pt x="3669" y="1"/>
                    <a:pt x="360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27"/>
            <p:cNvSpPr/>
            <p:nvPr/>
          </p:nvSpPr>
          <p:spPr>
            <a:xfrm rot="41933">
              <a:off x="2322676" y="3739527"/>
              <a:ext cx="215526" cy="77273"/>
            </a:xfrm>
            <a:custGeom>
              <a:avLst/>
              <a:gdLst/>
              <a:ahLst/>
              <a:cxnLst/>
              <a:rect l="l" t="t" r="r" b="b"/>
              <a:pathLst>
                <a:path w="3866" h="1398" extrusionOk="0">
                  <a:moveTo>
                    <a:pt x="3746" y="0"/>
                  </a:moveTo>
                  <a:lnTo>
                    <a:pt x="1" y="437"/>
                  </a:lnTo>
                  <a:lnTo>
                    <a:pt x="106" y="1271"/>
                  </a:lnTo>
                  <a:cubicBezTo>
                    <a:pt x="106" y="1348"/>
                    <a:pt x="170" y="1398"/>
                    <a:pt x="225" y="1398"/>
                  </a:cubicBezTo>
                  <a:cubicBezTo>
                    <a:pt x="245" y="1398"/>
                    <a:pt x="264" y="1391"/>
                    <a:pt x="278" y="1377"/>
                  </a:cubicBezTo>
                  <a:lnTo>
                    <a:pt x="3746" y="993"/>
                  </a:lnTo>
                  <a:cubicBezTo>
                    <a:pt x="3799" y="993"/>
                    <a:pt x="3865" y="940"/>
                    <a:pt x="3865" y="821"/>
                  </a:cubicBezTo>
                  <a:lnTo>
                    <a:pt x="3746" y="0"/>
                  </a:lnTo>
                  <a:close/>
                </a:path>
              </a:pathLst>
            </a:custGeom>
            <a:solidFill>
              <a:srgbClr val="CCC4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27"/>
            <p:cNvSpPr/>
            <p:nvPr/>
          </p:nvSpPr>
          <p:spPr>
            <a:xfrm>
              <a:off x="2456672" y="4432649"/>
              <a:ext cx="239982" cy="242138"/>
            </a:xfrm>
            <a:custGeom>
              <a:avLst/>
              <a:gdLst/>
              <a:ahLst/>
              <a:cxnLst/>
              <a:rect l="l" t="t" r="r" b="b"/>
              <a:pathLst>
                <a:path w="4342" h="4381" extrusionOk="0">
                  <a:moveTo>
                    <a:pt x="2635" y="1"/>
                  </a:moveTo>
                  <a:lnTo>
                    <a:pt x="107" y="3085"/>
                  </a:lnTo>
                  <a:cubicBezTo>
                    <a:pt x="0" y="3839"/>
                    <a:pt x="1571" y="4380"/>
                    <a:pt x="2831" y="4380"/>
                  </a:cubicBezTo>
                  <a:cubicBezTo>
                    <a:pt x="3605" y="4380"/>
                    <a:pt x="4261" y="4177"/>
                    <a:pt x="4342" y="3693"/>
                  </a:cubicBezTo>
                  <a:lnTo>
                    <a:pt x="2635" y="1"/>
                  </a:lnTo>
                  <a:close/>
                </a:path>
              </a:pathLst>
            </a:custGeom>
            <a:solidFill>
              <a:srgbClr val="F9A98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27"/>
            <p:cNvSpPr/>
            <p:nvPr/>
          </p:nvSpPr>
          <p:spPr>
            <a:xfrm>
              <a:off x="2462531" y="3783060"/>
              <a:ext cx="356326" cy="853756"/>
            </a:xfrm>
            <a:custGeom>
              <a:avLst/>
              <a:gdLst/>
              <a:ahLst/>
              <a:cxnLst/>
              <a:rect l="l" t="t" r="r" b="b"/>
              <a:pathLst>
                <a:path w="6447" h="15447" extrusionOk="0">
                  <a:moveTo>
                    <a:pt x="2198" y="1"/>
                  </a:moveTo>
                  <a:lnTo>
                    <a:pt x="1" y="14785"/>
                  </a:lnTo>
                  <a:lnTo>
                    <a:pt x="4236" y="15446"/>
                  </a:lnTo>
                  <a:lnTo>
                    <a:pt x="6446" y="610"/>
                  </a:lnTo>
                  <a:lnTo>
                    <a:pt x="219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27"/>
            <p:cNvSpPr/>
            <p:nvPr/>
          </p:nvSpPr>
          <p:spPr>
            <a:xfrm>
              <a:off x="2575171" y="3798426"/>
              <a:ext cx="243685" cy="838391"/>
            </a:xfrm>
            <a:custGeom>
              <a:avLst/>
              <a:gdLst/>
              <a:ahLst/>
              <a:cxnLst/>
              <a:rect l="l" t="t" r="r" b="b"/>
              <a:pathLst>
                <a:path w="4409" h="15169" extrusionOk="0">
                  <a:moveTo>
                    <a:pt x="2198" y="1"/>
                  </a:moveTo>
                  <a:lnTo>
                    <a:pt x="1" y="14838"/>
                  </a:lnTo>
                  <a:lnTo>
                    <a:pt x="2198" y="15168"/>
                  </a:lnTo>
                  <a:lnTo>
                    <a:pt x="4408" y="332"/>
                  </a:lnTo>
                  <a:lnTo>
                    <a:pt x="219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27"/>
            <p:cNvSpPr/>
            <p:nvPr/>
          </p:nvSpPr>
          <p:spPr>
            <a:xfrm>
              <a:off x="2578542" y="3612663"/>
              <a:ext cx="240314" cy="242083"/>
            </a:xfrm>
            <a:custGeom>
              <a:avLst/>
              <a:gdLst/>
              <a:ahLst/>
              <a:cxnLst/>
              <a:rect l="l" t="t" r="r" b="b"/>
              <a:pathLst>
                <a:path w="4348" h="4380" extrusionOk="0">
                  <a:moveTo>
                    <a:pt x="2587" y="0"/>
                  </a:moveTo>
                  <a:lnTo>
                    <a:pt x="99" y="3084"/>
                  </a:lnTo>
                  <a:cubicBezTo>
                    <a:pt x="0" y="3839"/>
                    <a:pt x="1569" y="4380"/>
                    <a:pt x="2830" y="4380"/>
                  </a:cubicBezTo>
                  <a:cubicBezTo>
                    <a:pt x="3604" y="4380"/>
                    <a:pt x="4262" y="4176"/>
                    <a:pt x="4347" y="3693"/>
                  </a:cubicBezTo>
                  <a:lnTo>
                    <a:pt x="2587" y="0"/>
                  </a:lnTo>
                  <a:close/>
                </a:path>
              </a:pathLst>
            </a:custGeom>
            <a:solidFill>
              <a:srgbClr val="FFE7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27"/>
            <p:cNvSpPr/>
            <p:nvPr/>
          </p:nvSpPr>
          <p:spPr>
            <a:xfrm>
              <a:off x="2675431" y="3611472"/>
              <a:ext cx="79755" cy="77267"/>
            </a:xfrm>
            <a:custGeom>
              <a:avLst/>
              <a:gdLst/>
              <a:ahLst/>
              <a:cxnLst/>
              <a:rect l="l" t="t" r="r" b="b"/>
              <a:pathLst>
                <a:path w="1443" h="1398" extrusionOk="0">
                  <a:moveTo>
                    <a:pt x="834" y="0"/>
                  </a:moveTo>
                  <a:lnTo>
                    <a:pt x="0" y="1046"/>
                  </a:lnTo>
                  <a:cubicBezTo>
                    <a:pt x="172" y="1218"/>
                    <a:pt x="384" y="1324"/>
                    <a:pt x="662" y="1377"/>
                  </a:cubicBezTo>
                  <a:cubicBezTo>
                    <a:pt x="736" y="1391"/>
                    <a:pt x="811" y="1397"/>
                    <a:pt x="884" y="1397"/>
                  </a:cubicBezTo>
                  <a:cubicBezTo>
                    <a:pt x="1085" y="1397"/>
                    <a:pt x="1278" y="1348"/>
                    <a:pt x="1443" y="1271"/>
                  </a:cubicBezTo>
                  <a:lnTo>
                    <a:pt x="834" y="0"/>
                  </a:lnTo>
                  <a:close/>
                </a:path>
              </a:pathLst>
            </a:custGeom>
            <a:solidFill>
              <a:srgbClr val="233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27"/>
            <p:cNvSpPr/>
            <p:nvPr/>
          </p:nvSpPr>
          <p:spPr>
            <a:xfrm>
              <a:off x="2071937" y="4088096"/>
              <a:ext cx="777649" cy="963467"/>
            </a:xfrm>
            <a:custGeom>
              <a:avLst/>
              <a:gdLst/>
              <a:ahLst/>
              <a:cxnLst/>
              <a:rect l="l" t="t" r="r" b="b"/>
              <a:pathLst>
                <a:path w="14070" h="17432" extrusionOk="0">
                  <a:moveTo>
                    <a:pt x="0" y="1"/>
                  </a:moveTo>
                  <a:lnTo>
                    <a:pt x="0" y="13726"/>
                  </a:lnTo>
                  <a:cubicBezTo>
                    <a:pt x="0" y="15777"/>
                    <a:pt x="1377" y="17432"/>
                    <a:pt x="3097" y="17432"/>
                  </a:cubicBezTo>
                  <a:lnTo>
                    <a:pt x="10972" y="17432"/>
                  </a:lnTo>
                  <a:cubicBezTo>
                    <a:pt x="12693" y="17432"/>
                    <a:pt x="14069" y="15777"/>
                    <a:pt x="14069" y="13726"/>
                  </a:cubicBezTo>
                  <a:lnTo>
                    <a:pt x="1406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27"/>
            <p:cNvSpPr/>
            <p:nvPr/>
          </p:nvSpPr>
          <p:spPr>
            <a:xfrm>
              <a:off x="2108462" y="4246876"/>
              <a:ext cx="741115" cy="804661"/>
            </a:xfrm>
            <a:custGeom>
              <a:avLst/>
              <a:gdLst/>
              <a:ahLst/>
              <a:cxnLst/>
              <a:rect l="l" t="t" r="r" b="b"/>
              <a:pathLst>
                <a:path w="13409" h="17432" extrusionOk="0">
                  <a:moveTo>
                    <a:pt x="11701" y="1"/>
                  </a:moveTo>
                  <a:lnTo>
                    <a:pt x="11701" y="12469"/>
                  </a:lnTo>
                  <a:cubicBezTo>
                    <a:pt x="11701" y="14507"/>
                    <a:pt x="10258" y="16161"/>
                    <a:pt x="8551" y="16161"/>
                  </a:cubicBezTo>
                  <a:lnTo>
                    <a:pt x="716" y="16161"/>
                  </a:lnTo>
                  <a:cubicBezTo>
                    <a:pt x="451" y="16161"/>
                    <a:pt x="226" y="16108"/>
                    <a:pt x="1" y="16042"/>
                  </a:cubicBezTo>
                  <a:lnTo>
                    <a:pt x="1" y="16042"/>
                  </a:lnTo>
                  <a:cubicBezTo>
                    <a:pt x="557" y="16876"/>
                    <a:pt x="1443" y="17432"/>
                    <a:pt x="2436" y="17432"/>
                  </a:cubicBezTo>
                  <a:lnTo>
                    <a:pt x="10311" y="17432"/>
                  </a:lnTo>
                  <a:cubicBezTo>
                    <a:pt x="12032" y="17432"/>
                    <a:pt x="13408" y="15777"/>
                    <a:pt x="13408" y="13726"/>
                  </a:cubicBezTo>
                  <a:lnTo>
                    <a:pt x="1340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27"/>
            <p:cNvSpPr/>
            <p:nvPr/>
          </p:nvSpPr>
          <p:spPr>
            <a:xfrm>
              <a:off x="2166283" y="4298066"/>
              <a:ext cx="460897" cy="490908"/>
            </a:xfrm>
            <a:custGeom>
              <a:avLst/>
              <a:gdLst/>
              <a:ahLst/>
              <a:cxnLst/>
              <a:rect l="l" t="t" r="r" b="b"/>
              <a:pathLst>
                <a:path w="8339" h="8882" extrusionOk="0">
                  <a:moveTo>
                    <a:pt x="4196" y="1"/>
                  </a:moveTo>
                  <a:cubicBezTo>
                    <a:pt x="1880" y="1"/>
                    <a:pt x="0" y="1986"/>
                    <a:pt x="0" y="4421"/>
                  </a:cubicBezTo>
                  <a:cubicBezTo>
                    <a:pt x="0" y="6896"/>
                    <a:pt x="1880" y="8881"/>
                    <a:pt x="4196" y="8881"/>
                  </a:cubicBezTo>
                  <a:cubicBezTo>
                    <a:pt x="6459" y="8881"/>
                    <a:pt x="8339" y="6896"/>
                    <a:pt x="8339" y="4421"/>
                  </a:cubicBezTo>
                  <a:cubicBezTo>
                    <a:pt x="8339" y="1986"/>
                    <a:pt x="6459" y="1"/>
                    <a:pt x="419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27"/>
            <p:cNvSpPr/>
            <p:nvPr/>
          </p:nvSpPr>
          <p:spPr>
            <a:xfrm>
              <a:off x="3108471" y="4362456"/>
              <a:ext cx="426519" cy="429448"/>
            </a:xfrm>
            <a:custGeom>
              <a:avLst/>
              <a:gdLst/>
              <a:ahLst/>
              <a:cxnLst/>
              <a:rect l="l" t="t" r="r" b="b"/>
              <a:pathLst>
                <a:path w="7717" h="7770" extrusionOk="0">
                  <a:moveTo>
                    <a:pt x="3865" y="1430"/>
                  </a:moveTo>
                  <a:cubicBezTo>
                    <a:pt x="5189" y="1430"/>
                    <a:pt x="6287" y="2541"/>
                    <a:pt x="6287" y="3865"/>
                  </a:cubicBezTo>
                  <a:cubicBezTo>
                    <a:pt x="6287" y="5241"/>
                    <a:pt x="5189" y="6287"/>
                    <a:pt x="3865" y="6287"/>
                  </a:cubicBezTo>
                  <a:cubicBezTo>
                    <a:pt x="2542" y="6287"/>
                    <a:pt x="1430" y="5241"/>
                    <a:pt x="1430" y="3865"/>
                  </a:cubicBezTo>
                  <a:cubicBezTo>
                    <a:pt x="1430" y="2541"/>
                    <a:pt x="2542" y="1430"/>
                    <a:pt x="3865" y="1430"/>
                  </a:cubicBezTo>
                  <a:close/>
                  <a:moveTo>
                    <a:pt x="3865" y="0"/>
                  </a:moveTo>
                  <a:cubicBezTo>
                    <a:pt x="1708" y="0"/>
                    <a:pt x="0" y="1708"/>
                    <a:pt x="0" y="3865"/>
                  </a:cubicBezTo>
                  <a:cubicBezTo>
                    <a:pt x="0" y="6009"/>
                    <a:pt x="1708" y="7769"/>
                    <a:pt x="3865" y="7769"/>
                  </a:cubicBezTo>
                  <a:cubicBezTo>
                    <a:pt x="6009" y="7769"/>
                    <a:pt x="7717" y="6009"/>
                    <a:pt x="7717" y="3865"/>
                  </a:cubicBezTo>
                  <a:cubicBezTo>
                    <a:pt x="7717" y="1708"/>
                    <a:pt x="6009" y="0"/>
                    <a:pt x="386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27"/>
            <p:cNvSpPr/>
            <p:nvPr/>
          </p:nvSpPr>
          <p:spPr>
            <a:xfrm>
              <a:off x="2627125" y="4246886"/>
              <a:ext cx="658432" cy="768142"/>
            </a:xfrm>
            <a:custGeom>
              <a:avLst/>
              <a:gdLst/>
              <a:ahLst/>
              <a:cxnLst/>
              <a:rect l="l" t="t" r="r" b="b"/>
              <a:pathLst>
                <a:path w="11913" h="13898" extrusionOk="0">
                  <a:moveTo>
                    <a:pt x="1" y="0"/>
                  </a:moveTo>
                  <a:lnTo>
                    <a:pt x="1" y="10853"/>
                  </a:lnTo>
                  <a:cubicBezTo>
                    <a:pt x="1" y="12507"/>
                    <a:pt x="1205" y="13897"/>
                    <a:pt x="2648" y="13897"/>
                  </a:cubicBezTo>
                  <a:lnTo>
                    <a:pt x="9265" y="13897"/>
                  </a:lnTo>
                  <a:cubicBezTo>
                    <a:pt x="10695" y="13897"/>
                    <a:pt x="11912" y="12507"/>
                    <a:pt x="11912" y="10853"/>
                  </a:cubicBezTo>
                  <a:lnTo>
                    <a:pt x="1191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27"/>
            <p:cNvSpPr/>
            <p:nvPr/>
          </p:nvSpPr>
          <p:spPr>
            <a:xfrm>
              <a:off x="2660066" y="4246886"/>
              <a:ext cx="625491" cy="768142"/>
            </a:xfrm>
            <a:custGeom>
              <a:avLst/>
              <a:gdLst/>
              <a:ahLst/>
              <a:cxnLst/>
              <a:rect l="l" t="t" r="r" b="b"/>
              <a:pathLst>
                <a:path w="11317" h="13898" extrusionOk="0">
                  <a:moveTo>
                    <a:pt x="9768" y="0"/>
                  </a:moveTo>
                  <a:lnTo>
                    <a:pt x="9768" y="9860"/>
                  </a:lnTo>
                  <a:cubicBezTo>
                    <a:pt x="9768" y="11462"/>
                    <a:pt x="8669" y="12785"/>
                    <a:pt x="7174" y="12785"/>
                  </a:cubicBezTo>
                  <a:lnTo>
                    <a:pt x="609" y="12785"/>
                  </a:lnTo>
                  <a:cubicBezTo>
                    <a:pt x="397" y="12785"/>
                    <a:pt x="172" y="12785"/>
                    <a:pt x="0" y="12732"/>
                  </a:cubicBezTo>
                  <a:lnTo>
                    <a:pt x="0" y="12732"/>
                  </a:lnTo>
                  <a:cubicBezTo>
                    <a:pt x="503" y="13394"/>
                    <a:pt x="1218" y="13897"/>
                    <a:pt x="2052" y="13897"/>
                  </a:cubicBezTo>
                  <a:lnTo>
                    <a:pt x="8669" y="13897"/>
                  </a:lnTo>
                  <a:cubicBezTo>
                    <a:pt x="10099" y="13897"/>
                    <a:pt x="11316" y="12507"/>
                    <a:pt x="11316" y="10853"/>
                  </a:cubicBezTo>
                  <a:lnTo>
                    <a:pt x="1131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72" name="Google Shape;572;p27"/>
            <p:cNvGrpSpPr/>
            <p:nvPr/>
          </p:nvGrpSpPr>
          <p:grpSpPr>
            <a:xfrm>
              <a:off x="2774143" y="4536556"/>
              <a:ext cx="320455" cy="156580"/>
              <a:chOff x="2774143" y="4536556"/>
              <a:chExt cx="320455" cy="156580"/>
            </a:xfrm>
          </p:grpSpPr>
          <p:sp>
            <p:nvSpPr>
              <p:cNvPr id="573" name="Google Shape;573;p27"/>
              <p:cNvSpPr/>
              <p:nvPr/>
            </p:nvSpPr>
            <p:spPr>
              <a:xfrm>
                <a:off x="2774143" y="4562865"/>
                <a:ext cx="112751" cy="98104"/>
              </a:xfrm>
              <a:custGeom>
                <a:avLst/>
                <a:gdLst/>
                <a:ahLst/>
                <a:cxnLst/>
                <a:rect l="l" t="t" r="r" b="b"/>
                <a:pathLst>
                  <a:path w="2040" h="1775" extrusionOk="0">
                    <a:moveTo>
                      <a:pt x="292" y="1"/>
                    </a:moveTo>
                    <a:cubicBezTo>
                      <a:pt x="173" y="1"/>
                      <a:pt x="94" y="14"/>
                      <a:pt x="67" y="27"/>
                    </a:cubicBezTo>
                    <a:cubicBezTo>
                      <a:pt x="27" y="40"/>
                      <a:pt x="1" y="67"/>
                      <a:pt x="1" y="107"/>
                    </a:cubicBezTo>
                    <a:cubicBezTo>
                      <a:pt x="1" y="146"/>
                      <a:pt x="27" y="173"/>
                      <a:pt x="54" y="186"/>
                    </a:cubicBezTo>
                    <a:cubicBezTo>
                      <a:pt x="94" y="199"/>
                      <a:pt x="147" y="212"/>
                      <a:pt x="226" y="212"/>
                    </a:cubicBezTo>
                    <a:cubicBezTo>
                      <a:pt x="279" y="226"/>
                      <a:pt x="319" y="239"/>
                      <a:pt x="345" y="252"/>
                    </a:cubicBezTo>
                    <a:cubicBezTo>
                      <a:pt x="385" y="265"/>
                      <a:pt x="411" y="292"/>
                      <a:pt x="451" y="358"/>
                    </a:cubicBezTo>
                    <a:lnTo>
                      <a:pt x="835" y="887"/>
                    </a:lnTo>
                    <a:lnTo>
                      <a:pt x="782" y="967"/>
                    </a:lnTo>
                    <a:lnTo>
                      <a:pt x="729" y="1033"/>
                    </a:lnTo>
                    <a:lnTo>
                      <a:pt x="636" y="1165"/>
                    </a:lnTo>
                    <a:cubicBezTo>
                      <a:pt x="597" y="1205"/>
                      <a:pt x="544" y="1271"/>
                      <a:pt x="477" y="1364"/>
                    </a:cubicBezTo>
                    <a:cubicBezTo>
                      <a:pt x="464" y="1390"/>
                      <a:pt x="438" y="1404"/>
                      <a:pt x="411" y="1417"/>
                    </a:cubicBezTo>
                    <a:cubicBezTo>
                      <a:pt x="385" y="1430"/>
                      <a:pt x="358" y="1443"/>
                      <a:pt x="319" y="1443"/>
                    </a:cubicBezTo>
                    <a:cubicBezTo>
                      <a:pt x="266" y="1443"/>
                      <a:pt x="213" y="1457"/>
                      <a:pt x="173" y="1470"/>
                    </a:cubicBezTo>
                    <a:cubicBezTo>
                      <a:pt x="120" y="1483"/>
                      <a:pt x="94" y="1509"/>
                      <a:pt x="94" y="1562"/>
                    </a:cubicBezTo>
                    <a:cubicBezTo>
                      <a:pt x="94" y="1576"/>
                      <a:pt x="94" y="1602"/>
                      <a:pt x="107" y="1615"/>
                    </a:cubicBezTo>
                    <a:cubicBezTo>
                      <a:pt x="120" y="1629"/>
                      <a:pt x="133" y="1642"/>
                      <a:pt x="147" y="1642"/>
                    </a:cubicBezTo>
                    <a:cubicBezTo>
                      <a:pt x="160" y="1655"/>
                      <a:pt x="186" y="1655"/>
                      <a:pt x="199" y="1668"/>
                    </a:cubicBezTo>
                    <a:lnTo>
                      <a:pt x="385" y="1668"/>
                    </a:lnTo>
                    <a:cubicBezTo>
                      <a:pt x="438" y="1655"/>
                      <a:pt x="491" y="1655"/>
                      <a:pt x="544" y="1655"/>
                    </a:cubicBezTo>
                    <a:cubicBezTo>
                      <a:pt x="570" y="1655"/>
                      <a:pt x="597" y="1655"/>
                      <a:pt x="623" y="1668"/>
                    </a:cubicBezTo>
                    <a:lnTo>
                      <a:pt x="822" y="1668"/>
                    </a:lnTo>
                    <a:cubicBezTo>
                      <a:pt x="848" y="1668"/>
                      <a:pt x="888" y="1655"/>
                      <a:pt x="927" y="1655"/>
                    </a:cubicBezTo>
                    <a:cubicBezTo>
                      <a:pt x="954" y="1642"/>
                      <a:pt x="980" y="1615"/>
                      <a:pt x="980" y="1562"/>
                    </a:cubicBezTo>
                    <a:cubicBezTo>
                      <a:pt x="980" y="1549"/>
                      <a:pt x="967" y="1536"/>
                      <a:pt x="954" y="1509"/>
                    </a:cubicBezTo>
                    <a:cubicBezTo>
                      <a:pt x="927" y="1483"/>
                      <a:pt x="874" y="1470"/>
                      <a:pt x="808" y="1470"/>
                    </a:cubicBezTo>
                    <a:cubicBezTo>
                      <a:pt x="769" y="1470"/>
                      <a:pt x="755" y="1470"/>
                      <a:pt x="742" y="1457"/>
                    </a:cubicBezTo>
                    <a:cubicBezTo>
                      <a:pt x="742" y="1457"/>
                      <a:pt x="729" y="1443"/>
                      <a:pt x="729" y="1430"/>
                    </a:cubicBezTo>
                    <a:cubicBezTo>
                      <a:pt x="729" y="1417"/>
                      <a:pt x="742" y="1404"/>
                      <a:pt x="755" y="1377"/>
                    </a:cubicBezTo>
                    <a:cubicBezTo>
                      <a:pt x="782" y="1351"/>
                      <a:pt x="795" y="1324"/>
                      <a:pt x="808" y="1311"/>
                    </a:cubicBezTo>
                    <a:cubicBezTo>
                      <a:pt x="835" y="1271"/>
                      <a:pt x="861" y="1245"/>
                      <a:pt x="888" y="1218"/>
                    </a:cubicBezTo>
                    <a:cubicBezTo>
                      <a:pt x="901" y="1179"/>
                      <a:pt x="941" y="1139"/>
                      <a:pt x="980" y="1086"/>
                    </a:cubicBezTo>
                    <a:cubicBezTo>
                      <a:pt x="1007" y="1126"/>
                      <a:pt x="1047" y="1165"/>
                      <a:pt x="1086" y="1218"/>
                    </a:cubicBezTo>
                    <a:cubicBezTo>
                      <a:pt x="1113" y="1258"/>
                      <a:pt x="1152" y="1298"/>
                      <a:pt x="1179" y="1337"/>
                    </a:cubicBezTo>
                    <a:cubicBezTo>
                      <a:pt x="1205" y="1377"/>
                      <a:pt x="1219" y="1417"/>
                      <a:pt x="1245" y="1457"/>
                    </a:cubicBezTo>
                    <a:cubicBezTo>
                      <a:pt x="1258" y="1483"/>
                      <a:pt x="1272" y="1496"/>
                      <a:pt x="1272" y="1509"/>
                    </a:cubicBezTo>
                    <a:cubicBezTo>
                      <a:pt x="1272" y="1536"/>
                      <a:pt x="1258" y="1549"/>
                      <a:pt x="1258" y="1549"/>
                    </a:cubicBezTo>
                    <a:lnTo>
                      <a:pt x="1205" y="1562"/>
                    </a:lnTo>
                    <a:cubicBezTo>
                      <a:pt x="1179" y="1576"/>
                      <a:pt x="1166" y="1589"/>
                      <a:pt x="1152" y="1602"/>
                    </a:cubicBezTo>
                    <a:cubicBezTo>
                      <a:pt x="1152" y="1629"/>
                      <a:pt x="1152" y="1642"/>
                      <a:pt x="1152" y="1655"/>
                    </a:cubicBezTo>
                    <a:cubicBezTo>
                      <a:pt x="1152" y="1682"/>
                      <a:pt x="1166" y="1708"/>
                      <a:pt x="1179" y="1734"/>
                    </a:cubicBezTo>
                    <a:cubicBezTo>
                      <a:pt x="1219" y="1761"/>
                      <a:pt x="1258" y="1774"/>
                      <a:pt x="1324" y="1774"/>
                    </a:cubicBezTo>
                    <a:cubicBezTo>
                      <a:pt x="1364" y="1774"/>
                      <a:pt x="1404" y="1774"/>
                      <a:pt x="1444" y="1761"/>
                    </a:cubicBezTo>
                    <a:lnTo>
                      <a:pt x="1708" y="1761"/>
                    </a:lnTo>
                    <a:cubicBezTo>
                      <a:pt x="1761" y="1774"/>
                      <a:pt x="1814" y="1774"/>
                      <a:pt x="1867" y="1774"/>
                    </a:cubicBezTo>
                    <a:cubicBezTo>
                      <a:pt x="1907" y="1774"/>
                      <a:pt x="1947" y="1761"/>
                      <a:pt x="1986" y="1761"/>
                    </a:cubicBezTo>
                    <a:cubicBezTo>
                      <a:pt x="2013" y="1748"/>
                      <a:pt x="2039" y="1721"/>
                      <a:pt x="2039" y="1668"/>
                    </a:cubicBezTo>
                    <a:cubicBezTo>
                      <a:pt x="2039" y="1642"/>
                      <a:pt x="2013" y="1615"/>
                      <a:pt x="1986" y="1602"/>
                    </a:cubicBezTo>
                    <a:cubicBezTo>
                      <a:pt x="1960" y="1589"/>
                      <a:pt x="1933" y="1576"/>
                      <a:pt x="1880" y="1576"/>
                    </a:cubicBezTo>
                    <a:lnTo>
                      <a:pt x="1774" y="1576"/>
                    </a:lnTo>
                    <a:cubicBezTo>
                      <a:pt x="1735" y="1562"/>
                      <a:pt x="1708" y="1562"/>
                      <a:pt x="1669" y="1549"/>
                    </a:cubicBezTo>
                    <a:cubicBezTo>
                      <a:pt x="1655" y="1536"/>
                      <a:pt x="1629" y="1536"/>
                      <a:pt x="1602" y="1509"/>
                    </a:cubicBezTo>
                    <a:cubicBezTo>
                      <a:pt x="1589" y="1496"/>
                      <a:pt x="1563" y="1457"/>
                      <a:pt x="1523" y="1417"/>
                    </a:cubicBezTo>
                    <a:cubicBezTo>
                      <a:pt x="1483" y="1364"/>
                      <a:pt x="1430" y="1298"/>
                      <a:pt x="1364" y="1218"/>
                    </a:cubicBezTo>
                    <a:cubicBezTo>
                      <a:pt x="1298" y="1126"/>
                      <a:pt x="1219" y="1020"/>
                      <a:pt x="1126" y="887"/>
                    </a:cubicBezTo>
                    <a:cubicBezTo>
                      <a:pt x="1179" y="808"/>
                      <a:pt x="1219" y="742"/>
                      <a:pt x="1272" y="676"/>
                    </a:cubicBezTo>
                    <a:cubicBezTo>
                      <a:pt x="1311" y="609"/>
                      <a:pt x="1364" y="543"/>
                      <a:pt x="1430" y="464"/>
                    </a:cubicBezTo>
                    <a:cubicBezTo>
                      <a:pt x="1470" y="424"/>
                      <a:pt x="1510" y="384"/>
                      <a:pt x="1549" y="371"/>
                    </a:cubicBezTo>
                    <a:cubicBezTo>
                      <a:pt x="1576" y="358"/>
                      <a:pt x="1629" y="345"/>
                      <a:pt x="1682" y="345"/>
                    </a:cubicBezTo>
                    <a:lnTo>
                      <a:pt x="1933" y="345"/>
                    </a:lnTo>
                    <a:cubicBezTo>
                      <a:pt x="1960" y="345"/>
                      <a:pt x="1986" y="332"/>
                      <a:pt x="1999" y="318"/>
                    </a:cubicBezTo>
                    <a:cubicBezTo>
                      <a:pt x="2013" y="292"/>
                      <a:pt x="2013" y="279"/>
                      <a:pt x="2013" y="252"/>
                    </a:cubicBezTo>
                    <a:cubicBezTo>
                      <a:pt x="2013" y="173"/>
                      <a:pt x="1986" y="133"/>
                      <a:pt x="1933" y="133"/>
                    </a:cubicBezTo>
                    <a:lnTo>
                      <a:pt x="1245" y="133"/>
                    </a:lnTo>
                    <a:cubicBezTo>
                      <a:pt x="1192" y="133"/>
                      <a:pt x="1152" y="146"/>
                      <a:pt x="1126" y="159"/>
                    </a:cubicBezTo>
                    <a:cubicBezTo>
                      <a:pt x="1086" y="186"/>
                      <a:pt x="1073" y="212"/>
                      <a:pt x="1073" y="252"/>
                    </a:cubicBezTo>
                    <a:cubicBezTo>
                      <a:pt x="1073" y="279"/>
                      <a:pt x="1086" y="305"/>
                      <a:pt x="1099" y="318"/>
                    </a:cubicBezTo>
                    <a:cubicBezTo>
                      <a:pt x="1126" y="332"/>
                      <a:pt x="1139" y="332"/>
                      <a:pt x="1152" y="345"/>
                    </a:cubicBezTo>
                    <a:cubicBezTo>
                      <a:pt x="1166" y="345"/>
                      <a:pt x="1179" y="358"/>
                      <a:pt x="1179" y="358"/>
                    </a:cubicBezTo>
                    <a:cubicBezTo>
                      <a:pt x="1179" y="371"/>
                      <a:pt x="1166" y="398"/>
                      <a:pt x="1139" y="437"/>
                    </a:cubicBezTo>
                    <a:cubicBezTo>
                      <a:pt x="1126" y="464"/>
                      <a:pt x="1099" y="504"/>
                      <a:pt x="1073" y="543"/>
                    </a:cubicBezTo>
                    <a:lnTo>
                      <a:pt x="980" y="689"/>
                    </a:lnTo>
                    <a:cubicBezTo>
                      <a:pt x="941" y="636"/>
                      <a:pt x="901" y="583"/>
                      <a:pt x="861" y="530"/>
                    </a:cubicBezTo>
                    <a:cubicBezTo>
                      <a:pt x="835" y="490"/>
                      <a:pt x="808" y="437"/>
                      <a:pt x="782" y="411"/>
                    </a:cubicBezTo>
                    <a:cubicBezTo>
                      <a:pt x="755" y="371"/>
                      <a:pt x="729" y="332"/>
                      <a:pt x="716" y="305"/>
                    </a:cubicBezTo>
                    <a:cubicBezTo>
                      <a:pt x="702" y="279"/>
                      <a:pt x="702" y="265"/>
                      <a:pt x="702" y="252"/>
                    </a:cubicBezTo>
                    <a:cubicBezTo>
                      <a:pt x="702" y="239"/>
                      <a:pt x="702" y="226"/>
                      <a:pt x="729" y="226"/>
                    </a:cubicBezTo>
                    <a:lnTo>
                      <a:pt x="808" y="226"/>
                    </a:lnTo>
                    <a:cubicBezTo>
                      <a:pt x="848" y="226"/>
                      <a:pt x="888" y="212"/>
                      <a:pt x="901" y="186"/>
                    </a:cubicBezTo>
                    <a:cubicBezTo>
                      <a:pt x="927" y="173"/>
                      <a:pt x="941" y="146"/>
                      <a:pt x="941" y="120"/>
                    </a:cubicBezTo>
                    <a:cubicBezTo>
                      <a:pt x="941" y="107"/>
                      <a:pt x="941" y="93"/>
                      <a:pt x="927" y="80"/>
                    </a:cubicBezTo>
                    <a:cubicBezTo>
                      <a:pt x="927" y="67"/>
                      <a:pt x="927" y="54"/>
                      <a:pt x="901" y="40"/>
                    </a:cubicBezTo>
                    <a:cubicBezTo>
                      <a:pt x="901" y="27"/>
                      <a:pt x="874" y="27"/>
                      <a:pt x="848" y="14"/>
                    </a:cubicBezTo>
                    <a:cubicBezTo>
                      <a:pt x="822" y="1"/>
                      <a:pt x="782" y="1"/>
                      <a:pt x="729" y="1"/>
                    </a:cubicBezTo>
                    <a:close/>
                  </a:path>
                </a:pathLst>
              </a:custGeom>
              <a:solidFill>
                <a:srgbClr val="233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27"/>
              <p:cNvSpPr/>
              <p:nvPr/>
            </p:nvSpPr>
            <p:spPr>
              <a:xfrm>
                <a:off x="2897782" y="4536556"/>
                <a:ext cx="65882" cy="66600"/>
              </a:xfrm>
              <a:custGeom>
                <a:avLst/>
                <a:gdLst/>
                <a:ahLst/>
                <a:cxnLst/>
                <a:rect l="l" t="t" r="r" b="b"/>
                <a:pathLst>
                  <a:path w="1192" h="1205" extrusionOk="0">
                    <a:moveTo>
                      <a:pt x="596" y="0"/>
                    </a:moveTo>
                    <a:cubicBezTo>
                      <a:pt x="557" y="0"/>
                      <a:pt x="530" y="13"/>
                      <a:pt x="504" y="40"/>
                    </a:cubicBezTo>
                    <a:cubicBezTo>
                      <a:pt x="477" y="53"/>
                      <a:pt x="477" y="80"/>
                      <a:pt x="477" y="106"/>
                    </a:cubicBezTo>
                    <a:cubicBezTo>
                      <a:pt x="477" y="159"/>
                      <a:pt x="477" y="212"/>
                      <a:pt x="477" y="278"/>
                    </a:cubicBezTo>
                    <a:cubicBezTo>
                      <a:pt x="477" y="331"/>
                      <a:pt x="477" y="410"/>
                      <a:pt x="477" y="490"/>
                    </a:cubicBezTo>
                    <a:lnTo>
                      <a:pt x="93" y="490"/>
                    </a:lnTo>
                    <a:cubicBezTo>
                      <a:pt x="67" y="490"/>
                      <a:pt x="54" y="503"/>
                      <a:pt x="27" y="516"/>
                    </a:cubicBezTo>
                    <a:cubicBezTo>
                      <a:pt x="1" y="543"/>
                      <a:pt x="1" y="569"/>
                      <a:pt x="1" y="609"/>
                    </a:cubicBezTo>
                    <a:cubicBezTo>
                      <a:pt x="1" y="649"/>
                      <a:pt x="1" y="688"/>
                      <a:pt x="27" y="702"/>
                    </a:cubicBezTo>
                    <a:cubicBezTo>
                      <a:pt x="54" y="728"/>
                      <a:pt x="80" y="728"/>
                      <a:pt x="93" y="728"/>
                    </a:cubicBezTo>
                    <a:lnTo>
                      <a:pt x="252" y="728"/>
                    </a:lnTo>
                    <a:cubicBezTo>
                      <a:pt x="318" y="728"/>
                      <a:pt x="398" y="728"/>
                      <a:pt x="477" y="715"/>
                    </a:cubicBezTo>
                    <a:lnTo>
                      <a:pt x="477" y="715"/>
                    </a:lnTo>
                    <a:cubicBezTo>
                      <a:pt x="477" y="781"/>
                      <a:pt x="464" y="860"/>
                      <a:pt x="464" y="940"/>
                    </a:cubicBezTo>
                    <a:cubicBezTo>
                      <a:pt x="464" y="1006"/>
                      <a:pt x="464" y="1072"/>
                      <a:pt x="464" y="1112"/>
                    </a:cubicBezTo>
                    <a:cubicBezTo>
                      <a:pt x="464" y="1125"/>
                      <a:pt x="477" y="1152"/>
                      <a:pt x="490" y="1165"/>
                    </a:cubicBezTo>
                    <a:cubicBezTo>
                      <a:pt x="517" y="1191"/>
                      <a:pt x="543" y="1205"/>
                      <a:pt x="583" y="1205"/>
                    </a:cubicBezTo>
                    <a:cubicBezTo>
                      <a:pt x="636" y="1205"/>
                      <a:pt x="662" y="1191"/>
                      <a:pt x="689" y="1165"/>
                    </a:cubicBezTo>
                    <a:cubicBezTo>
                      <a:pt x="702" y="1138"/>
                      <a:pt x="715" y="1125"/>
                      <a:pt x="715" y="1112"/>
                    </a:cubicBezTo>
                    <a:lnTo>
                      <a:pt x="715" y="715"/>
                    </a:lnTo>
                    <a:lnTo>
                      <a:pt x="1086" y="715"/>
                    </a:lnTo>
                    <a:cubicBezTo>
                      <a:pt x="1112" y="715"/>
                      <a:pt x="1139" y="715"/>
                      <a:pt x="1165" y="688"/>
                    </a:cubicBezTo>
                    <a:cubicBezTo>
                      <a:pt x="1179" y="662"/>
                      <a:pt x="1192" y="635"/>
                      <a:pt x="1192" y="596"/>
                    </a:cubicBezTo>
                    <a:cubicBezTo>
                      <a:pt x="1192" y="543"/>
                      <a:pt x="1192" y="516"/>
                      <a:pt x="1165" y="503"/>
                    </a:cubicBezTo>
                    <a:cubicBezTo>
                      <a:pt x="1152" y="477"/>
                      <a:pt x="1139" y="477"/>
                      <a:pt x="1112" y="477"/>
                    </a:cubicBezTo>
                    <a:lnTo>
                      <a:pt x="940" y="477"/>
                    </a:lnTo>
                    <a:cubicBezTo>
                      <a:pt x="874" y="490"/>
                      <a:pt x="808" y="490"/>
                      <a:pt x="715" y="490"/>
                    </a:cubicBezTo>
                    <a:lnTo>
                      <a:pt x="715" y="278"/>
                    </a:lnTo>
                    <a:cubicBezTo>
                      <a:pt x="715" y="212"/>
                      <a:pt x="729" y="159"/>
                      <a:pt x="729" y="106"/>
                    </a:cubicBezTo>
                    <a:cubicBezTo>
                      <a:pt x="729" y="80"/>
                      <a:pt x="715" y="53"/>
                      <a:pt x="689" y="40"/>
                    </a:cubicBezTo>
                    <a:cubicBezTo>
                      <a:pt x="662" y="13"/>
                      <a:pt x="636" y="0"/>
                      <a:pt x="596" y="0"/>
                    </a:cubicBezTo>
                    <a:close/>
                  </a:path>
                </a:pathLst>
              </a:custGeom>
              <a:solidFill>
                <a:srgbClr val="233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27"/>
              <p:cNvSpPr/>
              <p:nvPr/>
            </p:nvSpPr>
            <p:spPr>
              <a:xfrm>
                <a:off x="2967311" y="4565794"/>
                <a:ext cx="127287" cy="127342"/>
              </a:xfrm>
              <a:custGeom>
                <a:avLst/>
                <a:gdLst/>
                <a:ahLst/>
                <a:cxnLst/>
                <a:rect l="l" t="t" r="r" b="b"/>
                <a:pathLst>
                  <a:path w="2303" h="2304" extrusionOk="0">
                    <a:moveTo>
                      <a:pt x="225" y="1"/>
                    </a:moveTo>
                    <a:cubicBezTo>
                      <a:pt x="172" y="1"/>
                      <a:pt x="119" y="14"/>
                      <a:pt x="66" y="40"/>
                    </a:cubicBezTo>
                    <a:cubicBezTo>
                      <a:pt x="27" y="54"/>
                      <a:pt x="0" y="80"/>
                      <a:pt x="0" y="133"/>
                    </a:cubicBezTo>
                    <a:cubicBezTo>
                      <a:pt x="0" y="173"/>
                      <a:pt x="27" y="199"/>
                      <a:pt x="79" y="212"/>
                    </a:cubicBezTo>
                    <a:cubicBezTo>
                      <a:pt x="119" y="212"/>
                      <a:pt x="199" y="226"/>
                      <a:pt x="291" y="226"/>
                    </a:cubicBezTo>
                    <a:lnTo>
                      <a:pt x="371" y="226"/>
                    </a:lnTo>
                    <a:cubicBezTo>
                      <a:pt x="384" y="226"/>
                      <a:pt x="397" y="239"/>
                      <a:pt x="424" y="239"/>
                    </a:cubicBezTo>
                    <a:cubicBezTo>
                      <a:pt x="437" y="252"/>
                      <a:pt x="450" y="252"/>
                      <a:pt x="450" y="279"/>
                    </a:cubicBezTo>
                    <a:cubicBezTo>
                      <a:pt x="463" y="292"/>
                      <a:pt x="477" y="305"/>
                      <a:pt x="490" y="331"/>
                    </a:cubicBezTo>
                    <a:lnTo>
                      <a:pt x="1231" y="1655"/>
                    </a:lnTo>
                    <a:cubicBezTo>
                      <a:pt x="1191" y="1734"/>
                      <a:pt x="1165" y="1801"/>
                      <a:pt x="1125" y="1854"/>
                    </a:cubicBezTo>
                    <a:cubicBezTo>
                      <a:pt x="1099" y="1906"/>
                      <a:pt x="1059" y="1946"/>
                      <a:pt x="1019" y="1986"/>
                    </a:cubicBezTo>
                    <a:cubicBezTo>
                      <a:pt x="993" y="2012"/>
                      <a:pt x="953" y="2039"/>
                      <a:pt x="913" y="2065"/>
                    </a:cubicBezTo>
                    <a:cubicBezTo>
                      <a:pt x="874" y="2079"/>
                      <a:pt x="821" y="2092"/>
                      <a:pt x="781" y="2092"/>
                    </a:cubicBezTo>
                    <a:cubicBezTo>
                      <a:pt x="715" y="2092"/>
                      <a:pt x="649" y="2079"/>
                      <a:pt x="609" y="2039"/>
                    </a:cubicBezTo>
                    <a:cubicBezTo>
                      <a:pt x="556" y="2012"/>
                      <a:pt x="529" y="1973"/>
                      <a:pt x="529" y="1933"/>
                    </a:cubicBezTo>
                    <a:cubicBezTo>
                      <a:pt x="529" y="1906"/>
                      <a:pt x="543" y="1893"/>
                      <a:pt x="556" y="1867"/>
                    </a:cubicBezTo>
                    <a:cubicBezTo>
                      <a:pt x="556" y="1854"/>
                      <a:pt x="582" y="1840"/>
                      <a:pt x="609" y="1840"/>
                    </a:cubicBezTo>
                    <a:lnTo>
                      <a:pt x="649" y="1840"/>
                    </a:lnTo>
                    <a:cubicBezTo>
                      <a:pt x="662" y="1827"/>
                      <a:pt x="675" y="1827"/>
                      <a:pt x="702" y="1814"/>
                    </a:cubicBezTo>
                    <a:cubicBezTo>
                      <a:pt x="715" y="1814"/>
                      <a:pt x="728" y="1801"/>
                      <a:pt x="728" y="1787"/>
                    </a:cubicBezTo>
                    <a:cubicBezTo>
                      <a:pt x="741" y="1761"/>
                      <a:pt x="754" y="1748"/>
                      <a:pt x="754" y="1721"/>
                    </a:cubicBezTo>
                    <a:cubicBezTo>
                      <a:pt x="754" y="1681"/>
                      <a:pt x="728" y="1655"/>
                      <a:pt x="702" y="1629"/>
                    </a:cubicBezTo>
                    <a:cubicBezTo>
                      <a:pt x="675" y="1615"/>
                      <a:pt x="649" y="1602"/>
                      <a:pt x="609" y="1602"/>
                    </a:cubicBezTo>
                    <a:cubicBezTo>
                      <a:pt x="582" y="1602"/>
                      <a:pt x="543" y="1615"/>
                      <a:pt x="516" y="1629"/>
                    </a:cubicBezTo>
                    <a:cubicBezTo>
                      <a:pt x="477" y="1642"/>
                      <a:pt x="450" y="1655"/>
                      <a:pt x="424" y="1681"/>
                    </a:cubicBezTo>
                    <a:cubicBezTo>
                      <a:pt x="397" y="1708"/>
                      <a:pt x="371" y="1748"/>
                      <a:pt x="357" y="1787"/>
                    </a:cubicBezTo>
                    <a:cubicBezTo>
                      <a:pt x="344" y="1827"/>
                      <a:pt x="331" y="1880"/>
                      <a:pt x="331" y="1933"/>
                    </a:cubicBezTo>
                    <a:cubicBezTo>
                      <a:pt x="331" y="1986"/>
                      <a:pt x="344" y="2039"/>
                      <a:pt x="371" y="2092"/>
                    </a:cubicBezTo>
                    <a:cubicBezTo>
                      <a:pt x="397" y="2131"/>
                      <a:pt x="424" y="2171"/>
                      <a:pt x="463" y="2198"/>
                    </a:cubicBezTo>
                    <a:cubicBezTo>
                      <a:pt x="503" y="2237"/>
                      <a:pt x="543" y="2264"/>
                      <a:pt x="582" y="2277"/>
                    </a:cubicBezTo>
                    <a:cubicBezTo>
                      <a:pt x="635" y="2290"/>
                      <a:pt x="688" y="2304"/>
                      <a:pt x="741" y="2304"/>
                    </a:cubicBezTo>
                    <a:cubicBezTo>
                      <a:pt x="847" y="2304"/>
                      <a:pt x="927" y="2277"/>
                      <a:pt x="1006" y="2237"/>
                    </a:cubicBezTo>
                    <a:cubicBezTo>
                      <a:pt x="1085" y="2198"/>
                      <a:pt x="1165" y="2145"/>
                      <a:pt x="1244" y="2052"/>
                    </a:cubicBezTo>
                    <a:cubicBezTo>
                      <a:pt x="1297" y="1986"/>
                      <a:pt x="1350" y="1906"/>
                      <a:pt x="1403" y="1801"/>
                    </a:cubicBezTo>
                    <a:cubicBezTo>
                      <a:pt x="1443" y="1695"/>
                      <a:pt x="1496" y="1589"/>
                      <a:pt x="1535" y="1443"/>
                    </a:cubicBezTo>
                    <a:lnTo>
                      <a:pt x="1919" y="371"/>
                    </a:lnTo>
                    <a:cubicBezTo>
                      <a:pt x="1932" y="331"/>
                      <a:pt x="1959" y="305"/>
                      <a:pt x="1972" y="305"/>
                    </a:cubicBezTo>
                    <a:cubicBezTo>
                      <a:pt x="1999" y="292"/>
                      <a:pt x="2038" y="279"/>
                      <a:pt x="2091" y="279"/>
                    </a:cubicBezTo>
                    <a:cubicBezTo>
                      <a:pt x="2144" y="279"/>
                      <a:pt x="2197" y="265"/>
                      <a:pt x="2237" y="252"/>
                    </a:cubicBezTo>
                    <a:cubicBezTo>
                      <a:pt x="2277" y="252"/>
                      <a:pt x="2303" y="212"/>
                      <a:pt x="2303" y="173"/>
                    </a:cubicBezTo>
                    <a:cubicBezTo>
                      <a:pt x="2303" y="133"/>
                      <a:pt x="2277" y="106"/>
                      <a:pt x="2237" y="93"/>
                    </a:cubicBezTo>
                    <a:cubicBezTo>
                      <a:pt x="2197" y="80"/>
                      <a:pt x="2157" y="67"/>
                      <a:pt x="2091" y="67"/>
                    </a:cubicBezTo>
                    <a:lnTo>
                      <a:pt x="1469" y="67"/>
                    </a:lnTo>
                    <a:cubicBezTo>
                      <a:pt x="1403" y="67"/>
                      <a:pt x="1377" y="80"/>
                      <a:pt x="1350" y="93"/>
                    </a:cubicBezTo>
                    <a:cubicBezTo>
                      <a:pt x="1337" y="106"/>
                      <a:pt x="1337" y="133"/>
                      <a:pt x="1337" y="173"/>
                    </a:cubicBezTo>
                    <a:cubicBezTo>
                      <a:pt x="1337" y="199"/>
                      <a:pt x="1337" y="226"/>
                      <a:pt x="1363" y="252"/>
                    </a:cubicBezTo>
                    <a:cubicBezTo>
                      <a:pt x="1390" y="265"/>
                      <a:pt x="1443" y="279"/>
                      <a:pt x="1496" y="279"/>
                    </a:cubicBezTo>
                    <a:cubicBezTo>
                      <a:pt x="1562" y="279"/>
                      <a:pt x="1602" y="292"/>
                      <a:pt x="1615" y="305"/>
                    </a:cubicBezTo>
                    <a:cubicBezTo>
                      <a:pt x="1628" y="305"/>
                      <a:pt x="1641" y="318"/>
                      <a:pt x="1641" y="345"/>
                    </a:cubicBezTo>
                    <a:cubicBezTo>
                      <a:pt x="1641" y="384"/>
                      <a:pt x="1628" y="424"/>
                      <a:pt x="1615" y="490"/>
                    </a:cubicBezTo>
                    <a:lnTo>
                      <a:pt x="1324" y="1364"/>
                    </a:lnTo>
                    <a:lnTo>
                      <a:pt x="807" y="384"/>
                    </a:lnTo>
                    <a:cubicBezTo>
                      <a:pt x="794" y="358"/>
                      <a:pt x="794" y="331"/>
                      <a:pt x="781" y="318"/>
                    </a:cubicBezTo>
                    <a:cubicBezTo>
                      <a:pt x="781" y="292"/>
                      <a:pt x="781" y="279"/>
                      <a:pt x="781" y="265"/>
                    </a:cubicBezTo>
                    <a:cubicBezTo>
                      <a:pt x="781" y="239"/>
                      <a:pt x="781" y="226"/>
                      <a:pt x="781" y="226"/>
                    </a:cubicBezTo>
                    <a:cubicBezTo>
                      <a:pt x="794" y="226"/>
                      <a:pt x="807" y="212"/>
                      <a:pt x="821" y="212"/>
                    </a:cubicBezTo>
                    <a:cubicBezTo>
                      <a:pt x="874" y="212"/>
                      <a:pt x="900" y="199"/>
                      <a:pt x="927" y="186"/>
                    </a:cubicBezTo>
                    <a:cubicBezTo>
                      <a:pt x="940" y="159"/>
                      <a:pt x="953" y="133"/>
                      <a:pt x="953" y="106"/>
                    </a:cubicBezTo>
                    <a:cubicBezTo>
                      <a:pt x="953" y="80"/>
                      <a:pt x="940" y="54"/>
                      <a:pt x="913" y="40"/>
                    </a:cubicBezTo>
                    <a:cubicBezTo>
                      <a:pt x="900" y="14"/>
                      <a:pt x="860" y="1"/>
                      <a:pt x="794" y="1"/>
                    </a:cubicBezTo>
                    <a:close/>
                  </a:path>
                </a:pathLst>
              </a:custGeom>
              <a:solidFill>
                <a:srgbClr val="233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6" name="Google Shape;576;p27"/>
            <p:cNvSpPr/>
            <p:nvPr/>
          </p:nvSpPr>
          <p:spPr>
            <a:xfrm>
              <a:off x="2760989" y="5002538"/>
              <a:ext cx="389985" cy="49024"/>
            </a:xfrm>
            <a:custGeom>
              <a:avLst/>
              <a:gdLst/>
              <a:ahLst/>
              <a:cxnLst/>
              <a:rect l="l" t="t" r="r" b="b"/>
              <a:pathLst>
                <a:path w="7056" h="887" extrusionOk="0">
                  <a:moveTo>
                    <a:pt x="1" y="0"/>
                  </a:moveTo>
                  <a:lnTo>
                    <a:pt x="1" y="887"/>
                  </a:lnTo>
                  <a:lnTo>
                    <a:pt x="7055" y="887"/>
                  </a:lnTo>
                  <a:lnTo>
                    <a:pt x="7055" y="0"/>
                  </a:lnTo>
                  <a:close/>
                </a:path>
              </a:pathLst>
            </a:custGeom>
            <a:solidFill>
              <a:srgbClr val="8D7D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27"/>
            <p:cNvSpPr/>
            <p:nvPr/>
          </p:nvSpPr>
          <p:spPr>
            <a:xfrm>
              <a:off x="2239406" y="5831311"/>
              <a:ext cx="265628" cy="451390"/>
            </a:xfrm>
            <a:custGeom>
              <a:avLst/>
              <a:gdLst/>
              <a:ahLst/>
              <a:cxnLst/>
              <a:rect l="l" t="t" r="r" b="b"/>
              <a:pathLst>
                <a:path w="4806" h="8167" extrusionOk="0">
                  <a:moveTo>
                    <a:pt x="1" y="1"/>
                  </a:moveTo>
                  <a:lnTo>
                    <a:pt x="1" y="8167"/>
                  </a:lnTo>
                  <a:lnTo>
                    <a:pt x="4805" y="8167"/>
                  </a:lnTo>
                  <a:lnTo>
                    <a:pt x="4805" y="1"/>
                  </a:lnTo>
                  <a:close/>
                </a:path>
              </a:pathLst>
            </a:custGeom>
            <a:solidFill>
              <a:srgbClr val="CEC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27"/>
            <p:cNvSpPr/>
            <p:nvPr/>
          </p:nvSpPr>
          <p:spPr>
            <a:xfrm>
              <a:off x="2239406" y="5831311"/>
              <a:ext cx="265628" cy="164649"/>
            </a:xfrm>
            <a:custGeom>
              <a:avLst/>
              <a:gdLst/>
              <a:ahLst/>
              <a:cxnLst/>
              <a:rect l="l" t="t" r="r" b="b"/>
              <a:pathLst>
                <a:path w="4806" h="2979" extrusionOk="0">
                  <a:moveTo>
                    <a:pt x="1" y="1"/>
                  </a:moveTo>
                  <a:lnTo>
                    <a:pt x="1" y="2978"/>
                  </a:lnTo>
                  <a:lnTo>
                    <a:pt x="4805" y="2978"/>
                  </a:lnTo>
                  <a:lnTo>
                    <a:pt x="4805" y="1"/>
                  </a:lnTo>
                  <a:close/>
                </a:path>
              </a:pathLst>
            </a:cu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38" name="Google Shape;438;p27"/>
          <p:cNvSpPr/>
          <p:nvPr/>
        </p:nvSpPr>
        <p:spPr>
          <a:xfrm>
            <a:off x="1295110" y="3515306"/>
            <a:ext cx="96051" cy="96051"/>
          </a:xfrm>
          <a:custGeom>
            <a:avLst/>
            <a:gdLst/>
            <a:ahLst/>
            <a:cxnLst/>
            <a:rect l="l" t="t" r="r" b="b"/>
            <a:pathLst>
              <a:path w="1973" h="1973" extrusionOk="0">
                <a:moveTo>
                  <a:pt x="980" y="0"/>
                </a:moveTo>
                <a:cubicBezTo>
                  <a:pt x="927" y="0"/>
                  <a:pt x="874" y="14"/>
                  <a:pt x="834" y="53"/>
                </a:cubicBezTo>
                <a:cubicBezTo>
                  <a:pt x="807" y="93"/>
                  <a:pt x="781" y="133"/>
                  <a:pt x="781" y="186"/>
                </a:cubicBezTo>
                <a:cubicBezTo>
                  <a:pt x="781" y="252"/>
                  <a:pt x="781" y="331"/>
                  <a:pt x="794" y="450"/>
                </a:cubicBezTo>
                <a:cubicBezTo>
                  <a:pt x="794" y="543"/>
                  <a:pt x="807" y="662"/>
                  <a:pt x="807" y="808"/>
                </a:cubicBezTo>
                <a:lnTo>
                  <a:pt x="159" y="808"/>
                </a:lnTo>
                <a:cubicBezTo>
                  <a:pt x="132" y="808"/>
                  <a:pt x="93" y="821"/>
                  <a:pt x="53" y="848"/>
                </a:cubicBezTo>
                <a:cubicBezTo>
                  <a:pt x="13" y="887"/>
                  <a:pt x="0" y="927"/>
                  <a:pt x="0" y="1006"/>
                </a:cubicBezTo>
                <a:cubicBezTo>
                  <a:pt x="0" y="1073"/>
                  <a:pt x="13" y="1125"/>
                  <a:pt x="53" y="1152"/>
                </a:cubicBezTo>
                <a:cubicBezTo>
                  <a:pt x="93" y="1178"/>
                  <a:pt x="132" y="1192"/>
                  <a:pt x="159" y="1192"/>
                </a:cubicBezTo>
                <a:lnTo>
                  <a:pt x="424" y="1192"/>
                </a:lnTo>
                <a:cubicBezTo>
                  <a:pt x="530" y="1192"/>
                  <a:pt x="662" y="1178"/>
                  <a:pt x="794" y="1178"/>
                </a:cubicBezTo>
                <a:cubicBezTo>
                  <a:pt x="781" y="1284"/>
                  <a:pt x="781" y="1403"/>
                  <a:pt x="781" y="1536"/>
                </a:cubicBezTo>
                <a:cubicBezTo>
                  <a:pt x="768" y="1655"/>
                  <a:pt x="768" y="1748"/>
                  <a:pt x="768" y="1814"/>
                </a:cubicBezTo>
                <a:cubicBezTo>
                  <a:pt x="768" y="1853"/>
                  <a:pt x="794" y="1880"/>
                  <a:pt x="821" y="1920"/>
                </a:cubicBezTo>
                <a:cubicBezTo>
                  <a:pt x="860" y="1959"/>
                  <a:pt x="900" y="1973"/>
                  <a:pt x="980" y="1973"/>
                </a:cubicBezTo>
                <a:cubicBezTo>
                  <a:pt x="1046" y="1973"/>
                  <a:pt x="1099" y="1959"/>
                  <a:pt x="1138" y="1920"/>
                </a:cubicBezTo>
                <a:cubicBezTo>
                  <a:pt x="1178" y="1880"/>
                  <a:pt x="1191" y="1840"/>
                  <a:pt x="1191" y="1814"/>
                </a:cubicBezTo>
                <a:lnTo>
                  <a:pt x="1191" y="1178"/>
                </a:lnTo>
                <a:lnTo>
                  <a:pt x="1800" y="1178"/>
                </a:lnTo>
                <a:cubicBezTo>
                  <a:pt x="1840" y="1178"/>
                  <a:pt x="1880" y="1165"/>
                  <a:pt x="1919" y="1125"/>
                </a:cubicBezTo>
                <a:cubicBezTo>
                  <a:pt x="1959" y="1099"/>
                  <a:pt x="1972" y="1033"/>
                  <a:pt x="1972" y="967"/>
                </a:cubicBezTo>
                <a:cubicBezTo>
                  <a:pt x="1972" y="900"/>
                  <a:pt x="1959" y="848"/>
                  <a:pt x="1932" y="821"/>
                </a:cubicBezTo>
                <a:cubicBezTo>
                  <a:pt x="1906" y="781"/>
                  <a:pt x="1880" y="768"/>
                  <a:pt x="1840" y="768"/>
                </a:cubicBezTo>
                <a:cubicBezTo>
                  <a:pt x="1760" y="768"/>
                  <a:pt x="1668" y="781"/>
                  <a:pt x="1562" y="795"/>
                </a:cubicBezTo>
                <a:cubicBezTo>
                  <a:pt x="1443" y="795"/>
                  <a:pt x="1324" y="808"/>
                  <a:pt x="1191" y="808"/>
                </a:cubicBezTo>
                <a:lnTo>
                  <a:pt x="1191" y="450"/>
                </a:lnTo>
                <a:cubicBezTo>
                  <a:pt x="1191" y="345"/>
                  <a:pt x="1191" y="252"/>
                  <a:pt x="1191" y="186"/>
                </a:cubicBezTo>
                <a:cubicBezTo>
                  <a:pt x="1191" y="133"/>
                  <a:pt x="1178" y="93"/>
                  <a:pt x="1138" y="53"/>
                </a:cubicBezTo>
                <a:cubicBezTo>
                  <a:pt x="1099" y="14"/>
                  <a:pt x="1046" y="0"/>
                  <a:pt x="980" y="0"/>
                </a:cubicBezTo>
                <a:close/>
              </a:path>
            </a:pathLst>
          </a:custGeom>
          <a:solidFill>
            <a:srgbClr val="F6E5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27"/>
          <p:cNvSpPr/>
          <p:nvPr/>
        </p:nvSpPr>
        <p:spPr>
          <a:xfrm>
            <a:off x="2455953" y="1284249"/>
            <a:ext cx="46150" cy="55"/>
          </a:xfrm>
          <a:custGeom>
            <a:avLst/>
            <a:gdLst/>
            <a:ahLst/>
            <a:cxnLst/>
            <a:rect l="l" t="t" r="r" b="b"/>
            <a:pathLst>
              <a:path w="835" h="1" extrusionOk="0">
                <a:moveTo>
                  <a:pt x="1" y="0"/>
                </a:moveTo>
                <a:lnTo>
                  <a:pt x="834" y="0"/>
                </a:lnTo>
                <a:lnTo>
                  <a:pt x="834" y="0"/>
                </a:lnTo>
                <a:close/>
              </a:path>
            </a:pathLst>
          </a:custGeom>
          <a:solidFill>
            <a:srgbClr val="F9CF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27"/>
          <p:cNvSpPr/>
          <p:nvPr/>
        </p:nvSpPr>
        <p:spPr>
          <a:xfrm>
            <a:off x="2502049" y="1284249"/>
            <a:ext cx="15420" cy="55"/>
          </a:xfrm>
          <a:custGeom>
            <a:avLst/>
            <a:gdLst/>
            <a:ahLst/>
            <a:cxnLst/>
            <a:rect l="l" t="t" r="r" b="b"/>
            <a:pathLst>
              <a:path w="279" h="1" extrusionOk="0">
                <a:moveTo>
                  <a:pt x="0" y="0"/>
                </a:moveTo>
                <a:lnTo>
                  <a:pt x="278" y="0"/>
                </a:lnTo>
                <a:lnTo>
                  <a:pt x="278" y="0"/>
                </a:lnTo>
                <a:close/>
              </a:path>
            </a:pathLst>
          </a:custGeom>
          <a:solidFill>
            <a:srgbClr val="FFD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27"/>
          <p:cNvSpPr/>
          <p:nvPr/>
        </p:nvSpPr>
        <p:spPr>
          <a:xfrm>
            <a:off x="2139201" y="1284249"/>
            <a:ext cx="57868" cy="55"/>
          </a:xfrm>
          <a:custGeom>
            <a:avLst/>
            <a:gdLst/>
            <a:ahLst/>
            <a:cxnLst/>
            <a:rect l="l" t="t" r="r" b="b"/>
            <a:pathLst>
              <a:path w="1047" h="1" extrusionOk="0">
                <a:moveTo>
                  <a:pt x="1" y="0"/>
                </a:moveTo>
                <a:lnTo>
                  <a:pt x="1046" y="0"/>
                </a:lnTo>
                <a:lnTo>
                  <a:pt x="1046" y="0"/>
                </a:lnTo>
                <a:close/>
              </a:path>
            </a:pathLst>
          </a:custGeom>
          <a:solidFill>
            <a:srgbClr val="F9CF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27"/>
          <p:cNvSpPr/>
          <p:nvPr/>
        </p:nvSpPr>
        <p:spPr>
          <a:xfrm>
            <a:off x="2382831" y="1982088"/>
            <a:ext cx="2929" cy="11773"/>
          </a:xfrm>
          <a:custGeom>
            <a:avLst/>
            <a:gdLst/>
            <a:ahLst/>
            <a:cxnLst/>
            <a:rect l="l" t="t" r="r" b="b"/>
            <a:pathLst>
              <a:path w="53" h="213" extrusionOk="0">
                <a:moveTo>
                  <a:pt x="53" y="1"/>
                </a:moveTo>
                <a:cubicBezTo>
                  <a:pt x="53" y="1"/>
                  <a:pt x="0" y="54"/>
                  <a:pt x="0" y="107"/>
                </a:cubicBezTo>
                <a:cubicBezTo>
                  <a:pt x="0" y="160"/>
                  <a:pt x="53" y="213"/>
                  <a:pt x="53" y="213"/>
                </a:cubicBezTo>
                <a:lnTo>
                  <a:pt x="53" y="160"/>
                </a:lnTo>
                <a:lnTo>
                  <a:pt x="53" y="1"/>
                </a:lnTo>
                <a:close/>
              </a:path>
            </a:pathLst>
          </a:custGeom>
          <a:solidFill>
            <a:srgbClr val="F09C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27"/>
          <p:cNvSpPr txBox="1">
            <a:spLocks noGrp="1"/>
          </p:cNvSpPr>
          <p:nvPr>
            <p:ph type="ctrTitle"/>
          </p:nvPr>
        </p:nvSpPr>
        <p:spPr>
          <a:xfrm>
            <a:off x="1828183" y="1067784"/>
            <a:ext cx="5520255" cy="743326"/>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br>
              <a:rPr lang="en" sz="2000" dirty="0">
                <a:solidFill>
                  <a:schemeClr val="lt2"/>
                </a:solidFill>
              </a:rPr>
            </a:br>
            <a:br>
              <a:rPr lang="en" sz="2000" dirty="0">
                <a:solidFill>
                  <a:schemeClr val="lt2"/>
                </a:solidFill>
              </a:rPr>
            </a:br>
            <a:br>
              <a:rPr lang="en" sz="2000" dirty="0">
                <a:solidFill>
                  <a:schemeClr val="lt2"/>
                </a:solidFill>
              </a:rPr>
            </a:br>
            <a:br>
              <a:rPr lang="en" sz="2000" dirty="0">
                <a:solidFill>
                  <a:schemeClr val="lt2"/>
                </a:solidFill>
              </a:rPr>
            </a:br>
            <a:br>
              <a:rPr lang="en" sz="2000" dirty="0">
                <a:solidFill>
                  <a:schemeClr val="lt2"/>
                </a:solidFill>
              </a:rPr>
            </a:br>
            <a:br>
              <a:rPr lang="en" sz="2000" dirty="0">
                <a:solidFill>
                  <a:schemeClr val="lt2"/>
                </a:solidFill>
              </a:rPr>
            </a:br>
            <a:br>
              <a:rPr lang="en" sz="2000" dirty="0">
                <a:solidFill>
                  <a:schemeClr val="lt2"/>
                </a:solidFill>
              </a:rPr>
            </a:br>
            <a:r>
              <a:rPr lang="en" sz="1800" dirty="0">
                <a:solidFill>
                  <a:schemeClr val="lt2"/>
                </a:solidFill>
              </a:rPr>
              <a:t>Escuela Normal de Eucacion Preescolar</a:t>
            </a:r>
            <a:br>
              <a:rPr lang="en" sz="1800" dirty="0">
                <a:solidFill>
                  <a:schemeClr val="lt2"/>
                </a:solidFill>
              </a:rPr>
            </a:br>
            <a:r>
              <a:rPr lang="en" sz="1600" dirty="0">
                <a:solidFill>
                  <a:schemeClr val="lt2"/>
                </a:solidFill>
              </a:rPr>
              <a:t>Licenciatura en Educacion Preescolar</a:t>
            </a:r>
            <a:r>
              <a:rPr lang="en" sz="1800" dirty="0">
                <a:solidFill>
                  <a:schemeClr val="lt2"/>
                </a:solidFill>
              </a:rPr>
              <a:t> </a:t>
            </a:r>
            <a:br>
              <a:rPr lang="en" sz="1800" dirty="0">
                <a:solidFill>
                  <a:schemeClr val="lt2"/>
                </a:solidFill>
              </a:rPr>
            </a:br>
            <a:r>
              <a:rPr lang="en" sz="1800" dirty="0">
                <a:solidFill>
                  <a:schemeClr val="bg1"/>
                </a:solidFill>
              </a:rPr>
              <a:t>Secuencia didactica: </a:t>
            </a:r>
            <a:br>
              <a:rPr lang="en" sz="1800" dirty="0">
                <a:solidFill>
                  <a:schemeClr val="bg1"/>
                </a:solidFill>
              </a:rPr>
            </a:br>
            <a:r>
              <a:rPr lang="en" sz="1800" dirty="0">
                <a:solidFill>
                  <a:schemeClr val="bg1"/>
                </a:solidFill>
              </a:rPr>
              <a:t>Magnitudes y medidas</a:t>
            </a:r>
            <a:br>
              <a:rPr lang="en" sz="2000" dirty="0">
                <a:solidFill>
                  <a:schemeClr val="lt2"/>
                </a:solidFill>
              </a:rPr>
            </a:br>
            <a:endParaRPr sz="2000" dirty="0">
              <a:solidFill>
                <a:schemeClr val="lt2"/>
              </a:solidFill>
            </a:endParaRPr>
          </a:p>
        </p:txBody>
      </p:sp>
      <p:sp>
        <p:nvSpPr>
          <p:cNvPr id="444" name="Google Shape;444;p27"/>
          <p:cNvSpPr txBox="1">
            <a:spLocks noGrp="1"/>
          </p:cNvSpPr>
          <p:nvPr>
            <p:ph type="subTitle" idx="1"/>
          </p:nvPr>
        </p:nvSpPr>
        <p:spPr>
          <a:xfrm>
            <a:off x="883917" y="2496792"/>
            <a:ext cx="7439411" cy="794340"/>
          </a:xfrm>
          <a:prstGeom prst="rect">
            <a:avLst/>
          </a:prstGeom>
        </p:spPr>
        <p:txBody>
          <a:bodyPr spcFirstLastPara="1" wrap="square" lIns="91425" tIns="91425" rIns="91425" bIns="91425" anchor="t"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es-ES" sz="1200" dirty="0">
                <a:solidFill>
                  <a:srgbClr val="000000"/>
                </a:solidFill>
                <a:effectLst/>
                <a:latin typeface="Gill Sans Ultra Bold" panose="020B0A02020104020203" pitchFamily="34" charset="0"/>
                <a:ea typeface="Calibri" panose="020F0502020204030204" pitchFamily="34" charset="0"/>
                <a:cs typeface="Lucida Sans Unicode" panose="020B0602030504020204" pitchFamily="34" charset="0"/>
              </a:rPr>
              <a:t>Nombre de las estudiantes normalista</a:t>
            </a:r>
            <a:r>
              <a:rPr lang="es-ES" sz="1200" dirty="0">
                <a:solidFill>
                  <a:srgbClr val="000000"/>
                </a:solidFill>
                <a:latin typeface="Gill Sans Ultra Bold" panose="020B0A02020104020203" pitchFamily="34" charset="0"/>
                <a:ea typeface="Calibri" panose="020F0502020204030204" pitchFamily="34" charset="0"/>
                <a:cs typeface="Lucida Sans Unicode" panose="020B0602030504020204" pitchFamily="34" charset="0"/>
              </a:rPr>
              <a:t>s: </a:t>
            </a:r>
            <a:r>
              <a:rPr kumimoji="0" lang="es-MX" altLang="es-ES" sz="1200" b="0"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Adamary Sarahi Arizpe Alvarez, </a:t>
            </a:r>
            <a:r>
              <a:rPr lang="es-MX" altLang="es-ES" sz="1200" dirty="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Jimena Sarahi Gaytan Espinosa, </a:t>
            </a:r>
            <a:r>
              <a:rPr kumimoji="0" lang="es-MX" altLang="es-ES" sz="1200" b="0" i="0" u="none" strike="noStrike" cap="none" normalizeH="0" baseline="0" dirty="0">
                <a:ln>
                  <a:noFill/>
                </a:ln>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Melissa Martínez Aldaco y </a:t>
            </a:r>
            <a:r>
              <a:rPr lang="es-MX" altLang="es-ES" sz="1200" dirty="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Daisy Carolina Pérez Nuncio </a:t>
            </a:r>
            <a:endParaRPr lang="es-ES" sz="1200" dirty="0">
              <a:solidFill>
                <a:schemeClr val="bg1"/>
              </a:solidFill>
              <a:latin typeface="Century Gothic" panose="020B0502020202020204" pitchFamily="34" charset="0"/>
              <a:ea typeface="Calibri" panose="020F0502020204030204" pitchFamily="34" charset="0"/>
              <a:cs typeface="Britannic Bold" panose="020B0903060703020204" pitchFamily="34" charset="0"/>
            </a:endParaRPr>
          </a:p>
          <a:p>
            <a:pPr algn="ctr"/>
            <a:r>
              <a:rPr lang="es-ES" sz="12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 </a:t>
            </a:r>
            <a:r>
              <a:rPr lang="es-ES" sz="1200" dirty="0">
                <a:solidFill>
                  <a:srgbClr val="000000"/>
                </a:solidFill>
                <a:effectLst/>
                <a:latin typeface="Gill Sans Ultra Bold" panose="020B0A02020104020203" pitchFamily="34" charset="0"/>
                <a:ea typeface="Calibri" panose="020F0502020204030204" pitchFamily="34" charset="0"/>
                <a:cs typeface="Lucida Sans Unicode" panose="020B0602030504020204" pitchFamily="34" charset="0"/>
              </a:rPr>
              <a:t>Grado: </a:t>
            </a:r>
            <a:r>
              <a:rPr lang="es-ES" sz="1200" dirty="0">
                <a:solidFill>
                  <a:schemeClr val="bg1"/>
                </a:solidFill>
                <a:effectLst/>
                <a:latin typeface="Century Gothic" panose="020B0502020202020204" pitchFamily="34" charset="0"/>
                <a:ea typeface="Calibri" panose="020F0502020204030204" pitchFamily="34" charset="0"/>
                <a:cs typeface="Century Gothic" panose="020B0502020202020204" pitchFamily="34" charset="0"/>
              </a:rPr>
              <a:t>Segundo semestre </a:t>
            </a:r>
            <a:r>
              <a:rPr lang="es-ES" sz="1200" dirty="0">
                <a:solidFill>
                  <a:srgbClr val="000000"/>
                </a:solidFill>
                <a:effectLst/>
                <a:latin typeface="Gill Sans Ultra Bold" panose="020B0A02020104020203" pitchFamily="34" charset="0"/>
                <a:ea typeface="Calibri" panose="020F0502020204030204" pitchFamily="34" charset="0"/>
                <a:cs typeface="Lucida Sans Unicode" panose="020B0602030504020204" pitchFamily="34" charset="0"/>
              </a:rPr>
              <a:t>Sección: </a:t>
            </a:r>
            <a:r>
              <a:rPr lang="es-ES" sz="1200" dirty="0">
                <a:solidFill>
                  <a:schemeClr val="bg1"/>
                </a:solidFill>
                <a:effectLst/>
                <a:latin typeface="Century Gothic" panose="020B0502020202020204" pitchFamily="34" charset="0"/>
                <a:ea typeface="Calibri" panose="020F0502020204030204" pitchFamily="34" charset="0"/>
                <a:cs typeface="Century Gothic" panose="020B0502020202020204" pitchFamily="34" charset="0"/>
              </a:rPr>
              <a:t>A”</a:t>
            </a:r>
            <a:endParaRPr lang="es-ES" sz="1200" dirty="0">
              <a:solidFill>
                <a:schemeClr val="bg1"/>
              </a:solidFill>
              <a:effectLst/>
              <a:latin typeface="Century Gothic" panose="020B0502020202020204" pitchFamily="34" charset="0"/>
              <a:ea typeface="Calibri" panose="020F0502020204030204" pitchFamily="34" charset="0"/>
              <a:cs typeface="Britannic Bold" panose="020B0903060703020204" pitchFamily="34" charset="0"/>
            </a:endParaRPr>
          </a:p>
          <a:p>
            <a:pPr algn="ctr"/>
            <a:r>
              <a:rPr lang="es-ES" sz="12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 </a:t>
            </a:r>
            <a:r>
              <a:rPr lang="es-ES" sz="1200" dirty="0">
                <a:solidFill>
                  <a:srgbClr val="000000"/>
                </a:solidFill>
                <a:effectLst/>
                <a:latin typeface="Gill Sans Ultra Bold" panose="020B0A02020104020203" pitchFamily="34" charset="0"/>
                <a:ea typeface="Calibri" panose="020F0502020204030204" pitchFamily="34" charset="0"/>
                <a:cs typeface="Lucida Sans Unicode" panose="020B0602030504020204" pitchFamily="34" charset="0"/>
              </a:rPr>
              <a:t>Número de Lista: </a:t>
            </a:r>
            <a:r>
              <a:rPr lang="es-ES" sz="1200" dirty="0">
                <a:solidFill>
                  <a:srgbClr val="000000"/>
                </a:solidFill>
                <a:latin typeface="Century Gothic" panose="020B0502020202020204" pitchFamily="34" charset="0"/>
                <a:ea typeface="Calibri" panose="020F0502020204030204" pitchFamily="34" charset="0"/>
                <a:cs typeface="Britannic Bold" panose="020B0903060703020204" pitchFamily="34" charset="0"/>
              </a:rPr>
              <a:t>·</a:t>
            </a:r>
            <a:r>
              <a:rPr lang="es-ES" sz="1200" dirty="0">
                <a:solidFill>
                  <a:schemeClr val="bg1"/>
                </a:solidFill>
                <a:latin typeface="Century Gothic" panose="020B0502020202020204" pitchFamily="34" charset="0"/>
                <a:ea typeface="Calibri" panose="020F0502020204030204" pitchFamily="34" charset="0"/>
                <a:cs typeface="Britannic Bold" panose="020B0903060703020204" pitchFamily="34" charset="0"/>
              </a:rPr>
              <a:t>2</a:t>
            </a:r>
            <a:r>
              <a:rPr lang="es-ES" sz="1200" dirty="0">
                <a:solidFill>
                  <a:schemeClr val="bg1"/>
                </a:solidFill>
                <a:effectLst/>
                <a:latin typeface="Century Gothic" panose="020B0502020202020204" pitchFamily="34" charset="0"/>
                <a:ea typeface="Calibri" panose="020F0502020204030204" pitchFamily="34" charset="0"/>
                <a:cs typeface="Century Gothic" panose="020B0502020202020204" pitchFamily="34" charset="0"/>
              </a:rPr>
              <a:t>, ·9, ·12 y ·17 </a:t>
            </a:r>
            <a:endParaRPr lang="es-ES" sz="1200" dirty="0">
              <a:solidFill>
                <a:schemeClr val="bg1"/>
              </a:solidFill>
              <a:effectLst/>
              <a:latin typeface="Century Gothic" panose="020B0502020202020204" pitchFamily="34" charset="0"/>
              <a:ea typeface="Calibri" panose="020F0502020204030204" pitchFamily="34" charset="0"/>
              <a:cs typeface="Britannic Bold" panose="020B0903060703020204" pitchFamily="34" charset="0"/>
            </a:endParaRPr>
          </a:p>
          <a:p>
            <a:pPr algn="ctr"/>
            <a:r>
              <a:rPr lang="es-ES" sz="1200" dirty="0">
                <a:solidFill>
                  <a:srgbClr val="000000"/>
                </a:solidFill>
                <a:effectLst/>
                <a:latin typeface="Gill Sans Ultra Bold" panose="020B0A02020104020203" pitchFamily="34" charset="0"/>
                <a:ea typeface="Calibri" panose="020F0502020204030204" pitchFamily="34" charset="0"/>
                <a:cs typeface="Lucida Sans Unicode" panose="020B0602030504020204" pitchFamily="34" charset="0"/>
              </a:rPr>
              <a:t>Curso: </a:t>
            </a:r>
            <a:r>
              <a:rPr lang="es-ES" sz="1200" dirty="0">
                <a:solidFill>
                  <a:schemeClr val="bg1"/>
                </a:solidFill>
                <a:effectLst/>
                <a:latin typeface="Century Gothic" panose="020B0502020202020204" pitchFamily="34" charset="0"/>
                <a:ea typeface="Calibri" panose="020F0502020204030204" pitchFamily="34" charset="0"/>
                <a:cs typeface="Britannic Bold" panose="020B0903060703020204" pitchFamily="34" charset="0"/>
              </a:rPr>
              <a:t>Forma, espacio y medida</a:t>
            </a:r>
          </a:p>
          <a:p>
            <a:pPr algn="ctr"/>
            <a:r>
              <a:rPr lang="es-ES" sz="1200" dirty="0">
                <a:solidFill>
                  <a:srgbClr val="000000"/>
                </a:solidFill>
                <a:effectLst/>
                <a:latin typeface="Gill Sans Ultra Bold" panose="020B0A02020104020203" pitchFamily="34" charset="0"/>
                <a:ea typeface="Calibri" panose="020F0502020204030204" pitchFamily="34" charset="0"/>
                <a:cs typeface="Lucida Sans Unicode" panose="020B0602030504020204" pitchFamily="34" charset="0"/>
              </a:rPr>
              <a:t>Grado en el que realiza su aplicación: </a:t>
            </a:r>
            <a:r>
              <a:rPr lang="es-ES" sz="1200" dirty="0">
                <a:solidFill>
                  <a:schemeClr val="bg1"/>
                </a:solidFill>
                <a:effectLst/>
                <a:latin typeface="Century Gothic" panose="020B0502020202020204" pitchFamily="34" charset="0"/>
                <a:ea typeface="Calibri" panose="020F0502020204030204" pitchFamily="34" charset="0"/>
                <a:cs typeface="Britannic Bold" panose="020B0903060703020204" pitchFamily="34" charset="0"/>
              </a:rPr>
              <a:t>Primer </a:t>
            </a:r>
            <a:r>
              <a:rPr lang="es-ES" sz="1200" dirty="0">
                <a:solidFill>
                  <a:schemeClr val="bg1"/>
                </a:solidFill>
                <a:effectLst/>
                <a:latin typeface="Century Gothic" panose="020B0502020202020204" pitchFamily="34" charset="0"/>
                <a:ea typeface="Calibri" panose="020F0502020204030204" pitchFamily="34" charset="0"/>
                <a:cs typeface="Century Gothic" panose="020B0502020202020204" pitchFamily="34" charset="0"/>
              </a:rPr>
              <a:t>grado del preescolar</a:t>
            </a:r>
            <a:endParaRPr lang="es-ES" sz="1200" dirty="0">
              <a:solidFill>
                <a:schemeClr val="bg1"/>
              </a:solidFill>
              <a:effectLst/>
              <a:latin typeface="Century Gothic" panose="020B0502020202020204" pitchFamily="34" charset="0"/>
              <a:ea typeface="Calibri" panose="020F0502020204030204" pitchFamily="34" charset="0"/>
              <a:cs typeface="Britannic Bold" panose="020B0903060703020204" pitchFamily="34" charset="0"/>
            </a:endParaRPr>
          </a:p>
          <a:p>
            <a:pPr algn="ctr"/>
            <a:r>
              <a:rPr lang="es-ES" sz="1200" dirty="0">
                <a:solidFill>
                  <a:srgbClr val="000000"/>
                </a:solidFill>
                <a:effectLst/>
                <a:latin typeface="Gill Sans Ultra Bold" panose="020B0A02020104020203" pitchFamily="34" charset="0"/>
                <a:ea typeface="Calibri" panose="020F0502020204030204" pitchFamily="34" charset="0"/>
                <a:cs typeface="Lucida Sans Unicode" panose="020B0602030504020204" pitchFamily="34" charset="0"/>
              </a:rPr>
              <a:t>Nombre del Profesor(a) Titular del curso: </a:t>
            </a:r>
            <a:r>
              <a:rPr lang="es-ES" sz="1200" dirty="0">
                <a:solidFill>
                  <a:schemeClr val="bg1"/>
                </a:solidFill>
                <a:latin typeface="Century Gothic" panose="020B0502020202020204" pitchFamily="34" charset="0"/>
                <a:ea typeface="Calibri" panose="020F0502020204030204" pitchFamily="34" charset="0"/>
                <a:cs typeface="Britannic Bold" panose="020B0903060703020204" pitchFamily="34" charset="0"/>
              </a:rPr>
              <a:t>Rocio Blanco Gómez</a:t>
            </a:r>
            <a:endParaRPr lang="es-ES" sz="1200" dirty="0">
              <a:solidFill>
                <a:schemeClr val="bg1"/>
              </a:solidFill>
              <a:latin typeface="Britannic Bold" panose="020B0903060703020204" pitchFamily="34" charset="0"/>
              <a:ea typeface="Calibri" panose="020F0502020204030204" pitchFamily="34" charset="0"/>
              <a:cs typeface="Britannic Bold" panose="020B0903060703020204" pitchFamily="34" charset="0"/>
            </a:endParaRPr>
          </a:p>
          <a:p>
            <a:pPr algn="ctr"/>
            <a:r>
              <a:rPr lang="es-ES" sz="1200" dirty="0">
                <a:solidFill>
                  <a:srgbClr val="000000"/>
                </a:solidFill>
                <a:effectLst/>
                <a:latin typeface="Gill Sans Ultra Bold" panose="020B0A02020104020203" pitchFamily="34" charset="0"/>
                <a:ea typeface="Calibri" panose="020F0502020204030204" pitchFamily="34" charset="0"/>
                <a:cs typeface="Lucida Sans Unicode" panose="020B0602030504020204" pitchFamily="34" charset="0"/>
              </a:rPr>
              <a:t>Periodo de elaboración: </a:t>
            </a:r>
            <a:r>
              <a:rPr lang="es-ES" sz="1200" dirty="0">
                <a:solidFill>
                  <a:schemeClr val="bg1"/>
                </a:solidFill>
                <a:latin typeface="Century Gothic" panose="020B0502020202020204" pitchFamily="34" charset="0"/>
                <a:ea typeface="Calibri" panose="020F0502020204030204" pitchFamily="34" charset="0"/>
                <a:cs typeface="Britannic Bold" panose="020B0903060703020204" pitchFamily="34" charset="0"/>
              </a:rPr>
              <a:t>Domingo 13 de Junio</a:t>
            </a:r>
            <a:r>
              <a:rPr lang="es-ES" sz="1200" dirty="0">
                <a:solidFill>
                  <a:schemeClr val="bg1"/>
                </a:solidFill>
                <a:effectLst/>
                <a:latin typeface="Century Gothic" panose="020B0502020202020204" pitchFamily="34" charset="0"/>
                <a:ea typeface="Calibri" panose="020F0502020204030204" pitchFamily="34" charset="0"/>
                <a:cs typeface="Century Gothic" panose="020B0502020202020204" pitchFamily="34" charset="0"/>
              </a:rPr>
              <a:t> de 2021</a:t>
            </a:r>
            <a:endParaRPr lang="es-ES" sz="1200" dirty="0">
              <a:solidFill>
                <a:schemeClr val="bg1"/>
              </a:solidFill>
              <a:effectLst/>
              <a:latin typeface="Century Gothic" panose="020B0502020202020204" pitchFamily="34" charset="0"/>
              <a:ea typeface="Calibri" panose="020F0502020204030204" pitchFamily="34" charset="0"/>
              <a:cs typeface="Britannic Bold" panose="020B0903060703020204" pitchFamily="34" charset="0"/>
            </a:endParaRPr>
          </a:p>
          <a:p>
            <a:pPr algn="ctr"/>
            <a:r>
              <a:rPr lang="es-ES" sz="1200" dirty="0">
                <a:solidFill>
                  <a:srgbClr val="000000"/>
                </a:solidFill>
                <a:effectLst/>
                <a:latin typeface="Gill Sans Ultra Bold" panose="020B0A02020104020203" pitchFamily="34" charset="0"/>
                <a:ea typeface="Calibri" panose="020F0502020204030204" pitchFamily="34" charset="0"/>
                <a:cs typeface="Lucida Sans Unicode" panose="020B0602030504020204" pitchFamily="34" charset="0"/>
              </a:rPr>
              <a:t>Nombre del tema /contenido: </a:t>
            </a:r>
            <a:r>
              <a:rPr lang="es-ES" sz="1200" dirty="0">
                <a:solidFill>
                  <a:schemeClr val="bg1"/>
                </a:solidFill>
                <a:effectLst/>
                <a:latin typeface="Century Gothic" panose="020B0502020202020204" pitchFamily="34" charset="0"/>
                <a:ea typeface="Calibri" panose="020F0502020204030204" pitchFamily="34" charset="0"/>
                <a:cs typeface="Lucida Sans Unicode" panose="020B0602030504020204" pitchFamily="34" charset="0"/>
              </a:rPr>
              <a:t>Magnitudes y medidas </a:t>
            </a:r>
          </a:p>
          <a:p>
            <a:pPr algn="ctr"/>
            <a:r>
              <a:rPr lang="es-ES" sz="1200" dirty="0">
                <a:solidFill>
                  <a:srgbClr val="111111"/>
                </a:solidFill>
                <a:effectLst/>
                <a:latin typeface="Gill Sans Ultra Bold" panose="020B0A02020104020203" pitchFamily="34" charset="0"/>
                <a:ea typeface="Calibri" panose="020F0502020204030204" pitchFamily="34" charset="0"/>
                <a:cs typeface="Lucida Sans Unicode" panose="020B0602030504020204" pitchFamily="34" charset="0"/>
              </a:rPr>
              <a:t>Propósito: </a:t>
            </a:r>
            <a:r>
              <a:rPr lang="es-ES" sz="1200" dirty="0">
                <a:solidFill>
                  <a:schemeClr val="bg1"/>
                </a:solidFill>
                <a:latin typeface="Century Gothic" panose="020B0502020202020204" pitchFamily="34" charset="0"/>
                <a:ea typeface="Calibri" panose="020F0502020204030204" pitchFamily="34" charset="0"/>
                <a:cs typeface="Times New Roman" panose="02020603050405020304" pitchFamily="18" charset="0"/>
              </a:rPr>
              <a:t>Que los</a:t>
            </a:r>
            <a:r>
              <a:rPr lang="es-ES" sz="1200" b="0" i="0" u="none" strike="noStrike" baseline="0" dirty="0">
                <a:solidFill>
                  <a:schemeClr val="bg1"/>
                </a:solidFill>
                <a:latin typeface="Century Gothic" panose="020B0502020202020204" pitchFamily="34" charset="0"/>
              </a:rPr>
              <a:t> niños tengan experiencias</a:t>
            </a:r>
          </a:p>
          <a:p>
            <a:r>
              <a:rPr lang="es-ES" sz="1200" b="0" i="0" u="none" strike="noStrike" baseline="0" dirty="0">
                <a:solidFill>
                  <a:schemeClr val="bg1"/>
                </a:solidFill>
                <a:latin typeface="Century Gothic" panose="020B0502020202020204" pitchFamily="34" charset="0"/>
              </a:rPr>
              <a:t>que les permitan empezar a identificar las magnitudes de longitud, capacidad</a:t>
            </a:r>
          </a:p>
          <a:p>
            <a:r>
              <a:rPr lang="es-ES" sz="1200" b="0" i="0" u="none" strike="noStrike" baseline="0" dirty="0">
                <a:latin typeface="Century Gothic" panose="020B0502020202020204" pitchFamily="34" charset="0"/>
              </a:rPr>
              <a:t>y tiempo</a:t>
            </a:r>
            <a:endParaRPr sz="1200" dirty="0">
              <a:latin typeface="Century Gothic" panose="020B0502020202020204" pitchFamily="34" charset="0"/>
            </a:endParaRPr>
          </a:p>
        </p:txBody>
      </p:sp>
      <p:sp>
        <p:nvSpPr>
          <p:cNvPr id="445" name="Google Shape;445;p27"/>
          <p:cNvSpPr/>
          <p:nvPr/>
        </p:nvSpPr>
        <p:spPr>
          <a:xfrm>
            <a:off x="6428668" y="3109374"/>
            <a:ext cx="55" cy="3703"/>
          </a:xfrm>
          <a:custGeom>
            <a:avLst/>
            <a:gdLst/>
            <a:ahLst/>
            <a:cxnLst/>
            <a:rect l="l" t="t" r="r" b="b"/>
            <a:pathLst>
              <a:path w="1" h="67" extrusionOk="0">
                <a:moveTo>
                  <a:pt x="1" y="66"/>
                </a:moveTo>
                <a:lnTo>
                  <a:pt x="1" y="66"/>
                </a:lnTo>
                <a:lnTo>
                  <a:pt x="1" y="0"/>
                </a:lnTo>
                <a:lnTo>
                  <a:pt x="1" y="0"/>
                </a:lnTo>
                <a:close/>
              </a:path>
            </a:pathLst>
          </a:custGeom>
          <a:solidFill>
            <a:srgbClr val="FFD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27"/>
          <p:cNvSpPr/>
          <p:nvPr/>
        </p:nvSpPr>
        <p:spPr>
          <a:xfrm>
            <a:off x="3944447" y="5047859"/>
            <a:ext cx="210026" cy="3703"/>
          </a:xfrm>
          <a:custGeom>
            <a:avLst/>
            <a:gdLst/>
            <a:ahLst/>
            <a:cxnLst/>
            <a:rect l="l" t="t" r="r" b="b"/>
            <a:pathLst>
              <a:path w="3800" h="67" extrusionOk="0">
                <a:moveTo>
                  <a:pt x="1" y="1"/>
                </a:moveTo>
                <a:lnTo>
                  <a:pt x="1" y="67"/>
                </a:lnTo>
                <a:lnTo>
                  <a:pt x="3799" y="67"/>
                </a:lnTo>
                <a:lnTo>
                  <a:pt x="3799" y="1"/>
                </a:lnTo>
                <a:close/>
              </a:path>
            </a:pathLst>
          </a:custGeom>
          <a:solidFill>
            <a:srgbClr val="CDAC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47" name="Google Shape;447;p27"/>
          <p:cNvGrpSpPr/>
          <p:nvPr/>
        </p:nvGrpSpPr>
        <p:grpSpPr>
          <a:xfrm>
            <a:off x="7451572" y="161389"/>
            <a:ext cx="1569150" cy="1001933"/>
            <a:chOff x="4799733" y="3457797"/>
            <a:chExt cx="2301388" cy="1593766"/>
          </a:xfrm>
        </p:grpSpPr>
        <p:sp>
          <p:nvSpPr>
            <p:cNvPr id="448" name="Google Shape;448;p27"/>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27"/>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27"/>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27"/>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27"/>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27"/>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27"/>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27"/>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27"/>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27"/>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27"/>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27"/>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27"/>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27"/>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27"/>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27"/>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27"/>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27"/>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27"/>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27"/>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27"/>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27"/>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27"/>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27"/>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27"/>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27"/>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27"/>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27"/>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27"/>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27"/>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27"/>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27"/>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27"/>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27"/>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27"/>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27"/>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27"/>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27"/>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27"/>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27"/>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27"/>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27"/>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27"/>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27"/>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27"/>
            <p:cNvSpPr/>
            <p:nvPr/>
          </p:nvSpPr>
          <p:spPr>
            <a:xfrm>
              <a:off x="564583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27"/>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27"/>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27"/>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27"/>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27"/>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27"/>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27"/>
            <p:cNvSpPr/>
            <p:nvPr/>
          </p:nvSpPr>
          <p:spPr>
            <a:xfrm>
              <a:off x="5604409" y="4254476"/>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27"/>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rgbClr val="74E2E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27"/>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27"/>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27"/>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rgbClr val="D414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0" name="Grupo 149">
            <a:extLst>
              <a:ext uri="{FF2B5EF4-FFF2-40B4-BE49-F238E27FC236}">
                <a16:creationId xmlns:a16="http://schemas.microsoft.com/office/drawing/2014/main" id="{12DBC9A8-79C3-4EA1-8E92-2B6AB3D2ADB7}"/>
              </a:ext>
            </a:extLst>
          </p:cNvPr>
          <p:cNvGrpSpPr/>
          <p:nvPr/>
        </p:nvGrpSpPr>
        <p:grpSpPr>
          <a:xfrm>
            <a:off x="2650756" y="1545237"/>
            <a:ext cx="3842487" cy="902162"/>
            <a:chOff x="0" y="2"/>
            <a:chExt cx="4404993" cy="984690"/>
          </a:xfrm>
        </p:grpSpPr>
        <p:pic>
          <p:nvPicPr>
            <p:cNvPr id="151" name="2 Imagen">
              <a:extLst>
                <a:ext uri="{FF2B5EF4-FFF2-40B4-BE49-F238E27FC236}">
                  <a16:creationId xmlns:a16="http://schemas.microsoft.com/office/drawing/2014/main" id="{A07D6BCD-284D-4059-BDFC-E8C350B1761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
              <a:ext cx="2015446" cy="984690"/>
            </a:xfrm>
            <a:prstGeom prst="rect">
              <a:avLst/>
            </a:prstGeom>
          </p:spPr>
        </p:pic>
        <p:sp>
          <p:nvSpPr>
            <p:cNvPr id="152" name="1 CuadroTexto">
              <a:extLst>
                <a:ext uri="{FF2B5EF4-FFF2-40B4-BE49-F238E27FC236}">
                  <a16:creationId xmlns:a16="http://schemas.microsoft.com/office/drawing/2014/main" id="{1E92E3BC-77F0-44AD-8D1E-9E94EE0931F5}"/>
                </a:ext>
              </a:extLst>
            </p:cNvPr>
            <p:cNvSpPr txBox="1"/>
            <p:nvPr/>
          </p:nvSpPr>
          <p:spPr>
            <a:xfrm>
              <a:off x="2120263" y="10145"/>
              <a:ext cx="2284730" cy="737870"/>
            </a:xfrm>
            <a:prstGeom prst="rect">
              <a:avLst/>
            </a:prstGeom>
            <a:noFill/>
          </p:spPr>
          <p:txBody>
            <a:bodyPr wrap="square" rtlCol="0">
              <a:noAutofit/>
            </a:bodyPr>
            <a:lstStyle/>
            <a:p>
              <a:pPr algn="ctr"/>
              <a:r>
                <a:rPr lang="es-ES" sz="1000" b="1" kern="1200" dirty="0">
                  <a:solidFill>
                    <a:srgbClr val="939393"/>
                  </a:solidFill>
                  <a:effectLst/>
                  <a:latin typeface="Arial" panose="020B0604020202020204" pitchFamily="34" charset="0"/>
                  <a:ea typeface="Times New Roman" panose="02020603050405020304" pitchFamily="18" charset="0"/>
                </a:rPr>
                <a:t> </a:t>
              </a:r>
              <a:endParaRPr lang="es-ES" sz="1200" dirty="0">
                <a:effectLst/>
                <a:latin typeface="Times New Roman" panose="02020603050405020304" pitchFamily="18" charset="0"/>
                <a:ea typeface="Times New Roman" panose="02020603050405020304" pitchFamily="18" charset="0"/>
              </a:endParaRPr>
            </a:p>
            <a:p>
              <a:pPr algn="ctr"/>
              <a:r>
                <a:rPr lang="es-ES" sz="500" b="1" kern="1200" dirty="0">
                  <a:solidFill>
                    <a:srgbClr val="939393"/>
                  </a:solidFill>
                  <a:effectLst/>
                  <a:latin typeface="Arial" panose="020B0604020202020204" pitchFamily="34" charset="0"/>
                  <a:ea typeface="Times New Roman" panose="02020603050405020304" pitchFamily="18" charset="0"/>
                </a:rPr>
                <a:t> </a:t>
              </a:r>
              <a:endParaRPr lang="es-ES" sz="1200" dirty="0">
                <a:effectLst/>
                <a:latin typeface="Times New Roman" panose="02020603050405020304" pitchFamily="18" charset="0"/>
                <a:ea typeface="Times New Roman" panose="02020603050405020304" pitchFamily="18" charset="0"/>
              </a:endParaRPr>
            </a:p>
            <a:p>
              <a:pPr algn="ctr"/>
              <a:r>
                <a:rPr lang="es-ES" b="1" dirty="0">
                  <a:solidFill>
                    <a:srgbClr val="939393"/>
                  </a:solidFill>
                  <a:latin typeface="Century Gothic" panose="020B0502020202020204" pitchFamily="34" charset="0"/>
                  <a:ea typeface="Times New Roman" panose="02020603050405020304" pitchFamily="18" charset="0"/>
                  <a:cs typeface="Arial" panose="020B0604020202020204" pitchFamily="34" charset="0"/>
                </a:rPr>
                <a:t>FORMA, EPACIO Y MEDIDA</a:t>
              </a:r>
              <a:endParaRPr lang="es-ES" sz="1400" dirty="0">
                <a:effectLst/>
                <a:latin typeface="Century Gothic" panose="020B0502020202020204" pitchFamily="34" charset="0"/>
                <a:ea typeface="Times New Roman" panose="02020603050405020304" pitchFamily="18" charset="0"/>
              </a:endParaRPr>
            </a:p>
          </p:txBody>
        </p:sp>
        <p:cxnSp>
          <p:nvCxnSpPr>
            <p:cNvPr id="153" name="12 Conector recto">
              <a:extLst>
                <a:ext uri="{FF2B5EF4-FFF2-40B4-BE49-F238E27FC236}">
                  <a16:creationId xmlns:a16="http://schemas.microsoft.com/office/drawing/2014/main" id="{562C546B-6B13-4D8B-A63E-FE92EBDB8811}"/>
                </a:ext>
              </a:extLst>
            </p:cNvPr>
            <p:cNvCxnSpPr/>
            <p:nvPr/>
          </p:nvCxnSpPr>
          <p:spPr>
            <a:xfrm>
              <a:off x="2079312" y="3"/>
              <a:ext cx="0" cy="837693"/>
            </a:xfrm>
            <a:prstGeom prst="line">
              <a:avLst/>
            </a:prstGeom>
            <a:ln w="19050"/>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27485A"/>
        </a:solidFill>
        <a:effectLst/>
      </p:bgPr>
    </p:bg>
    <p:spTree>
      <p:nvGrpSpPr>
        <p:cNvPr id="1" name="Shape 885"/>
        <p:cNvGrpSpPr/>
        <p:nvPr/>
      </p:nvGrpSpPr>
      <p:grpSpPr>
        <a:xfrm>
          <a:off x="0" y="0"/>
          <a:ext cx="0" cy="0"/>
          <a:chOff x="0" y="0"/>
          <a:chExt cx="0" cy="0"/>
        </a:xfrm>
      </p:grpSpPr>
      <p:sp>
        <p:nvSpPr>
          <p:cNvPr id="887" name="Google Shape;887;p32"/>
          <p:cNvSpPr txBox="1">
            <a:spLocks noGrp="1"/>
          </p:cNvSpPr>
          <p:nvPr>
            <p:ph type="subTitle" idx="2"/>
          </p:nvPr>
        </p:nvSpPr>
        <p:spPr>
          <a:xfrm>
            <a:off x="3118200" y="115759"/>
            <a:ext cx="2907600" cy="7134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dirty="0"/>
              <a:t>Matriz</a:t>
            </a:r>
            <a:endParaRPr dirty="0"/>
          </a:p>
        </p:txBody>
      </p:sp>
      <p:graphicFrame>
        <p:nvGraphicFramePr>
          <p:cNvPr id="125" name="Tabla 3">
            <a:extLst>
              <a:ext uri="{FF2B5EF4-FFF2-40B4-BE49-F238E27FC236}">
                <a16:creationId xmlns:a16="http://schemas.microsoft.com/office/drawing/2014/main" id="{378EBE7F-1C12-42CF-966A-E80C6EA58529}"/>
              </a:ext>
            </a:extLst>
          </p:cNvPr>
          <p:cNvGraphicFramePr>
            <a:graphicFrameLocks noGrp="1"/>
          </p:cNvGraphicFramePr>
          <p:nvPr>
            <p:extLst>
              <p:ext uri="{D42A27DB-BD31-4B8C-83A1-F6EECF244321}">
                <p14:modId xmlns:p14="http://schemas.microsoft.com/office/powerpoint/2010/main" val="614615923"/>
              </p:ext>
            </p:extLst>
          </p:nvPr>
        </p:nvGraphicFramePr>
        <p:xfrm>
          <a:off x="245805" y="648685"/>
          <a:ext cx="8790040" cy="4371610"/>
        </p:xfrm>
        <a:graphic>
          <a:graphicData uri="http://schemas.openxmlformats.org/drawingml/2006/table">
            <a:tbl>
              <a:tblPr firstRow="1" bandRow="1">
                <a:tableStyleId>{D7AC3CCA-C797-4891-BE02-D94E43425B78}</a:tableStyleId>
              </a:tblPr>
              <a:tblGrid>
                <a:gridCol w="1758008">
                  <a:extLst>
                    <a:ext uri="{9D8B030D-6E8A-4147-A177-3AD203B41FA5}">
                      <a16:colId xmlns:a16="http://schemas.microsoft.com/office/drawing/2014/main" val="2437011999"/>
                    </a:ext>
                  </a:extLst>
                </a:gridCol>
                <a:gridCol w="1758008">
                  <a:extLst>
                    <a:ext uri="{9D8B030D-6E8A-4147-A177-3AD203B41FA5}">
                      <a16:colId xmlns:a16="http://schemas.microsoft.com/office/drawing/2014/main" val="627448694"/>
                    </a:ext>
                  </a:extLst>
                </a:gridCol>
                <a:gridCol w="1758008">
                  <a:extLst>
                    <a:ext uri="{9D8B030D-6E8A-4147-A177-3AD203B41FA5}">
                      <a16:colId xmlns:a16="http://schemas.microsoft.com/office/drawing/2014/main" val="545054373"/>
                    </a:ext>
                  </a:extLst>
                </a:gridCol>
                <a:gridCol w="1667552">
                  <a:extLst>
                    <a:ext uri="{9D8B030D-6E8A-4147-A177-3AD203B41FA5}">
                      <a16:colId xmlns:a16="http://schemas.microsoft.com/office/drawing/2014/main" val="2804080231"/>
                    </a:ext>
                  </a:extLst>
                </a:gridCol>
                <a:gridCol w="1848464">
                  <a:extLst>
                    <a:ext uri="{9D8B030D-6E8A-4147-A177-3AD203B41FA5}">
                      <a16:colId xmlns:a16="http://schemas.microsoft.com/office/drawing/2014/main" val="3884607065"/>
                    </a:ext>
                  </a:extLst>
                </a:gridCol>
              </a:tblGrid>
              <a:tr h="1262650">
                <a:tc>
                  <a:txBody>
                    <a:bodyPr/>
                    <a:lstStyle/>
                    <a:p>
                      <a:pPr algn="ctr"/>
                      <a:r>
                        <a:rPr lang="es-ES" sz="1200" b="1" dirty="0">
                          <a:solidFill>
                            <a:schemeClr val="tx1">
                              <a:lumMod val="50000"/>
                            </a:schemeClr>
                          </a:solidFill>
                        </a:rPr>
                        <a:t>Referente empírico:</a:t>
                      </a:r>
                    </a:p>
                    <a:p>
                      <a:pPr algn="ctr"/>
                      <a:r>
                        <a:rPr lang="es-ES" sz="1200" b="1" dirty="0">
                          <a:solidFill>
                            <a:schemeClr val="tx1">
                              <a:lumMod val="50000"/>
                            </a:schemeClr>
                          </a:solidFill>
                        </a:rPr>
                        <a:t>Hechos</a:t>
                      </a:r>
                      <a:endParaRPr lang="es-ES" sz="1200" b="1" dirty="0">
                        <a:solidFill>
                          <a:schemeClr val="tx1">
                            <a:lumMod val="50000"/>
                          </a:schemeClr>
                        </a:solidFill>
                        <a:latin typeface="Century Gothic" panose="020B0502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200" b="1" dirty="0">
                          <a:solidFill>
                            <a:schemeClr val="tx1">
                              <a:lumMod val="50000"/>
                            </a:schemeClr>
                          </a:solidFill>
                        </a:rPr>
                        <a:t>Análisis especulativo ¿Qué pasa aquí?</a:t>
                      </a:r>
                    </a:p>
                    <a:p>
                      <a:pPr algn="ctr"/>
                      <a:endParaRPr lang="es-ES" sz="1200" b="1" dirty="0">
                        <a:solidFill>
                          <a:schemeClr val="tx1">
                            <a:lumMod val="50000"/>
                          </a:schemeClr>
                        </a:solidFill>
                        <a:latin typeface="Century Gothic" panose="020B0502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200" b="1" dirty="0">
                          <a:solidFill>
                            <a:schemeClr val="tx1">
                              <a:lumMod val="50000"/>
                            </a:schemeClr>
                          </a:solidFill>
                        </a:rPr>
                        <a:t>Primera pregunta para reflexionar: ¿Qué logros tuvo el alumno al abordar las actividades?</a:t>
                      </a:r>
                    </a:p>
                    <a:p>
                      <a:pPr algn="ctr"/>
                      <a:endParaRPr lang="es-ES" sz="1200" b="1" dirty="0">
                        <a:solidFill>
                          <a:schemeClr val="tx1">
                            <a:lumMod val="50000"/>
                          </a:schemeClr>
                        </a:solidFill>
                        <a:latin typeface="Century Gothic" panose="020B0502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200" b="1" dirty="0">
                          <a:solidFill>
                            <a:schemeClr val="tx1">
                              <a:lumMod val="50000"/>
                            </a:schemeClr>
                          </a:solidFill>
                        </a:rPr>
                        <a:t>Segunda pregunta para reflexionar: ¿Qué dificultades tuvo el alumno al abordar las actividades?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200" b="1" dirty="0">
                          <a:solidFill>
                            <a:schemeClr val="tx1">
                              <a:lumMod val="50000"/>
                            </a:schemeClr>
                          </a:solidFill>
                        </a:rPr>
                        <a:t>Referentes teóricos que expliquen logros y dificultades identificados </a:t>
                      </a:r>
                    </a:p>
                    <a:p>
                      <a:pPr algn="ctr"/>
                      <a:endParaRPr lang="es-ES" sz="1200" b="1" dirty="0">
                        <a:solidFill>
                          <a:schemeClr val="tx1">
                            <a:lumMod val="50000"/>
                          </a:schemeClr>
                        </a:solidFill>
                        <a:latin typeface="Century Gothic" panose="020B0502020202020204" pitchFamily="34" charset="0"/>
                      </a:endParaRPr>
                    </a:p>
                  </a:txBody>
                  <a:tcPr/>
                </a:tc>
                <a:extLst>
                  <a:ext uri="{0D108BD9-81ED-4DB2-BD59-A6C34878D82A}">
                    <a16:rowId xmlns:a16="http://schemas.microsoft.com/office/drawing/2014/main" val="2667856258"/>
                  </a:ext>
                </a:extLst>
              </a:tr>
              <a:tr h="3010934">
                <a:tc>
                  <a:txBody>
                    <a:bodyPr/>
                    <a:lstStyle/>
                    <a:p>
                      <a:r>
                        <a:rPr lang="es-ES" sz="1200" dirty="0"/>
                        <a:t>Se espera que el niño logre identificar las</a:t>
                      </a:r>
                      <a:r>
                        <a:rPr lang="es-ES" sz="1200" baseline="0" dirty="0"/>
                        <a:t> diferentes medidas de cada botella, para que al final logre ordenarlas por tamaño.</a:t>
                      </a:r>
                      <a:endParaRPr lang="es-ES" sz="1200" dirty="0"/>
                    </a:p>
                  </a:txBody>
                  <a:tcPr/>
                </a:tc>
                <a:tc>
                  <a:txBody>
                    <a:bodyPr/>
                    <a:lstStyle/>
                    <a:p>
                      <a:r>
                        <a:rPr lang="es-ES" sz="1200" dirty="0"/>
                        <a:t>Al realizar la actividad fue fácil ya que el niño tenia un conocimiento previo sobre tomar medidas, así que durante la actividad le fue fácil distinguir</a:t>
                      </a:r>
                      <a:r>
                        <a:rPr lang="es-ES" sz="1200" baseline="0" dirty="0"/>
                        <a:t> cual era el orden por tamaños de cada botella.</a:t>
                      </a:r>
                      <a:endParaRPr lang="es-ES" sz="1200" dirty="0"/>
                    </a:p>
                  </a:txBody>
                  <a:tcPr/>
                </a:tc>
                <a:tc>
                  <a:txBody>
                    <a:bodyPr/>
                    <a:lstStyle/>
                    <a:p>
                      <a:r>
                        <a:rPr lang="es-ES" sz="1100" dirty="0"/>
                        <a:t>-Pudo</a:t>
                      </a:r>
                      <a:r>
                        <a:rPr lang="es-ES" sz="1100" baseline="0" dirty="0"/>
                        <a:t> identificar con que material se puede medir.</a:t>
                      </a:r>
                      <a:endParaRPr lang="es-ES" sz="1100" dirty="0"/>
                    </a:p>
                    <a:p>
                      <a:r>
                        <a:rPr lang="es-ES" sz="1100" dirty="0"/>
                        <a:t>-Logro</a:t>
                      </a:r>
                      <a:r>
                        <a:rPr lang="es-ES" sz="1100" baseline="0" dirty="0"/>
                        <a:t> identificar que para conocer el tamaño de un objeto se puede medir.</a:t>
                      </a:r>
                    </a:p>
                    <a:p>
                      <a:r>
                        <a:rPr lang="es-ES" sz="1100" baseline="0" dirty="0"/>
                        <a:t>-Logro ordenar de un tamaño pequeño a uno mas grande. </a:t>
                      </a:r>
                    </a:p>
                    <a:p>
                      <a:r>
                        <a:rPr lang="es-ES" sz="1100" baseline="0" dirty="0"/>
                        <a:t>-Pudo reconocer que el tamaño de un material  se puede investigar midiendo el material. </a:t>
                      </a:r>
                      <a:endParaRPr lang="es-ES" sz="1100" dirty="0"/>
                    </a:p>
                  </a:txBody>
                  <a:tcPr/>
                </a:tc>
                <a:tc>
                  <a:txBody>
                    <a:bodyPr/>
                    <a:lstStyle/>
                    <a:p>
                      <a:r>
                        <a:rPr lang="es-ES" sz="1200" dirty="0"/>
                        <a:t>Una</a:t>
                      </a:r>
                      <a:r>
                        <a:rPr lang="es-ES" sz="1200" baseline="0" dirty="0"/>
                        <a:t> de las dificultades es que se confundió al momento de ordenar las botellas de menor a mayor, pero el solo pudo percibir su error así que decidió ordenarlas nuevamente y lo hizo correctamente.</a:t>
                      </a:r>
                      <a:endParaRPr lang="es-ES" sz="1200" dirty="0"/>
                    </a:p>
                  </a:txBody>
                  <a:tcPr/>
                </a:tc>
                <a:tc>
                  <a:txBody>
                    <a:bodyPr/>
                    <a:lstStyle/>
                    <a:p>
                      <a:r>
                        <a:rPr lang="es-MX" sz="1100" b="0" i="0" u="none" strike="noStrike" cap="none" dirty="0">
                          <a:solidFill>
                            <a:schemeClr val="dk1"/>
                          </a:solidFill>
                          <a:effectLst/>
                          <a:latin typeface="+mn-lt"/>
                          <a:ea typeface="+mn-ea"/>
                          <a:cs typeface="+mn-cs"/>
                          <a:sym typeface="Arial"/>
                        </a:rPr>
                        <a:t> La constitución de la unidad es la etapa en donde se obtiene resultados de la medida un número que representa la cantidad de veces en que la unidad elegida se desplaza en el objeto a medir.</a:t>
                      </a:r>
                    </a:p>
                    <a:p>
                      <a:r>
                        <a:rPr lang="es-MX" sz="1100" b="0" i="0" u="none" strike="noStrike" cap="none" dirty="0">
                          <a:solidFill>
                            <a:schemeClr val="dk1"/>
                          </a:solidFill>
                          <a:effectLst/>
                          <a:latin typeface="+mn-lt"/>
                          <a:ea typeface="+mn-ea"/>
                          <a:cs typeface="+mn-cs"/>
                          <a:sym typeface="Arial"/>
                        </a:rPr>
                        <a:t>A los niños les gusta contar para resolver problemas, pero el contar involucra objetos discretos, como averiguar cuántos dulces hay en la bolsa. La medición es un proceso continuo.</a:t>
                      </a:r>
                    </a:p>
                    <a:p>
                      <a:pPr algn="ctr"/>
                      <a:r>
                        <a:rPr lang="es-MX" sz="1100" b="1" i="0" u="none" strike="noStrike" cap="none" dirty="0">
                          <a:solidFill>
                            <a:schemeClr val="dk1"/>
                          </a:solidFill>
                          <a:effectLst/>
                          <a:latin typeface="+mn-lt"/>
                          <a:ea typeface="+mn-ea"/>
                          <a:cs typeface="+mn-cs"/>
                          <a:sym typeface="Arial"/>
                        </a:rPr>
                        <a:t>PIAGET.</a:t>
                      </a:r>
                      <a:endParaRPr lang="es-ES" sz="1000" b="1" dirty="0"/>
                    </a:p>
                  </a:txBody>
                  <a:tcPr/>
                </a:tc>
                <a:extLst>
                  <a:ext uri="{0D108BD9-81ED-4DB2-BD59-A6C34878D82A}">
                    <a16:rowId xmlns:a16="http://schemas.microsoft.com/office/drawing/2014/main" val="2522770097"/>
                  </a:ext>
                </a:extLst>
              </a:tr>
            </a:tbl>
          </a:graphicData>
        </a:graphic>
      </p:graphicFrame>
      <p:sp>
        <p:nvSpPr>
          <p:cNvPr id="126" name="Google Shape;599;p29">
            <a:extLst>
              <a:ext uri="{FF2B5EF4-FFF2-40B4-BE49-F238E27FC236}">
                <a16:creationId xmlns:a16="http://schemas.microsoft.com/office/drawing/2014/main" id="{2D6FC58A-832C-4CD0-AC1D-46E8AF73BF32}"/>
              </a:ext>
            </a:extLst>
          </p:cNvPr>
          <p:cNvSpPr/>
          <p:nvPr/>
        </p:nvSpPr>
        <p:spPr>
          <a:xfrm>
            <a:off x="3212686" y="83809"/>
            <a:ext cx="777300" cy="777300"/>
          </a:xfrm>
          <a:prstGeom prst="ellipse">
            <a:avLst/>
          </a:prstGeom>
          <a:solidFill>
            <a:schemeClr val="accent5">
              <a:lumMod val="60000"/>
              <a:lumOff val="40000"/>
            </a:scheme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27" name="Google Shape;601;p29">
            <a:extLst>
              <a:ext uri="{FF2B5EF4-FFF2-40B4-BE49-F238E27FC236}">
                <a16:creationId xmlns:a16="http://schemas.microsoft.com/office/drawing/2014/main" id="{2A0F43DB-A7BE-4687-8940-CCE6F90F7315}"/>
              </a:ext>
            </a:extLst>
          </p:cNvPr>
          <p:cNvSpPr txBox="1">
            <a:spLocks/>
          </p:cNvSpPr>
          <p:nvPr/>
        </p:nvSpPr>
        <p:spPr>
          <a:xfrm>
            <a:off x="3143086" y="267877"/>
            <a:ext cx="916500" cy="4215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 sz="3000" dirty="0">
                <a:latin typeface="Life Savers" panose="020B0604020202020204" charset="0"/>
              </a:rPr>
              <a:t>04</a:t>
            </a:r>
          </a:p>
        </p:txBody>
      </p:sp>
      <p:grpSp>
        <p:nvGrpSpPr>
          <p:cNvPr id="128" name="Google Shape;1526;p43">
            <a:extLst>
              <a:ext uri="{FF2B5EF4-FFF2-40B4-BE49-F238E27FC236}">
                <a16:creationId xmlns:a16="http://schemas.microsoft.com/office/drawing/2014/main" id="{9AFC3915-12CA-40C4-AF7F-46AC2E52F33B}"/>
              </a:ext>
            </a:extLst>
          </p:cNvPr>
          <p:cNvGrpSpPr/>
          <p:nvPr/>
        </p:nvGrpSpPr>
        <p:grpSpPr>
          <a:xfrm>
            <a:off x="5154016" y="221231"/>
            <a:ext cx="476275" cy="474100"/>
            <a:chOff x="1014450" y="1222775"/>
            <a:chExt cx="476275" cy="474100"/>
          </a:xfrm>
        </p:grpSpPr>
        <p:sp>
          <p:nvSpPr>
            <p:cNvPr id="129" name="Google Shape;1527;p43">
              <a:extLst>
                <a:ext uri="{FF2B5EF4-FFF2-40B4-BE49-F238E27FC236}">
                  <a16:creationId xmlns:a16="http://schemas.microsoft.com/office/drawing/2014/main" id="{F7B44968-AB39-4543-A8B4-598B855F7DC2}"/>
                </a:ext>
              </a:extLst>
            </p:cNvPr>
            <p:cNvSpPr/>
            <p:nvPr/>
          </p:nvSpPr>
          <p:spPr>
            <a:xfrm>
              <a:off x="1014450" y="1222775"/>
              <a:ext cx="217300" cy="215125"/>
            </a:xfrm>
            <a:custGeom>
              <a:avLst/>
              <a:gdLst/>
              <a:ahLst/>
              <a:cxnLst/>
              <a:rect l="l" t="t" r="r" b="b"/>
              <a:pathLst>
                <a:path w="8692" h="8605" extrusionOk="0">
                  <a:moveTo>
                    <a:pt x="4346" y="2451"/>
                  </a:moveTo>
                  <a:cubicBezTo>
                    <a:pt x="4711" y="2451"/>
                    <a:pt x="4989" y="2747"/>
                    <a:pt x="4989" y="3112"/>
                  </a:cubicBezTo>
                  <a:lnTo>
                    <a:pt x="4989" y="3685"/>
                  </a:lnTo>
                  <a:lnTo>
                    <a:pt x="5580" y="3685"/>
                  </a:lnTo>
                  <a:cubicBezTo>
                    <a:pt x="5945" y="3685"/>
                    <a:pt x="6223" y="3981"/>
                    <a:pt x="6223" y="4346"/>
                  </a:cubicBezTo>
                  <a:cubicBezTo>
                    <a:pt x="6223" y="4624"/>
                    <a:pt x="5945" y="4919"/>
                    <a:pt x="5580" y="4919"/>
                  </a:cubicBezTo>
                  <a:lnTo>
                    <a:pt x="4989" y="4919"/>
                  </a:lnTo>
                  <a:lnTo>
                    <a:pt x="4989" y="5563"/>
                  </a:lnTo>
                  <a:cubicBezTo>
                    <a:pt x="4989" y="5858"/>
                    <a:pt x="4711" y="6154"/>
                    <a:pt x="4346" y="6154"/>
                  </a:cubicBezTo>
                  <a:cubicBezTo>
                    <a:pt x="4050" y="6154"/>
                    <a:pt x="3772" y="5858"/>
                    <a:pt x="3772" y="5563"/>
                  </a:cubicBezTo>
                  <a:lnTo>
                    <a:pt x="3772" y="4919"/>
                  </a:lnTo>
                  <a:lnTo>
                    <a:pt x="3112" y="4919"/>
                  </a:lnTo>
                  <a:cubicBezTo>
                    <a:pt x="2747" y="4919"/>
                    <a:pt x="2538" y="4624"/>
                    <a:pt x="2538" y="4346"/>
                  </a:cubicBezTo>
                  <a:cubicBezTo>
                    <a:pt x="2538" y="3981"/>
                    <a:pt x="2747" y="3685"/>
                    <a:pt x="3112" y="3685"/>
                  </a:cubicBezTo>
                  <a:lnTo>
                    <a:pt x="3772" y="3685"/>
                  </a:lnTo>
                  <a:lnTo>
                    <a:pt x="3772" y="3112"/>
                  </a:lnTo>
                  <a:cubicBezTo>
                    <a:pt x="3772" y="2747"/>
                    <a:pt x="4050" y="2451"/>
                    <a:pt x="4346" y="2451"/>
                  </a:cubicBezTo>
                  <a:close/>
                  <a:moveTo>
                    <a:pt x="644" y="1"/>
                  </a:moveTo>
                  <a:cubicBezTo>
                    <a:pt x="296" y="1"/>
                    <a:pt x="0" y="279"/>
                    <a:pt x="0" y="574"/>
                  </a:cubicBezTo>
                  <a:lnTo>
                    <a:pt x="0" y="8031"/>
                  </a:lnTo>
                  <a:cubicBezTo>
                    <a:pt x="0" y="8396"/>
                    <a:pt x="296" y="8604"/>
                    <a:pt x="644" y="8604"/>
                  </a:cubicBezTo>
                  <a:lnTo>
                    <a:pt x="8118" y="8604"/>
                  </a:lnTo>
                  <a:cubicBezTo>
                    <a:pt x="8396" y="8604"/>
                    <a:pt x="8691" y="8396"/>
                    <a:pt x="8691" y="8031"/>
                  </a:cubicBezTo>
                  <a:lnTo>
                    <a:pt x="8691" y="574"/>
                  </a:lnTo>
                  <a:cubicBezTo>
                    <a:pt x="8691" y="279"/>
                    <a:pt x="8396" y="1"/>
                    <a:pt x="811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528;p43">
              <a:extLst>
                <a:ext uri="{FF2B5EF4-FFF2-40B4-BE49-F238E27FC236}">
                  <a16:creationId xmlns:a16="http://schemas.microsoft.com/office/drawing/2014/main" id="{388009F9-2981-4D27-8D37-7E6160192981}"/>
                </a:ext>
              </a:extLst>
            </p:cNvPr>
            <p:cNvSpPr/>
            <p:nvPr/>
          </p:nvSpPr>
          <p:spPr>
            <a:xfrm>
              <a:off x="1014450" y="1479575"/>
              <a:ext cx="217300" cy="217300"/>
            </a:xfrm>
            <a:custGeom>
              <a:avLst/>
              <a:gdLst/>
              <a:ahLst/>
              <a:cxnLst/>
              <a:rect l="l" t="t" r="r" b="b"/>
              <a:pathLst>
                <a:path w="8692" h="8692" extrusionOk="0">
                  <a:moveTo>
                    <a:pt x="5241" y="2886"/>
                  </a:moveTo>
                  <a:cubicBezTo>
                    <a:pt x="5393" y="2886"/>
                    <a:pt x="5536" y="2938"/>
                    <a:pt x="5649" y="3043"/>
                  </a:cubicBezTo>
                  <a:cubicBezTo>
                    <a:pt x="5945" y="3269"/>
                    <a:pt x="5945" y="3703"/>
                    <a:pt x="5649" y="3912"/>
                  </a:cubicBezTo>
                  <a:lnTo>
                    <a:pt x="5215" y="4346"/>
                  </a:lnTo>
                  <a:lnTo>
                    <a:pt x="5649" y="4781"/>
                  </a:lnTo>
                  <a:cubicBezTo>
                    <a:pt x="5945" y="5007"/>
                    <a:pt x="5945" y="5441"/>
                    <a:pt x="5649" y="5650"/>
                  </a:cubicBezTo>
                  <a:cubicBezTo>
                    <a:pt x="5580" y="5806"/>
                    <a:pt x="5423" y="5876"/>
                    <a:pt x="5215" y="5876"/>
                  </a:cubicBezTo>
                  <a:cubicBezTo>
                    <a:pt x="5076" y="5876"/>
                    <a:pt x="4919" y="5806"/>
                    <a:pt x="4780" y="5650"/>
                  </a:cubicBezTo>
                  <a:lnTo>
                    <a:pt x="4346" y="5215"/>
                  </a:lnTo>
                  <a:lnTo>
                    <a:pt x="3911" y="5650"/>
                  </a:lnTo>
                  <a:cubicBezTo>
                    <a:pt x="3842" y="5806"/>
                    <a:pt x="3616" y="5876"/>
                    <a:pt x="3477" y="5876"/>
                  </a:cubicBezTo>
                  <a:cubicBezTo>
                    <a:pt x="3338" y="5876"/>
                    <a:pt x="3181" y="5806"/>
                    <a:pt x="3042" y="5650"/>
                  </a:cubicBezTo>
                  <a:cubicBezTo>
                    <a:pt x="2816" y="5441"/>
                    <a:pt x="2816" y="5007"/>
                    <a:pt x="3042" y="4781"/>
                  </a:cubicBezTo>
                  <a:lnTo>
                    <a:pt x="3477" y="4346"/>
                  </a:lnTo>
                  <a:lnTo>
                    <a:pt x="3042" y="3912"/>
                  </a:lnTo>
                  <a:cubicBezTo>
                    <a:pt x="2816" y="3703"/>
                    <a:pt x="2816" y="3269"/>
                    <a:pt x="3042" y="3043"/>
                  </a:cubicBezTo>
                  <a:cubicBezTo>
                    <a:pt x="3147" y="2938"/>
                    <a:pt x="3307" y="2886"/>
                    <a:pt x="3470" y="2886"/>
                  </a:cubicBezTo>
                  <a:cubicBezTo>
                    <a:pt x="3633" y="2886"/>
                    <a:pt x="3798" y="2938"/>
                    <a:pt x="3911" y="3043"/>
                  </a:cubicBezTo>
                  <a:lnTo>
                    <a:pt x="4346" y="3477"/>
                  </a:lnTo>
                  <a:lnTo>
                    <a:pt x="4780" y="3043"/>
                  </a:lnTo>
                  <a:cubicBezTo>
                    <a:pt x="4928" y="2938"/>
                    <a:pt x="5089" y="2886"/>
                    <a:pt x="5241" y="2886"/>
                  </a:cubicBezTo>
                  <a:close/>
                  <a:moveTo>
                    <a:pt x="644" y="1"/>
                  </a:moveTo>
                  <a:cubicBezTo>
                    <a:pt x="296" y="1"/>
                    <a:pt x="0" y="296"/>
                    <a:pt x="0" y="661"/>
                  </a:cubicBezTo>
                  <a:lnTo>
                    <a:pt x="0" y="8048"/>
                  </a:lnTo>
                  <a:cubicBezTo>
                    <a:pt x="0" y="8413"/>
                    <a:pt x="296" y="8692"/>
                    <a:pt x="644" y="8692"/>
                  </a:cubicBezTo>
                  <a:lnTo>
                    <a:pt x="8118" y="8692"/>
                  </a:lnTo>
                  <a:cubicBezTo>
                    <a:pt x="8396" y="8692"/>
                    <a:pt x="8691" y="8413"/>
                    <a:pt x="8691" y="8048"/>
                  </a:cubicBezTo>
                  <a:lnTo>
                    <a:pt x="8691" y="661"/>
                  </a:lnTo>
                  <a:cubicBezTo>
                    <a:pt x="8691" y="296"/>
                    <a:pt x="8396" y="1"/>
                    <a:pt x="811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529;p43">
              <a:extLst>
                <a:ext uri="{FF2B5EF4-FFF2-40B4-BE49-F238E27FC236}">
                  <a16:creationId xmlns:a16="http://schemas.microsoft.com/office/drawing/2014/main" id="{BF908D4B-335A-4BBA-A394-82D836F0C259}"/>
                </a:ext>
              </a:extLst>
            </p:cNvPr>
            <p:cNvSpPr/>
            <p:nvPr/>
          </p:nvSpPr>
          <p:spPr>
            <a:xfrm>
              <a:off x="1273425" y="1222775"/>
              <a:ext cx="217300" cy="215125"/>
            </a:xfrm>
            <a:custGeom>
              <a:avLst/>
              <a:gdLst/>
              <a:ahLst/>
              <a:cxnLst/>
              <a:rect l="l" t="t" r="r" b="b"/>
              <a:pathLst>
                <a:path w="8692" h="8605" extrusionOk="0">
                  <a:moveTo>
                    <a:pt x="5580" y="3685"/>
                  </a:moveTo>
                  <a:cubicBezTo>
                    <a:pt x="5928" y="3685"/>
                    <a:pt x="6154" y="3981"/>
                    <a:pt x="6154" y="4346"/>
                  </a:cubicBezTo>
                  <a:cubicBezTo>
                    <a:pt x="6154" y="4624"/>
                    <a:pt x="5928" y="4919"/>
                    <a:pt x="5580" y="4919"/>
                  </a:cubicBezTo>
                  <a:lnTo>
                    <a:pt x="3112" y="4919"/>
                  </a:lnTo>
                  <a:cubicBezTo>
                    <a:pt x="2747" y="4919"/>
                    <a:pt x="2452" y="4624"/>
                    <a:pt x="2452" y="4346"/>
                  </a:cubicBezTo>
                  <a:cubicBezTo>
                    <a:pt x="2452" y="3981"/>
                    <a:pt x="2747" y="3685"/>
                    <a:pt x="3112" y="3685"/>
                  </a:cubicBezTo>
                  <a:close/>
                  <a:moveTo>
                    <a:pt x="574" y="1"/>
                  </a:moveTo>
                  <a:cubicBezTo>
                    <a:pt x="279" y="1"/>
                    <a:pt x="1" y="279"/>
                    <a:pt x="1" y="574"/>
                  </a:cubicBezTo>
                  <a:lnTo>
                    <a:pt x="1" y="8031"/>
                  </a:lnTo>
                  <a:cubicBezTo>
                    <a:pt x="1" y="8396"/>
                    <a:pt x="279" y="8604"/>
                    <a:pt x="574" y="8604"/>
                  </a:cubicBezTo>
                  <a:lnTo>
                    <a:pt x="8031" y="8604"/>
                  </a:lnTo>
                  <a:cubicBezTo>
                    <a:pt x="8396" y="8604"/>
                    <a:pt x="8691" y="8396"/>
                    <a:pt x="8691" y="8031"/>
                  </a:cubicBezTo>
                  <a:lnTo>
                    <a:pt x="8691" y="574"/>
                  </a:lnTo>
                  <a:cubicBezTo>
                    <a:pt x="8691" y="279"/>
                    <a:pt x="8396" y="1"/>
                    <a:pt x="80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530;p43">
              <a:extLst>
                <a:ext uri="{FF2B5EF4-FFF2-40B4-BE49-F238E27FC236}">
                  <a16:creationId xmlns:a16="http://schemas.microsoft.com/office/drawing/2014/main" id="{75ED4EDB-96B8-42E8-8FE7-21842ABCA457}"/>
                </a:ext>
              </a:extLst>
            </p:cNvPr>
            <p:cNvSpPr/>
            <p:nvPr/>
          </p:nvSpPr>
          <p:spPr>
            <a:xfrm>
              <a:off x="1273425" y="1479575"/>
              <a:ext cx="217300" cy="217300"/>
            </a:xfrm>
            <a:custGeom>
              <a:avLst/>
              <a:gdLst/>
              <a:ahLst/>
              <a:cxnLst/>
              <a:rect l="l" t="t" r="r" b="b"/>
              <a:pathLst>
                <a:path w="8692" h="8692" extrusionOk="0">
                  <a:moveTo>
                    <a:pt x="5580" y="2469"/>
                  </a:moveTo>
                  <a:cubicBezTo>
                    <a:pt x="5928" y="2469"/>
                    <a:pt x="6154" y="2765"/>
                    <a:pt x="6154" y="3112"/>
                  </a:cubicBezTo>
                  <a:cubicBezTo>
                    <a:pt x="6154" y="3477"/>
                    <a:pt x="5928" y="3773"/>
                    <a:pt x="5580" y="3773"/>
                  </a:cubicBezTo>
                  <a:lnTo>
                    <a:pt x="3112" y="3773"/>
                  </a:lnTo>
                  <a:cubicBezTo>
                    <a:pt x="2747" y="3773"/>
                    <a:pt x="2452" y="3477"/>
                    <a:pt x="2452" y="3112"/>
                  </a:cubicBezTo>
                  <a:cubicBezTo>
                    <a:pt x="2452" y="2765"/>
                    <a:pt x="2747" y="2469"/>
                    <a:pt x="3112" y="2469"/>
                  </a:cubicBezTo>
                  <a:close/>
                  <a:moveTo>
                    <a:pt x="5580" y="5007"/>
                  </a:moveTo>
                  <a:cubicBezTo>
                    <a:pt x="5928" y="5007"/>
                    <a:pt x="6154" y="5215"/>
                    <a:pt x="6154" y="5580"/>
                  </a:cubicBezTo>
                  <a:cubicBezTo>
                    <a:pt x="6154" y="5945"/>
                    <a:pt x="5928" y="6241"/>
                    <a:pt x="5580" y="6241"/>
                  </a:cubicBezTo>
                  <a:lnTo>
                    <a:pt x="3112" y="6241"/>
                  </a:lnTo>
                  <a:cubicBezTo>
                    <a:pt x="2747" y="6241"/>
                    <a:pt x="2452" y="5945"/>
                    <a:pt x="2452" y="5580"/>
                  </a:cubicBezTo>
                  <a:cubicBezTo>
                    <a:pt x="2452" y="5215"/>
                    <a:pt x="2747" y="5007"/>
                    <a:pt x="3112" y="5007"/>
                  </a:cubicBezTo>
                  <a:close/>
                  <a:moveTo>
                    <a:pt x="574" y="1"/>
                  </a:moveTo>
                  <a:cubicBezTo>
                    <a:pt x="279" y="1"/>
                    <a:pt x="1" y="296"/>
                    <a:pt x="1" y="661"/>
                  </a:cubicBezTo>
                  <a:lnTo>
                    <a:pt x="1" y="8048"/>
                  </a:lnTo>
                  <a:cubicBezTo>
                    <a:pt x="1" y="8413"/>
                    <a:pt x="279" y="8692"/>
                    <a:pt x="574" y="8692"/>
                  </a:cubicBezTo>
                  <a:lnTo>
                    <a:pt x="8031" y="8692"/>
                  </a:lnTo>
                  <a:cubicBezTo>
                    <a:pt x="8396" y="8692"/>
                    <a:pt x="8691" y="8413"/>
                    <a:pt x="8691" y="8048"/>
                  </a:cubicBezTo>
                  <a:lnTo>
                    <a:pt x="8691" y="661"/>
                  </a:lnTo>
                  <a:cubicBezTo>
                    <a:pt x="8691" y="296"/>
                    <a:pt x="8396" y="1"/>
                    <a:pt x="803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3">
            <a:extLst>
              <a:ext uri="{FF2B5EF4-FFF2-40B4-BE49-F238E27FC236}">
                <a16:creationId xmlns:a16="http://schemas.microsoft.com/office/drawing/2014/main" id="{DBF1972E-31C7-46E0-AD34-65454D2EE83F}"/>
              </a:ext>
            </a:extLst>
          </p:cNvPr>
          <p:cNvGraphicFramePr>
            <a:graphicFrameLocks noGrp="1"/>
          </p:cNvGraphicFramePr>
          <p:nvPr>
            <p:extLst>
              <p:ext uri="{D42A27DB-BD31-4B8C-83A1-F6EECF244321}">
                <p14:modId xmlns:p14="http://schemas.microsoft.com/office/powerpoint/2010/main" val="2568358312"/>
              </p:ext>
            </p:extLst>
          </p:nvPr>
        </p:nvGraphicFramePr>
        <p:xfrm>
          <a:off x="245804" y="648685"/>
          <a:ext cx="8347589" cy="3600817"/>
        </p:xfrm>
        <a:graphic>
          <a:graphicData uri="http://schemas.openxmlformats.org/drawingml/2006/table">
            <a:tbl>
              <a:tblPr firstRow="1" bandRow="1">
                <a:tableStyleId>{D7AC3CCA-C797-4891-BE02-D94E43425B78}</a:tableStyleId>
              </a:tblPr>
              <a:tblGrid>
                <a:gridCol w="8347589">
                  <a:extLst>
                    <a:ext uri="{9D8B030D-6E8A-4147-A177-3AD203B41FA5}">
                      <a16:colId xmlns:a16="http://schemas.microsoft.com/office/drawing/2014/main" val="3884607065"/>
                    </a:ext>
                  </a:extLst>
                </a:gridCol>
              </a:tblGrid>
              <a:tr h="4918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200" b="1" dirty="0">
                          <a:solidFill>
                            <a:schemeClr val="tx1">
                              <a:lumMod val="50000"/>
                            </a:schemeClr>
                          </a:solidFill>
                        </a:rPr>
                        <a:t>Referentes teóricos que expliquen logros y dificultades identificados </a:t>
                      </a:r>
                    </a:p>
                    <a:p>
                      <a:pPr algn="ctr"/>
                      <a:endParaRPr lang="es-ES" sz="1200" b="1" dirty="0">
                        <a:solidFill>
                          <a:schemeClr val="tx1">
                            <a:lumMod val="50000"/>
                          </a:schemeClr>
                        </a:solidFill>
                        <a:latin typeface="Century Gothic" panose="020B0502020202020204" pitchFamily="34" charset="0"/>
                      </a:endParaRPr>
                    </a:p>
                  </a:txBody>
                  <a:tcPr/>
                </a:tc>
                <a:extLst>
                  <a:ext uri="{0D108BD9-81ED-4DB2-BD59-A6C34878D82A}">
                    <a16:rowId xmlns:a16="http://schemas.microsoft.com/office/drawing/2014/main" val="2667856258"/>
                  </a:ext>
                </a:extLst>
              </a:tr>
              <a:tr h="3010934">
                <a:tc>
                  <a:txBody>
                    <a:bodyPr/>
                    <a:lstStyle/>
                    <a:p>
                      <a:r>
                        <a:rPr lang="es-MX" sz="1400" b="0" i="0" u="none" strike="noStrike" cap="none" dirty="0">
                          <a:solidFill>
                            <a:schemeClr val="dk1"/>
                          </a:solidFill>
                          <a:effectLst/>
                          <a:latin typeface="+mn-lt"/>
                          <a:ea typeface="+mn-ea"/>
                          <a:cs typeface="+mn-cs"/>
                          <a:sym typeface="Arial"/>
                        </a:rPr>
                        <a:t>La medición incluye muchos atributos, como el número y las unidades, la unidad apropiada, y la respuesta exacta o aproximada. Las herramientas de medición incluyen una variedad de reglas, contenedores, escalas.</a:t>
                      </a:r>
                    </a:p>
                    <a:p>
                      <a:r>
                        <a:rPr lang="es-MX" sz="1400" b="0" i="0" u="none" strike="noStrike" cap="none" dirty="0">
                          <a:solidFill>
                            <a:schemeClr val="dk1"/>
                          </a:solidFill>
                          <a:effectLst/>
                          <a:latin typeface="+mn-lt"/>
                          <a:ea typeface="+mn-ea"/>
                          <a:cs typeface="+mn-cs"/>
                          <a:sym typeface="Arial"/>
                        </a:rPr>
                        <a:t>Los números son utilizados con múltiples propósitos, los usamos a diario, podemos dar miles de ejemplos, decir todo lo que el número no es, sin embargo, no podemos definirlo, esta dificultad para definir qué es el número, reafirma lo expresado anteriormente en relación con lo difícil que resulta definir algunos conceptos matemáticos. Los niños, desde temprana edad, usan los números sin necesitar preguntarse qué es el número, llegan al jardín con variados conocimientos numéricos. Es función de la escuela organizar, complejizar, sistematizar los saberes que traen los niños a fin de garantizar la construcción de nuevos aprendizajes. Los conocimientos numéricos son construidos e integrados por los niños en un proceso dialéctico donde intervienen como “recursos”, “instrumentos” útiles para resolver determinados problemas y como “objetos” que pueden ser estudiados en sí mismos.</a:t>
                      </a:r>
                    </a:p>
                    <a:p>
                      <a:pPr algn="ctr"/>
                      <a:r>
                        <a:rPr lang="es-MX" sz="1600" b="1" i="0" u="none" strike="noStrike" cap="none" dirty="0">
                          <a:solidFill>
                            <a:schemeClr val="dk1"/>
                          </a:solidFill>
                          <a:effectLst/>
                          <a:latin typeface="+mn-lt"/>
                          <a:ea typeface="+mn-ea"/>
                          <a:cs typeface="+mn-cs"/>
                          <a:sym typeface="Arial"/>
                        </a:rPr>
                        <a:t>Adriana González y Edith Weinstein.</a:t>
                      </a:r>
                      <a:endParaRPr lang="es-ES" sz="1050" b="1" dirty="0"/>
                    </a:p>
                  </a:txBody>
                  <a:tcPr/>
                </a:tc>
                <a:extLst>
                  <a:ext uri="{0D108BD9-81ED-4DB2-BD59-A6C34878D82A}">
                    <a16:rowId xmlns:a16="http://schemas.microsoft.com/office/drawing/2014/main" val="2522770097"/>
                  </a:ext>
                </a:extLst>
              </a:tr>
            </a:tbl>
          </a:graphicData>
        </a:graphic>
      </p:graphicFrame>
    </p:spTree>
    <p:extLst>
      <p:ext uri="{BB962C8B-B14F-4D97-AF65-F5344CB8AC3E}">
        <p14:creationId xmlns:p14="http://schemas.microsoft.com/office/powerpoint/2010/main" val="3339725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27485A"/>
        </a:solidFill>
        <a:effectLst/>
      </p:bgPr>
    </p:bg>
    <p:spTree>
      <p:nvGrpSpPr>
        <p:cNvPr id="1" name="Shape 1409"/>
        <p:cNvGrpSpPr/>
        <p:nvPr/>
      </p:nvGrpSpPr>
      <p:grpSpPr>
        <a:xfrm>
          <a:off x="0" y="0"/>
          <a:ext cx="0" cy="0"/>
          <a:chOff x="0" y="0"/>
          <a:chExt cx="0" cy="0"/>
        </a:xfrm>
      </p:grpSpPr>
      <p:sp>
        <p:nvSpPr>
          <p:cNvPr id="1410" name="Google Shape;1410;p42"/>
          <p:cNvSpPr txBox="1">
            <a:spLocks noGrp="1"/>
          </p:cNvSpPr>
          <p:nvPr>
            <p:ph type="title"/>
          </p:nvPr>
        </p:nvSpPr>
        <p:spPr>
          <a:xfrm>
            <a:off x="720000" y="406925"/>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Conclusion</a:t>
            </a:r>
            <a:endParaRPr dirty="0"/>
          </a:p>
        </p:txBody>
      </p:sp>
      <p:sp>
        <p:nvSpPr>
          <p:cNvPr id="26" name="CuadroTexto 25">
            <a:extLst>
              <a:ext uri="{FF2B5EF4-FFF2-40B4-BE49-F238E27FC236}">
                <a16:creationId xmlns:a16="http://schemas.microsoft.com/office/drawing/2014/main" id="{2F1E60F6-B20A-44FE-B354-5AD172DF3B72}"/>
              </a:ext>
            </a:extLst>
          </p:cNvPr>
          <p:cNvSpPr txBox="1"/>
          <p:nvPr/>
        </p:nvSpPr>
        <p:spPr>
          <a:xfrm>
            <a:off x="1125940" y="957739"/>
            <a:ext cx="7253081" cy="3970318"/>
          </a:xfrm>
          <a:prstGeom prst="rect">
            <a:avLst/>
          </a:prstGeom>
          <a:noFill/>
        </p:spPr>
        <p:txBody>
          <a:bodyPr wrap="square" rtlCol="0">
            <a:spAutoFit/>
          </a:bodyPr>
          <a:lstStyle/>
          <a:p>
            <a:pPr algn="ctr"/>
            <a:r>
              <a:rPr lang="es-MX" dirty="0">
                <a:solidFill>
                  <a:schemeClr val="bg1"/>
                </a:solidFill>
                <a:latin typeface="Century Gothic" panose="020B0502020202020204" pitchFamily="34" charset="0"/>
              </a:rPr>
              <a:t>Las alumnas utilizaron la herramienta teórica sugerida (Aprendizajes Clave) para lograr identificar el propósito y aprendizaje que se quería lograr y por ende planear las actividades en torno a esto.</a:t>
            </a:r>
          </a:p>
          <a:p>
            <a:pPr algn="ctr"/>
            <a:r>
              <a:rPr lang="es-MX" dirty="0">
                <a:solidFill>
                  <a:schemeClr val="bg1"/>
                </a:solidFill>
                <a:latin typeface="Century Gothic" panose="020B0502020202020204" pitchFamily="34" charset="0"/>
              </a:rPr>
              <a:t>Durante la realización y aplicación de esta actividad se pudo concluir que las estudiantes normalista lograron la competencia planteada en esta unidad ya que organizaron una serie  de actividades significativas, creativas y organizadas para aplicar a un alumno de preescolar  y así lograr que conociera sobre poner en practica las magnitudes y medidas. En la aplicación el niño con ayuda de la educadora logro comprender el tema planteado y así crear una noción mas reforzada sobre magnitudes y medidas.</a:t>
            </a:r>
          </a:p>
          <a:p>
            <a:pPr algn="ctr"/>
            <a:r>
              <a:rPr lang="es-ES" dirty="0">
                <a:solidFill>
                  <a:schemeClr val="bg1"/>
                </a:solidFill>
                <a:latin typeface="Century Gothic" panose="020B0502020202020204" pitchFamily="34" charset="0"/>
              </a:rPr>
              <a:t>G</a:t>
            </a:r>
            <a:r>
              <a:rPr lang="es-MX" dirty="0">
                <a:solidFill>
                  <a:schemeClr val="bg1"/>
                </a:solidFill>
                <a:latin typeface="Century Gothic" panose="020B0502020202020204" pitchFamily="34" charset="0"/>
              </a:rPr>
              <a:t>recias a los datos obtenidos después de presentar las actividades planeadas a un niño podemos concluir con que, el iniciar  la magnitud y medida a los pequeños tendría mejor eficacia si para esto usáramos objetos reales y  tridimensionales, ajustándonos al vocabulario propio de su edad, estructurar las actividades y lo mas importante siempre utilizando actividades diferentes y creativas para que mediante estas puedan jugar, divertirse y aprender.</a:t>
            </a:r>
            <a:endParaRPr lang="es-ES" dirty="0">
              <a:solidFill>
                <a:schemeClr val="bg1"/>
              </a:solidFill>
              <a:latin typeface="Century Gothic" panose="020B0502020202020204" pitchFamily="34" charset="0"/>
            </a:endParaRPr>
          </a:p>
          <a:p>
            <a:pPr algn="ctr"/>
            <a:endParaRPr lang="es-MX" dirty="0">
              <a:solidFill>
                <a:schemeClr val="bg1"/>
              </a:solidFill>
              <a:latin typeface="Century Gothic" panose="020B0502020202020204" pitchFamily="34" charset="0"/>
            </a:endParaRPr>
          </a:p>
          <a:p>
            <a:pPr algn="ctr"/>
            <a:endParaRPr lang="es-ES" dirty="0">
              <a:solidFill>
                <a:schemeClr val="bg1"/>
              </a:solidFill>
              <a:latin typeface="Century Gothic" panose="020B0502020202020204" pitchFamily="34" charset="0"/>
            </a:endParaRPr>
          </a:p>
        </p:txBody>
      </p:sp>
      <p:sp>
        <p:nvSpPr>
          <p:cNvPr id="120" name="Google Shape;599;p29">
            <a:extLst>
              <a:ext uri="{FF2B5EF4-FFF2-40B4-BE49-F238E27FC236}">
                <a16:creationId xmlns:a16="http://schemas.microsoft.com/office/drawing/2014/main" id="{68B91E68-7350-48BB-BC30-5070EC1E1A80}"/>
              </a:ext>
            </a:extLst>
          </p:cNvPr>
          <p:cNvSpPr/>
          <p:nvPr/>
        </p:nvSpPr>
        <p:spPr>
          <a:xfrm>
            <a:off x="2743454" y="202325"/>
            <a:ext cx="777300" cy="777300"/>
          </a:xfrm>
          <a:prstGeom prst="ellipse">
            <a:avLst/>
          </a:prstGeom>
          <a:solidFill>
            <a:schemeClr val="accent4">
              <a:lumMod val="75000"/>
            </a:scheme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21" name="Google Shape;601;p29">
            <a:extLst>
              <a:ext uri="{FF2B5EF4-FFF2-40B4-BE49-F238E27FC236}">
                <a16:creationId xmlns:a16="http://schemas.microsoft.com/office/drawing/2014/main" id="{56E4B686-5AFA-4DFA-9C2C-5BC729913F0C}"/>
              </a:ext>
            </a:extLst>
          </p:cNvPr>
          <p:cNvSpPr txBox="1">
            <a:spLocks/>
          </p:cNvSpPr>
          <p:nvPr/>
        </p:nvSpPr>
        <p:spPr>
          <a:xfrm>
            <a:off x="2673854" y="380225"/>
            <a:ext cx="916500" cy="4215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 sz="3000" dirty="0">
                <a:latin typeface="Life Savers" panose="020B0604020202020204" charset="0"/>
              </a:rPr>
              <a:t>05</a:t>
            </a:r>
          </a:p>
        </p:txBody>
      </p:sp>
      <p:grpSp>
        <p:nvGrpSpPr>
          <p:cNvPr id="122" name="Google Shape;2041;p50">
            <a:extLst>
              <a:ext uri="{FF2B5EF4-FFF2-40B4-BE49-F238E27FC236}">
                <a16:creationId xmlns:a16="http://schemas.microsoft.com/office/drawing/2014/main" id="{B75F7868-E649-4DDB-90C7-87A1A2B61257}"/>
              </a:ext>
            </a:extLst>
          </p:cNvPr>
          <p:cNvGrpSpPr/>
          <p:nvPr/>
        </p:nvGrpSpPr>
        <p:grpSpPr>
          <a:xfrm>
            <a:off x="0" y="3141349"/>
            <a:ext cx="1180932" cy="1640771"/>
            <a:chOff x="4555925" y="2701725"/>
            <a:chExt cx="1577100" cy="2191200"/>
          </a:xfrm>
        </p:grpSpPr>
        <p:sp>
          <p:nvSpPr>
            <p:cNvPr id="123" name="Google Shape;2042;p50">
              <a:extLst>
                <a:ext uri="{FF2B5EF4-FFF2-40B4-BE49-F238E27FC236}">
                  <a16:creationId xmlns:a16="http://schemas.microsoft.com/office/drawing/2014/main" id="{A4D83F93-78DC-4DFF-A0FE-30F60060D909}"/>
                </a:ext>
              </a:extLst>
            </p:cNvPr>
            <p:cNvSpPr/>
            <p:nvPr/>
          </p:nvSpPr>
          <p:spPr>
            <a:xfrm>
              <a:off x="4555925" y="2701725"/>
              <a:ext cx="1577100" cy="1762825"/>
            </a:xfrm>
            <a:custGeom>
              <a:avLst/>
              <a:gdLst/>
              <a:ahLst/>
              <a:cxnLst/>
              <a:rect l="l" t="t" r="r" b="b"/>
              <a:pathLst>
                <a:path w="63084" h="70513" extrusionOk="0">
                  <a:moveTo>
                    <a:pt x="30342" y="1"/>
                  </a:moveTo>
                  <a:cubicBezTo>
                    <a:pt x="29283" y="1"/>
                    <a:pt x="28227" y="129"/>
                    <a:pt x="27244" y="354"/>
                  </a:cubicBezTo>
                  <a:cubicBezTo>
                    <a:pt x="25489" y="655"/>
                    <a:pt x="23810" y="1406"/>
                    <a:pt x="22557" y="2760"/>
                  </a:cubicBezTo>
                  <a:cubicBezTo>
                    <a:pt x="20777" y="4539"/>
                    <a:pt x="19725" y="10178"/>
                    <a:pt x="19725" y="10178"/>
                  </a:cubicBezTo>
                  <a:cubicBezTo>
                    <a:pt x="19725" y="10178"/>
                    <a:pt x="17739" y="9918"/>
                    <a:pt x="15700" y="9918"/>
                  </a:cubicBezTo>
                  <a:cubicBezTo>
                    <a:pt x="14273" y="9918"/>
                    <a:pt x="12821" y="10046"/>
                    <a:pt x="12005" y="10479"/>
                  </a:cubicBezTo>
                  <a:cubicBezTo>
                    <a:pt x="6366" y="13612"/>
                    <a:pt x="6366" y="18524"/>
                    <a:pt x="8572" y="23437"/>
                  </a:cubicBezTo>
                  <a:cubicBezTo>
                    <a:pt x="6266" y="24690"/>
                    <a:pt x="5213" y="25316"/>
                    <a:pt x="3334" y="27597"/>
                  </a:cubicBezTo>
                  <a:cubicBezTo>
                    <a:pt x="0" y="31682"/>
                    <a:pt x="5314" y="34088"/>
                    <a:pt x="8446" y="35241"/>
                  </a:cubicBezTo>
                  <a:cubicBezTo>
                    <a:pt x="6065" y="36996"/>
                    <a:pt x="3559" y="40555"/>
                    <a:pt x="4186" y="43788"/>
                  </a:cubicBezTo>
                  <a:cubicBezTo>
                    <a:pt x="4440" y="44846"/>
                    <a:pt x="7463" y="48370"/>
                    <a:pt x="9273" y="48370"/>
                  </a:cubicBezTo>
                  <a:cubicBezTo>
                    <a:pt x="9583" y="48370"/>
                    <a:pt x="9856" y="48267"/>
                    <a:pt x="10075" y="48031"/>
                  </a:cubicBezTo>
                  <a:lnTo>
                    <a:pt x="10075" y="48031"/>
                  </a:lnTo>
                  <a:cubicBezTo>
                    <a:pt x="8688" y="49627"/>
                    <a:pt x="5338" y="53640"/>
                    <a:pt x="7319" y="55918"/>
                  </a:cubicBezTo>
                  <a:cubicBezTo>
                    <a:pt x="8772" y="57472"/>
                    <a:pt x="11178" y="56018"/>
                    <a:pt x="12532" y="58424"/>
                  </a:cubicBezTo>
                  <a:cubicBezTo>
                    <a:pt x="14086" y="61231"/>
                    <a:pt x="12331" y="63537"/>
                    <a:pt x="16391" y="63738"/>
                  </a:cubicBezTo>
                  <a:cubicBezTo>
                    <a:pt x="16676" y="63738"/>
                    <a:pt x="16926" y="63735"/>
                    <a:pt x="17151" y="63735"/>
                  </a:cubicBezTo>
                  <a:cubicBezTo>
                    <a:pt x="18333" y="63735"/>
                    <a:pt x="18829" y="63806"/>
                    <a:pt x="20050" y="64690"/>
                  </a:cubicBezTo>
                  <a:cubicBezTo>
                    <a:pt x="21170" y="65400"/>
                    <a:pt x="22330" y="66407"/>
                    <a:pt x="23398" y="66407"/>
                  </a:cubicBezTo>
                  <a:cubicBezTo>
                    <a:pt x="24027" y="66407"/>
                    <a:pt x="24624" y="66057"/>
                    <a:pt x="25163" y="65091"/>
                  </a:cubicBezTo>
                  <a:cubicBezTo>
                    <a:pt x="25617" y="67047"/>
                    <a:pt x="26608" y="67576"/>
                    <a:pt x="27618" y="67576"/>
                  </a:cubicBezTo>
                  <a:cubicBezTo>
                    <a:pt x="28226" y="67576"/>
                    <a:pt x="28840" y="67385"/>
                    <a:pt x="29349" y="67196"/>
                  </a:cubicBezTo>
                  <a:cubicBezTo>
                    <a:pt x="29835" y="66943"/>
                    <a:pt x="30261" y="66706"/>
                    <a:pt x="30474" y="66706"/>
                  </a:cubicBezTo>
                  <a:cubicBezTo>
                    <a:pt x="30536" y="66706"/>
                    <a:pt x="30579" y="66725"/>
                    <a:pt x="30602" y="66770"/>
                  </a:cubicBezTo>
                  <a:cubicBezTo>
                    <a:pt x="32293" y="69561"/>
                    <a:pt x="33679" y="70513"/>
                    <a:pt x="34783" y="70513"/>
                  </a:cubicBezTo>
                  <a:cubicBezTo>
                    <a:pt x="37149" y="70513"/>
                    <a:pt x="38221" y="66145"/>
                    <a:pt x="38221" y="66144"/>
                  </a:cubicBezTo>
                  <a:lnTo>
                    <a:pt x="38221" y="66144"/>
                  </a:lnTo>
                  <a:cubicBezTo>
                    <a:pt x="38029" y="67247"/>
                    <a:pt x="42615" y="69591"/>
                    <a:pt x="43908" y="69591"/>
                  </a:cubicBezTo>
                  <a:cubicBezTo>
                    <a:pt x="43966" y="69591"/>
                    <a:pt x="44017" y="69587"/>
                    <a:pt x="44061" y="69577"/>
                  </a:cubicBezTo>
                  <a:cubicBezTo>
                    <a:pt x="45314" y="69477"/>
                    <a:pt x="46366" y="68449"/>
                    <a:pt x="46993" y="67397"/>
                  </a:cubicBezTo>
                  <a:cubicBezTo>
                    <a:pt x="47620" y="66144"/>
                    <a:pt x="47193" y="65191"/>
                    <a:pt x="48246" y="64164"/>
                  </a:cubicBezTo>
                  <a:cubicBezTo>
                    <a:pt x="49925" y="62685"/>
                    <a:pt x="52432" y="62911"/>
                    <a:pt x="53785" y="60931"/>
                  </a:cubicBezTo>
                  <a:cubicBezTo>
                    <a:pt x="54378" y="60030"/>
                    <a:pt x="54208" y="55116"/>
                    <a:pt x="53403" y="55116"/>
                  </a:cubicBezTo>
                  <a:cubicBezTo>
                    <a:pt x="53359" y="55116"/>
                    <a:pt x="53314" y="55131"/>
                    <a:pt x="53266" y="55161"/>
                  </a:cubicBezTo>
                  <a:lnTo>
                    <a:pt x="53266" y="55161"/>
                  </a:lnTo>
                  <a:cubicBezTo>
                    <a:pt x="54818" y="54138"/>
                    <a:pt x="56693" y="54035"/>
                    <a:pt x="57219" y="51733"/>
                  </a:cubicBezTo>
                  <a:cubicBezTo>
                    <a:pt x="57317" y="51022"/>
                    <a:pt x="56528" y="46814"/>
                    <a:pt x="55509" y="46814"/>
                  </a:cubicBezTo>
                  <a:cubicBezTo>
                    <a:pt x="55487" y="46814"/>
                    <a:pt x="55465" y="46816"/>
                    <a:pt x="55443" y="46820"/>
                  </a:cubicBezTo>
                  <a:lnTo>
                    <a:pt x="55443" y="46820"/>
                  </a:lnTo>
                  <a:cubicBezTo>
                    <a:pt x="57749" y="46390"/>
                    <a:pt x="61304" y="42633"/>
                    <a:pt x="61705" y="40254"/>
                  </a:cubicBezTo>
                  <a:cubicBezTo>
                    <a:pt x="62331" y="37121"/>
                    <a:pt x="59324" y="37321"/>
                    <a:pt x="58071" y="35442"/>
                  </a:cubicBezTo>
                  <a:cubicBezTo>
                    <a:pt x="56191" y="32735"/>
                    <a:pt x="60351" y="30003"/>
                    <a:pt x="61504" y="27823"/>
                  </a:cubicBezTo>
                  <a:cubicBezTo>
                    <a:pt x="63083" y="24690"/>
                    <a:pt x="60778" y="20504"/>
                    <a:pt x="57745" y="19677"/>
                  </a:cubicBezTo>
                  <a:cubicBezTo>
                    <a:pt x="56772" y="19413"/>
                    <a:pt x="55746" y="19296"/>
                    <a:pt x="54713" y="19296"/>
                  </a:cubicBezTo>
                  <a:cubicBezTo>
                    <a:pt x="53298" y="19296"/>
                    <a:pt x="51870" y="19516"/>
                    <a:pt x="50552" y="19878"/>
                  </a:cubicBezTo>
                  <a:cubicBezTo>
                    <a:pt x="51178" y="18098"/>
                    <a:pt x="51379" y="15918"/>
                    <a:pt x="51053" y="14038"/>
                  </a:cubicBezTo>
                  <a:cubicBezTo>
                    <a:pt x="50752" y="11833"/>
                    <a:pt x="49600" y="10178"/>
                    <a:pt x="47519" y="9427"/>
                  </a:cubicBezTo>
                  <a:cubicBezTo>
                    <a:pt x="45729" y="8777"/>
                    <a:pt x="44069" y="8408"/>
                    <a:pt x="42380" y="8408"/>
                  </a:cubicBezTo>
                  <a:cubicBezTo>
                    <a:pt x="41398" y="8408"/>
                    <a:pt x="40406" y="8533"/>
                    <a:pt x="39374" y="8800"/>
                  </a:cubicBezTo>
                  <a:cubicBezTo>
                    <a:pt x="38948" y="4840"/>
                    <a:pt x="38848" y="2534"/>
                    <a:pt x="34462" y="780"/>
                  </a:cubicBezTo>
                  <a:cubicBezTo>
                    <a:pt x="33197" y="234"/>
                    <a:pt x="31767" y="1"/>
                    <a:pt x="3034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2043;p50">
              <a:extLst>
                <a:ext uri="{FF2B5EF4-FFF2-40B4-BE49-F238E27FC236}">
                  <a16:creationId xmlns:a16="http://schemas.microsoft.com/office/drawing/2014/main" id="{1BB561AE-EB1C-41A8-AA37-F912C7047EC9}"/>
                </a:ext>
              </a:extLst>
            </p:cNvPr>
            <p:cNvSpPr/>
            <p:nvPr/>
          </p:nvSpPr>
          <p:spPr>
            <a:xfrm>
              <a:off x="5487625" y="2762550"/>
              <a:ext cx="3150" cy="2550"/>
            </a:xfrm>
            <a:custGeom>
              <a:avLst/>
              <a:gdLst/>
              <a:ahLst/>
              <a:cxnLst/>
              <a:rect l="l" t="t" r="r" b="b"/>
              <a:pathLst>
                <a:path w="126" h="102" extrusionOk="0">
                  <a:moveTo>
                    <a:pt x="1" y="1"/>
                  </a:moveTo>
                  <a:lnTo>
                    <a:pt x="1" y="101"/>
                  </a:lnTo>
                  <a:lnTo>
                    <a:pt x="126" y="101"/>
                  </a:lnTo>
                  <a:lnTo>
                    <a:pt x="1" y="1"/>
                  </a:lnTo>
                  <a:close/>
                </a:path>
              </a:pathLst>
            </a:custGeom>
            <a:solidFill>
              <a:srgbClr val="EDB5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2044;p50">
              <a:extLst>
                <a:ext uri="{FF2B5EF4-FFF2-40B4-BE49-F238E27FC236}">
                  <a16:creationId xmlns:a16="http://schemas.microsoft.com/office/drawing/2014/main" id="{2FB381B3-48B4-460F-9454-1DEB861E2EA0}"/>
                </a:ext>
              </a:extLst>
            </p:cNvPr>
            <p:cNvSpPr/>
            <p:nvPr/>
          </p:nvSpPr>
          <p:spPr>
            <a:xfrm>
              <a:off x="4686152" y="3605916"/>
              <a:ext cx="1425529" cy="858625"/>
            </a:xfrm>
            <a:custGeom>
              <a:avLst/>
              <a:gdLst/>
              <a:ahLst/>
              <a:cxnLst/>
              <a:rect l="l" t="t" r="r" b="b"/>
              <a:pathLst>
                <a:path w="56794" h="34345" extrusionOk="0">
                  <a:moveTo>
                    <a:pt x="47928" y="4385"/>
                  </a:moveTo>
                  <a:cubicBezTo>
                    <a:pt x="47926" y="4386"/>
                    <a:pt x="47923" y="4386"/>
                    <a:pt x="47921" y="4387"/>
                  </a:cubicBezTo>
                  <a:cubicBezTo>
                    <a:pt x="47923" y="4386"/>
                    <a:pt x="47926" y="4386"/>
                    <a:pt x="47928" y="4385"/>
                  </a:cubicBezTo>
                  <a:close/>
                  <a:moveTo>
                    <a:pt x="45748" y="12728"/>
                  </a:moveTo>
                  <a:cubicBezTo>
                    <a:pt x="45745" y="12729"/>
                    <a:pt x="45743" y="12731"/>
                    <a:pt x="45740" y="12732"/>
                  </a:cubicBezTo>
                  <a:cubicBezTo>
                    <a:pt x="45743" y="12731"/>
                    <a:pt x="45745" y="12729"/>
                    <a:pt x="45748" y="12728"/>
                  </a:cubicBezTo>
                  <a:close/>
                  <a:moveTo>
                    <a:pt x="53259" y="1"/>
                  </a:moveTo>
                  <a:cubicBezTo>
                    <a:pt x="51883" y="1978"/>
                    <a:pt x="49607" y="4080"/>
                    <a:pt x="47928" y="4385"/>
                  </a:cubicBezTo>
                  <a:lnTo>
                    <a:pt x="47928" y="4385"/>
                  </a:lnTo>
                  <a:cubicBezTo>
                    <a:pt x="47949" y="4382"/>
                    <a:pt x="47970" y="4380"/>
                    <a:pt x="47991" y="4380"/>
                  </a:cubicBezTo>
                  <a:cubicBezTo>
                    <a:pt x="49010" y="4380"/>
                    <a:pt x="49798" y="8588"/>
                    <a:pt x="49700" y="9299"/>
                  </a:cubicBezTo>
                  <a:cubicBezTo>
                    <a:pt x="49175" y="11601"/>
                    <a:pt x="47300" y="11705"/>
                    <a:pt x="45748" y="12728"/>
                  </a:cubicBezTo>
                  <a:lnTo>
                    <a:pt x="45748" y="12728"/>
                  </a:lnTo>
                  <a:cubicBezTo>
                    <a:pt x="45795" y="12697"/>
                    <a:pt x="45841" y="12682"/>
                    <a:pt x="45885" y="12682"/>
                  </a:cubicBezTo>
                  <a:cubicBezTo>
                    <a:pt x="46687" y="12682"/>
                    <a:pt x="46834" y="17596"/>
                    <a:pt x="46242" y="18497"/>
                  </a:cubicBezTo>
                  <a:cubicBezTo>
                    <a:pt x="44888" y="20477"/>
                    <a:pt x="42382" y="20251"/>
                    <a:pt x="40728" y="21730"/>
                  </a:cubicBezTo>
                  <a:cubicBezTo>
                    <a:pt x="39675" y="22758"/>
                    <a:pt x="40101" y="23710"/>
                    <a:pt x="39475" y="24963"/>
                  </a:cubicBezTo>
                  <a:cubicBezTo>
                    <a:pt x="38848" y="26016"/>
                    <a:pt x="37796" y="27043"/>
                    <a:pt x="36542" y="27144"/>
                  </a:cubicBezTo>
                  <a:cubicBezTo>
                    <a:pt x="36498" y="27153"/>
                    <a:pt x="36445" y="27158"/>
                    <a:pt x="36387" y="27158"/>
                  </a:cubicBezTo>
                  <a:cubicBezTo>
                    <a:pt x="35072" y="27158"/>
                    <a:pt x="30487" y="24814"/>
                    <a:pt x="30703" y="23710"/>
                  </a:cubicBezTo>
                  <a:lnTo>
                    <a:pt x="30703" y="23710"/>
                  </a:lnTo>
                  <a:cubicBezTo>
                    <a:pt x="30702" y="23712"/>
                    <a:pt x="29630" y="28079"/>
                    <a:pt x="27257" y="28079"/>
                  </a:cubicBezTo>
                  <a:cubicBezTo>
                    <a:pt x="26149" y="28079"/>
                    <a:pt x="24757" y="27128"/>
                    <a:pt x="23059" y="24336"/>
                  </a:cubicBezTo>
                  <a:cubicBezTo>
                    <a:pt x="23036" y="24292"/>
                    <a:pt x="22992" y="24272"/>
                    <a:pt x="22931" y="24272"/>
                  </a:cubicBezTo>
                  <a:cubicBezTo>
                    <a:pt x="22718" y="24272"/>
                    <a:pt x="22292" y="24510"/>
                    <a:pt x="21806" y="24763"/>
                  </a:cubicBezTo>
                  <a:cubicBezTo>
                    <a:pt x="21297" y="24951"/>
                    <a:pt x="20686" y="25143"/>
                    <a:pt x="20083" y="25143"/>
                  </a:cubicBezTo>
                  <a:cubicBezTo>
                    <a:pt x="19080" y="25143"/>
                    <a:pt x="18099" y="24613"/>
                    <a:pt x="17645" y="22657"/>
                  </a:cubicBezTo>
                  <a:cubicBezTo>
                    <a:pt x="17097" y="23624"/>
                    <a:pt x="16494" y="23973"/>
                    <a:pt x="15862" y="23973"/>
                  </a:cubicBezTo>
                  <a:cubicBezTo>
                    <a:pt x="14790" y="23973"/>
                    <a:pt x="13636" y="22966"/>
                    <a:pt x="12532" y="22256"/>
                  </a:cubicBezTo>
                  <a:cubicBezTo>
                    <a:pt x="11290" y="21372"/>
                    <a:pt x="10808" y="21301"/>
                    <a:pt x="9631" y="21301"/>
                  </a:cubicBezTo>
                  <a:cubicBezTo>
                    <a:pt x="9407" y="21301"/>
                    <a:pt x="9158" y="21304"/>
                    <a:pt x="8873" y="21304"/>
                  </a:cubicBezTo>
                  <a:cubicBezTo>
                    <a:pt x="4788" y="21103"/>
                    <a:pt x="4788" y="20477"/>
                    <a:pt x="3134" y="17645"/>
                  </a:cubicBezTo>
                  <a:cubicBezTo>
                    <a:pt x="2607" y="16617"/>
                    <a:pt x="5515" y="11905"/>
                    <a:pt x="4688" y="11805"/>
                  </a:cubicBezTo>
                  <a:lnTo>
                    <a:pt x="4688" y="11805"/>
                  </a:lnTo>
                  <a:cubicBezTo>
                    <a:pt x="3535" y="13585"/>
                    <a:pt x="1" y="17444"/>
                    <a:pt x="1881" y="19750"/>
                  </a:cubicBezTo>
                  <a:cubicBezTo>
                    <a:pt x="3234" y="21304"/>
                    <a:pt x="5740" y="19850"/>
                    <a:pt x="7094" y="22256"/>
                  </a:cubicBezTo>
                  <a:cubicBezTo>
                    <a:pt x="8648" y="25063"/>
                    <a:pt x="6893" y="27369"/>
                    <a:pt x="10953" y="27570"/>
                  </a:cubicBezTo>
                  <a:cubicBezTo>
                    <a:pt x="11238" y="27570"/>
                    <a:pt x="11488" y="27567"/>
                    <a:pt x="11713" y="27567"/>
                  </a:cubicBezTo>
                  <a:cubicBezTo>
                    <a:pt x="12895" y="27567"/>
                    <a:pt x="13391" y="27638"/>
                    <a:pt x="14612" y="28522"/>
                  </a:cubicBezTo>
                  <a:cubicBezTo>
                    <a:pt x="15732" y="29232"/>
                    <a:pt x="16892" y="30239"/>
                    <a:pt x="17960" y="30239"/>
                  </a:cubicBezTo>
                  <a:cubicBezTo>
                    <a:pt x="18589" y="30239"/>
                    <a:pt x="19186" y="29889"/>
                    <a:pt x="19725" y="28923"/>
                  </a:cubicBezTo>
                  <a:cubicBezTo>
                    <a:pt x="20179" y="30879"/>
                    <a:pt x="21170" y="31408"/>
                    <a:pt x="22180" y="31408"/>
                  </a:cubicBezTo>
                  <a:cubicBezTo>
                    <a:pt x="22788" y="31408"/>
                    <a:pt x="23402" y="31217"/>
                    <a:pt x="23911" y="31028"/>
                  </a:cubicBezTo>
                  <a:cubicBezTo>
                    <a:pt x="24397" y="30775"/>
                    <a:pt x="24823" y="30538"/>
                    <a:pt x="25036" y="30538"/>
                  </a:cubicBezTo>
                  <a:cubicBezTo>
                    <a:pt x="25098" y="30538"/>
                    <a:pt x="25141" y="30557"/>
                    <a:pt x="25164" y="30602"/>
                  </a:cubicBezTo>
                  <a:cubicBezTo>
                    <a:pt x="26855" y="33393"/>
                    <a:pt x="28241" y="34345"/>
                    <a:pt x="29345" y="34345"/>
                  </a:cubicBezTo>
                  <a:cubicBezTo>
                    <a:pt x="31711" y="34345"/>
                    <a:pt x="32783" y="29977"/>
                    <a:pt x="32783" y="29976"/>
                  </a:cubicBezTo>
                  <a:lnTo>
                    <a:pt x="32783" y="29976"/>
                  </a:lnTo>
                  <a:cubicBezTo>
                    <a:pt x="32591" y="31079"/>
                    <a:pt x="37177" y="33423"/>
                    <a:pt x="38470" y="33423"/>
                  </a:cubicBezTo>
                  <a:cubicBezTo>
                    <a:pt x="38528" y="33423"/>
                    <a:pt x="38579" y="33419"/>
                    <a:pt x="38623" y="33409"/>
                  </a:cubicBezTo>
                  <a:cubicBezTo>
                    <a:pt x="39876" y="33309"/>
                    <a:pt x="40928" y="32281"/>
                    <a:pt x="41555" y="31229"/>
                  </a:cubicBezTo>
                  <a:cubicBezTo>
                    <a:pt x="42182" y="29976"/>
                    <a:pt x="41755" y="29023"/>
                    <a:pt x="42808" y="27996"/>
                  </a:cubicBezTo>
                  <a:cubicBezTo>
                    <a:pt x="44487" y="26517"/>
                    <a:pt x="46994" y="26743"/>
                    <a:pt x="48347" y="24763"/>
                  </a:cubicBezTo>
                  <a:cubicBezTo>
                    <a:pt x="48940" y="23862"/>
                    <a:pt x="48770" y="18948"/>
                    <a:pt x="47965" y="18948"/>
                  </a:cubicBezTo>
                  <a:cubicBezTo>
                    <a:pt x="47921" y="18948"/>
                    <a:pt x="47876" y="18963"/>
                    <a:pt x="47828" y="18993"/>
                  </a:cubicBezTo>
                  <a:lnTo>
                    <a:pt x="47828" y="18993"/>
                  </a:lnTo>
                  <a:cubicBezTo>
                    <a:pt x="49380" y="17970"/>
                    <a:pt x="51255" y="17867"/>
                    <a:pt x="51781" y="15565"/>
                  </a:cubicBezTo>
                  <a:cubicBezTo>
                    <a:pt x="51879" y="14854"/>
                    <a:pt x="51090" y="10646"/>
                    <a:pt x="50071" y="10646"/>
                  </a:cubicBezTo>
                  <a:cubicBezTo>
                    <a:pt x="50049" y="10646"/>
                    <a:pt x="50027" y="10648"/>
                    <a:pt x="50005" y="10652"/>
                  </a:cubicBezTo>
                  <a:lnTo>
                    <a:pt x="50005" y="10652"/>
                  </a:lnTo>
                  <a:cubicBezTo>
                    <a:pt x="52311" y="10222"/>
                    <a:pt x="55866" y="6465"/>
                    <a:pt x="56267" y="4086"/>
                  </a:cubicBezTo>
                  <a:cubicBezTo>
                    <a:pt x="56793" y="1354"/>
                    <a:pt x="54613" y="1153"/>
                    <a:pt x="5325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2045;p50">
              <a:extLst>
                <a:ext uri="{FF2B5EF4-FFF2-40B4-BE49-F238E27FC236}">
                  <a16:creationId xmlns:a16="http://schemas.microsoft.com/office/drawing/2014/main" id="{A2AB05A5-188B-4EF1-8A5D-88F7471EE747}"/>
                </a:ext>
              </a:extLst>
            </p:cNvPr>
            <p:cNvSpPr/>
            <p:nvPr/>
          </p:nvSpPr>
          <p:spPr>
            <a:xfrm>
              <a:off x="4994525" y="4807050"/>
              <a:ext cx="908550" cy="85875"/>
            </a:xfrm>
            <a:custGeom>
              <a:avLst/>
              <a:gdLst/>
              <a:ahLst/>
              <a:cxnLst/>
              <a:rect l="l" t="t" r="r" b="b"/>
              <a:pathLst>
                <a:path w="36342" h="3435" extrusionOk="0">
                  <a:moveTo>
                    <a:pt x="18171" y="1"/>
                  </a:moveTo>
                  <a:cubicBezTo>
                    <a:pt x="8146" y="1"/>
                    <a:pt x="0" y="728"/>
                    <a:pt x="0" y="1655"/>
                  </a:cubicBezTo>
                  <a:cubicBezTo>
                    <a:pt x="0" y="2708"/>
                    <a:pt x="8146" y="3434"/>
                    <a:pt x="18171" y="3434"/>
                  </a:cubicBezTo>
                  <a:cubicBezTo>
                    <a:pt x="28196" y="3434"/>
                    <a:pt x="36341" y="2708"/>
                    <a:pt x="36341" y="1655"/>
                  </a:cubicBezTo>
                  <a:cubicBezTo>
                    <a:pt x="36341" y="728"/>
                    <a:pt x="28196" y="1"/>
                    <a:pt x="18171" y="1"/>
                  </a:cubicBezTo>
                  <a:close/>
                </a:path>
              </a:pathLst>
            </a:custGeom>
            <a:solidFill>
              <a:srgbClr val="E6E6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2046;p50">
              <a:extLst>
                <a:ext uri="{FF2B5EF4-FFF2-40B4-BE49-F238E27FC236}">
                  <a16:creationId xmlns:a16="http://schemas.microsoft.com/office/drawing/2014/main" id="{6A6817B4-B5E7-4FDC-936D-9694AFB8799D}"/>
                </a:ext>
              </a:extLst>
            </p:cNvPr>
            <p:cNvSpPr/>
            <p:nvPr/>
          </p:nvSpPr>
          <p:spPr>
            <a:xfrm>
              <a:off x="5229475" y="4360325"/>
              <a:ext cx="224350" cy="485600"/>
            </a:xfrm>
            <a:custGeom>
              <a:avLst/>
              <a:gdLst/>
              <a:ahLst/>
              <a:cxnLst/>
              <a:rect l="l" t="t" r="r" b="b"/>
              <a:pathLst>
                <a:path w="8974" h="19424" extrusionOk="0">
                  <a:moveTo>
                    <a:pt x="8246" y="0"/>
                  </a:moveTo>
                  <a:cubicBezTo>
                    <a:pt x="8246" y="0"/>
                    <a:pt x="1" y="727"/>
                    <a:pt x="201" y="1253"/>
                  </a:cubicBezTo>
                  <a:cubicBezTo>
                    <a:pt x="427" y="1980"/>
                    <a:pt x="201" y="10877"/>
                    <a:pt x="3961" y="16391"/>
                  </a:cubicBezTo>
                  <a:cubicBezTo>
                    <a:pt x="4387" y="17143"/>
                    <a:pt x="2708" y="18597"/>
                    <a:pt x="4186" y="19223"/>
                  </a:cubicBezTo>
                  <a:cubicBezTo>
                    <a:pt x="4550" y="19374"/>
                    <a:pt x="5408" y="19424"/>
                    <a:pt x="6216" y="19424"/>
                  </a:cubicBezTo>
                  <a:cubicBezTo>
                    <a:pt x="7025" y="19424"/>
                    <a:pt x="7783" y="19374"/>
                    <a:pt x="7946" y="19324"/>
                  </a:cubicBezTo>
                  <a:cubicBezTo>
                    <a:pt x="8973" y="18797"/>
                    <a:pt x="8246" y="15990"/>
                    <a:pt x="8246" y="14837"/>
                  </a:cubicBezTo>
                  <a:cubicBezTo>
                    <a:pt x="8347" y="13584"/>
                    <a:pt x="8773" y="100"/>
                    <a:pt x="8246" y="0"/>
                  </a:cubicBezTo>
                  <a:close/>
                </a:path>
              </a:pathLst>
            </a:custGeom>
            <a:solidFill>
              <a:srgbClr val="FFD9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2047;p50">
              <a:extLst>
                <a:ext uri="{FF2B5EF4-FFF2-40B4-BE49-F238E27FC236}">
                  <a16:creationId xmlns:a16="http://schemas.microsoft.com/office/drawing/2014/main" id="{BC35E4D4-1C32-48A1-AB2E-3FEF09AB5933}"/>
                </a:ext>
              </a:extLst>
            </p:cNvPr>
            <p:cNvSpPr/>
            <p:nvPr/>
          </p:nvSpPr>
          <p:spPr>
            <a:xfrm>
              <a:off x="5432380" y="4313315"/>
              <a:ext cx="235704" cy="535125"/>
            </a:xfrm>
            <a:custGeom>
              <a:avLst/>
              <a:gdLst/>
              <a:ahLst/>
              <a:cxnLst/>
              <a:rect l="l" t="t" r="r" b="b"/>
              <a:pathLst>
                <a:path w="9600" h="21405" extrusionOk="0">
                  <a:moveTo>
                    <a:pt x="9600" y="0"/>
                  </a:moveTo>
                  <a:lnTo>
                    <a:pt x="9600" y="0"/>
                  </a:lnTo>
                  <a:cubicBezTo>
                    <a:pt x="9599" y="1"/>
                    <a:pt x="9598" y="1"/>
                    <a:pt x="9598" y="1"/>
                  </a:cubicBezTo>
                  <a:lnTo>
                    <a:pt x="9598" y="1"/>
                  </a:lnTo>
                  <a:lnTo>
                    <a:pt x="9600" y="0"/>
                  </a:lnTo>
                  <a:close/>
                  <a:moveTo>
                    <a:pt x="9598" y="1"/>
                  </a:moveTo>
                  <a:lnTo>
                    <a:pt x="627" y="3133"/>
                  </a:lnTo>
                  <a:cubicBezTo>
                    <a:pt x="1" y="3359"/>
                    <a:pt x="502" y="8146"/>
                    <a:pt x="627" y="8672"/>
                  </a:cubicBezTo>
                  <a:cubicBezTo>
                    <a:pt x="727" y="11279"/>
                    <a:pt x="1028" y="13885"/>
                    <a:pt x="1454" y="16391"/>
                  </a:cubicBezTo>
                  <a:cubicBezTo>
                    <a:pt x="1755" y="18271"/>
                    <a:pt x="828" y="21404"/>
                    <a:pt x="4788" y="21404"/>
                  </a:cubicBezTo>
                  <a:cubicBezTo>
                    <a:pt x="8773" y="21304"/>
                    <a:pt x="5941" y="19224"/>
                    <a:pt x="6141" y="18171"/>
                  </a:cubicBezTo>
                  <a:cubicBezTo>
                    <a:pt x="6567" y="16517"/>
                    <a:pt x="8246" y="11905"/>
                    <a:pt x="8773" y="7118"/>
                  </a:cubicBezTo>
                  <a:cubicBezTo>
                    <a:pt x="8873" y="6593"/>
                    <a:pt x="9272" y="128"/>
                    <a:pt x="9598" y="1"/>
                  </a:cubicBezTo>
                  <a:close/>
                </a:path>
              </a:pathLst>
            </a:custGeom>
            <a:solidFill>
              <a:srgbClr val="FFD9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2048;p50">
              <a:extLst>
                <a:ext uri="{FF2B5EF4-FFF2-40B4-BE49-F238E27FC236}">
                  <a16:creationId xmlns:a16="http://schemas.microsoft.com/office/drawing/2014/main" id="{C83C6805-AEA7-40B1-816B-B72E22810EFA}"/>
                </a:ext>
              </a:extLst>
            </p:cNvPr>
            <p:cNvSpPr/>
            <p:nvPr/>
          </p:nvSpPr>
          <p:spPr>
            <a:xfrm>
              <a:off x="5370450" y="4360325"/>
              <a:ext cx="83375" cy="485600"/>
            </a:xfrm>
            <a:custGeom>
              <a:avLst/>
              <a:gdLst/>
              <a:ahLst/>
              <a:cxnLst/>
              <a:rect l="l" t="t" r="r" b="b"/>
              <a:pathLst>
                <a:path w="3335" h="19424" extrusionOk="0">
                  <a:moveTo>
                    <a:pt x="2607" y="0"/>
                  </a:moveTo>
                  <a:cubicBezTo>
                    <a:pt x="2607" y="0"/>
                    <a:pt x="2181" y="0"/>
                    <a:pt x="1455" y="100"/>
                  </a:cubicBezTo>
                  <a:cubicBezTo>
                    <a:pt x="1881" y="1354"/>
                    <a:pt x="1455" y="13584"/>
                    <a:pt x="1354" y="14837"/>
                  </a:cubicBezTo>
                  <a:cubicBezTo>
                    <a:pt x="1354" y="15990"/>
                    <a:pt x="2081" y="18797"/>
                    <a:pt x="1054" y="19324"/>
                  </a:cubicBezTo>
                  <a:cubicBezTo>
                    <a:pt x="928" y="19324"/>
                    <a:pt x="527" y="19324"/>
                    <a:pt x="1" y="19424"/>
                  </a:cubicBezTo>
                  <a:cubicBezTo>
                    <a:pt x="1054" y="19424"/>
                    <a:pt x="2081" y="19324"/>
                    <a:pt x="2307" y="19324"/>
                  </a:cubicBezTo>
                  <a:cubicBezTo>
                    <a:pt x="3334" y="18797"/>
                    <a:pt x="2607" y="15990"/>
                    <a:pt x="2607" y="14837"/>
                  </a:cubicBezTo>
                  <a:cubicBezTo>
                    <a:pt x="2708" y="13584"/>
                    <a:pt x="3134" y="100"/>
                    <a:pt x="2607" y="0"/>
                  </a:cubicBezTo>
                  <a:close/>
                </a:path>
              </a:pathLst>
            </a:custGeom>
            <a:solidFill>
              <a:srgbClr val="FFCA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2049;p50">
              <a:extLst>
                <a:ext uri="{FF2B5EF4-FFF2-40B4-BE49-F238E27FC236}">
                  <a16:creationId xmlns:a16="http://schemas.microsoft.com/office/drawing/2014/main" id="{2905E335-F979-470F-BFBF-6631908A6509}"/>
                </a:ext>
              </a:extLst>
            </p:cNvPr>
            <p:cNvSpPr/>
            <p:nvPr/>
          </p:nvSpPr>
          <p:spPr>
            <a:xfrm>
              <a:off x="5432380" y="4313315"/>
              <a:ext cx="235704" cy="535125"/>
            </a:xfrm>
            <a:custGeom>
              <a:avLst/>
              <a:gdLst/>
              <a:ahLst/>
              <a:cxnLst/>
              <a:rect l="l" t="t" r="r" b="b"/>
              <a:pathLst>
                <a:path w="9600" h="21405" extrusionOk="0">
                  <a:moveTo>
                    <a:pt x="9600" y="0"/>
                  </a:moveTo>
                  <a:cubicBezTo>
                    <a:pt x="9590" y="0"/>
                    <a:pt x="9580" y="4"/>
                    <a:pt x="9572" y="10"/>
                  </a:cubicBezTo>
                  <a:lnTo>
                    <a:pt x="9572" y="10"/>
                  </a:lnTo>
                  <a:lnTo>
                    <a:pt x="9600" y="0"/>
                  </a:lnTo>
                  <a:close/>
                  <a:moveTo>
                    <a:pt x="9572" y="10"/>
                  </a:moveTo>
                  <a:lnTo>
                    <a:pt x="627" y="3133"/>
                  </a:lnTo>
                  <a:cubicBezTo>
                    <a:pt x="1" y="3359"/>
                    <a:pt x="502" y="8146"/>
                    <a:pt x="627" y="8672"/>
                  </a:cubicBezTo>
                  <a:cubicBezTo>
                    <a:pt x="727" y="11279"/>
                    <a:pt x="1028" y="13885"/>
                    <a:pt x="1454" y="16391"/>
                  </a:cubicBezTo>
                  <a:cubicBezTo>
                    <a:pt x="1755" y="18271"/>
                    <a:pt x="828" y="21404"/>
                    <a:pt x="4788" y="21404"/>
                  </a:cubicBezTo>
                  <a:cubicBezTo>
                    <a:pt x="5013" y="21404"/>
                    <a:pt x="5314" y="21304"/>
                    <a:pt x="5514" y="21304"/>
                  </a:cubicBezTo>
                  <a:cubicBezTo>
                    <a:pt x="2607" y="20903"/>
                    <a:pt x="3434" y="18071"/>
                    <a:pt x="3134" y="16391"/>
                  </a:cubicBezTo>
                  <a:cubicBezTo>
                    <a:pt x="2707" y="13885"/>
                    <a:pt x="2382" y="11279"/>
                    <a:pt x="2281" y="8672"/>
                  </a:cubicBezTo>
                  <a:cubicBezTo>
                    <a:pt x="2181" y="8146"/>
                    <a:pt x="1655" y="3359"/>
                    <a:pt x="2281" y="3133"/>
                  </a:cubicBezTo>
                  <a:cubicBezTo>
                    <a:pt x="2281" y="3133"/>
                    <a:pt x="6768" y="1579"/>
                    <a:pt x="9399" y="627"/>
                  </a:cubicBezTo>
                  <a:cubicBezTo>
                    <a:pt x="9489" y="357"/>
                    <a:pt x="9498" y="66"/>
                    <a:pt x="9572" y="10"/>
                  </a:cubicBezTo>
                  <a:close/>
                </a:path>
              </a:pathLst>
            </a:custGeom>
            <a:solidFill>
              <a:srgbClr val="FFCA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2050;p50">
              <a:extLst>
                <a:ext uri="{FF2B5EF4-FFF2-40B4-BE49-F238E27FC236}">
                  <a16:creationId xmlns:a16="http://schemas.microsoft.com/office/drawing/2014/main" id="{1FF7188F-7182-4A56-B8A4-6B143900F16F}"/>
                </a:ext>
              </a:extLst>
            </p:cNvPr>
            <p:cNvSpPr/>
            <p:nvPr/>
          </p:nvSpPr>
          <p:spPr>
            <a:xfrm>
              <a:off x="5221325" y="4357800"/>
              <a:ext cx="222475" cy="201625"/>
            </a:xfrm>
            <a:custGeom>
              <a:avLst/>
              <a:gdLst/>
              <a:ahLst/>
              <a:cxnLst/>
              <a:rect l="l" t="t" r="r" b="b"/>
              <a:pathLst>
                <a:path w="8899" h="8065" extrusionOk="0">
                  <a:moveTo>
                    <a:pt x="8572" y="1"/>
                  </a:moveTo>
                  <a:cubicBezTo>
                    <a:pt x="8572" y="1"/>
                    <a:pt x="1" y="101"/>
                    <a:pt x="126" y="627"/>
                  </a:cubicBezTo>
                  <a:cubicBezTo>
                    <a:pt x="227" y="953"/>
                    <a:pt x="427" y="4587"/>
                    <a:pt x="853" y="6793"/>
                  </a:cubicBezTo>
                  <a:cubicBezTo>
                    <a:pt x="2973" y="7720"/>
                    <a:pt x="5405" y="8064"/>
                    <a:pt x="7805" y="8064"/>
                  </a:cubicBezTo>
                  <a:cubicBezTo>
                    <a:pt x="8128" y="8064"/>
                    <a:pt x="8451" y="8058"/>
                    <a:pt x="8773" y="8046"/>
                  </a:cubicBezTo>
                  <a:cubicBezTo>
                    <a:pt x="8773" y="4587"/>
                    <a:pt x="8898" y="1"/>
                    <a:pt x="857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2051;p50">
              <a:extLst>
                <a:ext uri="{FF2B5EF4-FFF2-40B4-BE49-F238E27FC236}">
                  <a16:creationId xmlns:a16="http://schemas.microsoft.com/office/drawing/2014/main" id="{D8E69661-943C-47C5-B3B4-BF4403402340}"/>
                </a:ext>
              </a:extLst>
            </p:cNvPr>
            <p:cNvSpPr/>
            <p:nvPr/>
          </p:nvSpPr>
          <p:spPr>
            <a:xfrm>
              <a:off x="5428100" y="4308300"/>
              <a:ext cx="247525" cy="242525"/>
            </a:xfrm>
            <a:custGeom>
              <a:avLst/>
              <a:gdLst/>
              <a:ahLst/>
              <a:cxnLst/>
              <a:rect l="l" t="t" r="r" b="b"/>
              <a:pathLst>
                <a:path w="9901" h="9701" extrusionOk="0">
                  <a:moveTo>
                    <a:pt x="9900" y="1"/>
                  </a:moveTo>
                  <a:lnTo>
                    <a:pt x="9900" y="1"/>
                  </a:lnTo>
                  <a:cubicBezTo>
                    <a:pt x="9900" y="1"/>
                    <a:pt x="9900" y="1"/>
                    <a:pt x="9900" y="1"/>
                  </a:cubicBezTo>
                  <a:lnTo>
                    <a:pt x="9900" y="1"/>
                  </a:lnTo>
                  <a:lnTo>
                    <a:pt x="9900" y="1"/>
                  </a:lnTo>
                  <a:close/>
                  <a:moveTo>
                    <a:pt x="9900" y="1"/>
                  </a:moveTo>
                  <a:lnTo>
                    <a:pt x="627" y="3134"/>
                  </a:lnTo>
                  <a:cubicBezTo>
                    <a:pt x="1" y="3334"/>
                    <a:pt x="727" y="9600"/>
                    <a:pt x="727" y="9700"/>
                  </a:cubicBezTo>
                  <a:cubicBezTo>
                    <a:pt x="5113" y="9700"/>
                    <a:pt x="9174" y="7720"/>
                    <a:pt x="9274" y="7620"/>
                  </a:cubicBezTo>
                  <a:cubicBezTo>
                    <a:pt x="9274" y="7420"/>
                    <a:pt x="9600" y="104"/>
                    <a:pt x="99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2052;p50">
              <a:extLst>
                <a:ext uri="{FF2B5EF4-FFF2-40B4-BE49-F238E27FC236}">
                  <a16:creationId xmlns:a16="http://schemas.microsoft.com/office/drawing/2014/main" id="{A5D08FF5-062B-4717-AAEB-827104253D59}"/>
                </a:ext>
              </a:extLst>
            </p:cNvPr>
            <p:cNvSpPr/>
            <p:nvPr/>
          </p:nvSpPr>
          <p:spPr>
            <a:xfrm>
              <a:off x="5243445" y="4422975"/>
              <a:ext cx="198000" cy="136450"/>
            </a:xfrm>
            <a:custGeom>
              <a:avLst/>
              <a:gdLst/>
              <a:ahLst/>
              <a:cxnLst/>
              <a:rect l="l" t="t" r="r" b="b"/>
              <a:pathLst>
                <a:path w="7920" h="5458" extrusionOk="0">
                  <a:moveTo>
                    <a:pt x="7719" y="0"/>
                  </a:moveTo>
                  <a:cubicBezTo>
                    <a:pt x="7719" y="0"/>
                    <a:pt x="7093" y="2106"/>
                    <a:pt x="7193" y="4487"/>
                  </a:cubicBezTo>
                  <a:cubicBezTo>
                    <a:pt x="6326" y="4487"/>
                    <a:pt x="5458" y="4514"/>
                    <a:pt x="4604" y="4514"/>
                  </a:cubicBezTo>
                  <a:cubicBezTo>
                    <a:pt x="2991" y="4514"/>
                    <a:pt x="1426" y="4417"/>
                    <a:pt x="0" y="3860"/>
                  </a:cubicBezTo>
                  <a:lnTo>
                    <a:pt x="0" y="4086"/>
                  </a:lnTo>
                  <a:lnTo>
                    <a:pt x="0" y="4186"/>
                  </a:lnTo>
                  <a:cubicBezTo>
                    <a:pt x="2120" y="5113"/>
                    <a:pt x="4552" y="5457"/>
                    <a:pt x="6952" y="5457"/>
                  </a:cubicBezTo>
                  <a:cubicBezTo>
                    <a:pt x="7275" y="5457"/>
                    <a:pt x="7598" y="5451"/>
                    <a:pt x="7920" y="5439"/>
                  </a:cubicBezTo>
                  <a:cubicBezTo>
                    <a:pt x="7920" y="1980"/>
                    <a:pt x="7719" y="0"/>
                    <a:pt x="771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2053;p50">
              <a:extLst>
                <a:ext uri="{FF2B5EF4-FFF2-40B4-BE49-F238E27FC236}">
                  <a16:creationId xmlns:a16="http://schemas.microsoft.com/office/drawing/2014/main" id="{F9211C6B-FC01-44F8-AEDD-9E5282631092}"/>
                </a:ext>
              </a:extLst>
            </p:cNvPr>
            <p:cNvSpPr/>
            <p:nvPr/>
          </p:nvSpPr>
          <p:spPr>
            <a:xfrm>
              <a:off x="5435552" y="4422923"/>
              <a:ext cx="224325" cy="127900"/>
            </a:xfrm>
            <a:custGeom>
              <a:avLst/>
              <a:gdLst/>
              <a:ahLst/>
              <a:cxnLst/>
              <a:rect l="l" t="t" r="r" b="b"/>
              <a:pathLst>
                <a:path w="8973" h="5116" extrusionOk="0">
                  <a:moveTo>
                    <a:pt x="1" y="1"/>
                  </a:moveTo>
                  <a:cubicBezTo>
                    <a:pt x="1" y="1"/>
                    <a:pt x="0" y="1"/>
                    <a:pt x="0" y="2"/>
                  </a:cubicBezTo>
                  <a:cubicBezTo>
                    <a:pt x="0" y="2"/>
                    <a:pt x="426" y="5015"/>
                    <a:pt x="426" y="5115"/>
                  </a:cubicBezTo>
                  <a:cubicBezTo>
                    <a:pt x="4812" y="5115"/>
                    <a:pt x="8873" y="3135"/>
                    <a:pt x="8973" y="3035"/>
                  </a:cubicBezTo>
                  <a:lnTo>
                    <a:pt x="8973" y="2609"/>
                  </a:lnTo>
                  <a:cubicBezTo>
                    <a:pt x="7519" y="3135"/>
                    <a:pt x="4487" y="4288"/>
                    <a:pt x="1254" y="4288"/>
                  </a:cubicBezTo>
                  <a:cubicBezTo>
                    <a:pt x="1254" y="4189"/>
                    <a:pt x="29" y="1"/>
                    <a:pt x="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2054;p50">
              <a:extLst>
                <a:ext uri="{FF2B5EF4-FFF2-40B4-BE49-F238E27FC236}">
                  <a16:creationId xmlns:a16="http://schemas.microsoft.com/office/drawing/2014/main" id="{ACAA5B20-AE30-44D0-BE3C-EBFE0FB78112}"/>
                </a:ext>
              </a:extLst>
            </p:cNvPr>
            <p:cNvSpPr/>
            <p:nvPr/>
          </p:nvSpPr>
          <p:spPr>
            <a:xfrm>
              <a:off x="5668075" y="4337125"/>
              <a:ext cx="2525" cy="23225"/>
            </a:xfrm>
            <a:custGeom>
              <a:avLst/>
              <a:gdLst/>
              <a:ahLst/>
              <a:cxnLst/>
              <a:rect l="l" t="t" r="r" b="b"/>
              <a:pathLst>
                <a:path w="101" h="929" extrusionOk="0">
                  <a:moveTo>
                    <a:pt x="101" y="1"/>
                  </a:moveTo>
                  <a:cubicBezTo>
                    <a:pt x="1" y="201"/>
                    <a:pt x="1" y="627"/>
                    <a:pt x="1" y="928"/>
                  </a:cubicBezTo>
                  <a:lnTo>
                    <a:pt x="101" y="828"/>
                  </a:lnTo>
                  <a:lnTo>
                    <a:pt x="101" y="1"/>
                  </a:lnTo>
                  <a:close/>
                </a:path>
              </a:pathLst>
            </a:custGeom>
            <a:solidFill>
              <a:srgbClr val="A27A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2055;p50">
              <a:extLst>
                <a:ext uri="{FF2B5EF4-FFF2-40B4-BE49-F238E27FC236}">
                  <a16:creationId xmlns:a16="http://schemas.microsoft.com/office/drawing/2014/main" id="{4B711C4E-9027-4FAF-AD79-9E1AD3F05AFC}"/>
                </a:ext>
              </a:extLst>
            </p:cNvPr>
            <p:cNvSpPr/>
            <p:nvPr/>
          </p:nvSpPr>
          <p:spPr>
            <a:xfrm>
              <a:off x="5224580" y="4381870"/>
              <a:ext cx="216856" cy="33855"/>
            </a:xfrm>
            <a:custGeom>
              <a:avLst/>
              <a:gdLst/>
              <a:ahLst/>
              <a:cxnLst/>
              <a:rect l="l" t="t" r="r" b="b"/>
              <a:pathLst>
                <a:path w="8447" h="1355" extrusionOk="0">
                  <a:moveTo>
                    <a:pt x="1" y="1"/>
                  </a:moveTo>
                  <a:lnTo>
                    <a:pt x="101" y="828"/>
                  </a:lnTo>
                  <a:cubicBezTo>
                    <a:pt x="101" y="828"/>
                    <a:pt x="3660" y="1354"/>
                    <a:pt x="7720" y="1354"/>
                  </a:cubicBezTo>
                  <a:lnTo>
                    <a:pt x="8346" y="1354"/>
                  </a:lnTo>
                  <a:cubicBezTo>
                    <a:pt x="8447" y="928"/>
                    <a:pt x="8447" y="627"/>
                    <a:pt x="8447" y="427"/>
                  </a:cubicBezTo>
                  <a:lnTo>
                    <a:pt x="6793" y="427"/>
                  </a:lnTo>
                  <a:cubicBezTo>
                    <a:pt x="3860" y="427"/>
                    <a:pt x="1153" y="101"/>
                    <a:pt x="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2056;p50">
              <a:extLst>
                <a:ext uri="{FF2B5EF4-FFF2-40B4-BE49-F238E27FC236}">
                  <a16:creationId xmlns:a16="http://schemas.microsoft.com/office/drawing/2014/main" id="{A8F135BA-C635-4F8F-883D-1579DA4EDA2D}"/>
                </a:ext>
              </a:extLst>
            </p:cNvPr>
            <p:cNvSpPr/>
            <p:nvPr/>
          </p:nvSpPr>
          <p:spPr>
            <a:xfrm>
              <a:off x="5435618" y="4332349"/>
              <a:ext cx="239980" cy="83367"/>
            </a:xfrm>
            <a:custGeom>
              <a:avLst/>
              <a:gdLst/>
              <a:ahLst/>
              <a:cxnLst/>
              <a:rect l="l" t="t" r="r" b="b"/>
              <a:pathLst>
                <a:path w="9399" h="3335" extrusionOk="0">
                  <a:moveTo>
                    <a:pt x="9399" y="1"/>
                  </a:moveTo>
                  <a:lnTo>
                    <a:pt x="9399" y="1"/>
                  </a:lnTo>
                  <a:cubicBezTo>
                    <a:pt x="7219" y="1655"/>
                    <a:pt x="3559" y="2282"/>
                    <a:pt x="101" y="2407"/>
                  </a:cubicBezTo>
                  <a:cubicBezTo>
                    <a:pt x="101" y="2607"/>
                    <a:pt x="101" y="2908"/>
                    <a:pt x="0" y="3334"/>
                  </a:cubicBezTo>
                  <a:cubicBezTo>
                    <a:pt x="3760" y="3234"/>
                    <a:pt x="7620" y="2708"/>
                    <a:pt x="9299" y="928"/>
                  </a:cubicBezTo>
                  <a:cubicBezTo>
                    <a:pt x="9299" y="627"/>
                    <a:pt x="9299" y="201"/>
                    <a:pt x="939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2057;p50">
              <a:extLst>
                <a:ext uri="{FF2B5EF4-FFF2-40B4-BE49-F238E27FC236}">
                  <a16:creationId xmlns:a16="http://schemas.microsoft.com/office/drawing/2014/main" id="{48BF2D6D-EDBC-4772-A43C-3CB6B1BD11AD}"/>
                </a:ext>
              </a:extLst>
            </p:cNvPr>
            <p:cNvSpPr/>
            <p:nvPr/>
          </p:nvSpPr>
          <p:spPr>
            <a:xfrm>
              <a:off x="4976350" y="3955550"/>
              <a:ext cx="307675" cy="266125"/>
            </a:xfrm>
            <a:custGeom>
              <a:avLst/>
              <a:gdLst/>
              <a:ahLst/>
              <a:cxnLst/>
              <a:rect l="l" t="t" r="r" b="b"/>
              <a:pathLst>
                <a:path w="12307" h="10645" extrusionOk="0">
                  <a:moveTo>
                    <a:pt x="12306" y="1"/>
                  </a:moveTo>
                  <a:cubicBezTo>
                    <a:pt x="12106" y="627"/>
                    <a:pt x="10326" y="1580"/>
                    <a:pt x="9800" y="2006"/>
                  </a:cubicBezTo>
                  <a:cubicBezTo>
                    <a:pt x="7820" y="3660"/>
                    <a:pt x="5740" y="5339"/>
                    <a:pt x="3534" y="6692"/>
                  </a:cubicBezTo>
                  <a:cubicBezTo>
                    <a:pt x="2507" y="7319"/>
                    <a:pt x="0" y="8672"/>
                    <a:pt x="1354" y="9925"/>
                  </a:cubicBezTo>
                  <a:cubicBezTo>
                    <a:pt x="1850" y="10448"/>
                    <a:pt x="2702" y="10644"/>
                    <a:pt x="3690" y="10644"/>
                  </a:cubicBezTo>
                  <a:cubicBezTo>
                    <a:pt x="6445" y="10644"/>
                    <a:pt x="10252" y="9119"/>
                    <a:pt x="10326" y="8898"/>
                  </a:cubicBezTo>
                  <a:lnTo>
                    <a:pt x="12306" y="1"/>
                  </a:lnTo>
                  <a:close/>
                </a:path>
              </a:pathLst>
            </a:custGeom>
            <a:solidFill>
              <a:srgbClr val="FFD9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2058;p50">
              <a:extLst>
                <a:ext uri="{FF2B5EF4-FFF2-40B4-BE49-F238E27FC236}">
                  <a16:creationId xmlns:a16="http://schemas.microsoft.com/office/drawing/2014/main" id="{18649837-8AAA-4BF1-A576-D8CF95A73A85}"/>
                </a:ext>
              </a:extLst>
            </p:cNvPr>
            <p:cNvSpPr/>
            <p:nvPr/>
          </p:nvSpPr>
          <p:spPr>
            <a:xfrm>
              <a:off x="4997025" y="3955550"/>
              <a:ext cx="287000" cy="266125"/>
            </a:xfrm>
            <a:custGeom>
              <a:avLst/>
              <a:gdLst/>
              <a:ahLst/>
              <a:cxnLst/>
              <a:rect l="l" t="t" r="r" b="b"/>
              <a:pathLst>
                <a:path w="11480" h="10645" extrusionOk="0">
                  <a:moveTo>
                    <a:pt x="11479" y="1"/>
                  </a:moveTo>
                  <a:cubicBezTo>
                    <a:pt x="11379" y="126"/>
                    <a:pt x="11279" y="326"/>
                    <a:pt x="11178" y="427"/>
                  </a:cubicBezTo>
                  <a:cubicBezTo>
                    <a:pt x="10652" y="2833"/>
                    <a:pt x="9499" y="7945"/>
                    <a:pt x="9499" y="8046"/>
                  </a:cubicBezTo>
                  <a:cubicBezTo>
                    <a:pt x="9425" y="8286"/>
                    <a:pt x="5614" y="9817"/>
                    <a:pt x="2860" y="9817"/>
                  </a:cubicBezTo>
                  <a:cubicBezTo>
                    <a:pt x="1873" y="9817"/>
                    <a:pt x="1022" y="9620"/>
                    <a:pt x="527" y="9098"/>
                  </a:cubicBezTo>
                  <a:cubicBezTo>
                    <a:pt x="326" y="8998"/>
                    <a:pt x="326" y="8898"/>
                    <a:pt x="201" y="8773"/>
                  </a:cubicBezTo>
                  <a:lnTo>
                    <a:pt x="201" y="8773"/>
                  </a:lnTo>
                  <a:cubicBezTo>
                    <a:pt x="0" y="9098"/>
                    <a:pt x="101" y="9524"/>
                    <a:pt x="527" y="9925"/>
                  </a:cubicBezTo>
                  <a:cubicBezTo>
                    <a:pt x="1023" y="10448"/>
                    <a:pt x="1875" y="10644"/>
                    <a:pt x="2863" y="10644"/>
                  </a:cubicBezTo>
                  <a:cubicBezTo>
                    <a:pt x="5618" y="10644"/>
                    <a:pt x="9425" y="9119"/>
                    <a:pt x="9499" y="8898"/>
                  </a:cubicBezTo>
                  <a:lnTo>
                    <a:pt x="11479" y="1"/>
                  </a:lnTo>
                  <a:close/>
                </a:path>
              </a:pathLst>
            </a:custGeom>
            <a:solidFill>
              <a:srgbClr val="FFCA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2059;p50">
              <a:extLst>
                <a:ext uri="{FF2B5EF4-FFF2-40B4-BE49-F238E27FC236}">
                  <a16:creationId xmlns:a16="http://schemas.microsoft.com/office/drawing/2014/main" id="{1A6469F8-564D-462E-98B2-6DDD10335C74}"/>
                </a:ext>
              </a:extLst>
            </p:cNvPr>
            <p:cNvSpPr/>
            <p:nvPr/>
          </p:nvSpPr>
          <p:spPr>
            <a:xfrm>
              <a:off x="5169325" y="3908550"/>
              <a:ext cx="172325" cy="276975"/>
            </a:xfrm>
            <a:custGeom>
              <a:avLst/>
              <a:gdLst/>
              <a:ahLst/>
              <a:cxnLst/>
              <a:rect l="l" t="t" r="r" b="b"/>
              <a:pathLst>
                <a:path w="6893" h="11079" extrusionOk="0">
                  <a:moveTo>
                    <a:pt x="6893" y="1"/>
                  </a:moveTo>
                  <a:lnTo>
                    <a:pt x="1" y="5540"/>
                  </a:lnTo>
                  <a:lnTo>
                    <a:pt x="1880" y="11079"/>
                  </a:lnTo>
                  <a:lnTo>
                    <a:pt x="3134" y="10552"/>
                  </a:lnTo>
                  <a:lnTo>
                    <a:pt x="6893"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2060;p50">
              <a:extLst>
                <a:ext uri="{FF2B5EF4-FFF2-40B4-BE49-F238E27FC236}">
                  <a16:creationId xmlns:a16="http://schemas.microsoft.com/office/drawing/2014/main" id="{C3CB2873-443E-44D5-AB38-C50D64DE96D0}"/>
                </a:ext>
              </a:extLst>
            </p:cNvPr>
            <p:cNvSpPr/>
            <p:nvPr/>
          </p:nvSpPr>
          <p:spPr>
            <a:xfrm>
              <a:off x="5203175" y="3844300"/>
              <a:ext cx="480600" cy="552800"/>
            </a:xfrm>
            <a:custGeom>
              <a:avLst/>
              <a:gdLst/>
              <a:ahLst/>
              <a:cxnLst/>
              <a:rect l="l" t="t" r="r" b="b"/>
              <a:pathLst>
                <a:path w="19224" h="22112" extrusionOk="0">
                  <a:moveTo>
                    <a:pt x="9366" y="0"/>
                  </a:moveTo>
                  <a:cubicBezTo>
                    <a:pt x="7528" y="0"/>
                    <a:pt x="5404" y="929"/>
                    <a:pt x="3359" y="3949"/>
                  </a:cubicBezTo>
                  <a:cubicBezTo>
                    <a:pt x="3359" y="3949"/>
                    <a:pt x="0" y="11969"/>
                    <a:pt x="426" y="21593"/>
                  </a:cubicBezTo>
                  <a:cubicBezTo>
                    <a:pt x="426" y="21593"/>
                    <a:pt x="3850" y="22111"/>
                    <a:pt x="7867" y="22111"/>
                  </a:cubicBezTo>
                  <a:cubicBezTo>
                    <a:pt x="12092" y="22111"/>
                    <a:pt x="16975" y="21539"/>
                    <a:pt x="19223" y="19187"/>
                  </a:cubicBezTo>
                  <a:cubicBezTo>
                    <a:pt x="19223" y="19187"/>
                    <a:pt x="18597" y="9789"/>
                    <a:pt x="14511" y="2370"/>
                  </a:cubicBezTo>
                  <a:cubicBezTo>
                    <a:pt x="14511" y="2370"/>
                    <a:pt x="12303" y="0"/>
                    <a:pt x="936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2061;p50">
              <a:extLst>
                <a:ext uri="{FF2B5EF4-FFF2-40B4-BE49-F238E27FC236}">
                  <a16:creationId xmlns:a16="http://schemas.microsoft.com/office/drawing/2014/main" id="{80E9D36B-630A-4920-B070-1ECE01D34DAD}"/>
                </a:ext>
              </a:extLst>
            </p:cNvPr>
            <p:cNvSpPr/>
            <p:nvPr/>
          </p:nvSpPr>
          <p:spPr>
            <a:xfrm>
              <a:off x="5203175" y="3901050"/>
              <a:ext cx="480600" cy="496050"/>
            </a:xfrm>
            <a:custGeom>
              <a:avLst/>
              <a:gdLst/>
              <a:ahLst/>
              <a:cxnLst/>
              <a:rect l="l" t="t" r="r" b="b"/>
              <a:pathLst>
                <a:path w="19224" h="19842" extrusionOk="0">
                  <a:moveTo>
                    <a:pt x="4812" y="0"/>
                  </a:moveTo>
                  <a:lnTo>
                    <a:pt x="4812" y="0"/>
                  </a:lnTo>
                  <a:cubicBezTo>
                    <a:pt x="4286" y="426"/>
                    <a:pt x="3860" y="1053"/>
                    <a:pt x="3359" y="1679"/>
                  </a:cubicBezTo>
                  <a:cubicBezTo>
                    <a:pt x="3359" y="1679"/>
                    <a:pt x="0" y="9699"/>
                    <a:pt x="426" y="19323"/>
                  </a:cubicBezTo>
                  <a:cubicBezTo>
                    <a:pt x="426" y="19323"/>
                    <a:pt x="3850" y="19841"/>
                    <a:pt x="7867" y="19841"/>
                  </a:cubicBezTo>
                  <a:cubicBezTo>
                    <a:pt x="12092" y="19841"/>
                    <a:pt x="16975" y="19269"/>
                    <a:pt x="19223" y="16917"/>
                  </a:cubicBezTo>
                  <a:cubicBezTo>
                    <a:pt x="19223" y="16917"/>
                    <a:pt x="19223" y="16391"/>
                    <a:pt x="19123" y="15664"/>
                  </a:cubicBezTo>
                  <a:cubicBezTo>
                    <a:pt x="16576" y="16989"/>
                    <a:pt x="12857" y="17352"/>
                    <a:pt x="9545" y="17352"/>
                  </a:cubicBezTo>
                  <a:cubicBezTo>
                    <a:pt x="5526" y="17352"/>
                    <a:pt x="2105" y="16817"/>
                    <a:pt x="2105" y="16817"/>
                  </a:cubicBezTo>
                  <a:cubicBezTo>
                    <a:pt x="1780" y="8973"/>
                    <a:pt x="3985" y="2181"/>
                    <a:pt x="481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2062;p50">
              <a:extLst>
                <a:ext uri="{FF2B5EF4-FFF2-40B4-BE49-F238E27FC236}">
                  <a16:creationId xmlns:a16="http://schemas.microsoft.com/office/drawing/2014/main" id="{EF963F2D-BF5C-4D56-BBF0-657DC03383E4}"/>
                </a:ext>
              </a:extLst>
            </p:cNvPr>
            <p:cNvSpPr/>
            <p:nvPr/>
          </p:nvSpPr>
          <p:spPr>
            <a:xfrm>
              <a:off x="5310300" y="3906050"/>
              <a:ext cx="180475" cy="136000"/>
            </a:xfrm>
            <a:custGeom>
              <a:avLst/>
              <a:gdLst/>
              <a:ahLst/>
              <a:cxnLst/>
              <a:rect l="l" t="t" r="r" b="b"/>
              <a:pathLst>
                <a:path w="7219" h="5440" extrusionOk="0">
                  <a:moveTo>
                    <a:pt x="3660" y="1"/>
                  </a:moveTo>
                  <a:cubicBezTo>
                    <a:pt x="2206" y="1"/>
                    <a:pt x="1" y="1580"/>
                    <a:pt x="1" y="3033"/>
                  </a:cubicBezTo>
                  <a:cubicBezTo>
                    <a:pt x="1" y="4487"/>
                    <a:pt x="4086" y="5439"/>
                    <a:pt x="4086" y="5439"/>
                  </a:cubicBezTo>
                  <a:cubicBezTo>
                    <a:pt x="4086" y="5439"/>
                    <a:pt x="7219" y="3459"/>
                    <a:pt x="7219" y="1981"/>
                  </a:cubicBezTo>
                  <a:cubicBezTo>
                    <a:pt x="7219" y="527"/>
                    <a:pt x="5013" y="1"/>
                    <a:pt x="3660" y="1"/>
                  </a:cubicBezTo>
                  <a:close/>
                </a:path>
              </a:pathLst>
            </a:custGeom>
            <a:solidFill>
              <a:srgbClr val="FFBB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2063;p50">
              <a:extLst>
                <a:ext uri="{FF2B5EF4-FFF2-40B4-BE49-F238E27FC236}">
                  <a16:creationId xmlns:a16="http://schemas.microsoft.com/office/drawing/2014/main" id="{4B28D731-F0EA-4CD2-8117-AB0C8FD1A8E3}"/>
                </a:ext>
              </a:extLst>
            </p:cNvPr>
            <p:cNvSpPr/>
            <p:nvPr/>
          </p:nvSpPr>
          <p:spPr>
            <a:xfrm>
              <a:off x="4730725" y="2940675"/>
              <a:ext cx="1169825" cy="1069425"/>
            </a:xfrm>
            <a:custGeom>
              <a:avLst/>
              <a:gdLst/>
              <a:ahLst/>
              <a:cxnLst/>
              <a:rect l="l" t="t" r="r" b="b"/>
              <a:pathLst>
                <a:path w="46793" h="42777" extrusionOk="0">
                  <a:moveTo>
                    <a:pt x="25256" y="0"/>
                  </a:moveTo>
                  <a:cubicBezTo>
                    <a:pt x="20129" y="0"/>
                    <a:pt x="14588" y="1621"/>
                    <a:pt x="10753" y="4154"/>
                  </a:cubicBezTo>
                  <a:cubicBezTo>
                    <a:pt x="1" y="11147"/>
                    <a:pt x="3134" y="22425"/>
                    <a:pt x="5214" y="32976"/>
                  </a:cubicBezTo>
                  <a:cubicBezTo>
                    <a:pt x="5789" y="35851"/>
                    <a:pt x="10056" y="42776"/>
                    <a:pt x="16564" y="42776"/>
                  </a:cubicBezTo>
                  <a:cubicBezTo>
                    <a:pt x="17149" y="42776"/>
                    <a:pt x="17752" y="42720"/>
                    <a:pt x="18372" y="42601"/>
                  </a:cubicBezTo>
                  <a:lnTo>
                    <a:pt x="35916" y="39142"/>
                  </a:lnTo>
                  <a:cubicBezTo>
                    <a:pt x="46793" y="36636"/>
                    <a:pt x="43760" y="22325"/>
                    <a:pt x="43560" y="21297"/>
                  </a:cubicBezTo>
                  <a:cubicBezTo>
                    <a:pt x="41981" y="13026"/>
                    <a:pt x="40728" y="4380"/>
                    <a:pt x="31655" y="1021"/>
                  </a:cubicBezTo>
                  <a:cubicBezTo>
                    <a:pt x="29728" y="320"/>
                    <a:pt x="27533" y="0"/>
                    <a:pt x="25256" y="0"/>
                  </a:cubicBezTo>
                  <a:close/>
                </a:path>
              </a:pathLst>
            </a:custGeom>
            <a:solidFill>
              <a:srgbClr val="FFD9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2064;p50">
              <a:extLst>
                <a:ext uri="{FF2B5EF4-FFF2-40B4-BE49-F238E27FC236}">
                  <a16:creationId xmlns:a16="http://schemas.microsoft.com/office/drawing/2014/main" id="{3FC80AB4-24A9-4493-B67B-8C4E1E7598CE}"/>
                </a:ext>
              </a:extLst>
            </p:cNvPr>
            <p:cNvSpPr/>
            <p:nvPr/>
          </p:nvSpPr>
          <p:spPr>
            <a:xfrm>
              <a:off x="5007675" y="2971825"/>
              <a:ext cx="892875" cy="1037575"/>
            </a:xfrm>
            <a:custGeom>
              <a:avLst/>
              <a:gdLst/>
              <a:ahLst/>
              <a:cxnLst/>
              <a:rect l="l" t="t" r="r" b="b"/>
              <a:pathLst>
                <a:path w="35715" h="41503" extrusionOk="0">
                  <a:moveTo>
                    <a:pt x="20978" y="1"/>
                  </a:moveTo>
                  <a:lnTo>
                    <a:pt x="20978" y="1"/>
                  </a:lnTo>
                  <a:cubicBezTo>
                    <a:pt x="27469" y="3961"/>
                    <a:pt x="28597" y="11480"/>
                    <a:pt x="29976" y="18798"/>
                  </a:cubicBezTo>
                  <a:cubicBezTo>
                    <a:pt x="30176" y="19826"/>
                    <a:pt x="33209" y="34136"/>
                    <a:pt x="22331" y="36643"/>
                  </a:cubicBezTo>
                  <a:lnTo>
                    <a:pt x="4788" y="40101"/>
                  </a:lnTo>
                  <a:cubicBezTo>
                    <a:pt x="4230" y="40197"/>
                    <a:pt x="3691" y="40242"/>
                    <a:pt x="3167" y="40242"/>
                  </a:cubicBezTo>
                  <a:cubicBezTo>
                    <a:pt x="2043" y="40242"/>
                    <a:pt x="992" y="40034"/>
                    <a:pt x="1" y="39675"/>
                  </a:cubicBezTo>
                  <a:lnTo>
                    <a:pt x="1" y="39675"/>
                  </a:lnTo>
                  <a:cubicBezTo>
                    <a:pt x="1583" y="40757"/>
                    <a:pt x="3501" y="41502"/>
                    <a:pt x="5641" y="41502"/>
                  </a:cubicBezTo>
                  <a:cubicBezTo>
                    <a:pt x="6178" y="41502"/>
                    <a:pt x="6730" y="41455"/>
                    <a:pt x="7294" y="41355"/>
                  </a:cubicBezTo>
                  <a:lnTo>
                    <a:pt x="24838" y="37896"/>
                  </a:lnTo>
                  <a:cubicBezTo>
                    <a:pt x="35715" y="35390"/>
                    <a:pt x="32682" y="21079"/>
                    <a:pt x="32482" y="20051"/>
                  </a:cubicBezTo>
                  <a:cubicBezTo>
                    <a:pt x="30903" y="11906"/>
                    <a:pt x="29650" y="3435"/>
                    <a:pt x="20978" y="1"/>
                  </a:cubicBezTo>
                  <a:close/>
                </a:path>
              </a:pathLst>
            </a:custGeom>
            <a:solidFill>
              <a:srgbClr val="FFCA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2065;p50">
              <a:extLst>
                <a:ext uri="{FF2B5EF4-FFF2-40B4-BE49-F238E27FC236}">
                  <a16:creationId xmlns:a16="http://schemas.microsoft.com/office/drawing/2014/main" id="{A25E9382-2B91-4386-B802-88CEC6C22AD0}"/>
                </a:ext>
              </a:extLst>
            </p:cNvPr>
            <p:cNvSpPr/>
            <p:nvPr/>
          </p:nvSpPr>
          <p:spPr>
            <a:xfrm>
              <a:off x="5579100" y="3872225"/>
              <a:ext cx="151650" cy="149150"/>
            </a:xfrm>
            <a:custGeom>
              <a:avLst/>
              <a:gdLst/>
              <a:ahLst/>
              <a:cxnLst/>
              <a:rect l="l" t="t" r="r" b="b"/>
              <a:pathLst>
                <a:path w="6066" h="5966" extrusionOk="0">
                  <a:moveTo>
                    <a:pt x="6066" y="0"/>
                  </a:moveTo>
                  <a:cubicBezTo>
                    <a:pt x="4913" y="827"/>
                    <a:pt x="3660" y="1454"/>
                    <a:pt x="1981" y="1880"/>
                  </a:cubicBezTo>
                  <a:lnTo>
                    <a:pt x="1" y="2206"/>
                  </a:lnTo>
                  <a:cubicBezTo>
                    <a:pt x="527" y="3233"/>
                    <a:pt x="1053" y="4386"/>
                    <a:pt x="1354" y="5439"/>
                  </a:cubicBezTo>
                  <a:lnTo>
                    <a:pt x="1881" y="5965"/>
                  </a:lnTo>
                  <a:cubicBezTo>
                    <a:pt x="3660" y="3659"/>
                    <a:pt x="5013" y="1679"/>
                    <a:pt x="6066" y="0"/>
                  </a:cubicBezTo>
                  <a:close/>
                </a:path>
              </a:pathLst>
            </a:custGeom>
            <a:solidFill>
              <a:srgbClr val="FFB9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2066;p50">
              <a:extLst>
                <a:ext uri="{FF2B5EF4-FFF2-40B4-BE49-F238E27FC236}">
                  <a16:creationId xmlns:a16="http://schemas.microsoft.com/office/drawing/2014/main" id="{9D104D3E-B57A-4D8F-9CA8-2EA191D20377}"/>
                </a:ext>
              </a:extLst>
            </p:cNvPr>
            <p:cNvSpPr/>
            <p:nvPr/>
          </p:nvSpPr>
          <p:spPr>
            <a:xfrm>
              <a:off x="5547775" y="3927350"/>
              <a:ext cx="65200" cy="80850"/>
            </a:xfrm>
            <a:custGeom>
              <a:avLst/>
              <a:gdLst/>
              <a:ahLst/>
              <a:cxnLst/>
              <a:rect l="l" t="t" r="r" b="b"/>
              <a:pathLst>
                <a:path w="2608" h="3234" extrusionOk="0">
                  <a:moveTo>
                    <a:pt x="1254" y="1"/>
                  </a:moveTo>
                  <a:lnTo>
                    <a:pt x="1" y="301"/>
                  </a:lnTo>
                  <a:lnTo>
                    <a:pt x="2607" y="3234"/>
                  </a:lnTo>
                  <a:cubicBezTo>
                    <a:pt x="2306" y="2181"/>
                    <a:pt x="1780" y="1028"/>
                    <a:pt x="1254" y="1"/>
                  </a:cubicBezTo>
                  <a:close/>
                </a:path>
              </a:pathLst>
            </a:custGeom>
            <a:solidFill>
              <a:srgbClr val="FF7E2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2067;p50">
              <a:extLst>
                <a:ext uri="{FF2B5EF4-FFF2-40B4-BE49-F238E27FC236}">
                  <a16:creationId xmlns:a16="http://schemas.microsoft.com/office/drawing/2014/main" id="{1B2A9D86-EB98-4175-9E7A-35F4118E167F}"/>
                </a:ext>
              </a:extLst>
            </p:cNvPr>
            <p:cNvSpPr/>
            <p:nvPr/>
          </p:nvSpPr>
          <p:spPr>
            <a:xfrm>
              <a:off x="5550275" y="3637250"/>
              <a:ext cx="216825" cy="253175"/>
            </a:xfrm>
            <a:custGeom>
              <a:avLst/>
              <a:gdLst/>
              <a:ahLst/>
              <a:cxnLst/>
              <a:rect l="l" t="t" r="r" b="b"/>
              <a:pathLst>
                <a:path w="8673" h="10127" extrusionOk="0">
                  <a:moveTo>
                    <a:pt x="8673" y="1"/>
                  </a:moveTo>
                  <a:lnTo>
                    <a:pt x="8673" y="1"/>
                  </a:lnTo>
                  <a:cubicBezTo>
                    <a:pt x="8272" y="201"/>
                    <a:pt x="7946" y="527"/>
                    <a:pt x="7946" y="527"/>
                  </a:cubicBezTo>
                  <a:cubicBezTo>
                    <a:pt x="7419" y="326"/>
                    <a:pt x="7018" y="201"/>
                    <a:pt x="6693" y="201"/>
                  </a:cubicBezTo>
                  <a:cubicBezTo>
                    <a:pt x="4913" y="201"/>
                    <a:pt x="5339" y="3234"/>
                    <a:pt x="5339" y="3234"/>
                  </a:cubicBezTo>
                  <a:lnTo>
                    <a:pt x="1" y="10126"/>
                  </a:lnTo>
                  <a:lnTo>
                    <a:pt x="1" y="10126"/>
                  </a:lnTo>
                  <a:lnTo>
                    <a:pt x="627" y="10026"/>
                  </a:lnTo>
                  <a:cubicBezTo>
                    <a:pt x="6267" y="8672"/>
                    <a:pt x="8146" y="4186"/>
                    <a:pt x="8673" y="1"/>
                  </a:cubicBezTo>
                  <a:close/>
                </a:path>
              </a:pathLst>
            </a:custGeom>
            <a:solidFill>
              <a:srgbClr val="FFCA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2068;p50">
              <a:extLst>
                <a:ext uri="{FF2B5EF4-FFF2-40B4-BE49-F238E27FC236}">
                  <a16:creationId xmlns:a16="http://schemas.microsoft.com/office/drawing/2014/main" id="{3C9C8602-1F79-46DE-A10B-B8B605A3E8D1}"/>
                </a:ext>
              </a:extLst>
            </p:cNvPr>
            <p:cNvSpPr/>
            <p:nvPr/>
          </p:nvSpPr>
          <p:spPr>
            <a:xfrm>
              <a:off x="5529600" y="3616575"/>
              <a:ext cx="300150" cy="318325"/>
            </a:xfrm>
            <a:custGeom>
              <a:avLst/>
              <a:gdLst/>
              <a:ahLst/>
              <a:cxnLst/>
              <a:rect l="l" t="t" r="r" b="b"/>
              <a:pathLst>
                <a:path w="12006" h="12733" extrusionOk="0">
                  <a:moveTo>
                    <a:pt x="11179" y="1"/>
                  </a:moveTo>
                  <a:cubicBezTo>
                    <a:pt x="10653" y="1"/>
                    <a:pt x="10026" y="402"/>
                    <a:pt x="9500" y="828"/>
                  </a:cubicBezTo>
                  <a:cubicBezTo>
                    <a:pt x="8973" y="5013"/>
                    <a:pt x="7094" y="9499"/>
                    <a:pt x="1454" y="10853"/>
                  </a:cubicBezTo>
                  <a:lnTo>
                    <a:pt x="828" y="10953"/>
                  </a:lnTo>
                  <a:lnTo>
                    <a:pt x="1" y="11905"/>
                  </a:lnTo>
                  <a:lnTo>
                    <a:pt x="728" y="12732"/>
                  </a:lnTo>
                  <a:lnTo>
                    <a:pt x="3961" y="12106"/>
                  </a:lnTo>
                  <a:cubicBezTo>
                    <a:pt x="5640" y="11680"/>
                    <a:pt x="6893" y="11053"/>
                    <a:pt x="8046" y="10226"/>
                  </a:cubicBezTo>
                  <a:cubicBezTo>
                    <a:pt x="11079" y="5214"/>
                    <a:pt x="11279" y="2607"/>
                    <a:pt x="11279" y="2607"/>
                  </a:cubicBezTo>
                  <a:cubicBezTo>
                    <a:pt x="12006" y="627"/>
                    <a:pt x="11705" y="1"/>
                    <a:pt x="11179" y="1"/>
                  </a:cubicBezTo>
                  <a:close/>
                </a:path>
              </a:pathLst>
            </a:custGeom>
            <a:solidFill>
              <a:srgbClr val="FFBC8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2069;p50">
              <a:extLst>
                <a:ext uri="{FF2B5EF4-FFF2-40B4-BE49-F238E27FC236}">
                  <a16:creationId xmlns:a16="http://schemas.microsoft.com/office/drawing/2014/main" id="{FC495F1B-47B1-4CF0-BB71-4732E71A1EC0}"/>
                </a:ext>
              </a:extLst>
            </p:cNvPr>
            <p:cNvSpPr/>
            <p:nvPr/>
          </p:nvSpPr>
          <p:spPr>
            <a:xfrm>
              <a:off x="5025850" y="3586550"/>
              <a:ext cx="203650" cy="187750"/>
            </a:xfrm>
            <a:custGeom>
              <a:avLst/>
              <a:gdLst/>
              <a:ahLst/>
              <a:cxnLst/>
              <a:rect l="l" t="t" r="r" b="b"/>
              <a:pathLst>
                <a:path w="8146" h="7510" extrusionOk="0">
                  <a:moveTo>
                    <a:pt x="4052" y="1"/>
                  </a:moveTo>
                  <a:cubicBezTo>
                    <a:pt x="3848" y="1"/>
                    <a:pt x="3642" y="17"/>
                    <a:pt x="3434" y="49"/>
                  </a:cubicBezTo>
                  <a:cubicBezTo>
                    <a:pt x="1354" y="475"/>
                    <a:pt x="0" y="2354"/>
                    <a:pt x="301" y="4435"/>
                  </a:cubicBezTo>
                  <a:cubicBezTo>
                    <a:pt x="596" y="6229"/>
                    <a:pt x="2251" y="7509"/>
                    <a:pt x="4107" y="7509"/>
                  </a:cubicBezTo>
                  <a:cubicBezTo>
                    <a:pt x="4298" y="7509"/>
                    <a:pt x="4492" y="7495"/>
                    <a:pt x="4687" y="7467"/>
                  </a:cubicBezTo>
                  <a:cubicBezTo>
                    <a:pt x="6792" y="7041"/>
                    <a:pt x="8146" y="5162"/>
                    <a:pt x="7820" y="3081"/>
                  </a:cubicBezTo>
                  <a:cubicBezTo>
                    <a:pt x="7549" y="1297"/>
                    <a:pt x="5914" y="1"/>
                    <a:pt x="40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2070;p50">
              <a:extLst>
                <a:ext uri="{FF2B5EF4-FFF2-40B4-BE49-F238E27FC236}">
                  <a16:creationId xmlns:a16="http://schemas.microsoft.com/office/drawing/2014/main" id="{7CC66830-9D63-4AF0-A6A9-465A5E7BD6AD}"/>
                </a:ext>
              </a:extLst>
            </p:cNvPr>
            <p:cNvSpPr/>
            <p:nvPr/>
          </p:nvSpPr>
          <p:spPr>
            <a:xfrm>
              <a:off x="5106675" y="3610625"/>
              <a:ext cx="89000" cy="79825"/>
            </a:xfrm>
            <a:custGeom>
              <a:avLst/>
              <a:gdLst/>
              <a:ahLst/>
              <a:cxnLst/>
              <a:rect l="l" t="t" r="r" b="b"/>
              <a:pathLst>
                <a:path w="3560" h="3193" extrusionOk="0">
                  <a:moveTo>
                    <a:pt x="1683" y="1"/>
                  </a:moveTo>
                  <a:cubicBezTo>
                    <a:pt x="1608" y="1"/>
                    <a:pt x="1531" y="5"/>
                    <a:pt x="1454" y="13"/>
                  </a:cubicBezTo>
                  <a:cubicBezTo>
                    <a:pt x="627" y="239"/>
                    <a:pt x="0" y="1066"/>
                    <a:pt x="101" y="1893"/>
                  </a:cubicBezTo>
                  <a:cubicBezTo>
                    <a:pt x="295" y="2626"/>
                    <a:pt x="934" y="3192"/>
                    <a:pt x="1636" y="3192"/>
                  </a:cubicBezTo>
                  <a:cubicBezTo>
                    <a:pt x="1750" y="3192"/>
                    <a:pt x="1865" y="3177"/>
                    <a:pt x="1980" y="3146"/>
                  </a:cubicBezTo>
                  <a:cubicBezTo>
                    <a:pt x="2933" y="3046"/>
                    <a:pt x="3559" y="2219"/>
                    <a:pt x="3334" y="1391"/>
                  </a:cubicBezTo>
                  <a:cubicBezTo>
                    <a:pt x="3242" y="516"/>
                    <a:pt x="2536" y="1"/>
                    <a:pt x="168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2071;p50">
              <a:extLst>
                <a:ext uri="{FF2B5EF4-FFF2-40B4-BE49-F238E27FC236}">
                  <a16:creationId xmlns:a16="http://schemas.microsoft.com/office/drawing/2014/main" id="{63CA6455-D976-42A4-B9D7-BA163B00A9C6}"/>
                </a:ext>
              </a:extLst>
            </p:cNvPr>
            <p:cNvSpPr/>
            <p:nvPr/>
          </p:nvSpPr>
          <p:spPr>
            <a:xfrm>
              <a:off x="5086000" y="3707375"/>
              <a:ext cx="44500" cy="39550"/>
            </a:xfrm>
            <a:custGeom>
              <a:avLst/>
              <a:gdLst/>
              <a:ahLst/>
              <a:cxnLst/>
              <a:rect l="l" t="t" r="r" b="b"/>
              <a:pathLst>
                <a:path w="1780" h="1582" extrusionOk="0">
                  <a:moveTo>
                    <a:pt x="913" y="1"/>
                  </a:moveTo>
                  <a:cubicBezTo>
                    <a:pt x="852" y="1"/>
                    <a:pt x="790" y="9"/>
                    <a:pt x="727" y="28"/>
                  </a:cubicBezTo>
                  <a:cubicBezTo>
                    <a:pt x="301" y="28"/>
                    <a:pt x="0" y="429"/>
                    <a:pt x="101" y="855"/>
                  </a:cubicBezTo>
                  <a:cubicBezTo>
                    <a:pt x="101" y="1381"/>
                    <a:pt x="627" y="1582"/>
                    <a:pt x="1028" y="1582"/>
                  </a:cubicBezTo>
                  <a:cubicBezTo>
                    <a:pt x="1454" y="1481"/>
                    <a:pt x="1780" y="1055"/>
                    <a:pt x="1655" y="654"/>
                  </a:cubicBezTo>
                  <a:cubicBezTo>
                    <a:pt x="1569" y="291"/>
                    <a:pt x="1265" y="1"/>
                    <a:pt x="91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2072;p50">
              <a:extLst>
                <a:ext uri="{FF2B5EF4-FFF2-40B4-BE49-F238E27FC236}">
                  <a16:creationId xmlns:a16="http://schemas.microsoft.com/office/drawing/2014/main" id="{4D29904B-4120-4E2D-A061-21CB5A034C8D}"/>
                </a:ext>
              </a:extLst>
            </p:cNvPr>
            <p:cNvSpPr/>
            <p:nvPr/>
          </p:nvSpPr>
          <p:spPr>
            <a:xfrm>
              <a:off x="5005175" y="3629725"/>
              <a:ext cx="85850" cy="62700"/>
            </a:xfrm>
            <a:custGeom>
              <a:avLst/>
              <a:gdLst/>
              <a:ahLst/>
              <a:cxnLst/>
              <a:rect l="l" t="t" r="r" b="b"/>
              <a:pathLst>
                <a:path w="3434" h="2508" extrusionOk="0">
                  <a:moveTo>
                    <a:pt x="0" y="1"/>
                  </a:moveTo>
                  <a:lnTo>
                    <a:pt x="0" y="1"/>
                  </a:lnTo>
                  <a:cubicBezTo>
                    <a:pt x="0" y="1"/>
                    <a:pt x="101" y="101"/>
                    <a:pt x="201" y="302"/>
                  </a:cubicBezTo>
                  <a:cubicBezTo>
                    <a:pt x="201" y="402"/>
                    <a:pt x="301" y="502"/>
                    <a:pt x="301" y="728"/>
                  </a:cubicBezTo>
                  <a:cubicBezTo>
                    <a:pt x="401" y="828"/>
                    <a:pt x="502" y="928"/>
                    <a:pt x="502" y="1028"/>
                  </a:cubicBezTo>
                  <a:cubicBezTo>
                    <a:pt x="627" y="1254"/>
                    <a:pt x="727" y="1354"/>
                    <a:pt x="827" y="1455"/>
                  </a:cubicBezTo>
                  <a:cubicBezTo>
                    <a:pt x="928" y="1555"/>
                    <a:pt x="1028" y="1755"/>
                    <a:pt x="1128" y="1881"/>
                  </a:cubicBezTo>
                  <a:cubicBezTo>
                    <a:pt x="1253" y="1981"/>
                    <a:pt x="1354" y="2081"/>
                    <a:pt x="1354" y="2081"/>
                  </a:cubicBezTo>
                  <a:cubicBezTo>
                    <a:pt x="1554" y="2382"/>
                    <a:pt x="1880" y="2507"/>
                    <a:pt x="2281" y="2507"/>
                  </a:cubicBezTo>
                  <a:cubicBezTo>
                    <a:pt x="2908" y="2507"/>
                    <a:pt x="3434" y="1981"/>
                    <a:pt x="3434" y="1254"/>
                  </a:cubicBezTo>
                  <a:cubicBezTo>
                    <a:pt x="3434" y="627"/>
                    <a:pt x="2908" y="101"/>
                    <a:pt x="2181" y="101"/>
                  </a:cubicBezTo>
                  <a:cubicBezTo>
                    <a:pt x="2181" y="101"/>
                    <a:pt x="2080" y="201"/>
                    <a:pt x="1880" y="201"/>
                  </a:cubicBezTo>
                  <a:lnTo>
                    <a:pt x="727" y="201"/>
                  </a:lnTo>
                  <a:cubicBezTo>
                    <a:pt x="627" y="101"/>
                    <a:pt x="502" y="101"/>
                    <a:pt x="401" y="101"/>
                  </a:cubicBezTo>
                  <a:cubicBezTo>
                    <a:pt x="201" y="1"/>
                    <a:pt x="0" y="1"/>
                    <a:pt x="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2073;p50">
              <a:extLst>
                <a:ext uri="{FF2B5EF4-FFF2-40B4-BE49-F238E27FC236}">
                  <a16:creationId xmlns:a16="http://schemas.microsoft.com/office/drawing/2014/main" id="{E8D713E3-662C-4AEB-90F8-07B63549FE8F}"/>
                </a:ext>
              </a:extLst>
            </p:cNvPr>
            <p:cNvSpPr/>
            <p:nvPr/>
          </p:nvSpPr>
          <p:spPr>
            <a:xfrm>
              <a:off x="5477600" y="3510000"/>
              <a:ext cx="203675" cy="185975"/>
            </a:xfrm>
            <a:custGeom>
              <a:avLst/>
              <a:gdLst/>
              <a:ahLst/>
              <a:cxnLst/>
              <a:rect l="l" t="t" r="r" b="b"/>
              <a:pathLst>
                <a:path w="8147" h="7439" extrusionOk="0">
                  <a:moveTo>
                    <a:pt x="4200" y="1"/>
                  </a:moveTo>
                  <a:cubicBezTo>
                    <a:pt x="3949" y="1"/>
                    <a:pt x="3692" y="26"/>
                    <a:pt x="3434" y="78"/>
                  </a:cubicBezTo>
                  <a:cubicBezTo>
                    <a:pt x="1354" y="404"/>
                    <a:pt x="1" y="2384"/>
                    <a:pt x="301" y="4364"/>
                  </a:cubicBezTo>
                  <a:cubicBezTo>
                    <a:pt x="597" y="6158"/>
                    <a:pt x="2251" y="7438"/>
                    <a:pt x="4107" y="7438"/>
                  </a:cubicBezTo>
                  <a:cubicBezTo>
                    <a:pt x="4299" y="7438"/>
                    <a:pt x="4493" y="7425"/>
                    <a:pt x="4687" y="7396"/>
                  </a:cubicBezTo>
                  <a:cubicBezTo>
                    <a:pt x="6793" y="7071"/>
                    <a:pt x="8146" y="5091"/>
                    <a:pt x="7820" y="3111"/>
                  </a:cubicBezTo>
                  <a:cubicBezTo>
                    <a:pt x="7556" y="1286"/>
                    <a:pt x="6000" y="1"/>
                    <a:pt x="420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2074;p50">
              <a:extLst>
                <a:ext uri="{FF2B5EF4-FFF2-40B4-BE49-F238E27FC236}">
                  <a16:creationId xmlns:a16="http://schemas.microsoft.com/office/drawing/2014/main" id="{D3600BAB-6CCA-4067-AAF8-842C09D964F0}"/>
                </a:ext>
              </a:extLst>
            </p:cNvPr>
            <p:cNvSpPr/>
            <p:nvPr/>
          </p:nvSpPr>
          <p:spPr>
            <a:xfrm>
              <a:off x="5600400" y="3514450"/>
              <a:ext cx="72725" cy="80125"/>
            </a:xfrm>
            <a:custGeom>
              <a:avLst/>
              <a:gdLst/>
              <a:ahLst/>
              <a:cxnLst/>
              <a:rect l="l" t="t" r="r" b="b"/>
              <a:pathLst>
                <a:path w="2909" h="3205" extrusionOk="0">
                  <a:moveTo>
                    <a:pt x="2908" y="0"/>
                  </a:moveTo>
                  <a:cubicBezTo>
                    <a:pt x="2908" y="0"/>
                    <a:pt x="2808" y="101"/>
                    <a:pt x="2607" y="226"/>
                  </a:cubicBezTo>
                  <a:cubicBezTo>
                    <a:pt x="2507" y="326"/>
                    <a:pt x="2382" y="326"/>
                    <a:pt x="2282" y="426"/>
                  </a:cubicBezTo>
                  <a:cubicBezTo>
                    <a:pt x="2181" y="426"/>
                    <a:pt x="2081" y="527"/>
                    <a:pt x="1981" y="627"/>
                  </a:cubicBezTo>
                  <a:cubicBezTo>
                    <a:pt x="1755" y="627"/>
                    <a:pt x="1655" y="727"/>
                    <a:pt x="1555" y="727"/>
                  </a:cubicBezTo>
                  <a:cubicBezTo>
                    <a:pt x="1455" y="727"/>
                    <a:pt x="1354" y="852"/>
                    <a:pt x="1254" y="852"/>
                  </a:cubicBezTo>
                  <a:cubicBezTo>
                    <a:pt x="1029" y="953"/>
                    <a:pt x="928" y="953"/>
                    <a:pt x="928" y="953"/>
                  </a:cubicBezTo>
                  <a:cubicBezTo>
                    <a:pt x="628" y="1053"/>
                    <a:pt x="302" y="1354"/>
                    <a:pt x="201" y="1680"/>
                  </a:cubicBezTo>
                  <a:cubicBezTo>
                    <a:pt x="1" y="2306"/>
                    <a:pt x="302" y="2933"/>
                    <a:pt x="928" y="3133"/>
                  </a:cubicBezTo>
                  <a:cubicBezTo>
                    <a:pt x="1041" y="3182"/>
                    <a:pt x="1164" y="3205"/>
                    <a:pt x="1288" y="3205"/>
                  </a:cubicBezTo>
                  <a:cubicBezTo>
                    <a:pt x="1743" y="3205"/>
                    <a:pt x="2225" y="2898"/>
                    <a:pt x="2382" y="2406"/>
                  </a:cubicBezTo>
                  <a:cubicBezTo>
                    <a:pt x="2382" y="2406"/>
                    <a:pt x="2382" y="2306"/>
                    <a:pt x="2507" y="2106"/>
                  </a:cubicBezTo>
                  <a:cubicBezTo>
                    <a:pt x="2507" y="1980"/>
                    <a:pt x="2607" y="1880"/>
                    <a:pt x="2607" y="1680"/>
                  </a:cubicBezTo>
                  <a:cubicBezTo>
                    <a:pt x="2708" y="1579"/>
                    <a:pt x="2708" y="1354"/>
                    <a:pt x="2808" y="1253"/>
                  </a:cubicBezTo>
                  <a:lnTo>
                    <a:pt x="2808" y="727"/>
                  </a:lnTo>
                  <a:cubicBezTo>
                    <a:pt x="2908" y="627"/>
                    <a:pt x="2908" y="527"/>
                    <a:pt x="2908" y="326"/>
                  </a:cubicBezTo>
                  <a:lnTo>
                    <a:pt x="290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2075;p50">
              <a:extLst>
                <a:ext uri="{FF2B5EF4-FFF2-40B4-BE49-F238E27FC236}">
                  <a16:creationId xmlns:a16="http://schemas.microsoft.com/office/drawing/2014/main" id="{C756E6EE-44EC-43FE-8917-54ABEB648D80}"/>
                </a:ext>
              </a:extLst>
            </p:cNvPr>
            <p:cNvSpPr/>
            <p:nvPr/>
          </p:nvSpPr>
          <p:spPr>
            <a:xfrm>
              <a:off x="5558425" y="3532325"/>
              <a:ext cx="89000" cy="82075"/>
            </a:xfrm>
            <a:custGeom>
              <a:avLst/>
              <a:gdLst/>
              <a:ahLst/>
              <a:cxnLst/>
              <a:rect l="l" t="t" r="r" b="b"/>
              <a:pathLst>
                <a:path w="3560" h="3283" extrusionOk="0">
                  <a:moveTo>
                    <a:pt x="1683" y="0"/>
                  </a:moveTo>
                  <a:cubicBezTo>
                    <a:pt x="1608" y="0"/>
                    <a:pt x="1532" y="4"/>
                    <a:pt x="1454" y="12"/>
                  </a:cubicBezTo>
                  <a:cubicBezTo>
                    <a:pt x="627" y="238"/>
                    <a:pt x="1" y="1065"/>
                    <a:pt x="101" y="1892"/>
                  </a:cubicBezTo>
                  <a:cubicBezTo>
                    <a:pt x="285" y="2767"/>
                    <a:pt x="1020" y="3282"/>
                    <a:pt x="1779" y="3282"/>
                  </a:cubicBezTo>
                  <a:cubicBezTo>
                    <a:pt x="1846" y="3282"/>
                    <a:pt x="1914" y="3278"/>
                    <a:pt x="1981" y="3270"/>
                  </a:cubicBezTo>
                  <a:cubicBezTo>
                    <a:pt x="2933" y="3045"/>
                    <a:pt x="3560" y="2218"/>
                    <a:pt x="3334" y="1391"/>
                  </a:cubicBezTo>
                  <a:cubicBezTo>
                    <a:pt x="3242" y="515"/>
                    <a:pt x="2536" y="0"/>
                    <a:pt x="168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2076;p50">
              <a:extLst>
                <a:ext uri="{FF2B5EF4-FFF2-40B4-BE49-F238E27FC236}">
                  <a16:creationId xmlns:a16="http://schemas.microsoft.com/office/drawing/2014/main" id="{146D1A78-AC2C-4E55-971D-EA2A07672E1C}"/>
                </a:ext>
              </a:extLst>
            </p:cNvPr>
            <p:cNvSpPr/>
            <p:nvPr/>
          </p:nvSpPr>
          <p:spPr>
            <a:xfrm>
              <a:off x="5537750" y="3629050"/>
              <a:ext cx="43900" cy="40050"/>
            </a:xfrm>
            <a:custGeom>
              <a:avLst/>
              <a:gdLst/>
              <a:ahLst/>
              <a:cxnLst/>
              <a:rect l="l" t="t" r="r" b="b"/>
              <a:pathLst>
                <a:path w="1756" h="1602" extrusionOk="0">
                  <a:moveTo>
                    <a:pt x="905" y="1"/>
                  </a:moveTo>
                  <a:cubicBezTo>
                    <a:pt x="846" y="1"/>
                    <a:pt x="787" y="9"/>
                    <a:pt x="727" y="28"/>
                  </a:cubicBezTo>
                  <a:cubicBezTo>
                    <a:pt x="301" y="128"/>
                    <a:pt x="1" y="529"/>
                    <a:pt x="101" y="955"/>
                  </a:cubicBezTo>
                  <a:cubicBezTo>
                    <a:pt x="101" y="1326"/>
                    <a:pt x="404" y="1601"/>
                    <a:pt x="829" y="1601"/>
                  </a:cubicBezTo>
                  <a:cubicBezTo>
                    <a:pt x="893" y="1601"/>
                    <a:pt x="959" y="1595"/>
                    <a:pt x="1028" y="1582"/>
                  </a:cubicBezTo>
                  <a:cubicBezTo>
                    <a:pt x="1454" y="1482"/>
                    <a:pt x="1755" y="1055"/>
                    <a:pt x="1655" y="654"/>
                  </a:cubicBezTo>
                  <a:cubicBezTo>
                    <a:pt x="1569" y="291"/>
                    <a:pt x="1247" y="1"/>
                    <a:pt x="90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2077;p50">
              <a:extLst>
                <a:ext uri="{FF2B5EF4-FFF2-40B4-BE49-F238E27FC236}">
                  <a16:creationId xmlns:a16="http://schemas.microsoft.com/office/drawing/2014/main" id="{CB6BA7C9-C8E2-4EC7-A7B8-D1B1AD28B2E0}"/>
                </a:ext>
              </a:extLst>
            </p:cNvPr>
            <p:cNvSpPr/>
            <p:nvPr/>
          </p:nvSpPr>
          <p:spPr>
            <a:xfrm>
              <a:off x="4973850" y="3810150"/>
              <a:ext cx="141000" cy="55300"/>
            </a:xfrm>
            <a:custGeom>
              <a:avLst/>
              <a:gdLst/>
              <a:ahLst/>
              <a:cxnLst/>
              <a:rect l="l" t="t" r="r" b="b"/>
              <a:pathLst>
                <a:path w="5640" h="2212" extrusionOk="0">
                  <a:moveTo>
                    <a:pt x="3727" y="1"/>
                  </a:moveTo>
                  <a:cubicBezTo>
                    <a:pt x="3383" y="1"/>
                    <a:pt x="3005" y="26"/>
                    <a:pt x="2607" y="77"/>
                  </a:cubicBezTo>
                  <a:cubicBezTo>
                    <a:pt x="1128" y="403"/>
                    <a:pt x="0" y="1030"/>
                    <a:pt x="100" y="1556"/>
                  </a:cubicBezTo>
                  <a:cubicBezTo>
                    <a:pt x="169" y="1982"/>
                    <a:pt x="771" y="2212"/>
                    <a:pt x="1639" y="2212"/>
                  </a:cubicBezTo>
                  <a:cubicBezTo>
                    <a:pt x="2046" y="2212"/>
                    <a:pt x="2512" y="2161"/>
                    <a:pt x="3008" y="2057"/>
                  </a:cubicBezTo>
                  <a:cubicBezTo>
                    <a:pt x="4486" y="1857"/>
                    <a:pt x="5639" y="1230"/>
                    <a:pt x="5514" y="603"/>
                  </a:cubicBezTo>
                  <a:cubicBezTo>
                    <a:pt x="5439" y="212"/>
                    <a:pt x="4727" y="1"/>
                    <a:pt x="372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2078;p50">
              <a:extLst>
                <a:ext uri="{FF2B5EF4-FFF2-40B4-BE49-F238E27FC236}">
                  <a16:creationId xmlns:a16="http://schemas.microsoft.com/office/drawing/2014/main" id="{81599E3A-C436-4886-8215-5D4A447CFF36}"/>
                </a:ext>
              </a:extLst>
            </p:cNvPr>
            <p:cNvSpPr/>
            <p:nvPr/>
          </p:nvSpPr>
          <p:spPr>
            <a:xfrm>
              <a:off x="4973850" y="3822725"/>
              <a:ext cx="25700" cy="23200"/>
            </a:xfrm>
            <a:custGeom>
              <a:avLst/>
              <a:gdLst/>
              <a:ahLst/>
              <a:cxnLst/>
              <a:rect l="l" t="t" r="r" b="b"/>
              <a:pathLst>
                <a:path w="1028" h="928" extrusionOk="0">
                  <a:moveTo>
                    <a:pt x="401" y="0"/>
                  </a:moveTo>
                  <a:cubicBezTo>
                    <a:pt x="201" y="0"/>
                    <a:pt x="0" y="301"/>
                    <a:pt x="0" y="527"/>
                  </a:cubicBezTo>
                  <a:cubicBezTo>
                    <a:pt x="100" y="827"/>
                    <a:pt x="301" y="928"/>
                    <a:pt x="501" y="928"/>
                  </a:cubicBezTo>
                  <a:cubicBezTo>
                    <a:pt x="827" y="827"/>
                    <a:pt x="1028" y="627"/>
                    <a:pt x="927" y="426"/>
                  </a:cubicBezTo>
                  <a:cubicBezTo>
                    <a:pt x="927" y="100"/>
                    <a:pt x="627" y="0"/>
                    <a:pt x="40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2079;p50">
              <a:extLst>
                <a:ext uri="{FF2B5EF4-FFF2-40B4-BE49-F238E27FC236}">
                  <a16:creationId xmlns:a16="http://schemas.microsoft.com/office/drawing/2014/main" id="{9538363C-12B2-4C17-A7D7-47E52F2C4AC8}"/>
                </a:ext>
              </a:extLst>
            </p:cNvPr>
            <p:cNvSpPr/>
            <p:nvPr/>
          </p:nvSpPr>
          <p:spPr>
            <a:xfrm>
              <a:off x="5636750" y="3696925"/>
              <a:ext cx="141000" cy="54675"/>
            </a:xfrm>
            <a:custGeom>
              <a:avLst/>
              <a:gdLst/>
              <a:ahLst/>
              <a:cxnLst/>
              <a:rect l="l" t="t" r="r" b="b"/>
              <a:pathLst>
                <a:path w="5640" h="2187" extrusionOk="0">
                  <a:moveTo>
                    <a:pt x="3812" y="0"/>
                  </a:moveTo>
                  <a:cubicBezTo>
                    <a:pt x="3446" y="0"/>
                    <a:pt x="3039" y="38"/>
                    <a:pt x="2607" y="120"/>
                  </a:cubicBezTo>
                  <a:cubicBezTo>
                    <a:pt x="1153" y="320"/>
                    <a:pt x="1" y="947"/>
                    <a:pt x="101" y="1574"/>
                  </a:cubicBezTo>
                  <a:cubicBezTo>
                    <a:pt x="175" y="1962"/>
                    <a:pt x="878" y="2187"/>
                    <a:pt x="1877" y="2187"/>
                  </a:cubicBezTo>
                  <a:cubicBezTo>
                    <a:pt x="2230" y="2187"/>
                    <a:pt x="2620" y="2159"/>
                    <a:pt x="3033" y="2100"/>
                  </a:cubicBezTo>
                  <a:cubicBezTo>
                    <a:pt x="4487" y="1799"/>
                    <a:pt x="5640" y="1173"/>
                    <a:pt x="5539" y="646"/>
                  </a:cubicBezTo>
                  <a:cubicBezTo>
                    <a:pt x="5467" y="264"/>
                    <a:pt x="4785" y="0"/>
                    <a:pt x="38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2080;p50">
              <a:extLst>
                <a:ext uri="{FF2B5EF4-FFF2-40B4-BE49-F238E27FC236}">
                  <a16:creationId xmlns:a16="http://schemas.microsoft.com/office/drawing/2014/main" id="{EC824545-171F-4F1E-9660-7D5B26D82243}"/>
                </a:ext>
              </a:extLst>
            </p:cNvPr>
            <p:cNvSpPr/>
            <p:nvPr/>
          </p:nvSpPr>
          <p:spPr>
            <a:xfrm>
              <a:off x="5748900" y="3689250"/>
              <a:ext cx="23850" cy="23850"/>
            </a:xfrm>
            <a:custGeom>
              <a:avLst/>
              <a:gdLst/>
              <a:ahLst/>
              <a:cxnLst/>
              <a:rect l="l" t="t" r="r" b="b"/>
              <a:pathLst>
                <a:path w="954" h="954" extrusionOk="0">
                  <a:moveTo>
                    <a:pt x="427" y="1"/>
                  </a:moveTo>
                  <a:cubicBezTo>
                    <a:pt x="101" y="1"/>
                    <a:pt x="1" y="327"/>
                    <a:pt x="1" y="527"/>
                  </a:cubicBezTo>
                  <a:cubicBezTo>
                    <a:pt x="101" y="853"/>
                    <a:pt x="327" y="953"/>
                    <a:pt x="527" y="953"/>
                  </a:cubicBezTo>
                  <a:cubicBezTo>
                    <a:pt x="828" y="853"/>
                    <a:pt x="953" y="627"/>
                    <a:pt x="953" y="427"/>
                  </a:cubicBezTo>
                  <a:cubicBezTo>
                    <a:pt x="953" y="126"/>
                    <a:pt x="627" y="1"/>
                    <a:pt x="42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2081;p50">
              <a:extLst>
                <a:ext uri="{FF2B5EF4-FFF2-40B4-BE49-F238E27FC236}">
                  <a16:creationId xmlns:a16="http://schemas.microsoft.com/office/drawing/2014/main" id="{51251288-538F-4C56-AAB9-0AA321B3EF16}"/>
                </a:ext>
              </a:extLst>
            </p:cNvPr>
            <p:cNvSpPr/>
            <p:nvPr/>
          </p:nvSpPr>
          <p:spPr>
            <a:xfrm>
              <a:off x="5325975" y="3786375"/>
              <a:ext cx="106400" cy="79800"/>
            </a:xfrm>
            <a:custGeom>
              <a:avLst/>
              <a:gdLst/>
              <a:ahLst/>
              <a:cxnLst/>
              <a:rect l="l" t="t" r="r" b="b"/>
              <a:pathLst>
                <a:path w="4256" h="3192" extrusionOk="0">
                  <a:moveTo>
                    <a:pt x="4186" y="1"/>
                  </a:moveTo>
                  <a:lnTo>
                    <a:pt x="4186" y="1"/>
                  </a:lnTo>
                  <a:cubicBezTo>
                    <a:pt x="2647" y="682"/>
                    <a:pt x="1544" y="837"/>
                    <a:pt x="859" y="837"/>
                  </a:cubicBezTo>
                  <a:cubicBezTo>
                    <a:pt x="283" y="837"/>
                    <a:pt x="1" y="727"/>
                    <a:pt x="0" y="727"/>
                  </a:cubicBezTo>
                  <a:lnTo>
                    <a:pt x="0" y="727"/>
                  </a:lnTo>
                  <a:cubicBezTo>
                    <a:pt x="966" y="2558"/>
                    <a:pt x="1743" y="3191"/>
                    <a:pt x="2354" y="3191"/>
                  </a:cubicBezTo>
                  <a:cubicBezTo>
                    <a:pt x="3725" y="3191"/>
                    <a:pt x="4255" y="1"/>
                    <a:pt x="41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2082;p50">
              <a:extLst>
                <a:ext uri="{FF2B5EF4-FFF2-40B4-BE49-F238E27FC236}">
                  <a16:creationId xmlns:a16="http://schemas.microsoft.com/office/drawing/2014/main" id="{08AEB677-41E4-4885-B0EE-1FFA5A52CF3E}"/>
                </a:ext>
              </a:extLst>
            </p:cNvPr>
            <p:cNvSpPr/>
            <p:nvPr/>
          </p:nvSpPr>
          <p:spPr>
            <a:xfrm>
              <a:off x="5362325" y="3842750"/>
              <a:ext cx="52650" cy="22525"/>
            </a:xfrm>
            <a:custGeom>
              <a:avLst/>
              <a:gdLst/>
              <a:ahLst/>
              <a:cxnLst/>
              <a:rect l="l" t="t" r="r" b="b"/>
              <a:pathLst>
                <a:path w="2106" h="901" extrusionOk="0">
                  <a:moveTo>
                    <a:pt x="1742" y="1"/>
                  </a:moveTo>
                  <a:cubicBezTo>
                    <a:pt x="1161" y="1"/>
                    <a:pt x="624" y="199"/>
                    <a:pt x="0" y="553"/>
                  </a:cubicBezTo>
                  <a:cubicBezTo>
                    <a:pt x="322" y="798"/>
                    <a:pt x="618" y="901"/>
                    <a:pt x="886" y="901"/>
                  </a:cubicBezTo>
                  <a:cubicBezTo>
                    <a:pt x="1409" y="901"/>
                    <a:pt x="1823" y="507"/>
                    <a:pt x="2105" y="26"/>
                  </a:cubicBezTo>
                  <a:cubicBezTo>
                    <a:pt x="1982" y="9"/>
                    <a:pt x="1861" y="1"/>
                    <a:pt x="174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2083;p50">
              <a:extLst>
                <a:ext uri="{FF2B5EF4-FFF2-40B4-BE49-F238E27FC236}">
                  <a16:creationId xmlns:a16="http://schemas.microsoft.com/office/drawing/2014/main" id="{A1548F38-EBD4-4A13-A930-B396FAA3A5E0}"/>
                </a:ext>
              </a:extLst>
            </p:cNvPr>
            <p:cNvSpPr/>
            <p:nvPr/>
          </p:nvSpPr>
          <p:spPr>
            <a:xfrm>
              <a:off x="5540250" y="3648350"/>
              <a:ext cx="322800" cy="393700"/>
            </a:xfrm>
            <a:custGeom>
              <a:avLst/>
              <a:gdLst/>
              <a:ahLst/>
              <a:cxnLst/>
              <a:rect l="l" t="t" r="r" b="b"/>
              <a:pathLst>
                <a:path w="12912" h="15748" extrusionOk="0">
                  <a:moveTo>
                    <a:pt x="11401" y="1"/>
                  </a:moveTo>
                  <a:cubicBezTo>
                    <a:pt x="10306" y="1"/>
                    <a:pt x="8773" y="910"/>
                    <a:pt x="8773" y="910"/>
                  </a:cubicBezTo>
                  <a:cubicBezTo>
                    <a:pt x="8292" y="672"/>
                    <a:pt x="7897" y="571"/>
                    <a:pt x="7574" y="571"/>
                  </a:cubicBezTo>
                  <a:cubicBezTo>
                    <a:pt x="5789" y="571"/>
                    <a:pt x="6166" y="3642"/>
                    <a:pt x="6166" y="3642"/>
                  </a:cubicBezTo>
                  <a:lnTo>
                    <a:pt x="1" y="11461"/>
                  </a:lnTo>
                  <a:lnTo>
                    <a:pt x="3861" y="15747"/>
                  </a:lnTo>
                  <a:cubicBezTo>
                    <a:pt x="10853" y="6875"/>
                    <a:pt x="12106" y="2890"/>
                    <a:pt x="12106" y="2890"/>
                  </a:cubicBezTo>
                  <a:cubicBezTo>
                    <a:pt x="12911" y="622"/>
                    <a:pt x="12305" y="1"/>
                    <a:pt x="11401" y="1"/>
                  </a:cubicBezTo>
                  <a:close/>
                </a:path>
              </a:pathLst>
            </a:custGeom>
            <a:solidFill>
              <a:srgbClr val="FFD9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2084;p50">
              <a:extLst>
                <a:ext uri="{FF2B5EF4-FFF2-40B4-BE49-F238E27FC236}">
                  <a16:creationId xmlns:a16="http://schemas.microsoft.com/office/drawing/2014/main" id="{510AFCD7-4BEA-4DBC-BE8D-251DF609684D}"/>
                </a:ext>
              </a:extLst>
            </p:cNvPr>
            <p:cNvSpPr/>
            <p:nvPr/>
          </p:nvSpPr>
          <p:spPr>
            <a:xfrm>
              <a:off x="5616075" y="3647900"/>
              <a:ext cx="245025" cy="394150"/>
            </a:xfrm>
            <a:custGeom>
              <a:avLst/>
              <a:gdLst/>
              <a:ahLst/>
              <a:cxnLst/>
              <a:rect l="l" t="t" r="r" b="b"/>
              <a:pathLst>
                <a:path w="9801" h="15766" extrusionOk="0">
                  <a:moveTo>
                    <a:pt x="8547" y="1"/>
                  </a:moveTo>
                  <a:cubicBezTo>
                    <a:pt x="8647" y="527"/>
                    <a:pt x="8547" y="1154"/>
                    <a:pt x="8246" y="2081"/>
                  </a:cubicBezTo>
                  <a:cubicBezTo>
                    <a:pt x="8246" y="2081"/>
                    <a:pt x="6993" y="6041"/>
                    <a:pt x="1" y="14938"/>
                  </a:cubicBezTo>
                  <a:lnTo>
                    <a:pt x="828" y="15765"/>
                  </a:lnTo>
                  <a:cubicBezTo>
                    <a:pt x="7820" y="6893"/>
                    <a:pt x="9073" y="2908"/>
                    <a:pt x="9073" y="2908"/>
                  </a:cubicBezTo>
                  <a:cubicBezTo>
                    <a:pt x="9800" y="828"/>
                    <a:pt x="9399" y="101"/>
                    <a:pt x="8547" y="1"/>
                  </a:cubicBezTo>
                  <a:close/>
                </a:path>
              </a:pathLst>
            </a:custGeom>
            <a:solidFill>
              <a:srgbClr val="FFCA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2085;p50">
              <a:extLst>
                <a:ext uri="{FF2B5EF4-FFF2-40B4-BE49-F238E27FC236}">
                  <a16:creationId xmlns:a16="http://schemas.microsoft.com/office/drawing/2014/main" id="{6D8D1053-4D2B-45D7-AB3B-571BDAB9D600}"/>
                </a:ext>
              </a:extLst>
            </p:cNvPr>
            <p:cNvSpPr/>
            <p:nvPr/>
          </p:nvSpPr>
          <p:spPr>
            <a:xfrm>
              <a:off x="5540250" y="3854050"/>
              <a:ext cx="107175" cy="203650"/>
            </a:xfrm>
            <a:custGeom>
              <a:avLst/>
              <a:gdLst/>
              <a:ahLst/>
              <a:cxnLst/>
              <a:rect l="l" t="t" r="r" b="b"/>
              <a:pathLst>
                <a:path w="4287" h="8146" extrusionOk="0">
                  <a:moveTo>
                    <a:pt x="2607" y="0"/>
                  </a:moveTo>
                  <a:lnTo>
                    <a:pt x="1" y="3233"/>
                  </a:lnTo>
                  <a:lnTo>
                    <a:pt x="3660" y="8146"/>
                  </a:lnTo>
                  <a:lnTo>
                    <a:pt x="4287" y="6993"/>
                  </a:lnTo>
                  <a:lnTo>
                    <a:pt x="260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2086;p50">
              <a:extLst>
                <a:ext uri="{FF2B5EF4-FFF2-40B4-BE49-F238E27FC236}">
                  <a16:creationId xmlns:a16="http://schemas.microsoft.com/office/drawing/2014/main" id="{F1665459-EFA0-4AD0-BF49-486870296800}"/>
                </a:ext>
              </a:extLst>
            </p:cNvPr>
            <p:cNvSpPr/>
            <p:nvPr/>
          </p:nvSpPr>
          <p:spPr>
            <a:xfrm>
              <a:off x="4558425" y="2893525"/>
              <a:ext cx="1389125" cy="754400"/>
            </a:xfrm>
            <a:custGeom>
              <a:avLst/>
              <a:gdLst/>
              <a:ahLst/>
              <a:cxnLst/>
              <a:rect l="l" t="t" r="r" b="b"/>
              <a:pathLst>
                <a:path w="55565" h="30176" extrusionOk="0">
                  <a:moveTo>
                    <a:pt x="22119" y="27032"/>
                  </a:moveTo>
                  <a:cubicBezTo>
                    <a:pt x="21806" y="27171"/>
                    <a:pt x="21630" y="27243"/>
                    <a:pt x="21630" y="27243"/>
                  </a:cubicBezTo>
                  <a:cubicBezTo>
                    <a:pt x="21638" y="27244"/>
                    <a:pt x="21647" y="27244"/>
                    <a:pt x="21655" y="27244"/>
                  </a:cubicBezTo>
                  <a:cubicBezTo>
                    <a:pt x="21813" y="27244"/>
                    <a:pt x="21968" y="27169"/>
                    <a:pt x="22119" y="27032"/>
                  </a:cubicBezTo>
                  <a:close/>
                  <a:moveTo>
                    <a:pt x="34462" y="0"/>
                  </a:moveTo>
                  <a:cubicBezTo>
                    <a:pt x="34462" y="0"/>
                    <a:pt x="1" y="1880"/>
                    <a:pt x="10452" y="30176"/>
                  </a:cubicBezTo>
                  <a:cubicBezTo>
                    <a:pt x="10452" y="30176"/>
                    <a:pt x="22657" y="23684"/>
                    <a:pt x="25063" y="15664"/>
                  </a:cubicBezTo>
                  <a:lnTo>
                    <a:pt x="25063" y="15664"/>
                  </a:lnTo>
                  <a:cubicBezTo>
                    <a:pt x="25063" y="15666"/>
                    <a:pt x="23844" y="25457"/>
                    <a:pt x="22119" y="27032"/>
                  </a:cubicBezTo>
                  <a:lnTo>
                    <a:pt x="22119" y="27032"/>
                  </a:lnTo>
                  <a:cubicBezTo>
                    <a:pt x="24494" y="25969"/>
                    <a:pt x="34735" y="20983"/>
                    <a:pt x="35289" y="13785"/>
                  </a:cubicBezTo>
                  <a:cubicBezTo>
                    <a:pt x="35289" y="13785"/>
                    <a:pt x="36868" y="17018"/>
                    <a:pt x="41154" y="19298"/>
                  </a:cubicBezTo>
                  <a:cubicBezTo>
                    <a:pt x="41154" y="19298"/>
                    <a:pt x="41880" y="16792"/>
                    <a:pt x="41154" y="12732"/>
                  </a:cubicBezTo>
                  <a:lnTo>
                    <a:pt x="41154" y="12732"/>
                  </a:lnTo>
                  <a:cubicBezTo>
                    <a:pt x="41154" y="12733"/>
                    <a:pt x="45201" y="21157"/>
                    <a:pt x="49603" y="21157"/>
                  </a:cubicBezTo>
                  <a:cubicBezTo>
                    <a:pt x="50051" y="21157"/>
                    <a:pt x="50502" y="21069"/>
                    <a:pt x="50953" y="20877"/>
                  </a:cubicBezTo>
                  <a:cubicBezTo>
                    <a:pt x="50953" y="20877"/>
                    <a:pt x="55565" y="7293"/>
                    <a:pt x="3446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2087;p50">
              <a:extLst>
                <a:ext uri="{FF2B5EF4-FFF2-40B4-BE49-F238E27FC236}">
                  <a16:creationId xmlns:a16="http://schemas.microsoft.com/office/drawing/2014/main" id="{7C44E06B-29DA-4C9D-A2D1-82E70EB865D5}"/>
                </a:ext>
              </a:extLst>
            </p:cNvPr>
            <p:cNvSpPr/>
            <p:nvPr/>
          </p:nvSpPr>
          <p:spPr>
            <a:xfrm>
              <a:off x="5099150" y="3569575"/>
              <a:ext cx="12550" cy="5050"/>
            </a:xfrm>
            <a:custGeom>
              <a:avLst/>
              <a:gdLst/>
              <a:ahLst/>
              <a:cxnLst/>
              <a:rect l="l" t="t" r="r" b="b"/>
              <a:pathLst>
                <a:path w="502" h="202" extrusionOk="0">
                  <a:moveTo>
                    <a:pt x="502" y="1"/>
                  </a:moveTo>
                  <a:cubicBezTo>
                    <a:pt x="201" y="101"/>
                    <a:pt x="1" y="201"/>
                    <a:pt x="1" y="201"/>
                  </a:cubicBezTo>
                  <a:cubicBezTo>
                    <a:pt x="201" y="201"/>
                    <a:pt x="301" y="101"/>
                    <a:pt x="502" y="1"/>
                  </a:cubicBezTo>
                  <a:close/>
                </a:path>
              </a:pathLst>
            </a:custGeom>
            <a:solidFill>
              <a:srgbClr val="EDB5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2088;p50">
              <a:extLst>
                <a:ext uri="{FF2B5EF4-FFF2-40B4-BE49-F238E27FC236}">
                  <a16:creationId xmlns:a16="http://schemas.microsoft.com/office/drawing/2014/main" id="{005A25D1-F4B8-44C7-BD1B-A120B7248272}"/>
                </a:ext>
              </a:extLst>
            </p:cNvPr>
            <p:cNvSpPr/>
            <p:nvPr/>
          </p:nvSpPr>
          <p:spPr>
            <a:xfrm>
              <a:off x="5111675" y="3091500"/>
              <a:ext cx="491275" cy="478100"/>
            </a:xfrm>
            <a:custGeom>
              <a:avLst/>
              <a:gdLst/>
              <a:ahLst/>
              <a:cxnLst/>
              <a:rect l="l" t="t" r="r" b="b"/>
              <a:pathLst>
                <a:path w="19651" h="19124" extrusionOk="0">
                  <a:moveTo>
                    <a:pt x="14011" y="1"/>
                  </a:moveTo>
                  <a:cubicBezTo>
                    <a:pt x="13485" y="6267"/>
                    <a:pt x="5765" y="10878"/>
                    <a:pt x="2106" y="12633"/>
                  </a:cubicBezTo>
                  <a:cubicBezTo>
                    <a:pt x="1580" y="15364"/>
                    <a:pt x="853" y="18272"/>
                    <a:pt x="1" y="19124"/>
                  </a:cubicBezTo>
                  <a:cubicBezTo>
                    <a:pt x="2307" y="18071"/>
                    <a:pt x="12532" y="13159"/>
                    <a:pt x="13159" y="5866"/>
                  </a:cubicBezTo>
                  <a:cubicBezTo>
                    <a:pt x="13159" y="5866"/>
                    <a:pt x="14738" y="9099"/>
                    <a:pt x="19024" y="11379"/>
                  </a:cubicBezTo>
                  <a:cubicBezTo>
                    <a:pt x="19024" y="11379"/>
                    <a:pt x="19650" y="9099"/>
                    <a:pt x="19024" y="5114"/>
                  </a:cubicBezTo>
                  <a:cubicBezTo>
                    <a:pt x="15364" y="2833"/>
                    <a:pt x="14011" y="1"/>
                    <a:pt x="1401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2089;p50">
              <a:extLst>
                <a:ext uri="{FF2B5EF4-FFF2-40B4-BE49-F238E27FC236}">
                  <a16:creationId xmlns:a16="http://schemas.microsoft.com/office/drawing/2014/main" id="{3938C03C-48FC-4889-BC1E-4D8A2B79AB8C}"/>
                </a:ext>
              </a:extLst>
            </p:cNvPr>
            <p:cNvSpPr/>
            <p:nvPr/>
          </p:nvSpPr>
          <p:spPr>
            <a:xfrm>
              <a:off x="4790875" y="3138500"/>
              <a:ext cx="414825" cy="509425"/>
            </a:xfrm>
            <a:custGeom>
              <a:avLst/>
              <a:gdLst/>
              <a:ahLst/>
              <a:cxnLst/>
              <a:rect l="l" t="t" r="r" b="b"/>
              <a:pathLst>
                <a:path w="16593" h="20377" extrusionOk="0">
                  <a:moveTo>
                    <a:pt x="16592" y="1"/>
                  </a:moveTo>
                  <a:cubicBezTo>
                    <a:pt x="14211" y="8046"/>
                    <a:pt x="1981" y="14512"/>
                    <a:pt x="1981" y="14512"/>
                  </a:cubicBezTo>
                  <a:lnTo>
                    <a:pt x="728" y="10978"/>
                  </a:lnTo>
                  <a:lnTo>
                    <a:pt x="728" y="10978"/>
                  </a:lnTo>
                  <a:cubicBezTo>
                    <a:pt x="728" y="10979"/>
                    <a:pt x="1" y="17344"/>
                    <a:pt x="1154" y="20377"/>
                  </a:cubicBezTo>
                  <a:cubicBezTo>
                    <a:pt x="1154" y="20377"/>
                    <a:pt x="12332" y="14412"/>
                    <a:pt x="15339" y="6893"/>
                  </a:cubicBezTo>
                  <a:cubicBezTo>
                    <a:pt x="16191" y="3660"/>
                    <a:pt x="16592" y="1"/>
                    <a:pt x="16592" y="1"/>
                  </a:cubicBezTo>
                  <a:close/>
                </a:path>
              </a:pathLst>
            </a:custGeom>
            <a:solidFill>
              <a:srgbClr val="8D7D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2090;p50">
              <a:extLst>
                <a:ext uri="{FF2B5EF4-FFF2-40B4-BE49-F238E27FC236}">
                  <a16:creationId xmlns:a16="http://schemas.microsoft.com/office/drawing/2014/main" id="{821FDFAE-2B67-44AE-8848-EFF08199D4E3}"/>
                </a:ext>
              </a:extLst>
            </p:cNvPr>
            <p:cNvSpPr/>
            <p:nvPr/>
          </p:nvSpPr>
          <p:spPr>
            <a:xfrm>
              <a:off x="5564400" y="3065825"/>
              <a:ext cx="267875" cy="357050"/>
            </a:xfrm>
            <a:custGeom>
              <a:avLst/>
              <a:gdLst/>
              <a:ahLst/>
              <a:cxnLst/>
              <a:rect l="l" t="t" r="r" b="b"/>
              <a:pathLst>
                <a:path w="10715" h="14282" extrusionOk="0">
                  <a:moveTo>
                    <a:pt x="1742" y="0"/>
                  </a:moveTo>
                  <a:cubicBezTo>
                    <a:pt x="1" y="4070"/>
                    <a:pt x="1258" y="6269"/>
                    <a:pt x="1126" y="6269"/>
                  </a:cubicBezTo>
                  <a:cubicBezTo>
                    <a:pt x="1123" y="6269"/>
                    <a:pt x="1119" y="6268"/>
                    <a:pt x="1115" y="6266"/>
                  </a:cubicBezTo>
                  <a:lnTo>
                    <a:pt x="1115" y="6266"/>
                  </a:lnTo>
                  <a:cubicBezTo>
                    <a:pt x="2054" y="8032"/>
                    <a:pt x="5563" y="14281"/>
                    <a:pt x="9333" y="14281"/>
                  </a:cubicBezTo>
                  <a:cubicBezTo>
                    <a:pt x="9791" y="14281"/>
                    <a:pt x="10253" y="14189"/>
                    <a:pt x="10714" y="13985"/>
                  </a:cubicBezTo>
                  <a:cubicBezTo>
                    <a:pt x="10714" y="13985"/>
                    <a:pt x="5200" y="13359"/>
                    <a:pt x="174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2091;p50">
              <a:extLst>
                <a:ext uri="{FF2B5EF4-FFF2-40B4-BE49-F238E27FC236}">
                  <a16:creationId xmlns:a16="http://schemas.microsoft.com/office/drawing/2014/main" id="{CCB8885B-79C0-49B0-96E6-CA674561A5E9}"/>
                </a:ext>
              </a:extLst>
            </p:cNvPr>
            <p:cNvSpPr/>
            <p:nvPr/>
          </p:nvSpPr>
          <p:spPr>
            <a:xfrm>
              <a:off x="5119825" y="3422975"/>
              <a:ext cx="13200" cy="5650"/>
            </a:xfrm>
            <a:custGeom>
              <a:avLst/>
              <a:gdLst/>
              <a:ahLst/>
              <a:cxnLst/>
              <a:rect l="l" t="t" r="r" b="b"/>
              <a:pathLst>
                <a:path w="528" h="226" extrusionOk="0">
                  <a:moveTo>
                    <a:pt x="527" y="0"/>
                  </a:moveTo>
                  <a:cubicBezTo>
                    <a:pt x="201" y="125"/>
                    <a:pt x="1" y="226"/>
                    <a:pt x="1" y="226"/>
                  </a:cubicBezTo>
                  <a:cubicBezTo>
                    <a:pt x="201" y="226"/>
                    <a:pt x="302" y="125"/>
                    <a:pt x="527" y="0"/>
                  </a:cubicBezTo>
                  <a:close/>
                </a:path>
              </a:pathLst>
            </a:custGeom>
            <a:solidFill>
              <a:srgbClr val="EDB5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2092;p50">
              <a:extLst>
                <a:ext uri="{FF2B5EF4-FFF2-40B4-BE49-F238E27FC236}">
                  <a16:creationId xmlns:a16="http://schemas.microsoft.com/office/drawing/2014/main" id="{74E08127-2B1C-4AF7-A4F9-19DB48D6C7DC}"/>
                </a:ext>
              </a:extLst>
            </p:cNvPr>
            <p:cNvSpPr/>
            <p:nvPr/>
          </p:nvSpPr>
          <p:spPr>
            <a:xfrm>
              <a:off x="5594775" y="2934875"/>
              <a:ext cx="99650" cy="52650"/>
            </a:xfrm>
            <a:custGeom>
              <a:avLst/>
              <a:gdLst/>
              <a:ahLst/>
              <a:cxnLst/>
              <a:rect l="l" t="t" r="r" b="b"/>
              <a:pathLst>
                <a:path w="3986" h="2106" extrusionOk="0">
                  <a:moveTo>
                    <a:pt x="1780" y="0"/>
                  </a:moveTo>
                  <a:cubicBezTo>
                    <a:pt x="1354" y="0"/>
                    <a:pt x="953" y="101"/>
                    <a:pt x="727" y="226"/>
                  </a:cubicBezTo>
                  <a:cubicBezTo>
                    <a:pt x="426" y="326"/>
                    <a:pt x="326" y="527"/>
                    <a:pt x="226" y="627"/>
                  </a:cubicBezTo>
                  <a:cubicBezTo>
                    <a:pt x="101" y="627"/>
                    <a:pt x="101" y="727"/>
                    <a:pt x="0" y="727"/>
                  </a:cubicBezTo>
                  <a:lnTo>
                    <a:pt x="0" y="852"/>
                  </a:lnTo>
                  <a:cubicBezTo>
                    <a:pt x="101" y="852"/>
                    <a:pt x="101" y="953"/>
                    <a:pt x="101" y="1053"/>
                  </a:cubicBezTo>
                  <a:cubicBezTo>
                    <a:pt x="226" y="1153"/>
                    <a:pt x="426" y="1253"/>
                    <a:pt x="527" y="1479"/>
                  </a:cubicBezTo>
                  <a:cubicBezTo>
                    <a:pt x="727" y="1579"/>
                    <a:pt x="953" y="1679"/>
                    <a:pt x="1153" y="1780"/>
                  </a:cubicBezTo>
                  <a:cubicBezTo>
                    <a:pt x="1354" y="1880"/>
                    <a:pt x="1579" y="1980"/>
                    <a:pt x="1780" y="2106"/>
                  </a:cubicBezTo>
                  <a:lnTo>
                    <a:pt x="2507" y="2106"/>
                  </a:lnTo>
                  <a:cubicBezTo>
                    <a:pt x="2732" y="2106"/>
                    <a:pt x="2933" y="2106"/>
                    <a:pt x="3133" y="1980"/>
                  </a:cubicBezTo>
                  <a:lnTo>
                    <a:pt x="3359" y="1980"/>
                  </a:lnTo>
                  <a:cubicBezTo>
                    <a:pt x="3459" y="1880"/>
                    <a:pt x="3559" y="1880"/>
                    <a:pt x="3660" y="1880"/>
                  </a:cubicBezTo>
                  <a:lnTo>
                    <a:pt x="3860" y="1880"/>
                  </a:lnTo>
                  <a:lnTo>
                    <a:pt x="3860" y="1780"/>
                  </a:lnTo>
                  <a:cubicBezTo>
                    <a:pt x="3860" y="1780"/>
                    <a:pt x="3985" y="1679"/>
                    <a:pt x="3860" y="1579"/>
                  </a:cubicBezTo>
                  <a:lnTo>
                    <a:pt x="3860" y="1253"/>
                  </a:lnTo>
                  <a:cubicBezTo>
                    <a:pt x="3760" y="1153"/>
                    <a:pt x="3760" y="1053"/>
                    <a:pt x="3660" y="953"/>
                  </a:cubicBezTo>
                  <a:cubicBezTo>
                    <a:pt x="3559" y="727"/>
                    <a:pt x="3359" y="527"/>
                    <a:pt x="3033" y="326"/>
                  </a:cubicBezTo>
                  <a:cubicBezTo>
                    <a:pt x="2832" y="226"/>
                    <a:pt x="2507" y="101"/>
                    <a:pt x="230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2093;p50">
              <a:extLst>
                <a:ext uri="{FF2B5EF4-FFF2-40B4-BE49-F238E27FC236}">
                  <a16:creationId xmlns:a16="http://schemas.microsoft.com/office/drawing/2014/main" id="{BC39FC35-3BC4-4036-A13A-AD591334FE18}"/>
                </a:ext>
              </a:extLst>
            </p:cNvPr>
            <p:cNvSpPr/>
            <p:nvPr/>
          </p:nvSpPr>
          <p:spPr>
            <a:xfrm>
              <a:off x="4806550" y="2992525"/>
              <a:ext cx="85850" cy="67675"/>
            </a:xfrm>
            <a:custGeom>
              <a:avLst/>
              <a:gdLst/>
              <a:ahLst/>
              <a:cxnLst/>
              <a:rect l="l" t="t" r="r" b="b"/>
              <a:pathLst>
                <a:path w="3434" h="2707" extrusionOk="0">
                  <a:moveTo>
                    <a:pt x="1780" y="0"/>
                  </a:moveTo>
                  <a:cubicBezTo>
                    <a:pt x="1454" y="100"/>
                    <a:pt x="1153" y="301"/>
                    <a:pt x="928" y="426"/>
                  </a:cubicBezTo>
                  <a:cubicBezTo>
                    <a:pt x="527" y="727"/>
                    <a:pt x="201" y="1253"/>
                    <a:pt x="101" y="1779"/>
                  </a:cubicBezTo>
                  <a:cubicBezTo>
                    <a:pt x="0" y="1980"/>
                    <a:pt x="0" y="2180"/>
                    <a:pt x="0" y="2406"/>
                  </a:cubicBezTo>
                  <a:lnTo>
                    <a:pt x="0" y="2607"/>
                  </a:lnTo>
                  <a:lnTo>
                    <a:pt x="101" y="2607"/>
                  </a:lnTo>
                  <a:cubicBezTo>
                    <a:pt x="201" y="2707"/>
                    <a:pt x="201" y="2707"/>
                    <a:pt x="301" y="2707"/>
                  </a:cubicBezTo>
                  <a:lnTo>
                    <a:pt x="426" y="2707"/>
                  </a:lnTo>
                  <a:cubicBezTo>
                    <a:pt x="527" y="2707"/>
                    <a:pt x="727" y="2607"/>
                    <a:pt x="928" y="2607"/>
                  </a:cubicBezTo>
                  <a:cubicBezTo>
                    <a:pt x="1153" y="2607"/>
                    <a:pt x="1354" y="2506"/>
                    <a:pt x="1554" y="2406"/>
                  </a:cubicBezTo>
                  <a:cubicBezTo>
                    <a:pt x="1780" y="2406"/>
                    <a:pt x="1980" y="2180"/>
                    <a:pt x="2181" y="2080"/>
                  </a:cubicBezTo>
                  <a:cubicBezTo>
                    <a:pt x="2406" y="1980"/>
                    <a:pt x="2507" y="1779"/>
                    <a:pt x="2707" y="1679"/>
                  </a:cubicBezTo>
                  <a:cubicBezTo>
                    <a:pt x="2807" y="1454"/>
                    <a:pt x="2933" y="1253"/>
                    <a:pt x="3033" y="1153"/>
                  </a:cubicBezTo>
                  <a:cubicBezTo>
                    <a:pt x="3033" y="1053"/>
                    <a:pt x="3133" y="927"/>
                    <a:pt x="3133" y="827"/>
                  </a:cubicBezTo>
                  <a:cubicBezTo>
                    <a:pt x="3233" y="727"/>
                    <a:pt x="3233" y="627"/>
                    <a:pt x="3233" y="627"/>
                  </a:cubicBezTo>
                  <a:cubicBezTo>
                    <a:pt x="3334" y="526"/>
                    <a:pt x="3334" y="526"/>
                    <a:pt x="3334" y="426"/>
                  </a:cubicBezTo>
                  <a:lnTo>
                    <a:pt x="3434" y="426"/>
                  </a:lnTo>
                  <a:lnTo>
                    <a:pt x="3334" y="301"/>
                  </a:lnTo>
                  <a:lnTo>
                    <a:pt x="3233" y="201"/>
                  </a:lnTo>
                  <a:cubicBezTo>
                    <a:pt x="3133" y="100"/>
                    <a:pt x="3033" y="100"/>
                    <a:pt x="2933" y="100"/>
                  </a:cubicBezTo>
                  <a:cubicBezTo>
                    <a:pt x="2807" y="0"/>
                    <a:pt x="2707" y="0"/>
                    <a:pt x="260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2094;p50">
              <a:extLst>
                <a:ext uri="{FF2B5EF4-FFF2-40B4-BE49-F238E27FC236}">
                  <a16:creationId xmlns:a16="http://schemas.microsoft.com/office/drawing/2014/main" id="{B5E7ABBB-57D1-4E96-BAD2-BB24E007AC29}"/>
                </a:ext>
              </a:extLst>
            </p:cNvPr>
            <p:cNvSpPr/>
            <p:nvPr/>
          </p:nvSpPr>
          <p:spPr>
            <a:xfrm>
              <a:off x="5952550" y="3229975"/>
              <a:ext cx="114675" cy="112200"/>
            </a:xfrm>
            <a:custGeom>
              <a:avLst/>
              <a:gdLst/>
              <a:ahLst/>
              <a:cxnLst/>
              <a:rect l="l" t="t" r="r" b="b"/>
              <a:pathLst>
                <a:path w="4587" h="4488" extrusionOk="0">
                  <a:moveTo>
                    <a:pt x="426" y="1"/>
                  </a:moveTo>
                  <a:cubicBezTo>
                    <a:pt x="326" y="101"/>
                    <a:pt x="201" y="101"/>
                    <a:pt x="100" y="101"/>
                  </a:cubicBezTo>
                  <a:lnTo>
                    <a:pt x="0" y="201"/>
                  </a:lnTo>
                  <a:lnTo>
                    <a:pt x="0" y="327"/>
                  </a:lnTo>
                  <a:cubicBezTo>
                    <a:pt x="0" y="327"/>
                    <a:pt x="0" y="427"/>
                    <a:pt x="100" y="627"/>
                  </a:cubicBezTo>
                  <a:lnTo>
                    <a:pt x="100" y="1053"/>
                  </a:lnTo>
                  <a:cubicBezTo>
                    <a:pt x="100" y="1154"/>
                    <a:pt x="201" y="1354"/>
                    <a:pt x="201" y="1454"/>
                  </a:cubicBezTo>
                  <a:cubicBezTo>
                    <a:pt x="326" y="1881"/>
                    <a:pt x="426" y="2206"/>
                    <a:pt x="627" y="2507"/>
                  </a:cubicBezTo>
                  <a:cubicBezTo>
                    <a:pt x="827" y="2833"/>
                    <a:pt x="1053" y="3033"/>
                    <a:pt x="1253" y="3334"/>
                  </a:cubicBezTo>
                  <a:cubicBezTo>
                    <a:pt x="1579" y="3560"/>
                    <a:pt x="1780" y="3760"/>
                    <a:pt x="2080" y="3861"/>
                  </a:cubicBezTo>
                  <a:cubicBezTo>
                    <a:pt x="2406" y="4086"/>
                    <a:pt x="2707" y="4186"/>
                    <a:pt x="3033" y="4186"/>
                  </a:cubicBezTo>
                  <a:cubicBezTo>
                    <a:pt x="3133" y="4287"/>
                    <a:pt x="3334" y="4287"/>
                    <a:pt x="3459" y="4387"/>
                  </a:cubicBezTo>
                  <a:lnTo>
                    <a:pt x="3860" y="4387"/>
                  </a:lnTo>
                  <a:cubicBezTo>
                    <a:pt x="3960" y="4487"/>
                    <a:pt x="4085" y="4487"/>
                    <a:pt x="4186" y="4487"/>
                  </a:cubicBezTo>
                  <a:lnTo>
                    <a:pt x="4286" y="4487"/>
                  </a:lnTo>
                  <a:lnTo>
                    <a:pt x="4386" y="4387"/>
                  </a:lnTo>
                  <a:cubicBezTo>
                    <a:pt x="4386" y="4387"/>
                    <a:pt x="4486" y="4287"/>
                    <a:pt x="4486" y="4186"/>
                  </a:cubicBezTo>
                  <a:cubicBezTo>
                    <a:pt x="4486" y="3961"/>
                    <a:pt x="4587" y="3861"/>
                    <a:pt x="4587" y="3660"/>
                  </a:cubicBezTo>
                  <a:lnTo>
                    <a:pt x="4587" y="3134"/>
                  </a:lnTo>
                  <a:cubicBezTo>
                    <a:pt x="4587" y="2933"/>
                    <a:pt x="4587" y="2708"/>
                    <a:pt x="4486" y="2507"/>
                  </a:cubicBezTo>
                  <a:cubicBezTo>
                    <a:pt x="4486" y="2307"/>
                    <a:pt x="4386" y="2081"/>
                    <a:pt x="4286" y="1881"/>
                  </a:cubicBezTo>
                  <a:cubicBezTo>
                    <a:pt x="4286" y="1780"/>
                    <a:pt x="4186" y="1580"/>
                    <a:pt x="3960" y="1354"/>
                  </a:cubicBezTo>
                  <a:cubicBezTo>
                    <a:pt x="3860" y="1154"/>
                    <a:pt x="3760" y="1053"/>
                    <a:pt x="3559" y="828"/>
                  </a:cubicBezTo>
                  <a:cubicBezTo>
                    <a:pt x="3233" y="627"/>
                    <a:pt x="2933" y="327"/>
                    <a:pt x="2507" y="201"/>
                  </a:cubicBezTo>
                  <a:cubicBezTo>
                    <a:pt x="2206" y="101"/>
                    <a:pt x="1780" y="1"/>
                    <a:pt x="135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2095;p50">
              <a:extLst>
                <a:ext uri="{FF2B5EF4-FFF2-40B4-BE49-F238E27FC236}">
                  <a16:creationId xmlns:a16="http://schemas.microsoft.com/office/drawing/2014/main" id="{443FDC96-A3D9-42F1-A138-127F48BD11A8}"/>
                </a:ext>
              </a:extLst>
            </p:cNvPr>
            <p:cNvSpPr/>
            <p:nvPr/>
          </p:nvSpPr>
          <p:spPr>
            <a:xfrm>
              <a:off x="5267148" y="4647917"/>
              <a:ext cx="186661" cy="198025"/>
            </a:xfrm>
            <a:custGeom>
              <a:avLst/>
              <a:gdLst/>
              <a:ahLst/>
              <a:cxnLst/>
              <a:rect l="l" t="t" r="r" b="b"/>
              <a:pathLst>
                <a:path w="7295" h="7921" extrusionOk="0">
                  <a:moveTo>
                    <a:pt x="1" y="1"/>
                  </a:moveTo>
                  <a:cubicBezTo>
                    <a:pt x="402" y="1254"/>
                    <a:pt x="1455" y="3535"/>
                    <a:pt x="2282" y="4888"/>
                  </a:cubicBezTo>
                  <a:cubicBezTo>
                    <a:pt x="2708" y="5640"/>
                    <a:pt x="1129" y="7094"/>
                    <a:pt x="2507" y="7720"/>
                  </a:cubicBezTo>
                  <a:cubicBezTo>
                    <a:pt x="2871" y="7871"/>
                    <a:pt x="3729" y="7921"/>
                    <a:pt x="4537" y="7921"/>
                  </a:cubicBezTo>
                  <a:cubicBezTo>
                    <a:pt x="5346" y="7921"/>
                    <a:pt x="6104" y="7871"/>
                    <a:pt x="6267" y="7821"/>
                  </a:cubicBezTo>
                  <a:cubicBezTo>
                    <a:pt x="7294" y="7294"/>
                    <a:pt x="6567" y="4487"/>
                    <a:pt x="6567" y="3334"/>
                  </a:cubicBezTo>
                  <a:cubicBezTo>
                    <a:pt x="6567" y="3008"/>
                    <a:pt x="6668" y="2081"/>
                    <a:pt x="6668" y="828"/>
                  </a:cubicBezTo>
                  <a:lnTo>
                    <a:pt x="6668" y="828"/>
                  </a:lnTo>
                  <a:cubicBezTo>
                    <a:pt x="6155" y="1199"/>
                    <a:pt x="5435" y="1361"/>
                    <a:pt x="4625" y="1361"/>
                  </a:cubicBezTo>
                  <a:cubicBezTo>
                    <a:pt x="3137" y="1361"/>
                    <a:pt x="1348" y="813"/>
                    <a:pt x="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2096;p50">
              <a:extLst>
                <a:ext uri="{FF2B5EF4-FFF2-40B4-BE49-F238E27FC236}">
                  <a16:creationId xmlns:a16="http://schemas.microsoft.com/office/drawing/2014/main" id="{2414781C-C87D-43FE-9F4F-A1DC612032B8}"/>
                </a:ext>
              </a:extLst>
            </p:cNvPr>
            <p:cNvSpPr/>
            <p:nvPr/>
          </p:nvSpPr>
          <p:spPr>
            <a:xfrm>
              <a:off x="5451955" y="4629125"/>
              <a:ext cx="198650" cy="219325"/>
            </a:xfrm>
            <a:custGeom>
              <a:avLst/>
              <a:gdLst/>
              <a:ahLst/>
              <a:cxnLst/>
              <a:rect l="l" t="t" r="r" b="b"/>
              <a:pathLst>
                <a:path w="7946" h="8773" extrusionOk="0">
                  <a:moveTo>
                    <a:pt x="6893" y="0"/>
                  </a:moveTo>
                  <a:cubicBezTo>
                    <a:pt x="6564" y="581"/>
                    <a:pt x="3696" y="2012"/>
                    <a:pt x="1725" y="2012"/>
                  </a:cubicBezTo>
                  <a:cubicBezTo>
                    <a:pt x="1142" y="2012"/>
                    <a:pt x="639" y="1888"/>
                    <a:pt x="301" y="1579"/>
                  </a:cubicBezTo>
                  <a:lnTo>
                    <a:pt x="301" y="1579"/>
                  </a:lnTo>
                  <a:cubicBezTo>
                    <a:pt x="427" y="2306"/>
                    <a:pt x="527" y="3033"/>
                    <a:pt x="627" y="3759"/>
                  </a:cubicBezTo>
                  <a:cubicBezTo>
                    <a:pt x="928" y="5639"/>
                    <a:pt x="1" y="8772"/>
                    <a:pt x="3961" y="8772"/>
                  </a:cubicBezTo>
                  <a:cubicBezTo>
                    <a:pt x="7946" y="8672"/>
                    <a:pt x="5114" y="6592"/>
                    <a:pt x="5314" y="5539"/>
                  </a:cubicBezTo>
                  <a:cubicBezTo>
                    <a:pt x="5640" y="4511"/>
                    <a:pt x="6266" y="2506"/>
                    <a:pt x="689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2097;p50">
              <a:extLst>
                <a:ext uri="{FF2B5EF4-FFF2-40B4-BE49-F238E27FC236}">
                  <a16:creationId xmlns:a16="http://schemas.microsoft.com/office/drawing/2014/main" id="{8C89874D-F79F-4D66-9CA9-742B9A68745B}"/>
                </a:ext>
              </a:extLst>
            </p:cNvPr>
            <p:cNvSpPr/>
            <p:nvPr/>
          </p:nvSpPr>
          <p:spPr>
            <a:xfrm>
              <a:off x="5319245" y="4670190"/>
              <a:ext cx="135375" cy="177325"/>
            </a:xfrm>
            <a:custGeom>
              <a:avLst/>
              <a:gdLst/>
              <a:ahLst/>
              <a:cxnLst/>
              <a:rect l="l" t="t" r="r" b="b"/>
              <a:pathLst>
                <a:path w="5415" h="7093" extrusionOk="0">
                  <a:moveTo>
                    <a:pt x="4788" y="0"/>
                  </a:moveTo>
                  <a:cubicBezTo>
                    <a:pt x="4587" y="100"/>
                    <a:pt x="4261" y="201"/>
                    <a:pt x="3961" y="301"/>
                  </a:cubicBezTo>
                  <a:cubicBezTo>
                    <a:pt x="3860" y="1053"/>
                    <a:pt x="3860" y="1454"/>
                    <a:pt x="3860" y="1679"/>
                  </a:cubicBezTo>
                  <a:cubicBezTo>
                    <a:pt x="3860" y="2807"/>
                    <a:pt x="4587" y="5639"/>
                    <a:pt x="3535" y="6165"/>
                  </a:cubicBezTo>
                  <a:cubicBezTo>
                    <a:pt x="3384" y="6216"/>
                    <a:pt x="2758" y="6266"/>
                    <a:pt x="2040" y="6266"/>
                  </a:cubicBezTo>
                  <a:cubicBezTo>
                    <a:pt x="1323" y="6266"/>
                    <a:pt x="514" y="6216"/>
                    <a:pt x="1" y="6065"/>
                  </a:cubicBezTo>
                  <a:lnTo>
                    <a:pt x="1" y="6065"/>
                  </a:lnTo>
                  <a:cubicBezTo>
                    <a:pt x="1" y="6366"/>
                    <a:pt x="201" y="6692"/>
                    <a:pt x="627" y="6892"/>
                  </a:cubicBezTo>
                  <a:cubicBezTo>
                    <a:pt x="991" y="7043"/>
                    <a:pt x="1849" y="7093"/>
                    <a:pt x="2657" y="7093"/>
                  </a:cubicBezTo>
                  <a:cubicBezTo>
                    <a:pt x="3466" y="7093"/>
                    <a:pt x="4224" y="7043"/>
                    <a:pt x="4387" y="6993"/>
                  </a:cubicBezTo>
                  <a:cubicBezTo>
                    <a:pt x="5414" y="6466"/>
                    <a:pt x="4687" y="3659"/>
                    <a:pt x="4687" y="2506"/>
                  </a:cubicBezTo>
                  <a:cubicBezTo>
                    <a:pt x="4687" y="2180"/>
                    <a:pt x="4788" y="1253"/>
                    <a:pt x="47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2098;p50">
              <a:extLst>
                <a:ext uri="{FF2B5EF4-FFF2-40B4-BE49-F238E27FC236}">
                  <a16:creationId xmlns:a16="http://schemas.microsoft.com/office/drawing/2014/main" id="{DB9BE154-C533-4A88-9ACE-8AFB89BD1E86}"/>
                </a:ext>
              </a:extLst>
            </p:cNvPr>
            <p:cNvSpPr/>
            <p:nvPr/>
          </p:nvSpPr>
          <p:spPr>
            <a:xfrm>
              <a:off x="5451160" y="4669395"/>
              <a:ext cx="154175" cy="179850"/>
            </a:xfrm>
            <a:custGeom>
              <a:avLst/>
              <a:gdLst/>
              <a:ahLst/>
              <a:cxnLst/>
              <a:rect l="l" t="t" r="r" b="b"/>
              <a:pathLst>
                <a:path w="6167" h="7194" extrusionOk="0">
                  <a:moveTo>
                    <a:pt x="301" y="0"/>
                  </a:moveTo>
                  <a:lnTo>
                    <a:pt x="301" y="0"/>
                  </a:lnTo>
                  <a:cubicBezTo>
                    <a:pt x="427" y="727"/>
                    <a:pt x="527" y="1454"/>
                    <a:pt x="627" y="2180"/>
                  </a:cubicBezTo>
                  <a:cubicBezTo>
                    <a:pt x="928" y="4060"/>
                    <a:pt x="1" y="7193"/>
                    <a:pt x="3961" y="7193"/>
                  </a:cubicBezTo>
                  <a:cubicBezTo>
                    <a:pt x="5840" y="7093"/>
                    <a:pt x="6166" y="6692"/>
                    <a:pt x="6066" y="6065"/>
                  </a:cubicBezTo>
                  <a:lnTo>
                    <a:pt x="6066" y="6065"/>
                  </a:lnTo>
                  <a:cubicBezTo>
                    <a:pt x="5740" y="6266"/>
                    <a:pt x="5214" y="6366"/>
                    <a:pt x="4387" y="6366"/>
                  </a:cubicBezTo>
                  <a:cubicBezTo>
                    <a:pt x="427" y="6366"/>
                    <a:pt x="1354" y="3233"/>
                    <a:pt x="1053" y="1353"/>
                  </a:cubicBezTo>
                  <a:cubicBezTo>
                    <a:pt x="1053" y="1053"/>
                    <a:pt x="928" y="627"/>
                    <a:pt x="828" y="301"/>
                  </a:cubicBezTo>
                  <a:cubicBezTo>
                    <a:pt x="627" y="201"/>
                    <a:pt x="427" y="100"/>
                    <a:pt x="30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35"/>
        <p:cNvGrpSpPr/>
        <p:nvPr/>
      </p:nvGrpSpPr>
      <p:grpSpPr>
        <a:xfrm>
          <a:off x="0" y="0"/>
          <a:ext cx="0" cy="0"/>
          <a:chOff x="0" y="0"/>
          <a:chExt cx="0" cy="0"/>
        </a:xfrm>
      </p:grpSpPr>
      <p:sp>
        <p:nvSpPr>
          <p:cNvPr id="1537" name="Google Shape;1537;p44"/>
          <p:cNvSpPr txBox="1">
            <a:spLocks noGrp="1"/>
          </p:cNvSpPr>
          <p:nvPr>
            <p:ph type="title"/>
          </p:nvPr>
        </p:nvSpPr>
        <p:spPr>
          <a:xfrm>
            <a:off x="664762" y="32807"/>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ES" dirty="0"/>
              <a:t>Rubrica</a:t>
            </a:r>
            <a:endParaRPr dirty="0"/>
          </a:p>
        </p:txBody>
      </p:sp>
      <p:sp>
        <p:nvSpPr>
          <p:cNvPr id="35" name="Google Shape;599;p29">
            <a:extLst>
              <a:ext uri="{FF2B5EF4-FFF2-40B4-BE49-F238E27FC236}">
                <a16:creationId xmlns:a16="http://schemas.microsoft.com/office/drawing/2014/main" id="{65E2F8B2-08E5-4D64-9008-78DAEB907B6D}"/>
              </a:ext>
            </a:extLst>
          </p:cNvPr>
          <p:cNvSpPr/>
          <p:nvPr/>
        </p:nvSpPr>
        <p:spPr>
          <a:xfrm>
            <a:off x="180728" y="130135"/>
            <a:ext cx="777300" cy="777300"/>
          </a:xfrm>
          <a:prstGeom prst="ellipse">
            <a:avLst/>
          </a:prstGeom>
          <a:solidFill>
            <a:srgbClr val="92D05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36" name="Google Shape;601;p29">
            <a:extLst>
              <a:ext uri="{FF2B5EF4-FFF2-40B4-BE49-F238E27FC236}">
                <a16:creationId xmlns:a16="http://schemas.microsoft.com/office/drawing/2014/main" id="{9EDA77DB-93B3-460E-A12D-6C01DF300E7A}"/>
              </a:ext>
            </a:extLst>
          </p:cNvPr>
          <p:cNvSpPr txBox="1">
            <a:spLocks/>
          </p:cNvSpPr>
          <p:nvPr/>
        </p:nvSpPr>
        <p:spPr>
          <a:xfrm>
            <a:off x="111128" y="308035"/>
            <a:ext cx="916500" cy="4215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 sz="3000" dirty="0">
                <a:latin typeface="Life Savers" panose="020B0604020202020204" charset="0"/>
              </a:rPr>
              <a:t>06</a:t>
            </a:r>
          </a:p>
        </p:txBody>
      </p:sp>
      <p:graphicFrame>
        <p:nvGraphicFramePr>
          <p:cNvPr id="37" name="Tabla 36">
            <a:extLst>
              <a:ext uri="{FF2B5EF4-FFF2-40B4-BE49-F238E27FC236}">
                <a16:creationId xmlns:a16="http://schemas.microsoft.com/office/drawing/2014/main" id="{0CDD811E-3229-41C8-BFD7-F9721DC23F3E}"/>
              </a:ext>
            </a:extLst>
          </p:cNvPr>
          <p:cNvGraphicFramePr>
            <a:graphicFrameLocks noGrp="1"/>
          </p:cNvGraphicFramePr>
          <p:nvPr>
            <p:extLst>
              <p:ext uri="{D42A27DB-BD31-4B8C-83A1-F6EECF244321}">
                <p14:modId xmlns:p14="http://schemas.microsoft.com/office/powerpoint/2010/main" val="2142893431"/>
              </p:ext>
            </p:extLst>
          </p:nvPr>
        </p:nvGraphicFramePr>
        <p:xfrm>
          <a:off x="145928" y="59877"/>
          <a:ext cx="8852144" cy="5023745"/>
        </p:xfrm>
        <a:graphic>
          <a:graphicData uri="http://schemas.openxmlformats.org/drawingml/2006/table">
            <a:tbl>
              <a:tblPr firstRow="1" firstCol="1" bandRow="1">
                <a:tableStyleId>{5C22544A-7EE6-4342-B048-85BDC9FD1C3A}</a:tableStyleId>
              </a:tblPr>
              <a:tblGrid>
                <a:gridCol w="1489439">
                  <a:extLst>
                    <a:ext uri="{9D8B030D-6E8A-4147-A177-3AD203B41FA5}">
                      <a16:colId xmlns:a16="http://schemas.microsoft.com/office/drawing/2014/main" val="2771958570"/>
                    </a:ext>
                  </a:extLst>
                </a:gridCol>
                <a:gridCol w="2303463">
                  <a:extLst>
                    <a:ext uri="{9D8B030D-6E8A-4147-A177-3AD203B41FA5}">
                      <a16:colId xmlns:a16="http://schemas.microsoft.com/office/drawing/2014/main" val="2063192978"/>
                    </a:ext>
                  </a:extLst>
                </a:gridCol>
                <a:gridCol w="2529621">
                  <a:extLst>
                    <a:ext uri="{9D8B030D-6E8A-4147-A177-3AD203B41FA5}">
                      <a16:colId xmlns:a16="http://schemas.microsoft.com/office/drawing/2014/main" val="2253182682"/>
                    </a:ext>
                  </a:extLst>
                </a:gridCol>
                <a:gridCol w="2529621">
                  <a:extLst>
                    <a:ext uri="{9D8B030D-6E8A-4147-A177-3AD203B41FA5}">
                      <a16:colId xmlns:a16="http://schemas.microsoft.com/office/drawing/2014/main" val="3960616725"/>
                    </a:ext>
                  </a:extLst>
                </a:gridCol>
              </a:tblGrid>
              <a:tr h="135484">
                <a:tc>
                  <a:txBody>
                    <a:bodyPr/>
                    <a:lstStyle/>
                    <a:p>
                      <a:pPr>
                        <a:lnSpc>
                          <a:spcPct val="107000"/>
                        </a:lnSpc>
                        <a:spcAft>
                          <a:spcPts val="800"/>
                        </a:spcAft>
                      </a:pPr>
                      <a:r>
                        <a:rPr lang="es-MX" sz="900">
                          <a:effectLst/>
                        </a:rPr>
                        <a:t> </a:t>
                      </a:r>
                      <a:endParaRPr lang="es-ES" sz="90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b">
                    <a:solidFill>
                      <a:srgbClr val="CC99FF"/>
                    </a:solidFill>
                  </a:tcPr>
                </a:tc>
                <a:tc>
                  <a:txBody>
                    <a:bodyPr/>
                    <a:lstStyle/>
                    <a:p>
                      <a:pPr algn="ctr">
                        <a:lnSpc>
                          <a:spcPct val="107000"/>
                        </a:lnSpc>
                        <a:spcAft>
                          <a:spcPts val="800"/>
                        </a:spcAft>
                      </a:pPr>
                      <a:r>
                        <a:rPr lang="es-MX" sz="800">
                          <a:solidFill>
                            <a:srgbClr val="7030A0"/>
                          </a:solidFill>
                          <a:effectLst/>
                        </a:rPr>
                        <a:t>Bueno</a:t>
                      </a:r>
                      <a:endParaRPr lang="es-ES" sz="80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b">
                    <a:solidFill>
                      <a:srgbClr val="CC99FF"/>
                    </a:solidFill>
                  </a:tcPr>
                </a:tc>
                <a:tc>
                  <a:txBody>
                    <a:bodyPr/>
                    <a:lstStyle/>
                    <a:p>
                      <a:pPr algn="ctr">
                        <a:lnSpc>
                          <a:spcPct val="107000"/>
                        </a:lnSpc>
                        <a:spcAft>
                          <a:spcPts val="800"/>
                        </a:spcAft>
                      </a:pPr>
                      <a:r>
                        <a:rPr lang="es-MX" sz="800" dirty="0">
                          <a:solidFill>
                            <a:srgbClr val="7030A0"/>
                          </a:solidFill>
                          <a:effectLst/>
                        </a:rPr>
                        <a:t>Regular </a:t>
                      </a:r>
                      <a:endParaRPr lang="es-ES" sz="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b">
                    <a:solidFill>
                      <a:srgbClr val="CC99FF"/>
                    </a:solidFill>
                  </a:tcPr>
                </a:tc>
                <a:tc>
                  <a:txBody>
                    <a:bodyPr/>
                    <a:lstStyle/>
                    <a:p>
                      <a:pPr algn="ctr">
                        <a:lnSpc>
                          <a:spcPct val="107000"/>
                        </a:lnSpc>
                        <a:spcAft>
                          <a:spcPts val="800"/>
                        </a:spcAft>
                      </a:pPr>
                      <a:r>
                        <a:rPr lang="es-MX" sz="800" dirty="0">
                          <a:solidFill>
                            <a:srgbClr val="7030A0"/>
                          </a:solidFill>
                          <a:effectLst/>
                        </a:rPr>
                        <a:t>Deficiente </a:t>
                      </a:r>
                      <a:endParaRPr lang="es-ES" sz="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b">
                    <a:solidFill>
                      <a:srgbClr val="CC99FF"/>
                    </a:solidFill>
                  </a:tcPr>
                </a:tc>
                <a:extLst>
                  <a:ext uri="{0D108BD9-81ED-4DB2-BD59-A6C34878D82A}">
                    <a16:rowId xmlns:a16="http://schemas.microsoft.com/office/drawing/2014/main" val="178859887"/>
                  </a:ext>
                </a:extLst>
              </a:tr>
              <a:tr h="754328">
                <a:tc rowSpan="2">
                  <a:txBody>
                    <a:bodyPr/>
                    <a:lstStyle/>
                    <a:p>
                      <a:pPr algn="ctr">
                        <a:lnSpc>
                          <a:spcPct val="107000"/>
                        </a:lnSpc>
                        <a:spcAft>
                          <a:spcPts val="800"/>
                        </a:spcAft>
                      </a:pPr>
                      <a:r>
                        <a:rPr lang="es-MX" sz="800" dirty="0">
                          <a:solidFill>
                            <a:srgbClr val="7030A0"/>
                          </a:solidFill>
                          <a:effectLst/>
                        </a:rPr>
                        <a:t> </a:t>
                      </a:r>
                      <a:endParaRPr lang="es-ES" sz="800" dirty="0">
                        <a:solidFill>
                          <a:srgbClr val="7030A0"/>
                        </a:solidFill>
                        <a:effectLst/>
                      </a:endParaRPr>
                    </a:p>
                    <a:p>
                      <a:pPr algn="ctr">
                        <a:lnSpc>
                          <a:spcPct val="107000"/>
                        </a:lnSpc>
                        <a:spcAft>
                          <a:spcPts val="800"/>
                        </a:spcAft>
                      </a:pPr>
                      <a:r>
                        <a:rPr lang="es-MX" sz="800" dirty="0">
                          <a:solidFill>
                            <a:srgbClr val="7030A0"/>
                          </a:solidFill>
                          <a:effectLst/>
                        </a:rPr>
                        <a:t>Portada </a:t>
                      </a:r>
                      <a:endParaRPr lang="es-ES" sz="800" dirty="0">
                        <a:solidFill>
                          <a:srgbClr val="7030A0"/>
                        </a:solidFill>
                        <a:effectLst/>
                      </a:endParaRPr>
                    </a:p>
                    <a:p>
                      <a:pPr algn="ctr">
                        <a:lnSpc>
                          <a:spcPct val="107000"/>
                        </a:lnSpc>
                        <a:spcAft>
                          <a:spcPts val="800"/>
                        </a:spcAft>
                      </a:pPr>
                      <a:r>
                        <a:rPr lang="es-MX" sz="800" dirty="0">
                          <a:solidFill>
                            <a:srgbClr val="7030A0"/>
                          </a:solidFill>
                          <a:effectLst/>
                        </a:rPr>
                        <a:t>Presentación y Organización</a:t>
                      </a:r>
                      <a:endParaRPr lang="es-ES" sz="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rgbClr val="CC99FF"/>
                    </a:solidFill>
                  </a:tcPr>
                </a:tc>
                <a:tc>
                  <a:txBody>
                    <a:bodyPr/>
                    <a:lstStyle/>
                    <a:p>
                      <a:pPr>
                        <a:lnSpc>
                          <a:spcPct val="107000"/>
                        </a:lnSpc>
                        <a:spcAft>
                          <a:spcPts val="800"/>
                        </a:spcAft>
                      </a:pPr>
                      <a:r>
                        <a:rPr lang="es-MX" sz="800" dirty="0">
                          <a:effectLst/>
                        </a:rPr>
                        <a:t>Cuenta con:</a:t>
                      </a:r>
                      <a:r>
                        <a:rPr lang="es-ES" sz="800" dirty="0">
                          <a:effectLst/>
                        </a:rPr>
                        <a:t> </a:t>
                      </a:r>
                      <a:r>
                        <a:rPr lang="es-MX" sz="800" dirty="0">
                          <a:effectLst/>
                        </a:rPr>
                        <a:t>Nombre de la escuela y logo, unidad de aprendizaje</a:t>
                      </a:r>
                      <a:r>
                        <a:rPr lang="es-ES" sz="800" dirty="0">
                          <a:effectLst/>
                        </a:rPr>
                        <a:t>, c</a:t>
                      </a:r>
                      <a:r>
                        <a:rPr lang="es-MX" sz="800" dirty="0">
                          <a:effectLst/>
                        </a:rPr>
                        <a:t>competencias de la unidad de aprendizaje, propósito de la Unidad, rasgos o competencias esperadas del perfil de egreso y datos completos de las alumnas que elaboraron el documento.</a:t>
                      </a:r>
                      <a:endParaRPr lang="es-E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tc>
                  <a:txBody>
                    <a:bodyPr/>
                    <a:lstStyle/>
                    <a:p>
                      <a:pPr>
                        <a:lnSpc>
                          <a:spcPct val="107000"/>
                        </a:lnSpc>
                        <a:spcAft>
                          <a:spcPts val="800"/>
                        </a:spcAft>
                      </a:pPr>
                      <a:r>
                        <a:rPr lang="es-MX" sz="800">
                          <a:effectLst/>
                        </a:rPr>
                        <a:t>Le falta alguno de los datos solicitados en la portada del documento.</a:t>
                      </a:r>
                      <a:endParaRPr lang="es-ES" sz="800">
                        <a:effectLst/>
                      </a:endParaRPr>
                    </a:p>
                    <a:p>
                      <a:pPr>
                        <a:lnSpc>
                          <a:spcPct val="107000"/>
                        </a:lnSpc>
                        <a:spcAft>
                          <a:spcPts val="800"/>
                        </a:spcAft>
                      </a:pPr>
                      <a:r>
                        <a:rPr lang="es-MX" sz="800">
                          <a:effectLst/>
                        </a:rPr>
                        <a:t> </a:t>
                      </a:r>
                      <a:endParaRPr lang="es-ES" sz="80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tc>
                  <a:txBody>
                    <a:bodyPr/>
                    <a:lstStyle/>
                    <a:p>
                      <a:pPr>
                        <a:lnSpc>
                          <a:spcPct val="107000"/>
                        </a:lnSpc>
                        <a:spcAft>
                          <a:spcPts val="800"/>
                        </a:spcAft>
                      </a:pPr>
                      <a:r>
                        <a:rPr lang="es-MX" sz="800" dirty="0">
                          <a:effectLst/>
                        </a:rPr>
                        <a:t>Falta mas de uno de los datos solicitado en el documento </a:t>
                      </a:r>
                      <a:endParaRPr lang="es-E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extLst>
                  <a:ext uri="{0D108BD9-81ED-4DB2-BD59-A6C34878D82A}">
                    <a16:rowId xmlns:a16="http://schemas.microsoft.com/office/drawing/2014/main" val="4206872999"/>
                  </a:ext>
                </a:extLst>
              </a:tr>
              <a:tr h="500766">
                <a:tc vMerge="1">
                  <a:txBody>
                    <a:bodyPr/>
                    <a:lstStyle/>
                    <a:p>
                      <a:endParaRPr lang="es-ES"/>
                    </a:p>
                  </a:txBody>
                  <a:tcPr/>
                </a:tc>
                <a:tc>
                  <a:txBody>
                    <a:bodyPr/>
                    <a:lstStyle/>
                    <a:p>
                      <a:pPr>
                        <a:lnSpc>
                          <a:spcPct val="107000"/>
                        </a:lnSpc>
                        <a:spcAft>
                          <a:spcPts val="800"/>
                        </a:spcAft>
                      </a:pPr>
                      <a:r>
                        <a:rPr lang="es-MX" sz="800" dirty="0">
                          <a:effectLst/>
                        </a:rPr>
                        <a:t> La presentación en power point es agradable a la vista. No hay errores ortográficos y la redacción es coherente y utiliza lenguaje adecuado.</a:t>
                      </a:r>
                      <a:endParaRPr lang="es-E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tc>
                  <a:txBody>
                    <a:bodyPr/>
                    <a:lstStyle/>
                    <a:p>
                      <a:pPr>
                        <a:lnSpc>
                          <a:spcPct val="107000"/>
                        </a:lnSpc>
                        <a:spcAft>
                          <a:spcPts val="800"/>
                        </a:spcAft>
                      </a:pPr>
                      <a:r>
                        <a:rPr lang="es-MX" sz="800" dirty="0">
                          <a:effectLst/>
                        </a:rPr>
                        <a:t>La presentación es agradable a la vista, sin embargo, contiene uno o dos errores de ortografía y pudiese tener incoherencias en la redacción.</a:t>
                      </a:r>
                      <a:endParaRPr lang="es-E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tc>
                  <a:txBody>
                    <a:bodyPr/>
                    <a:lstStyle/>
                    <a:p>
                      <a:pPr>
                        <a:lnSpc>
                          <a:spcPct val="107000"/>
                        </a:lnSpc>
                        <a:spcAft>
                          <a:spcPts val="800"/>
                        </a:spcAft>
                      </a:pPr>
                      <a:r>
                        <a:rPr lang="es-MX" sz="800" dirty="0">
                          <a:effectLst/>
                        </a:rPr>
                        <a:t>La presentación es poco agradable a la vista, contiene mas de tres errores ortográficos y tiene una redacción deficiente.</a:t>
                      </a:r>
                      <a:endParaRPr lang="es-E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extLst>
                  <a:ext uri="{0D108BD9-81ED-4DB2-BD59-A6C34878D82A}">
                    <a16:rowId xmlns:a16="http://schemas.microsoft.com/office/drawing/2014/main" val="2727594666"/>
                  </a:ext>
                </a:extLst>
              </a:tr>
              <a:tr h="120424">
                <a:tc>
                  <a:txBody>
                    <a:bodyPr/>
                    <a:lstStyle/>
                    <a:p>
                      <a:pPr algn="ctr">
                        <a:lnSpc>
                          <a:spcPct val="107000"/>
                        </a:lnSpc>
                        <a:spcAft>
                          <a:spcPts val="800"/>
                        </a:spcAft>
                      </a:pPr>
                      <a:r>
                        <a:rPr lang="es-MX" sz="800" dirty="0">
                          <a:solidFill>
                            <a:srgbClr val="7030A0"/>
                          </a:solidFill>
                          <a:effectLst/>
                        </a:rPr>
                        <a:t>1 puntos</a:t>
                      </a:r>
                      <a:endParaRPr lang="es-ES" sz="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rgbClr val="CC99FF"/>
                    </a:solidFill>
                  </a:tcPr>
                </a:tc>
                <a:tc>
                  <a:txBody>
                    <a:bodyPr/>
                    <a:lstStyle/>
                    <a:p>
                      <a:pPr>
                        <a:lnSpc>
                          <a:spcPct val="107000"/>
                        </a:lnSpc>
                        <a:spcAft>
                          <a:spcPts val="800"/>
                        </a:spcAft>
                      </a:pPr>
                      <a:r>
                        <a:rPr lang="es-MX" sz="800">
                          <a:effectLst/>
                        </a:rPr>
                        <a:t>1 puntos </a:t>
                      </a:r>
                      <a:endParaRPr lang="es-ES" sz="80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tc>
                  <a:txBody>
                    <a:bodyPr/>
                    <a:lstStyle/>
                    <a:p>
                      <a:pPr>
                        <a:lnSpc>
                          <a:spcPct val="107000"/>
                        </a:lnSpc>
                        <a:spcAft>
                          <a:spcPts val="800"/>
                        </a:spcAft>
                      </a:pPr>
                      <a:r>
                        <a:rPr lang="es-MX" sz="800">
                          <a:effectLst/>
                        </a:rPr>
                        <a:t>0.5 punto </a:t>
                      </a:r>
                      <a:endParaRPr lang="es-ES" sz="80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tc>
                  <a:txBody>
                    <a:bodyPr/>
                    <a:lstStyle/>
                    <a:p>
                      <a:pPr>
                        <a:lnSpc>
                          <a:spcPct val="107000"/>
                        </a:lnSpc>
                        <a:spcAft>
                          <a:spcPts val="800"/>
                        </a:spcAft>
                      </a:pPr>
                      <a:r>
                        <a:rPr lang="es-MX" sz="800">
                          <a:effectLst/>
                        </a:rPr>
                        <a:t>0 puntos </a:t>
                      </a:r>
                      <a:endParaRPr lang="es-ES" sz="80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extLst>
                  <a:ext uri="{0D108BD9-81ED-4DB2-BD59-A6C34878D82A}">
                    <a16:rowId xmlns:a16="http://schemas.microsoft.com/office/drawing/2014/main" val="1708388302"/>
                  </a:ext>
                </a:extLst>
              </a:tr>
              <a:tr h="500766">
                <a:tc>
                  <a:txBody>
                    <a:bodyPr/>
                    <a:lstStyle/>
                    <a:p>
                      <a:pPr algn="ctr">
                        <a:lnSpc>
                          <a:spcPct val="107000"/>
                        </a:lnSpc>
                        <a:spcAft>
                          <a:spcPts val="800"/>
                        </a:spcAft>
                      </a:pPr>
                      <a:r>
                        <a:rPr lang="es-MX" sz="800" dirty="0">
                          <a:solidFill>
                            <a:srgbClr val="7030A0"/>
                          </a:solidFill>
                          <a:effectLst/>
                        </a:rPr>
                        <a:t>Planeación </a:t>
                      </a:r>
                      <a:endParaRPr lang="es-ES" sz="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rgbClr val="CC99FF"/>
                    </a:solidFill>
                  </a:tcPr>
                </a:tc>
                <a:tc>
                  <a:txBody>
                    <a:bodyPr/>
                    <a:lstStyle/>
                    <a:p>
                      <a:pPr>
                        <a:lnSpc>
                          <a:spcPct val="107000"/>
                        </a:lnSpc>
                        <a:spcAft>
                          <a:spcPts val="800"/>
                        </a:spcAft>
                      </a:pPr>
                      <a:r>
                        <a:rPr lang="es-MX" sz="800">
                          <a:effectLst/>
                        </a:rPr>
                        <a:t>Planea la lección de forma detallada y establece actividad específica para trabajar el tema e identifica de forma clara los objetivos del alumno y los objetivos del docente</a:t>
                      </a:r>
                      <a:endParaRPr lang="es-ES" sz="80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tc>
                  <a:txBody>
                    <a:bodyPr/>
                    <a:lstStyle/>
                    <a:p>
                      <a:pPr>
                        <a:lnSpc>
                          <a:spcPct val="107000"/>
                        </a:lnSpc>
                        <a:spcAft>
                          <a:spcPts val="800"/>
                        </a:spcAft>
                      </a:pPr>
                      <a:r>
                        <a:rPr lang="es-MX" sz="800">
                          <a:effectLst/>
                        </a:rPr>
                        <a:t> Planea la lección de forma detallada y establece actividad específica para trabajar el tema e identifica los objetivos del alumno y los objetivos del docente.</a:t>
                      </a:r>
                      <a:endParaRPr lang="es-ES" sz="80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tc>
                  <a:txBody>
                    <a:bodyPr/>
                    <a:lstStyle/>
                    <a:p>
                      <a:pPr>
                        <a:lnSpc>
                          <a:spcPct val="107000"/>
                        </a:lnSpc>
                        <a:spcAft>
                          <a:spcPts val="800"/>
                        </a:spcAft>
                      </a:pPr>
                      <a:r>
                        <a:rPr lang="es-MX" sz="800" dirty="0">
                          <a:effectLst/>
                        </a:rPr>
                        <a:t>Planea la lección de forma poco detallada y establece actividad específica para trabajar el tema y/o no identifica los objetivos del alumno y los objetivos del docente.</a:t>
                      </a:r>
                      <a:endParaRPr lang="es-E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extLst>
                  <a:ext uri="{0D108BD9-81ED-4DB2-BD59-A6C34878D82A}">
                    <a16:rowId xmlns:a16="http://schemas.microsoft.com/office/drawing/2014/main" val="3127574712"/>
                  </a:ext>
                </a:extLst>
              </a:tr>
              <a:tr h="120424">
                <a:tc>
                  <a:txBody>
                    <a:bodyPr/>
                    <a:lstStyle/>
                    <a:p>
                      <a:pPr algn="ctr">
                        <a:lnSpc>
                          <a:spcPct val="107000"/>
                        </a:lnSpc>
                        <a:spcAft>
                          <a:spcPts val="800"/>
                        </a:spcAft>
                      </a:pPr>
                      <a:r>
                        <a:rPr lang="es-MX" sz="800" dirty="0">
                          <a:solidFill>
                            <a:srgbClr val="7030A0"/>
                          </a:solidFill>
                          <a:effectLst/>
                        </a:rPr>
                        <a:t>1 puntos </a:t>
                      </a:r>
                      <a:endParaRPr lang="es-ES" sz="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rgbClr val="CC99FF"/>
                    </a:solidFill>
                  </a:tcPr>
                </a:tc>
                <a:tc>
                  <a:txBody>
                    <a:bodyPr/>
                    <a:lstStyle/>
                    <a:p>
                      <a:pPr>
                        <a:lnSpc>
                          <a:spcPct val="107000"/>
                        </a:lnSpc>
                        <a:spcAft>
                          <a:spcPts val="800"/>
                        </a:spcAft>
                      </a:pPr>
                      <a:r>
                        <a:rPr lang="es-MX" sz="800">
                          <a:effectLst/>
                        </a:rPr>
                        <a:t>1 puntos </a:t>
                      </a:r>
                      <a:endParaRPr lang="es-ES" sz="80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tc>
                  <a:txBody>
                    <a:bodyPr/>
                    <a:lstStyle/>
                    <a:p>
                      <a:pPr>
                        <a:lnSpc>
                          <a:spcPct val="107000"/>
                        </a:lnSpc>
                        <a:spcAft>
                          <a:spcPts val="800"/>
                        </a:spcAft>
                      </a:pPr>
                      <a:r>
                        <a:rPr lang="es-MX" sz="800" dirty="0">
                          <a:effectLst/>
                        </a:rPr>
                        <a:t>.5 punto </a:t>
                      </a:r>
                      <a:endParaRPr lang="es-E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tc>
                  <a:txBody>
                    <a:bodyPr/>
                    <a:lstStyle/>
                    <a:p>
                      <a:pPr>
                        <a:lnSpc>
                          <a:spcPct val="107000"/>
                        </a:lnSpc>
                        <a:spcAft>
                          <a:spcPts val="800"/>
                        </a:spcAft>
                      </a:pPr>
                      <a:r>
                        <a:rPr lang="es-MX" sz="800" dirty="0">
                          <a:effectLst/>
                        </a:rPr>
                        <a:t>0 puntos </a:t>
                      </a:r>
                      <a:endParaRPr lang="es-E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extLst>
                  <a:ext uri="{0D108BD9-81ED-4DB2-BD59-A6C34878D82A}">
                    <a16:rowId xmlns:a16="http://schemas.microsoft.com/office/drawing/2014/main" val="369533782"/>
                  </a:ext>
                </a:extLst>
              </a:tr>
              <a:tr h="754328">
                <a:tc>
                  <a:txBody>
                    <a:bodyPr/>
                    <a:lstStyle/>
                    <a:p>
                      <a:pPr algn="ctr">
                        <a:lnSpc>
                          <a:spcPct val="107000"/>
                        </a:lnSpc>
                        <a:spcAft>
                          <a:spcPts val="800"/>
                        </a:spcAft>
                      </a:pPr>
                      <a:r>
                        <a:rPr lang="es-MX" sz="800" dirty="0">
                          <a:solidFill>
                            <a:srgbClr val="7030A0"/>
                          </a:solidFill>
                          <a:effectLst/>
                        </a:rPr>
                        <a:t>Aplicación (video)</a:t>
                      </a:r>
                      <a:endParaRPr lang="es-ES" sz="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rgbClr val="CC99FF"/>
                    </a:solidFill>
                  </a:tcPr>
                </a:tc>
                <a:tc>
                  <a:txBody>
                    <a:bodyPr/>
                    <a:lstStyle/>
                    <a:p>
                      <a:pPr>
                        <a:lnSpc>
                          <a:spcPct val="107000"/>
                        </a:lnSpc>
                        <a:spcAft>
                          <a:spcPts val="800"/>
                        </a:spcAft>
                      </a:pPr>
                      <a:r>
                        <a:rPr lang="es-MX" sz="800" dirty="0">
                          <a:effectLst/>
                        </a:rPr>
                        <a:t>Ponen en práctica con al menos un alumno de educación preescolar la(s) lección(es) la lección planeada, el video permite identificar los procesos y estrategias que utiliza el alumno; así como obstáculos y dificultades que se presentaron.</a:t>
                      </a:r>
                      <a:endParaRPr lang="es-E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tc>
                  <a:txBody>
                    <a:bodyPr/>
                    <a:lstStyle/>
                    <a:p>
                      <a:pPr>
                        <a:lnSpc>
                          <a:spcPct val="107000"/>
                        </a:lnSpc>
                        <a:spcAft>
                          <a:spcPts val="800"/>
                        </a:spcAft>
                      </a:pPr>
                      <a:r>
                        <a:rPr lang="es-MX" sz="800" dirty="0">
                          <a:effectLst/>
                        </a:rPr>
                        <a:t>Ponen en práctica con al menos un alumno de educación preescolar la(s) lección(es) la lección planeada, el video permite identificar los procesos o las estrategias que utiliza el alumno, pero no obstáculos y dificultades que se presentaron.</a:t>
                      </a:r>
                      <a:endParaRPr lang="es-E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tc>
                  <a:txBody>
                    <a:bodyPr/>
                    <a:lstStyle/>
                    <a:p>
                      <a:pPr>
                        <a:lnSpc>
                          <a:spcPct val="107000"/>
                        </a:lnSpc>
                        <a:spcAft>
                          <a:spcPts val="800"/>
                        </a:spcAft>
                      </a:pPr>
                      <a:r>
                        <a:rPr lang="es-MX" sz="800" dirty="0">
                          <a:effectLst/>
                        </a:rPr>
                        <a:t>Ponen en práctica con al menos un alumno de educación preescolar la(s) lección(es) la lección planeada, el video no permite identificar los procesos o las estrategias que utiliza el alumno ni obstáculos y dificultades que se presentaron</a:t>
                      </a:r>
                      <a:endParaRPr lang="es-E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extLst>
                  <a:ext uri="{0D108BD9-81ED-4DB2-BD59-A6C34878D82A}">
                    <a16:rowId xmlns:a16="http://schemas.microsoft.com/office/drawing/2014/main" val="445984896"/>
                  </a:ext>
                </a:extLst>
              </a:tr>
              <a:tr h="120424">
                <a:tc>
                  <a:txBody>
                    <a:bodyPr/>
                    <a:lstStyle/>
                    <a:p>
                      <a:pPr algn="ctr">
                        <a:lnSpc>
                          <a:spcPct val="107000"/>
                        </a:lnSpc>
                        <a:spcAft>
                          <a:spcPts val="800"/>
                        </a:spcAft>
                      </a:pPr>
                      <a:r>
                        <a:rPr lang="es-MX" sz="800" dirty="0">
                          <a:solidFill>
                            <a:srgbClr val="7030A0"/>
                          </a:solidFill>
                          <a:effectLst/>
                        </a:rPr>
                        <a:t>3 puntos </a:t>
                      </a:r>
                      <a:endParaRPr lang="es-ES" sz="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rgbClr val="CC99FF"/>
                    </a:solidFill>
                  </a:tcPr>
                </a:tc>
                <a:tc>
                  <a:txBody>
                    <a:bodyPr/>
                    <a:lstStyle/>
                    <a:p>
                      <a:pPr>
                        <a:lnSpc>
                          <a:spcPct val="107000"/>
                        </a:lnSpc>
                        <a:spcAft>
                          <a:spcPts val="800"/>
                        </a:spcAft>
                      </a:pPr>
                      <a:r>
                        <a:rPr lang="es-MX" sz="800">
                          <a:effectLst/>
                        </a:rPr>
                        <a:t>3 puntos </a:t>
                      </a:r>
                      <a:endParaRPr lang="es-ES" sz="80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tc>
                  <a:txBody>
                    <a:bodyPr/>
                    <a:lstStyle/>
                    <a:p>
                      <a:pPr>
                        <a:lnSpc>
                          <a:spcPct val="107000"/>
                        </a:lnSpc>
                        <a:spcAft>
                          <a:spcPts val="800"/>
                        </a:spcAft>
                      </a:pPr>
                      <a:r>
                        <a:rPr lang="es-MX" sz="800">
                          <a:effectLst/>
                        </a:rPr>
                        <a:t>2 punto </a:t>
                      </a:r>
                      <a:endParaRPr lang="es-ES" sz="80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tc>
                  <a:txBody>
                    <a:bodyPr/>
                    <a:lstStyle/>
                    <a:p>
                      <a:pPr>
                        <a:lnSpc>
                          <a:spcPct val="107000"/>
                        </a:lnSpc>
                        <a:spcAft>
                          <a:spcPts val="800"/>
                        </a:spcAft>
                      </a:pPr>
                      <a:r>
                        <a:rPr lang="es-MX" sz="800">
                          <a:effectLst/>
                        </a:rPr>
                        <a:t>1 puntos </a:t>
                      </a:r>
                      <a:endParaRPr lang="es-ES" sz="80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extLst>
                  <a:ext uri="{0D108BD9-81ED-4DB2-BD59-A6C34878D82A}">
                    <a16:rowId xmlns:a16="http://schemas.microsoft.com/office/drawing/2014/main" val="697430645"/>
                  </a:ext>
                </a:extLst>
              </a:tr>
              <a:tr h="1134671">
                <a:tc>
                  <a:txBody>
                    <a:bodyPr/>
                    <a:lstStyle/>
                    <a:p>
                      <a:pPr algn="ctr">
                        <a:lnSpc>
                          <a:spcPct val="107000"/>
                        </a:lnSpc>
                        <a:spcAft>
                          <a:spcPts val="800"/>
                        </a:spcAft>
                      </a:pPr>
                      <a:r>
                        <a:rPr lang="es-MX" sz="800" dirty="0">
                          <a:solidFill>
                            <a:srgbClr val="7030A0"/>
                          </a:solidFill>
                          <a:effectLst/>
                        </a:rPr>
                        <a:t>Matriz de analítica</a:t>
                      </a:r>
                      <a:endParaRPr lang="es-ES" sz="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rgbClr val="CC99FF"/>
                    </a:solidFill>
                  </a:tcPr>
                </a:tc>
                <a:tc>
                  <a:txBody>
                    <a:bodyPr/>
                    <a:lstStyle/>
                    <a:p>
                      <a:pPr>
                        <a:lnSpc>
                          <a:spcPct val="107000"/>
                        </a:lnSpc>
                        <a:spcAft>
                          <a:spcPts val="800"/>
                        </a:spcAft>
                      </a:pPr>
                      <a:r>
                        <a:rPr lang="es-MX" sz="800">
                          <a:effectLst/>
                        </a:rPr>
                        <a:t>Establece de forma completa el referente empírico (hechos), realiza el análisis especulativo contestando a la pregunta ¿Qué pasa aquí? de forma detallada, reflexiona y contesta exhaustivamente a las preguntas ¿Qué logros tuvo el alumno al abordar las actividades?, ¿Qué logros tuvo el alumno al abordar las actividades?, establece los referentes teóricos en donde expliquen logros y dificultades identificados.</a:t>
                      </a:r>
                      <a:endParaRPr lang="es-ES" sz="80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tc>
                  <a:txBody>
                    <a:bodyPr/>
                    <a:lstStyle/>
                    <a:p>
                      <a:pPr>
                        <a:lnSpc>
                          <a:spcPct val="107000"/>
                        </a:lnSpc>
                        <a:spcAft>
                          <a:spcPts val="800"/>
                        </a:spcAft>
                      </a:pPr>
                      <a:r>
                        <a:rPr lang="es-MX" sz="800">
                          <a:effectLst/>
                        </a:rPr>
                        <a:t>Establece el referente empírico (hechos), realiza el análisis especulativo contestando a la pregunta ¿Qué pasa aquí?, reflexiona y contesta a las preguntas ¿Qué logros tuvo el alumno al abordar las actividades?, ¿Qué logros tuvo el alumno al abordar las actividades?, establece los referentes teóricos en donde expliquen logros y dificultades identificados.</a:t>
                      </a:r>
                      <a:endParaRPr lang="es-ES" sz="80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tc>
                  <a:txBody>
                    <a:bodyPr/>
                    <a:lstStyle/>
                    <a:p>
                      <a:pPr>
                        <a:lnSpc>
                          <a:spcPct val="107000"/>
                        </a:lnSpc>
                        <a:spcAft>
                          <a:spcPts val="800"/>
                        </a:spcAft>
                      </a:pPr>
                      <a:r>
                        <a:rPr lang="es-MX" sz="800" dirty="0">
                          <a:effectLst/>
                        </a:rPr>
                        <a:t>Establece pobremente el referente empírico (hechos), realiza el análisis especulativo contestando a la pregunta ¿Qué pasa aquí?, reflexiona y contesta a las preguntas de forma incompleta ¿Qué logros tuvo el alumno al abordar las actividades?, ¿Qué logros tuvo el alumno al abordar las actividades?, establece los referentes teóricos en donde expliquen logros y dificultades identificados desordenadamente e incompleto.</a:t>
                      </a:r>
                      <a:endParaRPr lang="es-E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extLst>
                  <a:ext uri="{0D108BD9-81ED-4DB2-BD59-A6C34878D82A}">
                    <a16:rowId xmlns:a16="http://schemas.microsoft.com/office/drawing/2014/main" val="4166217300"/>
                  </a:ext>
                </a:extLst>
              </a:tr>
              <a:tr h="120424">
                <a:tc>
                  <a:txBody>
                    <a:bodyPr/>
                    <a:lstStyle/>
                    <a:p>
                      <a:pPr algn="ctr">
                        <a:lnSpc>
                          <a:spcPct val="107000"/>
                        </a:lnSpc>
                        <a:spcAft>
                          <a:spcPts val="800"/>
                        </a:spcAft>
                      </a:pPr>
                      <a:r>
                        <a:rPr lang="es-MX" sz="800" dirty="0">
                          <a:solidFill>
                            <a:srgbClr val="7030A0"/>
                          </a:solidFill>
                          <a:effectLst/>
                        </a:rPr>
                        <a:t>3 puntos </a:t>
                      </a:r>
                      <a:endParaRPr lang="es-ES" sz="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rgbClr val="CC99FF"/>
                    </a:solidFill>
                  </a:tcPr>
                </a:tc>
                <a:tc>
                  <a:txBody>
                    <a:bodyPr/>
                    <a:lstStyle/>
                    <a:p>
                      <a:pPr>
                        <a:lnSpc>
                          <a:spcPct val="107000"/>
                        </a:lnSpc>
                        <a:spcAft>
                          <a:spcPts val="800"/>
                        </a:spcAft>
                      </a:pPr>
                      <a:r>
                        <a:rPr lang="es-MX" sz="800">
                          <a:effectLst/>
                        </a:rPr>
                        <a:t>3 puntos </a:t>
                      </a:r>
                      <a:endParaRPr lang="es-ES" sz="80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tc>
                  <a:txBody>
                    <a:bodyPr/>
                    <a:lstStyle/>
                    <a:p>
                      <a:pPr>
                        <a:lnSpc>
                          <a:spcPct val="107000"/>
                        </a:lnSpc>
                        <a:spcAft>
                          <a:spcPts val="800"/>
                        </a:spcAft>
                      </a:pPr>
                      <a:r>
                        <a:rPr lang="es-MX" sz="800" dirty="0">
                          <a:effectLst/>
                        </a:rPr>
                        <a:t>2 punto </a:t>
                      </a:r>
                      <a:endParaRPr lang="es-E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tc>
                  <a:txBody>
                    <a:bodyPr/>
                    <a:lstStyle/>
                    <a:p>
                      <a:pPr>
                        <a:lnSpc>
                          <a:spcPct val="107000"/>
                        </a:lnSpc>
                        <a:spcAft>
                          <a:spcPts val="800"/>
                        </a:spcAft>
                      </a:pPr>
                      <a:r>
                        <a:rPr lang="es-MX" sz="800" dirty="0">
                          <a:effectLst/>
                        </a:rPr>
                        <a:t>1 puntos </a:t>
                      </a:r>
                      <a:endParaRPr lang="es-E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extLst>
                  <a:ext uri="{0D108BD9-81ED-4DB2-BD59-A6C34878D82A}">
                    <a16:rowId xmlns:a16="http://schemas.microsoft.com/office/drawing/2014/main" val="3416856107"/>
                  </a:ext>
                </a:extLst>
              </a:tr>
              <a:tr h="500766">
                <a:tc>
                  <a:txBody>
                    <a:bodyPr/>
                    <a:lstStyle/>
                    <a:p>
                      <a:pPr algn="ctr">
                        <a:lnSpc>
                          <a:spcPct val="107000"/>
                        </a:lnSpc>
                        <a:spcAft>
                          <a:spcPts val="800"/>
                        </a:spcAft>
                      </a:pPr>
                      <a:r>
                        <a:rPr lang="es-MX" sz="800" dirty="0">
                          <a:solidFill>
                            <a:srgbClr val="7030A0"/>
                          </a:solidFill>
                          <a:effectLst/>
                        </a:rPr>
                        <a:t>Conclusión/reflexión </a:t>
                      </a:r>
                      <a:endParaRPr lang="es-ES" sz="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rgbClr val="CC99FF"/>
                    </a:solidFill>
                  </a:tcPr>
                </a:tc>
                <a:tc>
                  <a:txBody>
                    <a:bodyPr/>
                    <a:lstStyle/>
                    <a:p>
                      <a:pPr>
                        <a:lnSpc>
                          <a:spcPct val="107000"/>
                        </a:lnSpc>
                        <a:spcAft>
                          <a:spcPts val="800"/>
                        </a:spcAft>
                      </a:pPr>
                      <a:r>
                        <a:rPr lang="es-MX" sz="800" dirty="0">
                          <a:effectLst/>
                        </a:rPr>
                        <a:t>Sintetiza de manera organizada las ideas expuestas en el desarrollo de la actividad de acuerdo a las competencias y propósitos de la unidad y realiza una reflexión final completa.</a:t>
                      </a:r>
                      <a:endParaRPr lang="es-E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tc>
                  <a:txBody>
                    <a:bodyPr/>
                    <a:lstStyle/>
                    <a:p>
                      <a:pPr>
                        <a:lnSpc>
                          <a:spcPct val="107000"/>
                        </a:lnSpc>
                        <a:spcAft>
                          <a:spcPts val="800"/>
                        </a:spcAft>
                      </a:pPr>
                      <a:r>
                        <a:rPr lang="es-MX" sz="800" dirty="0">
                          <a:effectLst/>
                        </a:rPr>
                        <a:t>Sintetiza de manera desorganizada las ideas expuestas en el desarrollo y realiza una reflexión final breve.</a:t>
                      </a:r>
                      <a:endParaRPr lang="es-E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tc>
                  <a:txBody>
                    <a:bodyPr/>
                    <a:lstStyle/>
                    <a:p>
                      <a:pPr>
                        <a:lnSpc>
                          <a:spcPct val="107000"/>
                        </a:lnSpc>
                        <a:spcAft>
                          <a:spcPts val="800"/>
                        </a:spcAft>
                      </a:pPr>
                      <a:r>
                        <a:rPr lang="es-MX" sz="800" dirty="0">
                          <a:effectLst/>
                        </a:rPr>
                        <a:t>No logra sintetizar las ideas expuestas en el desarrollo y la reflexión final es demasiado breve o incompleta</a:t>
                      </a:r>
                      <a:endParaRPr lang="es-E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extLst>
                  <a:ext uri="{0D108BD9-81ED-4DB2-BD59-A6C34878D82A}">
                    <a16:rowId xmlns:a16="http://schemas.microsoft.com/office/drawing/2014/main" val="3025061667"/>
                  </a:ext>
                </a:extLst>
              </a:tr>
              <a:tr h="120424">
                <a:tc>
                  <a:txBody>
                    <a:bodyPr/>
                    <a:lstStyle/>
                    <a:p>
                      <a:pPr algn="ctr">
                        <a:lnSpc>
                          <a:spcPct val="107000"/>
                        </a:lnSpc>
                        <a:spcAft>
                          <a:spcPts val="800"/>
                        </a:spcAft>
                      </a:pPr>
                      <a:r>
                        <a:rPr lang="es-MX" sz="800" dirty="0">
                          <a:solidFill>
                            <a:srgbClr val="7030A0"/>
                          </a:solidFill>
                          <a:effectLst/>
                        </a:rPr>
                        <a:t>2 puntos </a:t>
                      </a:r>
                      <a:endParaRPr lang="es-ES" sz="8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rgbClr val="CC99FF"/>
                    </a:solidFill>
                  </a:tcPr>
                </a:tc>
                <a:tc>
                  <a:txBody>
                    <a:bodyPr/>
                    <a:lstStyle/>
                    <a:p>
                      <a:pPr>
                        <a:lnSpc>
                          <a:spcPct val="107000"/>
                        </a:lnSpc>
                        <a:spcAft>
                          <a:spcPts val="800"/>
                        </a:spcAft>
                      </a:pPr>
                      <a:r>
                        <a:rPr lang="es-MX" sz="800" dirty="0">
                          <a:effectLst/>
                        </a:rPr>
                        <a:t>2 puntos</a:t>
                      </a:r>
                      <a:endParaRPr lang="es-E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tc>
                  <a:txBody>
                    <a:bodyPr/>
                    <a:lstStyle/>
                    <a:p>
                      <a:pPr>
                        <a:lnSpc>
                          <a:spcPct val="107000"/>
                        </a:lnSpc>
                        <a:spcAft>
                          <a:spcPts val="800"/>
                        </a:spcAft>
                      </a:pPr>
                      <a:r>
                        <a:rPr lang="es-MX" sz="800" dirty="0">
                          <a:effectLst/>
                        </a:rPr>
                        <a:t>1 punto</a:t>
                      </a:r>
                      <a:endParaRPr lang="es-E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tc>
                  <a:txBody>
                    <a:bodyPr/>
                    <a:lstStyle/>
                    <a:p>
                      <a:pPr>
                        <a:lnSpc>
                          <a:spcPct val="107000"/>
                        </a:lnSpc>
                        <a:spcAft>
                          <a:spcPts val="800"/>
                        </a:spcAft>
                      </a:pPr>
                      <a:r>
                        <a:rPr lang="es-MX" sz="800" dirty="0">
                          <a:effectLst/>
                        </a:rPr>
                        <a:t>0.5 puntos</a:t>
                      </a:r>
                      <a:endParaRPr lang="es-E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22295" marR="22295" marT="0" marB="0" anchor="ctr">
                    <a:solidFill>
                      <a:schemeClr val="bg1">
                        <a:lumMod val="95000"/>
                      </a:schemeClr>
                    </a:solidFill>
                  </a:tcPr>
                </a:tc>
                <a:extLst>
                  <a:ext uri="{0D108BD9-81ED-4DB2-BD59-A6C34878D82A}">
                    <a16:rowId xmlns:a16="http://schemas.microsoft.com/office/drawing/2014/main" val="1331695491"/>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9941"/>
        <p:cNvGrpSpPr/>
        <p:nvPr/>
      </p:nvGrpSpPr>
      <p:grpSpPr>
        <a:xfrm>
          <a:off x="0" y="0"/>
          <a:ext cx="0" cy="0"/>
          <a:chOff x="0" y="0"/>
          <a:chExt cx="0" cy="0"/>
        </a:xfrm>
      </p:grpSpPr>
      <p:pic>
        <p:nvPicPr>
          <p:cNvPr id="9942" name="Google Shape;9942;p69">
            <a:hlinkClick r:id="rId3"/>
          </p:cNvPr>
          <p:cNvPicPr preferRelativeResize="0"/>
          <p:nvPr/>
        </p:nvPicPr>
        <p:blipFill>
          <a:blip r:embed="rId4">
            <a:alphaModFix/>
          </a:blip>
          <a:stretch>
            <a:fillRect/>
          </a:stretch>
        </p:blipFill>
        <p:spPr>
          <a:xfrm>
            <a:off x="3451063" y="2123075"/>
            <a:ext cx="2241874" cy="8973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9"/>
        <p:cNvGrpSpPr/>
        <p:nvPr/>
      </p:nvGrpSpPr>
      <p:grpSpPr>
        <a:xfrm>
          <a:off x="0" y="0"/>
          <a:ext cx="0" cy="0"/>
          <a:chOff x="0" y="0"/>
          <a:chExt cx="0" cy="0"/>
        </a:xfrm>
      </p:grpSpPr>
      <p:grpSp>
        <p:nvGrpSpPr>
          <p:cNvPr id="4" name="Google Shape;619;p30">
            <a:extLst>
              <a:ext uri="{FF2B5EF4-FFF2-40B4-BE49-F238E27FC236}">
                <a16:creationId xmlns:a16="http://schemas.microsoft.com/office/drawing/2014/main" id="{E4DB9370-A05C-40AA-84DD-ED440DD3E666}"/>
              </a:ext>
            </a:extLst>
          </p:cNvPr>
          <p:cNvGrpSpPr/>
          <p:nvPr/>
        </p:nvGrpSpPr>
        <p:grpSpPr>
          <a:xfrm>
            <a:off x="24064" y="3829745"/>
            <a:ext cx="1474378" cy="1229449"/>
            <a:chOff x="981282" y="1614329"/>
            <a:chExt cx="3078623" cy="2542771"/>
          </a:xfrm>
        </p:grpSpPr>
        <p:grpSp>
          <p:nvGrpSpPr>
            <p:cNvPr id="5" name="Google Shape;620;p30">
              <a:extLst>
                <a:ext uri="{FF2B5EF4-FFF2-40B4-BE49-F238E27FC236}">
                  <a16:creationId xmlns:a16="http://schemas.microsoft.com/office/drawing/2014/main" id="{44BDF68B-841D-460E-BF95-B854F93C3DC9}"/>
                </a:ext>
              </a:extLst>
            </p:cNvPr>
            <p:cNvGrpSpPr/>
            <p:nvPr/>
          </p:nvGrpSpPr>
          <p:grpSpPr>
            <a:xfrm>
              <a:off x="981282" y="1614329"/>
              <a:ext cx="3078623" cy="2542771"/>
              <a:chOff x="981282" y="1614329"/>
              <a:chExt cx="3078623" cy="2542771"/>
            </a:xfrm>
          </p:grpSpPr>
          <p:sp>
            <p:nvSpPr>
              <p:cNvPr id="80" name="Google Shape;621;p30">
                <a:extLst>
                  <a:ext uri="{FF2B5EF4-FFF2-40B4-BE49-F238E27FC236}">
                    <a16:creationId xmlns:a16="http://schemas.microsoft.com/office/drawing/2014/main" id="{63D4ADAF-FF70-465A-8A1C-4B58666EC604}"/>
                  </a:ext>
                </a:extLst>
              </p:cNvPr>
              <p:cNvSpPr/>
              <p:nvPr/>
            </p:nvSpPr>
            <p:spPr>
              <a:xfrm>
                <a:off x="2851375" y="4013400"/>
                <a:ext cx="966250" cy="143700"/>
              </a:xfrm>
              <a:custGeom>
                <a:avLst/>
                <a:gdLst/>
                <a:ahLst/>
                <a:cxnLst/>
                <a:rect l="l" t="t" r="r" b="b"/>
                <a:pathLst>
                  <a:path w="38650" h="5748" extrusionOk="0">
                    <a:moveTo>
                      <a:pt x="19325" y="1"/>
                    </a:moveTo>
                    <a:cubicBezTo>
                      <a:pt x="8705" y="1"/>
                      <a:pt x="0" y="1244"/>
                      <a:pt x="0" y="2790"/>
                    </a:cubicBezTo>
                    <a:cubicBezTo>
                      <a:pt x="0" y="4470"/>
                      <a:pt x="8705" y="5748"/>
                      <a:pt x="19325" y="5748"/>
                    </a:cubicBezTo>
                    <a:cubicBezTo>
                      <a:pt x="29979" y="5748"/>
                      <a:pt x="38650" y="4470"/>
                      <a:pt x="38650" y="2790"/>
                    </a:cubicBezTo>
                    <a:cubicBezTo>
                      <a:pt x="38650" y="1244"/>
                      <a:pt x="29979" y="1"/>
                      <a:pt x="1932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1" name="Google Shape;622;p30">
                <a:extLst>
                  <a:ext uri="{FF2B5EF4-FFF2-40B4-BE49-F238E27FC236}">
                    <a16:creationId xmlns:a16="http://schemas.microsoft.com/office/drawing/2014/main" id="{4E895FBA-ACC9-49B7-AC9E-77D150EAF746}"/>
                  </a:ext>
                </a:extLst>
              </p:cNvPr>
              <p:cNvGrpSpPr/>
              <p:nvPr/>
            </p:nvGrpSpPr>
            <p:grpSpPr>
              <a:xfrm>
                <a:off x="981282" y="3437559"/>
                <a:ext cx="3078623" cy="592869"/>
                <a:chOff x="133649" y="3580487"/>
                <a:chExt cx="3468870" cy="592869"/>
              </a:xfrm>
            </p:grpSpPr>
            <p:sp>
              <p:nvSpPr>
                <p:cNvPr id="124" name="Google Shape;623;p30">
                  <a:extLst>
                    <a:ext uri="{FF2B5EF4-FFF2-40B4-BE49-F238E27FC236}">
                      <a16:creationId xmlns:a16="http://schemas.microsoft.com/office/drawing/2014/main" id="{2C7EB1A6-D988-47A2-ADB3-3049D14FE27E}"/>
                    </a:ext>
                  </a:extLst>
                </p:cNvPr>
                <p:cNvSpPr/>
                <p:nvPr/>
              </p:nvSpPr>
              <p:spPr>
                <a:xfrm>
                  <a:off x="2752694" y="3942026"/>
                  <a:ext cx="136130" cy="231330"/>
                </a:xfrm>
                <a:custGeom>
                  <a:avLst/>
                  <a:gdLst/>
                  <a:ahLst/>
                  <a:cxnLst/>
                  <a:rect l="l" t="t" r="r" b="b"/>
                  <a:pathLst>
                    <a:path w="4806" h="8167" extrusionOk="0">
                      <a:moveTo>
                        <a:pt x="1" y="1"/>
                      </a:moveTo>
                      <a:lnTo>
                        <a:pt x="1" y="8167"/>
                      </a:lnTo>
                      <a:lnTo>
                        <a:pt x="4805" y="8167"/>
                      </a:lnTo>
                      <a:lnTo>
                        <a:pt x="4805" y="1"/>
                      </a:lnTo>
                      <a:close/>
                    </a:path>
                  </a:pathLst>
                </a:custGeom>
                <a:solidFill>
                  <a:srgbClr val="CEC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5" name="Google Shape;624;p30">
                  <a:extLst>
                    <a:ext uri="{FF2B5EF4-FFF2-40B4-BE49-F238E27FC236}">
                      <a16:creationId xmlns:a16="http://schemas.microsoft.com/office/drawing/2014/main" id="{E1673909-F6D3-4D66-832C-CDB749E36024}"/>
                    </a:ext>
                  </a:extLst>
                </p:cNvPr>
                <p:cNvGrpSpPr/>
                <p:nvPr/>
              </p:nvGrpSpPr>
              <p:grpSpPr>
                <a:xfrm flipH="1">
                  <a:off x="133649" y="3580487"/>
                  <a:ext cx="3468870" cy="583832"/>
                  <a:chOff x="929285" y="5051507"/>
                  <a:chExt cx="7315206" cy="1231195"/>
                </a:xfrm>
              </p:grpSpPr>
              <p:sp>
                <p:nvSpPr>
                  <p:cNvPr id="126" name="Google Shape;625;p30">
                    <a:extLst>
                      <a:ext uri="{FF2B5EF4-FFF2-40B4-BE49-F238E27FC236}">
                        <a16:creationId xmlns:a16="http://schemas.microsoft.com/office/drawing/2014/main" id="{175AA4A2-9BCF-4BF8-9211-0AAC37983CD2}"/>
                      </a:ext>
                    </a:extLst>
                  </p:cNvPr>
                  <p:cNvSpPr/>
                  <p:nvPr/>
                </p:nvSpPr>
                <p:spPr>
                  <a:xfrm>
                    <a:off x="929285" y="5051507"/>
                    <a:ext cx="7315206" cy="420715"/>
                  </a:xfrm>
                  <a:custGeom>
                    <a:avLst/>
                    <a:gdLst/>
                    <a:ahLst/>
                    <a:cxnLst/>
                    <a:rect l="l" t="t" r="r" b="b"/>
                    <a:pathLst>
                      <a:path w="132354" h="7612" extrusionOk="0">
                        <a:moveTo>
                          <a:pt x="1" y="1"/>
                        </a:moveTo>
                        <a:lnTo>
                          <a:pt x="1" y="7611"/>
                        </a:lnTo>
                        <a:lnTo>
                          <a:pt x="132353" y="7611"/>
                        </a:lnTo>
                        <a:lnTo>
                          <a:pt x="132353" y="1"/>
                        </a:lnTo>
                        <a:close/>
                      </a:path>
                    </a:pathLst>
                  </a:custGeom>
                  <a:solidFill>
                    <a:srgbClr val="EFED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626;p30">
                    <a:extLst>
                      <a:ext uri="{FF2B5EF4-FFF2-40B4-BE49-F238E27FC236}">
                        <a16:creationId xmlns:a16="http://schemas.microsoft.com/office/drawing/2014/main" id="{7A519A53-4962-4459-ACC5-068A0A177DD6}"/>
                      </a:ext>
                    </a:extLst>
                  </p:cNvPr>
                  <p:cNvSpPr/>
                  <p:nvPr/>
                </p:nvSpPr>
                <p:spPr>
                  <a:xfrm>
                    <a:off x="929285" y="5051507"/>
                    <a:ext cx="7315206" cy="133919"/>
                  </a:xfrm>
                  <a:custGeom>
                    <a:avLst/>
                    <a:gdLst/>
                    <a:ahLst/>
                    <a:cxnLst/>
                    <a:rect l="l" t="t" r="r" b="b"/>
                    <a:pathLst>
                      <a:path w="132354" h="2423" extrusionOk="0">
                        <a:moveTo>
                          <a:pt x="1" y="1"/>
                        </a:moveTo>
                        <a:lnTo>
                          <a:pt x="1" y="2423"/>
                        </a:lnTo>
                        <a:lnTo>
                          <a:pt x="132353" y="2423"/>
                        </a:lnTo>
                        <a:lnTo>
                          <a:pt x="132353" y="1"/>
                        </a:lnTo>
                        <a:close/>
                      </a:path>
                    </a:pathLst>
                  </a:custGeom>
                  <a:solidFill>
                    <a:srgbClr val="FFFE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627;p30">
                    <a:extLst>
                      <a:ext uri="{FF2B5EF4-FFF2-40B4-BE49-F238E27FC236}">
                        <a16:creationId xmlns:a16="http://schemas.microsoft.com/office/drawing/2014/main" id="{68F0F0C9-96BF-412A-820E-80416C5FD097}"/>
                      </a:ext>
                    </a:extLst>
                  </p:cNvPr>
                  <p:cNvSpPr/>
                  <p:nvPr/>
                </p:nvSpPr>
                <p:spPr>
                  <a:xfrm>
                    <a:off x="6510315" y="5831311"/>
                    <a:ext cx="264854" cy="451390"/>
                  </a:xfrm>
                  <a:custGeom>
                    <a:avLst/>
                    <a:gdLst/>
                    <a:ahLst/>
                    <a:cxnLst/>
                    <a:rect l="l" t="t" r="r" b="b"/>
                    <a:pathLst>
                      <a:path w="4792" h="8167" extrusionOk="0">
                        <a:moveTo>
                          <a:pt x="1" y="1"/>
                        </a:moveTo>
                        <a:lnTo>
                          <a:pt x="1" y="8167"/>
                        </a:lnTo>
                        <a:lnTo>
                          <a:pt x="4792" y="8167"/>
                        </a:lnTo>
                        <a:lnTo>
                          <a:pt x="4792" y="1"/>
                        </a:lnTo>
                        <a:close/>
                      </a:path>
                    </a:pathLst>
                  </a:custGeom>
                  <a:solidFill>
                    <a:srgbClr val="CEC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628;p30">
                    <a:extLst>
                      <a:ext uri="{FF2B5EF4-FFF2-40B4-BE49-F238E27FC236}">
                        <a16:creationId xmlns:a16="http://schemas.microsoft.com/office/drawing/2014/main" id="{E6621E09-BCF1-4BC7-8787-326BF7FD2358}"/>
                      </a:ext>
                    </a:extLst>
                  </p:cNvPr>
                  <p:cNvSpPr/>
                  <p:nvPr/>
                </p:nvSpPr>
                <p:spPr>
                  <a:xfrm>
                    <a:off x="6510315" y="5831311"/>
                    <a:ext cx="264854" cy="164649"/>
                  </a:xfrm>
                  <a:custGeom>
                    <a:avLst/>
                    <a:gdLst/>
                    <a:ahLst/>
                    <a:cxnLst/>
                    <a:rect l="l" t="t" r="r" b="b"/>
                    <a:pathLst>
                      <a:path w="4792" h="2979" extrusionOk="0">
                        <a:moveTo>
                          <a:pt x="1" y="1"/>
                        </a:moveTo>
                        <a:lnTo>
                          <a:pt x="1" y="2978"/>
                        </a:lnTo>
                        <a:lnTo>
                          <a:pt x="4792" y="2978"/>
                        </a:lnTo>
                        <a:lnTo>
                          <a:pt x="4792" y="1"/>
                        </a:lnTo>
                        <a:close/>
                      </a:path>
                    </a:pathLst>
                  </a:cu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629;p30">
                    <a:extLst>
                      <a:ext uri="{FF2B5EF4-FFF2-40B4-BE49-F238E27FC236}">
                        <a16:creationId xmlns:a16="http://schemas.microsoft.com/office/drawing/2014/main" id="{AF94FE3C-E53A-4438-BDA8-4BFB913BB99C}"/>
                      </a:ext>
                    </a:extLst>
                  </p:cNvPr>
                  <p:cNvSpPr/>
                  <p:nvPr/>
                </p:nvSpPr>
                <p:spPr>
                  <a:xfrm>
                    <a:off x="1654207" y="5472167"/>
                    <a:ext cx="5864644" cy="359200"/>
                  </a:xfrm>
                  <a:custGeom>
                    <a:avLst/>
                    <a:gdLst/>
                    <a:ahLst/>
                    <a:cxnLst/>
                    <a:rect l="l" t="t" r="r" b="b"/>
                    <a:pathLst>
                      <a:path w="106109" h="6499" extrusionOk="0">
                        <a:moveTo>
                          <a:pt x="1" y="0"/>
                        </a:moveTo>
                        <a:lnTo>
                          <a:pt x="1" y="6499"/>
                        </a:lnTo>
                        <a:lnTo>
                          <a:pt x="106108" y="6499"/>
                        </a:lnTo>
                        <a:lnTo>
                          <a:pt x="106108" y="0"/>
                        </a:lnTo>
                        <a:close/>
                      </a:path>
                    </a:pathLst>
                  </a:custGeom>
                  <a:solidFill>
                    <a:srgbClr val="CEC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630;p30">
                    <a:extLst>
                      <a:ext uri="{FF2B5EF4-FFF2-40B4-BE49-F238E27FC236}">
                        <a16:creationId xmlns:a16="http://schemas.microsoft.com/office/drawing/2014/main" id="{2B1AFDB7-F862-46D1-AAFB-9548DAFF2528}"/>
                      </a:ext>
                    </a:extLst>
                  </p:cNvPr>
                  <p:cNvSpPr/>
                  <p:nvPr/>
                </p:nvSpPr>
                <p:spPr>
                  <a:xfrm>
                    <a:off x="1654207" y="5472167"/>
                    <a:ext cx="5864644" cy="176311"/>
                  </a:xfrm>
                  <a:custGeom>
                    <a:avLst/>
                    <a:gdLst/>
                    <a:ahLst/>
                    <a:cxnLst/>
                    <a:rect l="l" t="t" r="r" b="b"/>
                    <a:pathLst>
                      <a:path w="106109" h="3190" extrusionOk="0">
                        <a:moveTo>
                          <a:pt x="1" y="0"/>
                        </a:moveTo>
                        <a:lnTo>
                          <a:pt x="1" y="3190"/>
                        </a:lnTo>
                        <a:lnTo>
                          <a:pt x="106108" y="3190"/>
                        </a:lnTo>
                        <a:lnTo>
                          <a:pt x="106108" y="0"/>
                        </a:lnTo>
                        <a:close/>
                      </a:path>
                    </a:pathLst>
                  </a:cu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82" name="Google Shape;631;p30">
                <a:extLst>
                  <a:ext uri="{FF2B5EF4-FFF2-40B4-BE49-F238E27FC236}">
                    <a16:creationId xmlns:a16="http://schemas.microsoft.com/office/drawing/2014/main" id="{2FBE7792-5DB6-43DD-A81F-2757BF7B2C9F}"/>
                  </a:ext>
                </a:extLst>
              </p:cNvPr>
              <p:cNvGrpSpPr/>
              <p:nvPr/>
            </p:nvGrpSpPr>
            <p:grpSpPr>
              <a:xfrm>
                <a:off x="2614081" y="1614329"/>
                <a:ext cx="1309691" cy="2486166"/>
                <a:chOff x="961250" y="234750"/>
                <a:chExt cx="1222525" cy="2320700"/>
              </a:xfrm>
            </p:grpSpPr>
            <p:sp>
              <p:nvSpPr>
                <p:cNvPr id="83" name="Google Shape;632;p30">
                  <a:extLst>
                    <a:ext uri="{FF2B5EF4-FFF2-40B4-BE49-F238E27FC236}">
                      <a16:creationId xmlns:a16="http://schemas.microsoft.com/office/drawing/2014/main" id="{FF59D5EE-086F-4FF4-8094-85CA3DCD6565}"/>
                    </a:ext>
                  </a:extLst>
                </p:cNvPr>
                <p:cNvSpPr/>
                <p:nvPr/>
              </p:nvSpPr>
              <p:spPr>
                <a:xfrm>
                  <a:off x="1529225" y="1558100"/>
                  <a:ext cx="189075" cy="241150"/>
                </a:xfrm>
                <a:custGeom>
                  <a:avLst/>
                  <a:gdLst/>
                  <a:ahLst/>
                  <a:cxnLst/>
                  <a:rect l="l" t="t" r="r" b="b"/>
                  <a:pathLst>
                    <a:path w="7563" h="9646" extrusionOk="0">
                      <a:moveTo>
                        <a:pt x="2353" y="0"/>
                      </a:moveTo>
                      <a:cubicBezTo>
                        <a:pt x="1378" y="0"/>
                        <a:pt x="404" y="572"/>
                        <a:pt x="135" y="1681"/>
                      </a:cubicBezTo>
                      <a:cubicBezTo>
                        <a:pt x="0" y="2252"/>
                        <a:pt x="0" y="2790"/>
                        <a:pt x="269" y="3361"/>
                      </a:cubicBezTo>
                      <a:lnTo>
                        <a:pt x="3496" y="9646"/>
                      </a:lnTo>
                      <a:lnTo>
                        <a:pt x="7562" y="7562"/>
                      </a:lnTo>
                      <a:lnTo>
                        <a:pt x="6857" y="4907"/>
                      </a:lnTo>
                      <a:cubicBezTo>
                        <a:pt x="6722" y="3932"/>
                        <a:pt x="6285" y="3092"/>
                        <a:pt x="5580" y="2252"/>
                      </a:cubicBezTo>
                      <a:cubicBezTo>
                        <a:pt x="5042" y="1546"/>
                        <a:pt x="4336" y="840"/>
                        <a:pt x="3496" y="269"/>
                      </a:cubicBezTo>
                      <a:cubicBezTo>
                        <a:pt x="3059" y="135"/>
                        <a:pt x="2790" y="0"/>
                        <a:pt x="2353" y="0"/>
                      </a:cubicBezTo>
                      <a:close/>
                    </a:path>
                  </a:pathLst>
                </a:custGeom>
                <a:solidFill>
                  <a:srgbClr val="D077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633;p30">
                  <a:extLst>
                    <a:ext uri="{FF2B5EF4-FFF2-40B4-BE49-F238E27FC236}">
                      <a16:creationId xmlns:a16="http://schemas.microsoft.com/office/drawing/2014/main" id="{1D01C493-EED2-4390-B49C-E2F48E87E242}"/>
                    </a:ext>
                  </a:extLst>
                </p:cNvPr>
                <p:cNvSpPr/>
                <p:nvPr/>
              </p:nvSpPr>
              <p:spPr>
                <a:xfrm>
                  <a:off x="1647700" y="1816875"/>
                  <a:ext cx="206725" cy="252400"/>
                </a:xfrm>
                <a:custGeom>
                  <a:avLst/>
                  <a:gdLst/>
                  <a:ahLst/>
                  <a:cxnLst/>
                  <a:rect l="l" t="t" r="r" b="b"/>
                  <a:pathLst>
                    <a:path w="8269" h="10096" extrusionOk="0">
                      <a:moveTo>
                        <a:pt x="3361" y="1"/>
                      </a:moveTo>
                      <a:lnTo>
                        <a:pt x="0" y="1816"/>
                      </a:lnTo>
                      <a:lnTo>
                        <a:pt x="3664" y="8840"/>
                      </a:lnTo>
                      <a:cubicBezTo>
                        <a:pt x="3933" y="9377"/>
                        <a:pt x="4336" y="9814"/>
                        <a:pt x="5042" y="9949"/>
                      </a:cubicBezTo>
                      <a:cubicBezTo>
                        <a:pt x="5363" y="10052"/>
                        <a:pt x="5703" y="10095"/>
                        <a:pt x="6048" y="10095"/>
                      </a:cubicBezTo>
                      <a:cubicBezTo>
                        <a:pt x="6607" y="10095"/>
                        <a:pt x="7177" y="9981"/>
                        <a:pt x="7697" y="9814"/>
                      </a:cubicBezTo>
                      <a:cubicBezTo>
                        <a:pt x="8134" y="9680"/>
                        <a:pt x="8268" y="9109"/>
                        <a:pt x="7865" y="8974"/>
                      </a:cubicBezTo>
                      <a:lnTo>
                        <a:pt x="5176" y="7697"/>
                      </a:lnTo>
                      <a:lnTo>
                        <a:pt x="3361" y="1"/>
                      </a:lnTo>
                      <a:close/>
                    </a:path>
                  </a:pathLst>
                </a:custGeom>
                <a:solidFill>
                  <a:srgbClr val="A67C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634;p30">
                  <a:extLst>
                    <a:ext uri="{FF2B5EF4-FFF2-40B4-BE49-F238E27FC236}">
                      <a16:creationId xmlns:a16="http://schemas.microsoft.com/office/drawing/2014/main" id="{40640EB5-10E2-4DA8-96A5-A2EBFA3D780A}"/>
                    </a:ext>
                  </a:extLst>
                </p:cNvPr>
                <p:cNvSpPr/>
                <p:nvPr/>
              </p:nvSpPr>
              <p:spPr>
                <a:xfrm>
                  <a:off x="1598975" y="1737350"/>
                  <a:ext cx="164700" cy="132500"/>
                </a:xfrm>
                <a:custGeom>
                  <a:avLst/>
                  <a:gdLst/>
                  <a:ahLst/>
                  <a:cxnLst/>
                  <a:rect l="l" t="t" r="r" b="b"/>
                  <a:pathLst>
                    <a:path w="6588" h="5300" extrusionOk="0">
                      <a:moveTo>
                        <a:pt x="5457" y="0"/>
                      </a:moveTo>
                      <a:cubicBezTo>
                        <a:pt x="5352" y="0"/>
                        <a:pt x="5252" y="38"/>
                        <a:pt x="5176" y="123"/>
                      </a:cubicBezTo>
                      <a:lnTo>
                        <a:pt x="4772" y="392"/>
                      </a:lnTo>
                      <a:lnTo>
                        <a:pt x="706" y="2476"/>
                      </a:lnTo>
                      <a:lnTo>
                        <a:pt x="0" y="2778"/>
                      </a:lnTo>
                      <a:lnTo>
                        <a:pt x="1412" y="5299"/>
                      </a:lnTo>
                      <a:lnTo>
                        <a:pt x="1949" y="4997"/>
                      </a:lnTo>
                      <a:lnTo>
                        <a:pt x="5310" y="3182"/>
                      </a:lnTo>
                      <a:lnTo>
                        <a:pt x="6150" y="2778"/>
                      </a:lnTo>
                      <a:cubicBezTo>
                        <a:pt x="6453" y="2644"/>
                        <a:pt x="6587" y="2341"/>
                        <a:pt x="6453" y="2073"/>
                      </a:cubicBezTo>
                      <a:lnTo>
                        <a:pt x="6016" y="527"/>
                      </a:lnTo>
                      <a:cubicBezTo>
                        <a:pt x="6016" y="238"/>
                        <a:pt x="5723" y="0"/>
                        <a:pt x="545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635;p30">
                  <a:extLst>
                    <a:ext uri="{FF2B5EF4-FFF2-40B4-BE49-F238E27FC236}">
                      <a16:creationId xmlns:a16="http://schemas.microsoft.com/office/drawing/2014/main" id="{62B43F90-3989-4C5C-9DBD-E65BC602E9E1}"/>
                    </a:ext>
                  </a:extLst>
                </p:cNvPr>
                <p:cNvSpPr/>
                <p:nvPr/>
              </p:nvSpPr>
              <p:spPr>
                <a:xfrm>
                  <a:off x="1287250" y="1496000"/>
                  <a:ext cx="392400" cy="420700"/>
                </a:xfrm>
                <a:custGeom>
                  <a:avLst/>
                  <a:gdLst/>
                  <a:ahLst/>
                  <a:cxnLst/>
                  <a:rect l="l" t="t" r="r" b="b"/>
                  <a:pathLst>
                    <a:path w="15696" h="16828" extrusionOk="0">
                      <a:moveTo>
                        <a:pt x="8715" y="0"/>
                      </a:moveTo>
                      <a:cubicBezTo>
                        <a:pt x="8144" y="0"/>
                        <a:pt x="7563" y="77"/>
                        <a:pt x="6991" y="232"/>
                      </a:cubicBezTo>
                      <a:cubicBezTo>
                        <a:pt x="4201" y="1207"/>
                        <a:pt x="2118" y="4030"/>
                        <a:pt x="840" y="9475"/>
                      </a:cubicBezTo>
                      <a:cubicBezTo>
                        <a:pt x="437" y="11155"/>
                        <a:pt x="135" y="12836"/>
                        <a:pt x="0" y="14516"/>
                      </a:cubicBezTo>
                      <a:lnTo>
                        <a:pt x="0" y="15087"/>
                      </a:lnTo>
                      <a:cubicBezTo>
                        <a:pt x="1465" y="15986"/>
                        <a:pt x="3690" y="16828"/>
                        <a:pt x="6887" y="16828"/>
                      </a:cubicBezTo>
                      <a:cubicBezTo>
                        <a:pt x="9191" y="16828"/>
                        <a:pt x="12000" y="16390"/>
                        <a:pt x="15393" y="15222"/>
                      </a:cubicBezTo>
                      <a:cubicBezTo>
                        <a:pt x="15259" y="14382"/>
                        <a:pt x="15259" y="13407"/>
                        <a:pt x="15259" y="12432"/>
                      </a:cubicBezTo>
                      <a:cubicBezTo>
                        <a:pt x="15695" y="7660"/>
                        <a:pt x="15259" y="3593"/>
                        <a:pt x="12469" y="1375"/>
                      </a:cubicBezTo>
                      <a:cubicBezTo>
                        <a:pt x="11465" y="467"/>
                        <a:pt x="10121" y="0"/>
                        <a:pt x="871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636;p30">
                  <a:extLst>
                    <a:ext uri="{FF2B5EF4-FFF2-40B4-BE49-F238E27FC236}">
                      <a16:creationId xmlns:a16="http://schemas.microsoft.com/office/drawing/2014/main" id="{52C47DC1-7E21-4DFD-AE27-BE85A2EFE321}"/>
                    </a:ext>
                  </a:extLst>
                </p:cNvPr>
                <p:cNvSpPr/>
                <p:nvPr/>
              </p:nvSpPr>
              <p:spPr>
                <a:xfrm>
                  <a:off x="1567025" y="1904250"/>
                  <a:ext cx="4225" cy="25"/>
                </a:xfrm>
                <a:custGeom>
                  <a:avLst/>
                  <a:gdLst/>
                  <a:ahLst/>
                  <a:cxnLst/>
                  <a:rect l="l" t="t" r="r" b="b"/>
                  <a:pathLst>
                    <a:path w="169" h="1" extrusionOk="0">
                      <a:moveTo>
                        <a:pt x="169" y="1"/>
                      </a:moveTo>
                      <a:lnTo>
                        <a:pt x="1" y="1"/>
                      </a:lnTo>
                      <a:lnTo>
                        <a:pt x="1" y="1"/>
                      </a:lnTo>
                      <a:lnTo>
                        <a:pt x="169" y="1"/>
                      </a:lnTo>
                      <a:close/>
                    </a:path>
                  </a:pathLst>
                </a:custGeom>
                <a:solidFill>
                  <a:srgbClr val="E3E8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637;p30">
                  <a:extLst>
                    <a:ext uri="{FF2B5EF4-FFF2-40B4-BE49-F238E27FC236}">
                      <a16:creationId xmlns:a16="http://schemas.microsoft.com/office/drawing/2014/main" id="{D04219F1-C1C3-4DB8-AEC6-0673EB343A6E}"/>
                    </a:ext>
                  </a:extLst>
                </p:cNvPr>
                <p:cNvSpPr/>
                <p:nvPr/>
              </p:nvSpPr>
              <p:spPr>
                <a:xfrm>
                  <a:off x="1567025" y="1575725"/>
                  <a:ext cx="7600" cy="328550"/>
                </a:xfrm>
                <a:custGeom>
                  <a:avLst/>
                  <a:gdLst/>
                  <a:ahLst/>
                  <a:cxnLst/>
                  <a:rect l="l" t="t" r="r" b="b"/>
                  <a:pathLst>
                    <a:path w="304" h="13142" extrusionOk="0">
                      <a:moveTo>
                        <a:pt x="303" y="1"/>
                      </a:moveTo>
                      <a:lnTo>
                        <a:pt x="301" y="241"/>
                      </a:lnTo>
                      <a:lnTo>
                        <a:pt x="303" y="135"/>
                      </a:lnTo>
                      <a:lnTo>
                        <a:pt x="303" y="1"/>
                      </a:lnTo>
                      <a:close/>
                      <a:moveTo>
                        <a:pt x="301" y="241"/>
                      </a:moveTo>
                      <a:lnTo>
                        <a:pt x="1" y="13142"/>
                      </a:lnTo>
                      <a:lnTo>
                        <a:pt x="169" y="13142"/>
                      </a:lnTo>
                      <a:lnTo>
                        <a:pt x="301" y="241"/>
                      </a:lnTo>
                      <a:close/>
                    </a:path>
                  </a:pathLst>
                </a:custGeom>
                <a:solidFill>
                  <a:srgbClr val="E3E8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638;p30">
                  <a:extLst>
                    <a:ext uri="{FF2B5EF4-FFF2-40B4-BE49-F238E27FC236}">
                      <a16:creationId xmlns:a16="http://schemas.microsoft.com/office/drawing/2014/main" id="{2211F0F1-40D6-4B1D-9E29-DD7A5289A142}"/>
                    </a:ext>
                  </a:extLst>
                </p:cNvPr>
                <p:cNvSpPr/>
                <p:nvPr/>
              </p:nvSpPr>
              <p:spPr>
                <a:xfrm>
                  <a:off x="1462000" y="1915175"/>
                  <a:ext cx="49600" cy="3400"/>
                </a:xfrm>
                <a:custGeom>
                  <a:avLst/>
                  <a:gdLst/>
                  <a:ahLst/>
                  <a:cxnLst/>
                  <a:rect l="l" t="t" r="r" b="b"/>
                  <a:pathLst>
                    <a:path w="1984" h="136" extrusionOk="0">
                      <a:moveTo>
                        <a:pt x="1" y="135"/>
                      </a:moveTo>
                      <a:lnTo>
                        <a:pt x="1" y="135"/>
                      </a:lnTo>
                      <a:lnTo>
                        <a:pt x="1" y="135"/>
                      </a:lnTo>
                      <a:lnTo>
                        <a:pt x="1" y="135"/>
                      </a:lnTo>
                      <a:close/>
                      <a:moveTo>
                        <a:pt x="1984" y="1"/>
                      </a:moveTo>
                      <a:cubicBezTo>
                        <a:pt x="1278" y="1"/>
                        <a:pt x="707" y="135"/>
                        <a:pt x="1" y="135"/>
                      </a:cubicBezTo>
                      <a:cubicBezTo>
                        <a:pt x="707" y="135"/>
                        <a:pt x="1278" y="1"/>
                        <a:pt x="1984" y="1"/>
                      </a:cubicBezTo>
                      <a:close/>
                    </a:path>
                  </a:pathLst>
                </a:custGeom>
                <a:solidFill>
                  <a:srgbClr val="E3E8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639;p30">
                  <a:extLst>
                    <a:ext uri="{FF2B5EF4-FFF2-40B4-BE49-F238E27FC236}">
                      <a16:creationId xmlns:a16="http://schemas.microsoft.com/office/drawing/2014/main" id="{C71D2914-869F-49E1-A595-5D385A0E17C4}"/>
                    </a:ext>
                  </a:extLst>
                </p:cNvPr>
                <p:cNvSpPr/>
                <p:nvPr/>
              </p:nvSpPr>
              <p:spPr>
                <a:xfrm>
                  <a:off x="1462000" y="1533725"/>
                  <a:ext cx="73975" cy="384850"/>
                </a:xfrm>
                <a:custGeom>
                  <a:avLst/>
                  <a:gdLst/>
                  <a:ahLst/>
                  <a:cxnLst/>
                  <a:rect l="l" t="t" r="r" b="b"/>
                  <a:pathLst>
                    <a:path w="2959" h="15394" extrusionOk="0">
                      <a:moveTo>
                        <a:pt x="1681" y="1"/>
                      </a:moveTo>
                      <a:cubicBezTo>
                        <a:pt x="1547" y="404"/>
                        <a:pt x="1547" y="841"/>
                        <a:pt x="1412" y="1244"/>
                      </a:cubicBezTo>
                      <a:cubicBezTo>
                        <a:pt x="841" y="4605"/>
                        <a:pt x="169" y="10083"/>
                        <a:pt x="1" y="15393"/>
                      </a:cubicBezTo>
                      <a:cubicBezTo>
                        <a:pt x="707" y="15393"/>
                        <a:pt x="1278" y="15259"/>
                        <a:pt x="1984" y="15259"/>
                      </a:cubicBezTo>
                      <a:cubicBezTo>
                        <a:pt x="2253" y="10923"/>
                        <a:pt x="2521" y="5445"/>
                        <a:pt x="2958" y="1815"/>
                      </a:cubicBezTo>
                      <a:cubicBezTo>
                        <a:pt x="2118" y="1547"/>
                        <a:pt x="1681" y="706"/>
                        <a:pt x="1681" y="1"/>
                      </a:cubicBezTo>
                      <a:close/>
                    </a:path>
                  </a:pathLst>
                </a:custGeom>
                <a:solidFill>
                  <a:srgbClr val="E3E8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640;p30">
                  <a:extLst>
                    <a:ext uri="{FF2B5EF4-FFF2-40B4-BE49-F238E27FC236}">
                      <a16:creationId xmlns:a16="http://schemas.microsoft.com/office/drawing/2014/main" id="{2DA368C8-0077-46CD-A160-9796DDC5DF6E}"/>
                    </a:ext>
                  </a:extLst>
                </p:cNvPr>
                <p:cNvSpPr/>
                <p:nvPr/>
              </p:nvSpPr>
              <p:spPr>
                <a:xfrm>
                  <a:off x="1602325" y="1519450"/>
                  <a:ext cx="3375" cy="14300"/>
                </a:xfrm>
                <a:custGeom>
                  <a:avLst/>
                  <a:gdLst/>
                  <a:ahLst/>
                  <a:cxnLst/>
                  <a:rect l="l" t="t" r="r" b="b"/>
                  <a:pathLst>
                    <a:path w="135" h="572" extrusionOk="0">
                      <a:moveTo>
                        <a:pt x="135" y="0"/>
                      </a:moveTo>
                      <a:lnTo>
                        <a:pt x="0" y="572"/>
                      </a:lnTo>
                      <a:lnTo>
                        <a:pt x="135" y="572"/>
                      </a:lnTo>
                      <a:lnTo>
                        <a:pt x="135" y="0"/>
                      </a:lnTo>
                      <a:close/>
                    </a:path>
                  </a:pathLst>
                </a:custGeom>
                <a:solidFill>
                  <a:srgbClr val="E3E8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641;p30">
                  <a:extLst>
                    <a:ext uri="{FF2B5EF4-FFF2-40B4-BE49-F238E27FC236}">
                      <a16:creationId xmlns:a16="http://schemas.microsoft.com/office/drawing/2014/main" id="{31B1DDD9-8EF4-4F5B-AC1E-DDE9BA79BC30}"/>
                    </a:ext>
                  </a:extLst>
                </p:cNvPr>
                <p:cNvSpPr/>
                <p:nvPr/>
              </p:nvSpPr>
              <p:spPr>
                <a:xfrm>
                  <a:off x="1571225" y="1533725"/>
                  <a:ext cx="34475" cy="370550"/>
                </a:xfrm>
                <a:custGeom>
                  <a:avLst/>
                  <a:gdLst/>
                  <a:ahLst/>
                  <a:cxnLst/>
                  <a:rect l="l" t="t" r="r" b="b"/>
                  <a:pathLst>
                    <a:path w="1379" h="14822" extrusionOk="0">
                      <a:moveTo>
                        <a:pt x="1244" y="1"/>
                      </a:moveTo>
                      <a:cubicBezTo>
                        <a:pt x="1244" y="841"/>
                        <a:pt x="841" y="1379"/>
                        <a:pt x="135" y="1681"/>
                      </a:cubicBezTo>
                      <a:lnTo>
                        <a:pt x="1" y="14822"/>
                      </a:lnTo>
                      <a:cubicBezTo>
                        <a:pt x="404" y="14822"/>
                        <a:pt x="841" y="14688"/>
                        <a:pt x="1379" y="14553"/>
                      </a:cubicBezTo>
                      <a:lnTo>
                        <a:pt x="1379" y="1"/>
                      </a:lnTo>
                      <a:close/>
                    </a:path>
                  </a:pathLst>
                </a:custGeom>
                <a:solidFill>
                  <a:srgbClr val="E3E8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642;p30">
                  <a:extLst>
                    <a:ext uri="{FF2B5EF4-FFF2-40B4-BE49-F238E27FC236}">
                      <a16:creationId xmlns:a16="http://schemas.microsoft.com/office/drawing/2014/main" id="{8779A2A5-D087-48A2-863D-A98BC41BBDB9}"/>
                    </a:ext>
                  </a:extLst>
                </p:cNvPr>
                <p:cNvSpPr/>
                <p:nvPr/>
              </p:nvSpPr>
              <p:spPr>
                <a:xfrm>
                  <a:off x="1518300" y="1953825"/>
                  <a:ext cx="252100" cy="447225"/>
                </a:xfrm>
                <a:custGeom>
                  <a:avLst/>
                  <a:gdLst/>
                  <a:ahLst/>
                  <a:cxnLst/>
                  <a:rect l="l" t="t" r="r" b="b"/>
                  <a:pathLst>
                    <a:path w="10084" h="17889" extrusionOk="0">
                      <a:moveTo>
                        <a:pt x="6588" y="1"/>
                      </a:moveTo>
                      <a:lnTo>
                        <a:pt x="4639" y="1547"/>
                      </a:lnTo>
                      <a:lnTo>
                        <a:pt x="2118" y="3496"/>
                      </a:lnTo>
                      <a:lnTo>
                        <a:pt x="1110" y="4202"/>
                      </a:lnTo>
                      <a:lnTo>
                        <a:pt x="975" y="4336"/>
                      </a:lnTo>
                      <a:lnTo>
                        <a:pt x="1110" y="4336"/>
                      </a:lnTo>
                      <a:lnTo>
                        <a:pt x="1950" y="5580"/>
                      </a:lnTo>
                      <a:lnTo>
                        <a:pt x="4773" y="9378"/>
                      </a:lnTo>
                      <a:lnTo>
                        <a:pt x="1681" y="12739"/>
                      </a:lnTo>
                      <a:lnTo>
                        <a:pt x="572" y="13982"/>
                      </a:lnTo>
                      <a:cubicBezTo>
                        <a:pt x="135" y="14553"/>
                        <a:pt x="1" y="15394"/>
                        <a:pt x="437" y="15965"/>
                      </a:cubicBezTo>
                      <a:lnTo>
                        <a:pt x="1547" y="17645"/>
                      </a:lnTo>
                      <a:cubicBezTo>
                        <a:pt x="1659" y="17814"/>
                        <a:pt x="1848" y="17889"/>
                        <a:pt x="2040" y="17889"/>
                      </a:cubicBezTo>
                      <a:cubicBezTo>
                        <a:pt x="2306" y="17889"/>
                        <a:pt x="2578" y="17745"/>
                        <a:pt x="2656" y="17511"/>
                      </a:cubicBezTo>
                      <a:lnTo>
                        <a:pt x="3227" y="15394"/>
                      </a:lnTo>
                      <a:lnTo>
                        <a:pt x="3361" y="15394"/>
                      </a:lnTo>
                      <a:lnTo>
                        <a:pt x="8840" y="12302"/>
                      </a:lnTo>
                      <a:cubicBezTo>
                        <a:pt x="9680" y="11764"/>
                        <a:pt x="10083" y="10789"/>
                        <a:pt x="9814" y="9781"/>
                      </a:cubicBezTo>
                      <a:lnTo>
                        <a:pt x="672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643;p30">
                  <a:extLst>
                    <a:ext uri="{FF2B5EF4-FFF2-40B4-BE49-F238E27FC236}">
                      <a16:creationId xmlns:a16="http://schemas.microsoft.com/office/drawing/2014/main" id="{C64C6618-F46A-471B-8372-9C98B5821CF8}"/>
                    </a:ext>
                  </a:extLst>
                </p:cNvPr>
                <p:cNvSpPr/>
                <p:nvPr/>
              </p:nvSpPr>
              <p:spPr>
                <a:xfrm>
                  <a:off x="1518300" y="2272275"/>
                  <a:ext cx="84050" cy="128775"/>
                </a:xfrm>
                <a:custGeom>
                  <a:avLst/>
                  <a:gdLst/>
                  <a:ahLst/>
                  <a:cxnLst/>
                  <a:rect l="l" t="t" r="r" b="b"/>
                  <a:pathLst>
                    <a:path w="3362" h="5151" extrusionOk="0">
                      <a:moveTo>
                        <a:pt x="1681" y="1"/>
                      </a:moveTo>
                      <a:lnTo>
                        <a:pt x="572" y="1244"/>
                      </a:lnTo>
                      <a:cubicBezTo>
                        <a:pt x="135" y="1815"/>
                        <a:pt x="1" y="2656"/>
                        <a:pt x="437" y="3227"/>
                      </a:cubicBezTo>
                      <a:lnTo>
                        <a:pt x="1547" y="4907"/>
                      </a:lnTo>
                      <a:cubicBezTo>
                        <a:pt x="1659" y="5076"/>
                        <a:pt x="1848" y="5151"/>
                        <a:pt x="2040" y="5151"/>
                      </a:cubicBezTo>
                      <a:cubicBezTo>
                        <a:pt x="2306" y="5151"/>
                        <a:pt x="2578" y="5007"/>
                        <a:pt x="2656" y="4773"/>
                      </a:cubicBezTo>
                      <a:lnTo>
                        <a:pt x="3227" y="2656"/>
                      </a:lnTo>
                      <a:lnTo>
                        <a:pt x="3361" y="2656"/>
                      </a:lnTo>
                      <a:cubicBezTo>
                        <a:pt x="2790" y="1815"/>
                        <a:pt x="2252" y="841"/>
                        <a:pt x="168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644;p30">
                  <a:extLst>
                    <a:ext uri="{FF2B5EF4-FFF2-40B4-BE49-F238E27FC236}">
                      <a16:creationId xmlns:a16="http://schemas.microsoft.com/office/drawing/2014/main" id="{B894AF7A-26F8-4886-AC47-F32AC1CF346B}"/>
                    </a:ext>
                  </a:extLst>
                </p:cNvPr>
                <p:cNvSpPr/>
                <p:nvPr/>
              </p:nvSpPr>
              <p:spPr>
                <a:xfrm>
                  <a:off x="1266250" y="1990050"/>
                  <a:ext cx="357100" cy="513300"/>
                </a:xfrm>
                <a:custGeom>
                  <a:avLst/>
                  <a:gdLst/>
                  <a:ahLst/>
                  <a:cxnLst/>
                  <a:rect l="l" t="t" r="r" b="b"/>
                  <a:pathLst>
                    <a:path w="14284" h="20532" extrusionOk="0">
                      <a:moveTo>
                        <a:pt x="1295" y="1"/>
                      </a:moveTo>
                      <a:cubicBezTo>
                        <a:pt x="838" y="1"/>
                        <a:pt x="400" y="388"/>
                        <a:pt x="269" y="938"/>
                      </a:cubicBezTo>
                      <a:cubicBezTo>
                        <a:pt x="0" y="5542"/>
                        <a:pt x="3932" y="12399"/>
                        <a:pt x="10519" y="20532"/>
                      </a:cubicBezTo>
                      <a:lnTo>
                        <a:pt x="14284" y="19961"/>
                      </a:lnTo>
                      <a:lnTo>
                        <a:pt x="14015" y="19826"/>
                      </a:lnTo>
                      <a:lnTo>
                        <a:pt x="8839" y="3862"/>
                      </a:lnTo>
                      <a:cubicBezTo>
                        <a:pt x="8839" y="3593"/>
                        <a:pt x="8537" y="3291"/>
                        <a:pt x="8402" y="3156"/>
                      </a:cubicBezTo>
                      <a:lnTo>
                        <a:pt x="1680" y="98"/>
                      </a:lnTo>
                      <a:cubicBezTo>
                        <a:pt x="1555" y="31"/>
                        <a:pt x="1424" y="1"/>
                        <a:pt x="129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645;p30">
                  <a:extLst>
                    <a:ext uri="{FF2B5EF4-FFF2-40B4-BE49-F238E27FC236}">
                      <a16:creationId xmlns:a16="http://schemas.microsoft.com/office/drawing/2014/main" id="{725CA41B-EDF4-4379-94EF-7AB421E4C5EB}"/>
                    </a:ext>
                  </a:extLst>
                </p:cNvPr>
                <p:cNvSpPr/>
                <p:nvPr/>
              </p:nvSpPr>
              <p:spPr>
                <a:xfrm>
                  <a:off x="1272950" y="1873175"/>
                  <a:ext cx="420150" cy="227725"/>
                </a:xfrm>
                <a:custGeom>
                  <a:avLst/>
                  <a:gdLst/>
                  <a:ahLst/>
                  <a:cxnLst/>
                  <a:rect l="l" t="t" r="r" b="b"/>
                  <a:pathLst>
                    <a:path w="16806" h="9109" extrusionOk="0">
                      <a:moveTo>
                        <a:pt x="572" y="0"/>
                      </a:moveTo>
                      <a:lnTo>
                        <a:pt x="169" y="2790"/>
                      </a:lnTo>
                      <a:cubicBezTo>
                        <a:pt x="1" y="3933"/>
                        <a:pt x="1" y="5042"/>
                        <a:pt x="1" y="6285"/>
                      </a:cubicBezTo>
                      <a:lnTo>
                        <a:pt x="1" y="6857"/>
                      </a:lnTo>
                      <a:lnTo>
                        <a:pt x="8403" y="8974"/>
                      </a:lnTo>
                      <a:cubicBezTo>
                        <a:pt x="8571" y="9108"/>
                        <a:pt x="8705" y="9108"/>
                        <a:pt x="8974" y="9108"/>
                      </a:cubicBezTo>
                      <a:lnTo>
                        <a:pt x="11764" y="8806"/>
                      </a:lnTo>
                      <a:lnTo>
                        <a:pt x="12470" y="8671"/>
                      </a:lnTo>
                      <a:lnTo>
                        <a:pt x="14856" y="6453"/>
                      </a:lnTo>
                      <a:lnTo>
                        <a:pt x="16402" y="5042"/>
                      </a:lnTo>
                      <a:cubicBezTo>
                        <a:pt x="16671" y="4773"/>
                        <a:pt x="16805" y="4336"/>
                        <a:pt x="16671" y="4067"/>
                      </a:cubicBezTo>
                      <a:lnTo>
                        <a:pt x="16536" y="3227"/>
                      </a:lnTo>
                      <a:lnTo>
                        <a:pt x="16133" y="1110"/>
                      </a:lnTo>
                      <a:cubicBezTo>
                        <a:pt x="15965" y="841"/>
                        <a:pt x="15965" y="572"/>
                        <a:pt x="15965" y="135"/>
                      </a:cubicBezTo>
                      <a:cubicBezTo>
                        <a:pt x="12572" y="1303"/>
                        <a:pt x="9763" y="1741"/>
                        <a:pt x="7459" y="1741"/>
                      </a:cubicBezTo>
                      <a:cubicBezTo>
                        <a:pt x="4262" y="1741"/>
                        <a:pt x="2037" y="899"/>
                        <a:pt x="57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646;p30">
                  <a:extLst>
                    <a:ext uri="{FF2B5EF4-FFF2-40B4-BE49-F238E27FC236}">
                      <a16:creationId xmlns:a16="http://schemas.microsoft.com/office/drawing/2014/main" id="{1AB84497-FA74-4FDF-9EB7-32B235F4D443}"/>
                    </a:ext>
                  </a:extLst>
                </p:cNvPr>
                <p:cNvSpPr/>
                <p:nvPr/>
              </p:nvSpPr>
              <p:spPr>
                <a:xfrm>
                  <a:off x="1560325" y="2072300"/>
                  <a:ext cx="119325" cy="200000"/>
                </a:xfrm>
                <a:custGeom>
                  <a:avLst/>
                  <a:gdLst/>
                  <a:ahLst/>
                  <a:cxnLst/>
                  <a:rect l="l" t="t" r="r" b="b"/>
                  <a:pathLst>
                    <a:path w="4773" h="8000" extrusionOk="0">
                      <a:moveTo>
                        <a:pt x="1815" y="1"/>
                      </a:moveTo>
                      <a:lnTo>
                        <a:pt x="975" y="706"/>
                      </a:lnTo>
                      <a:lnTo>
                        <a:pt x="269" y="841"/>
                      </a:lnTo>
                      <a:lnTo>
                        <a:pt x="1815" y="2824"/>
                      </a:lnTo>
                      <a:lnTo>
                        <a:pt x="1815" y="1"/>
                      </a:lnTo>
                      <a:close/>
                      <a:moveTo>
                        <a:pt x="3932" y="1412"/>
                      </a:moveTo>
                      <a:cubicBezTo>
                        <a:pt x="3226" y="2118"/>
                        <a:pt x="2655" y="2689"/>
                        <a:pt x="2252" y="3227"/>
                      </a:cubicBezTo>
                      <a:lnTo>
                        <a:pt x="2117" y="3362"/>
                      </a:lnTo>
                      <a:lnTo>
                        <a:pt x="3092" y="4639"/>
                      </a:lnTo>
                      <a:lnTo>
                        <a:pt x="0" y="8000"/>
                      </a:lnTo>
                      <a:lnTo>
                        <a:pt x="0" y="8000"/>
                      </a:lnTo>
                      <a:lnTo>
                        <a:pt x="3798" y="5479"/>
                      </a:lnTo>
                      <a:cubicBezTo>
                        <a:pt x="4470" y="5042"/>
                        <a:pt x="4772" y="4202"/>
                        <a:pt x="4638" y="3530"/>
                      </a:cubicBezTo>
                      <a:lnTo>
                        <a:pt x="4067" y="1412"/>
                      </a:lnTo>
                      <a:cubicBezTo>
                        <a:pt x="4067" y="1412"/>
                        <a:pt x="4067" y="1547"/>
                        <a:pt x="3932" y="1547"/>
                      </a:cubicBezTo>
                      <a:lnTo>
                        <a:pt x="3932" y="1412"/>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647;p30">
                  <a:extLst>
                    <a:ext uri="{FF2B5EF4-FFF2-40B4-BE49-F238E27FC236}">
                      <a16:creationId xmlns:a16="http://schemas.microsoft.com/office/drawing/2014/main" id="{576BF10D-012C-4ABC-90A4-8909B7BF2714}"/>
                    </a:ext>
                  </a:extLst>
                </p:cNvPr>
                <p:cNvSpPr/>
                <p:nvPr/>
              </p:nvSpPr>
              <p:spPr>
                <a:xfrm>
                  <a:off x="1493925" y="1994601"/>
                  <a:ext cx="111775" cy="108425"/>
                </a:xfrm>
                <a:custGeom>
                  <a:avLst/>
                  <a:gdLst/>
                  <a:ahLst/>
                  <a:cxnLst/>
                  <a:rect l="l" t="t" r="r" b="b"/>
                  <a:pathLst>
                    <a:path w="4471" h="4337" extrusionOk="0">
                      <a:moveTo>
                        <a:pt x="4471" y="1"/>
                      </a:moveTo>
                      <a:cubicBezTo>
                        <a:pt x="4068" y="841"/>
                        <a:pt x="3496" y="1379"/>
                        <a:pt x="3093" y="1950"/>
                      </a:cubicBezTo>
                      <a:cubicBezTo>
                        <a:pt x="2656" y="2219"/>
                        <a:pt x="2387" y="2522"/>
                        <a:pt x="2085" y="2790"/>
                      </a:cubicBezTo>
                      <a:cubicBezTo>
                        <a:pt x="707" y="3765"/>
                        <a:pt x="1" y="4336"/>
                        <a:pt x="135" y="4336"/>
                      </a:cubicBezTo>
                      <a:lnTo>
                        <a:pt x="2925" y="4034"/>
                      </a:lnTo>
                      <a:lnTo>
                        <a:pt x="3631" y="3899"/>
                      </a:lnTo>
                      <a:lnTo>
                        <a:pt x="4471" y="3194"/>
                      </a:lnTo>
                      <a:lnTo>
                        <a:pt x="447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648;p30">
                  <a:extLst>
                    <a:ext uri="{FF2B5EF4-FFF2-40B4-BE49-F238E27FC236}">
                      <a16:creationId xmlns:a16="http://schemas.microsoft.com/office/drawing/2014/main" id="{AD5E4280-E3D6-45DF-BC92-E0D3B727964E}"/>
                    </a:ext>
                  </a:extLst>
                </p:cNvPr>
                <p:cNvSpPr/>
                <p:nvPr/>
              </p:nvSpPr>
              <p:spPr>
                <a:xfrm>
                  <a:off x="1529225" y="2489050"/>
                  <a:ext cx="153775" cy="66400"/>
                </a:xfrm>
                <a:custGeom>
                  <a:avLst/>
                  <a:gdLst/>
                  <a:ahLst/>
                  <a:cxnLst/>
                  <a:rect l="l" t="t" r="r" b="b"/>
                  <a:pathLst>
                    <a:path w="6151" h="2656" extrusionOk="0">
                      <a:moveTo>
                        <a:pt x="3765" y="1"/>
                      </a:moveTo>
                      <a:lnTo>
                        <a:pt x="0" y="572"/>
                      </a:lnTo>
                      <a:cubicBezTo>
                        <a:pt x="538" y="1278"/>
                        <a:pt x="1110" y="1815"/>
                        <a:pt x="1681" y="2521"/>
                      </a:cubicBezTo>
                      <a:lnTo>
                        <a:pt x="5311" y="2656"/>
                      </a:lnTo>
                      <a:cubicBezTo>
                        <a:pt x="5882" y="2656"/>
                        <a:pt x="6151" y="1984"/>
                        <a:pt x="5714" y="1547"/>
                      </a:cubicBezTo>
                      <a:lnTo>
                        <a:pt x="376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649;p30">
                  <a:extLst>
                    <a:ext uri="{FF2B5EF4-FFF2-40B4-BE49-F238E27FC236}">
                      <a16:creationId xmlns:a16="http://schemas.microsoft.com/office/drawing/2014/main" id="{25236D36-AC28-4598-9B8A-67587B9381EC}"/>
                    </a:ext>
                  </a:extLst>
                </p:cNvPr>
                <p:cNvSpPr/>
                <p:nvPr/>
              </p:nvSpPr>
              <p:spPr>
                <a:xfrm>
                  <a:off x="1500650" y="1379125"/>
                  <a:ext cx="112625" cy="203350"/>
                </a:xfrm>
                <a:custGeom>
                  <a:avLst/>
                  <a:gdLst/>
                  <a:ahLst/>
                  <a:cxnLst/>
                  <a:rect l="l" t="t" r="r" b="b"/>
                  <a:pathLst>
                    <a:path w="4505" h="8134" extrusionOk="0">
                      <a:moveTo>
                        <a:pt x="572" y="1"/>
                      </a:moveTo>
                      <a:lnTo>
                        <a:pt x="303" y="3933"/>
                      </a:lnTo>
                      <a:lnTo>
                        <a:pt x="135" y="5882"/>
                      </a:lnTo>
                      <a:cubicBezTo>
                        <a:pt x="1" y="7025"/>
                        <a:pt x="841" y="7999"/>
                        <a:pt x="1984" y="8134"/>
                      </a:cubicBezTo>
                      <a:cubicBezTo>
                        <a:pt x="3093" y="8134"/>
                        <a:pt x="4067" y="7294"/>
                        <a:pt x="4067" y="6185"/>
                      </a:cubicBezTo>
                      <a:lnTo>
                        <a:pt x="4202" y="5042"/>
                      </a:lnTo>
                      <a:lnTo>
                        <a:pt x="4504" y="303"/>
                      </a:lnTo>
                      <a:lnTo>
                        <a:pt x="572" y="1"/>
                      </a:lnTo>
                      <a:close/>
                    </a:path>
                  </a:pathLst>
                </a:custGeom>
                <a:solidFill>
                  <a:srgbClr val="A67C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650;p30">
                  <a:extLst>
                    <a:ext uri="{FF2B5EF4-FFF2-40B4-BE49-F238E27FC236}">
                      <a16:creationId xmlns:a16="http://schemas.microsoft.com/office/drawing/2014/main" id="{9817073C-ACBF-46C7-9CB4-84E09CCA3F8A}"/>
                    </a:ext>
                  </a:extLst>
                </p:cNvPr>
                <p:cNvSpPr/>
                <p:nvPr/>
              </p:nvSpPr>
              <p:spPr>
                <a:xfrm>
                  <a:off x="1059550" y="406000"/>
                  <a:ext cx="1015850" cy="1068100"/>
                </a:xfrm>
                <a:custGeom>
                  <a:avLst/>
                  <a:gdLst/>
                  <a:ahLst/>
                  <a:cxnLst/>
                  <a:rect l="l" t="t" r="r" b="b"/>
                  <a:pathLst>
                    <a:path w="40634" h="42724" extrusionOk="0">
                      <a:moveTo>
                        <a:pt x="20385" y="1"/>
                      </a:moveTo>
                      <a:cubicBezTo>
                        <a:pt x="20223" y="1"/>
                        <a:pt x="20060" y="3"/>
                        <a:pt x="19897" y="7"/>
                      </a:cubicBezTo>
                      <a:cubicBezTo>
                        <a:pt x="9545" y="276"/>
                        <a:pt x="1681" y="8846"/>
                        <a:pt x="437" y="19197"/>
                      </a:cubicBezTo>
                      <a:cubicBezTo>
                        <a:pt x="0" y="22424"/>
                        <a:pt x="303" y="25650"/>
                        <a:pt x="1277" y="28574"/>
                      </a:cubicBezTo>
                      <a:cubicBezTo>
                        <a:pt x="841" y="29414"/>
                        <a:pt x="572" y="30523"/>
                        <a:pt x="841" y="31532"/>
                      </a:cubicBezTo>
                      <a:cubicBezTo>
                        <a:pt x="1143" y="33884"/>
                        <a:pt x="3092" y="35565"/>
                        <a:pt x="5478" y="35733"/>
                      </a:cubicBezTo>
                      <a:cubicBezTo>
                        <a:pt x="9377" y="39934"/>
                        <a:pt x="15696" y="42723"/>
                        <a:pt x="24098" y="42723"/>
                      </a:cubicBezTo>
                      <a:cubicBezTo>
                        <a:pt x="30382" y="42723"/>
                        <a:pt x="35592" y="39766"/>
                        <a:pt x="36835" y="36002"/>
                      </a:cubicBezTo>
                      <a:cubicBezTo>
                        <a:pt x="37104" y="35430"/>
                        <a:pt x="37272" y="34893"/>
                        <a:pt x="37272" y="34187"/>
                      </a:cubicBezTo>
                      <a:lnTo>
                        <a:pt x="37272" y="32641"/>
                      </a:lnTo>
                      <a:cubicBezTo>
                        <a:pt x="37407" y="31532"/>
                        <a:pt x="37810" y="30389"/>
                        <a:pt x="38381" y="29280"/>
                      </a:cubicBezTo>
                      <a:cubicBezTo>
                        <a:pt x="39793" y="26490"/>
                        <a:pt x="40633" y="23398"/>
                        <a:pt x="40633" y="20037"/>
                      </a:cubicBezTo>
                      <a:cubicBezTo>
                        <a:pt x="40633" y="9007"/>
                        <a:pt x="31492" y="1"/>
                        <a:pt x="20385" y="1"/>
                      </a:cubicBezTo>
                      <a:close/>
                    </a:path>
                  </a:pathLst>
                </a:custGeom>
                <a:solidFill>
                  <a:srgbClr val="A67C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651;p30">
                  <a:extLst>
                    <a:ext uri="{FF2B5EF4-FFF2-40B4-BE49-F238E27FC236}">
                      <a16:creationId xmlns:a16="http://schemas.microsoft.com/office/drawing/2014/main" id="{750AF0DD-A9E9-42A0-8DDC-0F395C1BB597}"/>
                    </a:ext>
                  </a:extLst>
                </p:cNvPr>
                <p:cNvSpPr/>
                <p:nvPr/>
              </p:nvSpPr>
              <p:spPr>
                <a:xfrm>
                  <a:off x="1077200" y="1176625"/>
                  <a:ext cx="651175" cy="297475"/>
                </a:xfrm>
                <a:custGeom>
                  <a:avLst/>
                  <a:gdLst/>
                  <a:ahLst/>
                  <a:cxnLst/>
                  <a:rect l="l" t="t" r="r" b="b"/>
                  <a:pathLst>
                    <a:path w="26047" h="11899" extrusionOk="0">
                      <a:moveTo>
                        <a:pt x="26047" y="11764"/>
                      </a:moveTo>
                      <a:cubicBezTo>
                        <a:pt x="25207" y="11764"/>
                        <a:pt x="24366" y="11898"/>
                        <a:pt x="23392" y="11898"/>
                      </a:cubicBezTo>
                      <a:cubicBezTo>
                        <a:pt x="22686" y="11898"/>
                        <a:pt x="21980" y="11898"/>
                        <a:pt x="21274" y="11764"/>
                      </a:cubicBezTo>
                      <a:lnTo>
                        <a:pt x="21274" y="11764"/>
                      </a:lnTo>
                      <a:cubicBezTo>
                        <a:pt x="21980" y="11898"/>
                        <a:pt x="22686" y="11898"/>
                        <a:pt x="23392" y="11898"/>
                      </a:cubicBezTo>
                      <a:cubicBezTo>
                        <a:pt x="24366" y="11898"/>
                        <a:pt x="25207" y="11764"/>
                        <a:pt x="26047" y="11764"/>
                      </a:cubicBezTo>
                      <a:lnTo>
                        <a:pt x="26047" y="11764"/>
                      </a:lnTo>
                      <a:close/>
                      <a:moveTo>
                        <a:pt x="0" y="1"/>
                      </a:moveTo>
                      <a:cubicBezTo>
                        <a:pt x="0" y="135"/>
                        <a:pt x="0" y="404"/>
                        <a:pt x="135" y="707"/>
                      </a:cubicBezTo>
                      <a:cubicBezTo>
                        <a:pt x="269" y="2219"/>
                        <a:pt x="1109" y="3362"/>
                        <a:pt x="2386" y="4068"/>
                      </a:cubicBezTo>
                      <a:cubicBezTo>
                        <a:pt x="1109" y="3362"/>
                        <a:pt x="269" y="2219"/>
                        <a:pt x="135" y="707"/>
                      </a:cubicBezTo>
                      <a:cubicBezTo>
                        <a:pt x="0" y="404"/>
                        <a:pt x="0" y="135"/>
                        <a:pt x="0" y="1"/>
                      </a:cubicBezTo>
                      <a:close/>
                    </a:path>
                  </a:pathLst>
                </a:custGeom>
                <a:solidFill>
                  <a:srgbClr val="E4D7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652;p30">
                  <a:extLst>
                    <a:ext uri="{FF2B5EF4-FFF2-40B4-BE49-F238E27FC236}">
                      <a16:creationId xmlns:a16="http://schemas.microsoft.com/office/drawing/2014/main" id="{EC794FFE-E8D4-4286-BBFE-273E620001CA}"/>
                    </a:ext>
                  </a:extLst>
                </p:cNvPr>
                <p:cNvSpPr/>
                <p:nvPr/>
              </p:nvSpPr>
              <p:spPr>
                <a:xfrm>
                  <a:off x="1560325" y="1467350"/>
                  <a:ext cx="48750" cy="3375"/>
                </a:xfrm>
                <a:custGeom>
                  <a:avLst/>
                  <a:gdLst/>
                  <a:ahLst/>
                  <a:cxnLst/>
                  <a:rect l="l" t="t" r="r" b="b"/>
                  <a:pathLst>
                    <a:path w="1950" h="135" extrusionOk="0">
                      <a:moveTo>
                        <a:pt x="0" y="0"/>
                      </a:moveTo>
                      <a:cubicBezTo>
                        <a:pt x="571" y="135"/>
                        <a:pt x="1277" y="135"/>
                        <a:pt x="1949" y="135"/>
                      </a:cubicBezTo>
                      <a:lnTo>
                        <a:pt x="1949" y="135"/>
                      </a:lnTo>
                      <a:cubicBezTo>
                        <a:pt x="1277" y="135"/>
                        <a:pt x="571" y="135"/>
                        <a:pt x="0" y="0"/>
                      </a:cubicBezTo>
                      <a:close/>
                    </a:path>
                  </a:pathLst>
                </a:custGeom>
                <a:solidFill>
                  <a:srgbClr val="8459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653;p30">
                  <a:extLst>
                    <a:ext uri="{FF2B5EF4-FFF2-40B4-BE49-F238E27FC236}">
                      <a16:creationId xmlns:a16="http://schemas.microsoft.com/office/drawing/2014/main" id="{ADCC0285-5D6F-45B6-8A14-BD2A747236D5}"/>
                    </a:ext>
                  </a:extLst>
                </p:cNvPr>
                <p:cNvSpPr/>
                <p:nvPr/>
              </p:nvSpPr>
              <p:spPr>
                <a:xfrm>
                  <a:off x="1077200" y="1078325"/>
                  <a:ext cx="651175" cy="395775"/>
                </a:xfrm>
                <a:custGeom>
                  <a:avLst/>
                  <a:gdLst/>
                  <a:ahLst/>
                  <a:cxnLst/>
                  <a:rect l="l" t="t" r="r" b="b"/>
                  <a:pathLst>
                    <a:path w="26047" h="15831" extrusionOk="0">
                      <a:moveTo>
                        <a:pt x="3798" y="1"/>
                      </a:moveTo>
                      <a:cubicBezTo>
                        <a:pt x="2521" y="1"/>
                        <a:pt x="1681" y="572"/>
                        <a:pt x="1109" y="1278"/>
                      </a:cubicBezTo>
                      <a:cubicBezTo>
                        <a:pt x="437" y="2252"/>
                        <a:pt x="135" y="3362"/>
                        <a:pt x="0" y="3798"/>
                      </a:cubicBezTo>
                      <a:lnTo>
                        <a:pt x="0" y="3933"/>
                      </a:lnTo>
                      <a:cubicBezTo>
                        <a:pt x="0" y="4067"/>
                        <a:pt x="0" y="4336"/>
                        <a:pt x="135" y="4639"/>
                      </a:cubicBezTo>
                      <a:cubicBezTo>
                        <a:pt x="269" y="6151"/>
                        <a:pt x="1109" y="7294"/>
                        <a:pt x="2386" y="8000"/>
                      </a:cubicBezTo>
                      <a:cubicBezTo>
                        <a:pt x="3092" y="8403"/>
                        <a:pt x="3932" y="8672"/>
                        <a:pt x="4772" y="8840"/>
                      </a:cubicBezTo>
                      <a:cubicBezTo>
                        <a:pt x="7999" y="12335"/>
                        <a:pt x="12872" y="14856"/>
                        <a:pt x="19325" y="15561"/>
                      </a:cubicBezTo>
                      <a:cubicBezTo>
                        <a:pt x="19896" y="15696"/>
                        <a:pt x="20602" y="15696"/>
                        <a:pt x="21274" y="15696"/>
                      </a:cubicBezTo>
                      <a:cubicBezTo>
                        <a:pt x="21980" y="15830"/>
                        <a:pt x="22686" y="15830"/>
                        <a:pt x="23392" y="15830"/>
                      </a:cubicBezTo>
                      <a:cubicBezTo>
                        <a:pt x="24366" y="15830"/>
                        <a:pt x="25207" y="15696"/>
                        <a:pt x="26047" y="15696"/>
                      </a:cubicBezTo>
                      <a:lnTo>
                        <a:pt x="25912" y="15561"/>
                      </a:lnTo>
                      <a:cubicBezTo>
                        <a:pt x="18922" y="14856"/>
                        <a:pt x="12872" y="10655"/>
                        <a:pt x="9377" y="4639"/>
                      </a:cubicBezTo>
                      <a:lnTo>
                        <a:pt x="8402" y="2958"/>
                      </a:lnTo>
                      <a:lnTo>
                        <a:pt x="8402" y="4202"/>
                      </a:lnTo>
                      <a:cubicBezTo>
                        <a:pt x="7428" y="2387"/>
                        <a:pt x="6722" y="270"/>
                        <a:pt x="4336" y="1"/>
                      </a:cubicBezTo>
                      <a:close/>
                    </a:path>
                  </a:pathLst>
                </a:custGeom>
                <a:solidFill>
                  <a:srgbClr val="9469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654;p30">
                  <a:extLst>
                    <a:ext uri="{FF2B5EF4-FFF2-40B4-BE49-F238E27FC236}">
                      <a16:creationId xmlns:a16="http://schemas.microsoft.com/office/drawing/2014/main" id="{BF214835-8988-4B22-9F38-4D307186CC79}"/>
                    </a:ext>
                  </a:extLst>
                </p:cNvPr>
                <p:cNvSpPr/>
                <p:nvPr/>
              </p:nvSpPr>
              <p:spPr>
                <a:xfrm>
                  <a:off x="1230950" y="1480775"/>
                  <a:ext cx="280650" cy="704150"/>
                </a:xfrm>
                <a:custGeom>
                  <a:avLst/>
                  <a:gdLst/>
                  <a:ahLst/>
                  <a:cxnLst/>
                  <a:rect l="l" t="t" r="r" b="b"/>
                  <a:pathLst>
                    <a:path w="11226" h="28166" extrusionOk="0">
                      <a:moveTo>
                        <a:pt x="11107" y="0"/>
                      </a:moveTo>
                      <a:cubicBezTo>
                        <a:pt x="2938" y="0"/>
                        <a:pt x="838" y="13777"/>
                        <a:pt x="303" y="19898"/>
                      </a:cubicBezTo>
                      <a:cubicBezTo>
                        <a:pt x="0" y="22687"/>
                        <a:pt x="1546" y="25645"/>
                        <a:pt x="4202" y="26888"/>
                      </a:cubicBezTo>
                      <a:cubicBezTo>
                        <a:pt x="4907" y="27191"/>
                        <a:pt x="5613" y="27459"/>
                        <a:pt x="6319" y="27594"/>
                      </a:cubicBezTo>
                      <a:cubicBezTo>
                        <a:pt x="7159" y="27863"/>
                        <a:pt x="8134" y="28031"/>
                        <a:pt x="8705" y="28165"/>
                      </a:cubicBezTo>
                      <a:cubicBezTo>
                        <a:pt x="9411" y="28165"/>
                        <a:pt x="9949" y="27594"/>
                        <a:pt x="9814" y="26888"/>
                      </a:cubicBezTo>
                      <a:cubicBezTo>
                        <a:pt x="8403" y="19898"/>
                        <a:pt x="9814" y="8975"/>
                        <a:pt x="10654" y="3362"/>
                      </a:cubicBezTo>
                      <a:cubicBezTo>
                        <a:pt x="10923" y="1413"/>
                        <a:pt x="11226" y="1"/>
                        <a:pt x="11226" y="1"/>
                      </a:cubicBezTo>
                      <a:cubicBezTo>
                        <a:pt x="11186" y="1"/>
                        <a:pt x="11146" y="0"/>
                        <a:pt x="1110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655;p30">
                  <a:extLst>
                    <a:ext uri="{FF2B5EF4-FFF2-40B4-BE49-F238E27FC236}">
                      <a16:creationId xmlns:a16="http://schemas.microsoft.com/office/drawing/2014/main" id="{CF7E9684-8A0B-45F1-B0D7-FAC25C3A4CD8}"/>
                    </a:ext>
                  </a:extLst>
                </p:cNvPr>
                <p:cNvSpPr/>
                <p:nvPr/>
              </p:nvSpPr>
              <p:spPr>
                <a:xfrm>
                  <a:off x="1235312" y="1480800"/>
                  <a:ext cx="273100" cy="689825"/>
                </a:xfrm>
                <a:custGeom>
                  <a:avLst/>
                  <a:gdLst/>
                  <a:ahLst/>
                  <a:cxnLst/>
                  <a:rect l="l" t="t" r="r" b="b"/>
                  <a:pathLst>
                    <a:path w="10924" h="27593" extrusionOk="0">
                      <a:moveTo>
                        <a:pt x="10789" y="0"/>
                      </a:moveTo>
                      <a:cubicBezTo>
                        <a:pt x="8806" y="0"/>
                        <a:pt x="7126" y="840"/>
                        <a:pt x="5882" y="2252"/>
                      </a:cubicBezTo>
                      <a:cubicBezTo>
                        <a:pt x="6017" y="2118"/>
                        <a:pt x="6151" y="2118"/>
                        <a:pt x="6420" y="1983"/>
                      </a:cubicBezTo>
                      <a:cubicBezTo>
                        <a:pt x="6723" y="1983"/>
                        <a:pt x="6857" y="1815"/>
                        <a:pt x="7126" y="1815"/>
                      </a:cubicBezTo>
                      <a:cubicBezTo>
                        <a:pt x="8269" y="1815"/>
                        <a:pt x="9243" y="2655"/>
                        <a:pt x="9378" y="3932"/>
                      </a:cubicBezTo>
                      <a:lnTo>
                        <a:pt x="9378" y="4201"/>
                      </a:lnTo>
                      <a:cubicBezTo>
                        <a:pt x="9378" y="4638"/>
                        <a:pt x="9243" y="5176"/>
                        <a:pt x="8941" y="5613"/>
                      </a:cubicBezTo>
                      <a:lnTo>
                        <a:pt x="4740" y="10789"/>
                      </a:lnTo>
                      <a:lnTo>
                        <a:pt x="2219" y="8402"/>
                      </a:lnTo>
                      <a:cubicBezTo>
                        <a:pt x="841" y="12469"/>
                        <a:pt x="270" y="16939"/>
                        <a:pt x="1" y="19897"/>
                      </a:cubicBezTo>
                      <a:lnTo>
                        <a:pt x="1" y="20468"/>
                      </a:lnTo>
                      <a:cubicBezTo>
                        <a:pt x="1" y="23123"/>
                        <a:pt x="1379" y="25644"/>
                        <a:pt x="3900" y="26887"/>
                      </a:cubicBezTo>
                      <a:cubicBezTo>
                        <a:pt x="4605" y="27190"/>
                        <a:pt x="5311" y="27458"/>
                        <a:pt x="6017" y="27593"/>
                      </a:cubicBezTo>
                      <a:cubicBezTo>
                        <a:pt x="6588" y="15964"/>
                        <a:pt x="8672" y="8134"/>
                        <a:pt x="10352" y="3361"/>
                      </a:cubicBezTo>
                      <a:cubicBezTo>
                        <a:pt x="10621" y="1412"/>
                        <a:pt x="10924" y="0"/>
                        <a:pt x="1092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656;p30">
                  <a:extLst>
                    <a:ext uri="{FF2B5EF4-FFF2-40B4-BE49-F238E27FC236}">
                      <a16:creationId xmlns:a16="http://schemas.microsoft.com/office/drawing/2014/main" id="{8615C55E-B4FC-4CFF-A6D9-FB89435B0F4A}"/>
                    </a:ext>
                  </a:extLst>
                </p:cNvPr>
                <p:cNvSpPr/>
                <p:nvPr/>
              </p:nvSpPr>
              <p:spPr>
                <a:xfrm>
                  <a:off x="1605675" y="1516075"/>
                  <a:ext cx="158000" cy="639125"/>
                </a:xfrm>
                <a:custGeom>
                  <a:avLst/>
                  <a:gdLst/>
                  <a:ahLst/>
                  <a:cxnLst/>
                  <a:rect l="l" t="t" r="r" b="b"/>
                  <a:pathLst>
                    <a:path w="6320" h="25565" extrusionOk="0">
                      <a:moveTo>
                        <a:pt x="1" y="1"/>
                      </a:moveTo>
                      <a:lnTo>
                        <a:pt x="1" y="25342"/>
                      </a:lnTo>
                      <a:cubicBezTo>
                        <a:pt x="1" y="25499"/>
                        <a:pt x="105" y="25564"/>
                        <a:pt x="218" y="25564"/>
                      </a:cubicBezTo>
                      <a:cubicBezTo>
                        <a:pt x="298" y="25564"/>
                        <a:pt x="382" y="25532"/>
                        <a:pt x="438" y="25476"/>
                      </a:cubicBezTo>
                      <a:cubicBezTo>
                        <a:pt x="841" y="24938"/>
                        <a:pt x="1412" y="24367"/>
                        <a:pt x="2118" y="23661"/>
                      </a:cubicBezTo>
                      <a:cubicBezTo>
                        <a:pt x="3093" y="22821"/>
                        <a:pt x="4202" y="21981"/>
                        <a:pt x="5479" y="21578"/>
                      </a:cubicBezTo>
                      <a:cubicBezTo>
                        <a:pt x="5479" y="21578"/>
                        <a:pt x="6319" y="2656"/>
                        <a:pt x="303" y="135"/>
                      </a:cubicBezTo>
                      <a:cubicBezTo>
                        <a:pt x="135" y="1"/>
                        <a:pt x="135" y="1"/>
                        <a:pt x="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657;p30">
                  <a:extLst>
                    <a:ext uri="{FF2B5EF4-FFF2-40B4-BE49-F238E27FC236}">
                      <a16:creationId xmlns:a16="http://schemas.microsoft.com/office/drawing/2014/main" id="{CE6261A0-08BC-4520-9524-B40F10A717EE}"/>
                    </a:ext>
                  </a:extLst>
                </p:cNvPr>
                <p:cNvSpPr/>
                <p:nvPr/>
              </p:nvSpPr>
              <p:spPr>
                <a:xfrm>
                  <a:off x="1742650" y="1988275"/>
                  <a:ext cx="25" cy="56325"/>
                </a:xfrm>
                <a:custGeom>
                  <a:avLst/>
                  <a:gdLst/>
                  <a:ahLst/>
                  <a:cxnLst/>
                  <a:rect l="l" t="t" r="r" b="b"/>
                  <a:pathLst>
                    <a:path w="1" h="2253" extrusionOk="0">
                      <a:moveTo>
                        <a:pt x="0" y="1"/>
                      </a:moveTo>
                      <a:lnTo>
                        <a:pt x="0" y="2253"/>
                      </a:lnTo>
                      <a:lnTo>
                        <a:pt x="0" y="2253"/>
                      </a:lnTo>
                      <a:close/>
                    </a:path>
                  </a:pathLst>
                </a:custGeom>
                <a:solidFill>
                  <a:srgbClr val="9D68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658;p30">
                  <a:extLst>
                    <a:ext uri="{FF2B5EF4-FFF2-40B4-BE49-F238E27FC236}">
                      <a16:creationId xmlns:a16="http://schemas.microsoft.com/office/drawing/2014/main" id="{6CE1650F-6D17-44A5-ABE0-9B3E550EF5C2}"/>
                    </a:ext>
                  </a:extLst>
                </p:cNvPr>
                <p:cNvSpPr/>
                <p:nvPr/>
              </p:nvSpPr>
              <p:spPr>
                <a:xfrm>
                  <a:off x="1612719" y="1526520"/>
                  <a:ext cx="129425" cy="584825"/>
                </a:xfrm>
                <a:custGeom>
                  <a:avLst/>
                  <a:gdLst/>
                  <a:ahLst/>
                  <a:cxnLst/>
                  <a:rect l="l" t="t" r="r" b="b"/>
                  <a:pathLst>
                    <a:path w="5177" h="23393" extrusionOk="0">
                      <a:moveTo>
                        <a:pt x="0" y="1"/>
                      </a:moveTo>
                      <a:lnTo>
                        <a:pt x="0" y="1"/>
                      </a:lnTo>
                      <a:cubicBezTo>
                        <a:pt x="975" y="4067"/>
                        <a:pt x="2924" y="14587"/>
                        <a:pt x="1815" y="23392"/>
                      </a:cubicBezTo>
                      <a:cubicBezTo>
                        <a:pt x="1950" y="23392"/>
                        <a:pt x="1950" y="23392"/>
                        <a:pt x="1950" y="23258"/>
                      </a:cubicBezTo>
                      <a:cubicBezTo>
                        <a:pt x="2655" y="22686"/>
                        <a:pt x="3361" y="22149"/>
                        <a:pt x="4336" y="21712"/>
                      </a:cubicBezTo>
                      <a:cubicBezTo>
                        <a:pt x="4605" y="21577"/>
                        <a:pt x="4874" y="21443"/>
                        <a:pt x="5176" y="21309"/>
                      </a:cubicBezTo>
                      <a:lnTo>
                        <a:pt x="5176" y="20872"/>
                      </a:lnTo>
                      <a:lnTo>
                        <a:pt x="5176" y="18620"/>
                      </a:lnTo>
                      <a:cubicBezTo>
                        <a:pt x="5176" y="13310"/>
                        <a:pt x="4605" y="1984"/>
                        <a:pt x="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659;p30">
                  <a:extLst>
                    <a:ext uri="{FF2B5EF4-FFF2-40B4-BE49-F238E27FC236}">
                      <a16:creationId xmlns:a16="http://schemas.microsoft.com/office/drawing/2014/main" id="{45224D04-2245-455E-B0C1-03447535D679}"/>
                    </a:ext>
                  </a:extLst>
                </p:cNvPr>
                <p:cNvSpPr/>
                <p:nvPr/>
              </p:nvSpPr>
              <p:spPr>
                <a:xfrm>
                  <a:off x="1672050" y="1203050"/>
                  <a:ext cx="133625" cy="120650"/>
                </a:xfrm>
                <a:custGeom>
                  <a:avLst/>
                  <a:gdLst/>
                  <a:ahLst/>
                  <a:cxnLst/>
                  <a:rect l="l" t="t" r="r" b="b"/>
                  <a:pathLst>
                    <a:path w="5345" h="4826" extrusionOk="0">
                      <a:moveTo>
                        <a:pt x="910" y="0"/>
                      </a:moveTo>
                      <a:cubicBezTo>
                        <a:pt x="707" y="0"/>
                        <a:pt x="536" y="125"/>
                        <a:pt x="438" y="322"/>
                      </a:cubicBezTo>
                      <a:cubicBezTo>
                        <a:pt x="1" y="2170"/>
                        <a:pt x="841" y="3851"/>
                        <a:pt x="2522" y="4523"/>
                      </a:cubicBezTo>
                      <a:cubicBezTo>
                        <a:pt x="2959" y="4691"/>
                        <a:pt x="3362" y="4825"/>
                        <a:pt x="3799" y="4825"/>
                      </a:cubicBezTo>
                      <a:cubicBezTo>
                        <a:pt x="4202" y="4825"/>
                        <a:pt x="4505" y="4825"/>
                        <a:pt x="4908" y="4691"/>
                      </a:cubicBezTo>
                      <a:cubicBezTo>
                        <a:pt x="5210" y="4523"/>
                        <a:pt x="5345" y="4254"/>
                        <a:pt x="5210" y="3985"/>
                      </a:cubicBezTo>
                      <a:cubicBezTo>
                        <a:pt x="5072" y="3874"/>
                        <a:pt x="4864" y="3649"/>
                        <a:pt x="4721" y="3649"/>
                      </a:cubicBezTo>
                      <a:cubicBezTo>
                        <a:pt x="4690" y="3649"/>
                        <a:pt x="4662" y="3659"/>
                        <a:pt x="4639" y="3683"/>
                      </a:cubicBezTo>
                      <a:cubicBezTo>
                        <a:pt x="4353" y="3767"/>
                        <a:pt x="4034" y="3809"/>
                        <a:pt x="3719" y="3809"/>
                      </a:cubicBezTo>
                      <a:cubicBezTo>
                        <a:pt x="3404" y="3809"/>
                        <a:pt x="3093" y="3767"/>
                        <a:pt x="2824" y="3683"/>
                      </a:cubicBezTo>
                      <a:cubicBezTo>
                        <a:pt x="1681" y="3145"/>
                        <a:pt x="1144" y="1868"/>
                        <a:pt x="1413" y="624"/>
                      </a:cubicBezTo>
                      <a:cubicBezTo>
                        <a:pt x="1547" y="322"/>
                        <a:pt x="1278" y="53"/>
                        <a:pt x="1144" y="53"/>
                      </a:cubicBezTo>
                      <a:cubicBezTo>
                        <a:pt x="1063" y="17"/>
                        <a:pt x="984" y="0"/>
                        <a:pt x="9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660;p30">
                  <a:extLst>
                    <a:ext uri="{FF2B5EF4-FFF2-40B4-BE49-F238E27FC236}">
                      <a16:creationId xmlns:a16="http://schemas.microsoft.com/office/drawing/2014/main" id="{1C35902F-064E-406F-B7E0-33E1C68A0560}"/>
                    </a:ext>
                  </a:extLst>
                </p:cNvPr>
                <p:cNvSpPr/>
                <p:nvPr/>
              </p:nvSpPr>
              <p:spPr>
                <a:xfrm>
                  <a:off x="1511575" y="981325"/>
                  <a:ext cx="189075" cy="169625"/>
                </a:xfrm>
                <a:custGeom>
                  <a:avLst/>
                  <a:gdLst/>
                  <a:ahLst/>
                  <a:cxnLst/>
                  <a:rect l="l" t="t" r="r" b="b"/>
                  <a:pathLst>
                    <a:path w="7563" h="6785" extrusionOk="0">
                      <a:moveTo>
                        <a:pt x="3765" y="0"/>
                      </a:moveTo>
                      <a:cubicBezTo>
                        <a:pt x="3349" y="0"/>
                        <a:pt x="2927" y="80"/>
                        <a:pt x="2521" y="251"/>
                      </a:cubicBezTo>
                      <a:cubicBezTo>
                        <a:pt x="841" y="957"/>
                        <a:pt x="1" y="2906"/>
                        <a:pt x="706" y="4586"/>
                      </a:cubicBezTo>
                      <a:cubicBezTo>
                        <a:pt x="1218" y="5968"/>
                        <a:pt x="2489" y="6785"/>
                        <a:pt x="3808" y="6785"/>
                      </a:cubicBezTo>
                      <a:cubicBezTo>
                        <a:pt x="4222" y="6785"/>
                        <a:pt x="4641" y="6704"/>
                        <a:pt x="5042" y="6536"/>
                      </a:cubicBezTo>
                      <a:cubicBezTo>
                        <a:pt x="6722" y="5830"/>
                        <a:pt x="7563" y="3881"/>
                        <a:pt x="6857" y="2066"/>
                      </a:cubicBezTo>
                      <a:cubicBezTo>
                        <a:pt x="6322" y="791"/>
                        <a:pt x="5071" y="0"/>
                        <a:pt x="37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661;p30">
                  <a:extLst>
                    <a:ext uri="{FF2B5EF4-FFF2-40B4-BE49-F238E27FC236}">
                      <a16:creationId xmlns:a16="http://schemas.microsoft.com/office/drawing/2014/main" id="{55BC7F3E-47A7-4822-9064-B63B068A1AD1}"/>
                    </a:ext>
                  </a:extLst>
                </p:cNvPr>
                <p:cNvSpPr/>
                <p:nvPr/>
              </p:nvSpPr>
              <p:spPr>
                <a:xfrm>
                  <a:off x="1416625" y="1104875"/>
                  <a:ext cx="217650" cy="119550"/>
                </a:xfrm>
                <a:custGeom>
                  <a:avLst/>
                  <a:gdLst/>
                  <a:ahLst/>
                  <a:cxnLst/>
                  <a:rect l="l" t="t" r="r" b="b"/>
                  <a:pathLst>
                    <a:path w="8706" h="4782" extrusionOk="0">
                      <a:moveTo>
                        <a:pt x="2895" y="0"/>
                      </a:moveTo>
                      <a:cubicBezTo>
                        <a:pt x="1591" y="0"/>
                        <a:pt x="571" y="433"/>
                        <a:pt x="303" y="1190"/>
                      </a:cubicBezTo>
                      <a:cubicBezTo>
                        <a:pt x="1" y="2300"/>
                        <a:pt x="1413" y="3711"/>
                        <a:pt x="3664" y="4417"/>
                      </a:cubicBezTo>
                      <a:cubicBezTo>
                        <a:pt x="4472" y="4662"/>
                        <a:pt x="5267" y="4782"/>
                        <a:pt x="5964" y="4782"/>
                      </a:cubicBezTo>
                      <a:cubicBezTo>
                        <a:pt x="7180" y="4782"/>
                        <a:pt x="8098" y="4416"/>
                        <a:pt x="8269" y="3711"/>
                      </a:cubicBezTo>
                      <a:cubicBezTo>
                        <a:pt x="8706" y="2568"/>
                        <a:pt x="7160" y="1056"/>
                        <a:pt x="5042" y="350"/>
                      </a:cubicBezTo>
                      <a:cubicBezTo>
                        <a:pt x="4294" y="112"/>
                        <a:pt x="3558" y="0"/>
                        <a:pt x="289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662;p30">
                  <a:extLst>
                    <a:ext uri="{FF2B5EF4-FFF2-40B4-BE49-F238E27FC236}">
                      <a16:creationId xmlns:a16="http://schemas.microsoft.com/office/drawing/2014/main" id="{E4AACF1C-F6BF-4706-9EF6-1C22FDD98C81}"/>
                    </a:ext>
                  </a:extLst>
                </p:cNvPr>
                <p:cNvSpPr/>
                <p:nvPr/>
              </p:nvSpPr>
              <p:spPr>
                <a:xfrm>
                  <a:off x="1851025" y="1079925"/>
                  <a:ext cx="161350" cy="143875"/>
                </a:xfrm>
                <a:custGeom>
                  <a:avLst/>
                  <a:gdLst/>
                  <a:ahLst/>
                  <a:cxnLst/>
                  <a:rect l="l" t="t" r="r" b="b"/>
                  <a:pathLst>
                    <a:path w="6454" h="5755" extrusionOk="0">
                      <a:moveTo>
                        <a:pt x="3263" y="0"/>
                      </a:moveTo>
                      <a:cubicBezTo>
                        <a:pt x="2615" y="0"/>
                        <a:pt x="1959" y="214"/>
                        <a:pt x="1412" y="642"/>
                      </a:cubicBezTo>
                      <a:cubicBezTo>
                        <a:pt x="135" y="1617"/>
                        <a:pt x="1" y="3432"/>
                        <a:pt x="975" y="4709"/>
                      </a:cubicBezTo>
                      <a:cubicBezTo>
                        <a:pt x="1597" y="5406"/>
                        <a:pt x="2451" y="5755"/>
                        <a:pt x="3277" y="5755"/>
                      </a:cubicBezTo>
                      <a:cubicBezTo>
                        <a:pt x="3924" y="5755"/>
                        <a:pt x="4555" y="5541"/>
                        <a:pt x="5042" y="5112"/>
                      </a:cubicBezTo>
                      <a:cubicBezTo>
                        <a:pt x="6285" y="4003"/>
                        <a:pt x="6453" y="2188"/>
                        <a:pt x="5445" y="1046"/>
                      </a:cubicBezTo>
                      <a:cubicBezTo>
                        <a:pt x="4899" y="349"/>
                        <a:pt x="4088" y="0"/>
                        <a:pt x="32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663;p30">
                  <a:extLst>
                    <a:ext uri="{FF2B5EF4-FFF2-40B4-BE49-F238E27FC236}">
                      <a16:creationId xmlns:a16="http://schemas.microsoft.com/office/drawing/2014/main" id="{DE83CA45-920A-4FDF-B401-7B8A202D37A4}"/>
                    </a:ext>
                  </a:extLst>
                </p:cNvPr>
                <p:cNvSpPr/>
                <p:nvPr/>
              </p:nvSpPr>
              <p:spPr>
                <a:xfrm>
                  <a:off x="1861100" y="1212125"/>
                  <a:ext cx="130275" cy="93925"/>
                </a:xfrm>
                <a:custGeom>
                  <a:avLst/>
                  <a:gdLst/>
                  <a:ahLst/>
                  <a:cxnLst/>
                  <a:rect l="l" t="t" r="r" b="b"/>
                  <a:pathLst>
                    <a:path w="5211" h="3757" extrusionOk="0">
                      <a:moveTo>
                        <a:pt x="2706" y="1"/>
                      </a:moveTo>
                      <a:cubicBezTo>
                        <a:pt x="2286" y="1"/>
                        <a:pt x="1900" y="43"/>
                        <a:pt x="1547" y="127"/>
                      </a:cubicBezTo>
                      <a:cubicBezTo>
                        <a:pt x="841" y="396"/>
                        <a:pt x="303" y="665"/>
                        <a:pt x="169" y="1236"/>
                      </a:cubicBezTo>
                      <a:cubicBezTo>
                        <a:pt x="1" y="2211"/>
                        <a:pt x="1412" y="3320"/>
                        <a:pt x="3362" y="3757"/>
                      </a:cubicBezTo>
                      <a:lnTo>
                        <a:pt x="4773" y="3757"/>
                      </a:lnTo>
                      <a:cubicBezTo>
                        <a:pt x="5042" y="3185"/>
                        <a:pt x="5210" y="2648"/>
                        <a:pt x="5210" y="1942"/>
                      </a:cubicBezTo>
                      <a:lnTo>
                        <a:pt x="5210" y="396"/>
                      </a:lnTo>
                      <a:cubicBezTo>
                        <a:pt x="4908" y="261"/>
                        <a:pt x="4639" y="261"/>
                        <a:pt x="4202" y="127"/>
                      </a:cubicBezTo>
                      <a:lnTo>
                        <a:pt x="4068" y="127"/>
                      </a:lnTo>
                      <a:cubicBezTo>
                        <a:pt x="3580" y="43"/>
                        <a:pt x="3126" y="1"/>
                        <a:pt x="270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664;p30">
                  <a:extLst>
                    <a:ext uri="{FF2B5EF4-FFF2-40B4-BE49-F238E27FC236}">
                      <a16:creationId xmlns:a16="http://schemas.microsoft.com/office/drawing/2014/main" id="{F9B2536B-BFC7-424E-BC10-FD5C1107C4C1}"/>
                    </a:ext>
                  </a:extLst>
                </p:cNvPr>
                <p:cNvSpPr/>
                <p:nvPr/>
              </p:nvSpPr>
              <p:spPr>
                <a:xfrm>
                  <a:off x="1609050" y="1010500"/>
                  <a:ext cx="70600" cy="61000"/>
                </a:xfrm>
                <a:custGeom>
                  <a:avLst/>
                  <a:gdLst/>
                  <a:ahLst/>
                  <a:cxnLst/>
                  <a:rect l="l" t="t" r="r" b="b"/>
                  <a:pathLst>
                    <a:path w="2824" h="2440" extrusionOk="0">
                      <a:moveTo>
                        <a:pt x="1429" y="0"/>
                      </a:moveTo>
                      <a:cubicBezTo>
                        <a:pt x="1232" y="0"/>
                        <a:pt x="1029" y="60"/>
                        <a:pt x="841" y="193"/>
                      </a:cubicBezTo>
                      <a:cubicBezTo>
                        <a:pt x="168" y="462"/>
                        <a:pt x="0" y="1168"/>
                        <a:pt x="303" y="1739"/>
                      </a:cubicBezTo>
                      <a:cubicBezTo>
                        <a:pt x="580" y="2224"/>
                        <a:pt x="1000" y="2439"/>
                        <a:pt x="1421" y="2439"/>
                      </a:cubicBezTo>
                      <a:cubicBezTo>
                        <a:pt x="1612" y="2439"/>
                        <a:pt x="1804" y="2394"/>
                        <a:pt x="1983" y="2310"/>
                      </a:cubicBezTo>
                      <a:cubicBezTo>
                        <a:pt x="2521" y="1873"/>
                        <a:pt x="2823" y="1168"/>
                        <a:pt x="2387" y="630"/>
                      </a:cubicBezTo>
                      <a:cubicBezTo>
                        <a:pt x="2206" y="247"/>
                        <a:pt x="1830" y="0"/>
                        <a:pt x="142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665;p30">
                  <a:extLst>
                    <a:ext uri="{FF2B5EF4-FFF2-40B4-BE49-F238E27FC236}">
                      <a16:creationId xmlns:a16="http://schemas.microsoft.com/office/drawing/2014/main" id="{8E441BE2-8FFD-4D33-BBA9-1D48D170DB99}"/>
                    </a:ext>
                  </a:extLst>
                </p:cNvPr>
                <p:cNvSpPr/>
                <p:nvPr/>
              </p:nvSpPr>
              <p:spPr>
                <a:xfrm>
                  <a:off x="1920775" y="1096000"/>
                  <a:ext cx="70600" cy="61125"/>
                </a:xfrm>
                <a:custGeom>
                  <a:avLst/>
                  <a:gdLst/>
                  <a:ahLst/>
                  <a:cxnLst/>
                  <a:rect l="l" t="t" r="r" b="b"/>
                  <a:pathLst>
                    <a:path w="2824" h="2445" extrusionOk="0">
                      <a:moveTo>
                        <a:pt x="1432" y="1"/>
                      </a:moveTo>
                      <a:cubicBezTo>
                        <a:pt x="1231" y="1"/>
                        <a:pt x="1028" y="45"/>
                        <a:pt x="840" y="134"/>
                      </a:cubicBezTo>
                      <a:cubicBezTo>
                        <a:pt x="303" y="571"/>
                        <a:pt x="0" y="1243"/>
                        <a:pt x="437" y="1814"/>
                      </a:cubicBezTo>
                      <a:cubicBezTo>
                        <a:pt x="617" y="2197"/>
                        <a:pt x="1054" y="2444"/>
                        <a:pt x="1494" y="2444"/>
                      </a:cubicBezTo>
                      <a:cubicBezTo>
                        <a:pt x="1711" y="2444"/>
                        <a:pt x="1929" y="2384"/>
                        <a:pt x="2117" y="2251"/>
                      </a:cubicBezTo>
                      <a:cubicBezTo>
                        <a:pt x="2655" y="1949"/>
                        <a:pt x="2823" y="1109"/>
                        <a:pt x="2521" y="571"/>
                      </a:cubicBezTo>
                      <a:cubicBezTo>
                        <a:pt x="2250" y="187"/>
                        <a:pt x="1843" y="1"/>
                        <a:pt x="143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666;p30">
                  <a:extLst>
                    <a:ext uri="{FF2B5EF4-FFF2-40B4-BE49-F238E27FC236}">
                      <a16:creationId xmlns:a16="http://schemas.microsoft.com/office/drawing/2014/main" id="{BD81EDE2-3BD6-4C8C-81CF-68DFDFF72A4F}"/>
                    </a:ext>
                  </a:extLst>
                </p:cNvPr>
                <p:cNvSpPr/>
                <p:nvPr/>
              </p:nvSpPr>
              <p:spPr>
                <a:xfrm>
                  <a:off x="961250" y="236825"/>
                  <a:ext cx="1222525" cy="946550"/>
                </a:xfrm>
                <a:custGeom>
                  <a:avLst/>
                  <a:gdLst/>
                  <a:ahLst/>
                  <a:cxnLst/>
                  <a:rect l="l" t="t" r="r" b="b"/>
                  <a:pathLst>
                    <a:path w="48901" h="37862" extrusionOk="0">
                      <a:moveTo>
                        <a:pt x="22449" y="0"/>
                      </a:moveTo>
                      <a:cubicBezTo>
                        <a:pt x="20136" y="0"/>
                        <a:pt x="17807" y="494"/>
                        <a:pt x="15561" y="1329"/>
                      </a:cubicBezTo>
                      <a:cubicBezTo>
                        <a:pt x="13309" y="2169"/>
                        <a:pt x="11360" y="3547"/>
                        <a:pt x="9679" y="5228"/>
                      </a:cubicBezTo>
                      <a:cubicBezTo>
                        <a:pt x="8839" y="5934"/>
                        <a:pt x="8133" y="6639"/>
                        <a:pt x="7428" y="7480"/>
                      </a:cubicBezTo>
                      <a:lnTo>
                        <a:pt x="7428" y="7614"/>
                      </a:lnTo>
                      <a:cubicBezTo>
                        <a:pt x="6184" y="8891"/>
                        <a:pt x="5209" y="10269"/>
                        <a:pt x="4235" y="11815"/>
                      </a:cubicBezTo>
                      <a:cubicBezTo>
                        <a:pt x="3663" y="12521"/>
                        <a:pt x="3092" y="13361"/>
                        <a:pt x="3092" y="14201"/>
                      </a:cubicBezTo>
                      <a:cubicBezTo>
                        <a:pt x="3798" y="13932"/>
                        <a:pt x="4369" y="13227"/>
                        <a:pt x="5075" y="12924"/>
                      </a:cubicBezTo>
                      <a:lnTo>
                        <a:pt x="5075" y="12924"/>
                      </a:lnTo>
                      <a:cubicBezTo>
                        <a:pt x="2823" y="16016"/>
                        <a:pt x="1849" y="20083"/>
                        <a:pt x="1277" y="23847"/>
                      </a:cubicBezTo>
                      <a:cubicBezTo>
                        <a:pt x="0" y="32417"/>
                        <a:pt x="4638" y="37593"/>
                        <a:pt x="4638" y="37593"/>
                      </a:cubicBezTo>
                      <a:lnTo>
                        <a:pt x="4638" y="37458"/>
                      </a:lnTo>
                      <a:cubicBezTo>
                        <a:pt x="4773" y="37022"/>
                        <a:pt x="5075" y="35912"/>
                        <a:pt x="5747" y="34938"/>
                      </a:cubicBezTo>
                      <a:cubicBezTo>
                        <a:pt x="6349" y="34221"/>
                        <a:pt x="7146" y="33603"/>
                        <a:pt x="8327" y="33603"/>
                      </a:cubicBezTo>
                      <a:cubicBezTo>
                        <a:pt x="8531" y="33603"/>
                        <a:pt x="8746" y="33621"/>
                        <a:pt x="8974" y="33661"/>
                      </a:cubicBezTo>
                      <a:cubicBezTo>
                        <a:pt x="11360" y="33930"/>
                        <a:pt x="12066" y="36047"/>
                        <a:pt x="13040" y="37862"/>
                      </a:cubicBezTo>
                      <a:cubicBezTo>
                        <a:pt x="13175" y="34938"/>
                        <a:pt x="13175" y="31980"/>
                        <a:pt x="14317" y="29191"/>
                      </a:cubicBezTo>
                      <a:cubicBezTo>
                        <a:pt x="14721" y="27779"/>
                        <a:pt x="15695" y="26368"/>
                        <a:pt x="16536" y="25124"/>
                      </a:cubicBezTo>
                      <a:cubicBezTo>
                        <a:pt x="17376" y="24149"/>
                        <a:pt x="18922" y="22603"/>
                        <a:pt x="20031" y="22032"/>
                      </a:cubicBezTo>
                      <a:lnTo>
                        <a:pt x="20031" y="22032"/>
                      </a:lnTo>
                      <a:cubicBezTo>
                        <a:pt x="20031" y="22603"/>
                        <a:pt x="19762" y="23175"/>
                        <a:pt x="19628" y="23847"/>
                      </a:cubicBezTo>
                      <a:cubicBezTo>
                        <a:pt x="19493" y="24553"/>
                        <a:pt x="19493" y="25258"/>
                        <a:pt x="19493" y="25964"/>
                      </a:cubicBezTo>
                      <a:cubicBezTo>
                        <a:pt x="19493" y="27376"/>
                        <a:pt x="19493" y="28619"/>
                        <a:pt x="19896" y="29896"/>
                      </a:cubicBezTo>
                      <a:cubicBezTo>
                        <a:pt x="22283" y="28888"/>
                        <a:pt x="25240" y="27914"/>
                        <a:pt x="27458" y="26368"/>
                      </a:cubicBezTo>
                      <a:cubicBezTo>
                        <a:pt x="29273" y="25124"/>
                        <a:pt x="32231" y="22469"/>
                        <a:pt x="32365" y="19948"/>
                      </a:cubicBezTo>
                      <a:lnTo>
                        <a:pt x="32365" y="19948"/>
                      </a:lnTo>
                      <a:cubicBezTo>
                        <a:pt x="32365" y="22032"/>
                        <a:pt x="32500" y="24284"/>
                        <a:pt x="31962" y="26368"/>
                      </a:cubicBezTo>
                      <a:cubicBezTo>
                        <a:pt x="31525" y="28048"/>
                        <a:pt x="30550" y="29594"/>
                        <a:pt x="29710" y="31140"/>
                      </a:cubicBezTo>
                      <a:cubicBezTo>
                        <a:pt x="30083" y="31267"/>
                        <a:pt x="30516" y="31324"/>
                        <a:pt x="30981" y="31324"/>
                      </a:cubicBezTo>
                      <a:cubicBezTo>
                        <a:pt x="32613" y="31324"/>
                        <a:pt x="34627" y="30618"/>
                        <a:pt x="35726" y="29728"/>
                      </a:cubicBezTo>
                      <a:cubicBezTo>
                        <a:pt x="37272" y="28216"/>
                        <a:pt x="38247" y="26233"/>
                        <a:pt x="39356" y="24553"/>
                      </a:cubicBezTo>
                      <a:lnTo>
                        <a:pt x="39356" y="24553"/>
                      </a:lnTo>
                      <a:cubicBezTo>
                        <a:pt x="38684" y="26536"/>
                        <a:pt x="38818" y="28619"/>
                        <a:pt x="37675" y="30569"/>
                      </a:cubicBezTo>
                      <a:cubicBezTo>
                        <a:pt x="36566" y="32552"/>
                        <a:pt x="34617" y="33795"/>
                        <a:pt x="32802" y="34938"/>
                      </a:cubicBezTo>
                      <a:cubicBezTo>
                        <a:pt x="33065" y="34955"/>
                        <a:pt x="33332" y="34963"/>
                        <a:pt x="33603" y="34963"/>
                      </a:cubicBezTo>
                      <a:cubicBezTo>
                        <a:pt x="35483" y="34963"/>
                        <a:pt x="37535" y="34584"/>
                        <a:pt x="39356" y="34232"/>
                      </a:cubicBezTo>
                      <a:cubicBezTo>
                        <a:pt x="41608" y="33930"/>
                        <a:pt x="43994" y="32955"/>
                        <a:pt x="45674" y="31409"/>
                      </a:cubicBezTo>
                      <a:cubicBezTo>
                        <a:pt x="48195" y="29325"/>
                        <a:pt x="48195" y="27208"/>
                        <a:pt x="48464" y="26099"/>
                      </a:cubicBezTo>
                      <a:cubicBezTo>
                        <a:pt x="48766" y="24284"/>
                        <a:pt x="48598" y="22469"/>
                        <a:pt x="48060" y="20789"/>
                      </a:cubicBezTo>
                      <a:cubicBezTo>
                        <a:pt x="47355" y="18806"/>
                        <a:pt x="46783" y="16856"/>
                        <a:pt x="45674" y="15176"/>
                      </a:cubicBezTo>
                      <a:lnTo>
                        <a:pt x="45674" y="15176"/>
                      </a:lnTo>
                      <a:lnTo>
                        <a:pt x="45809" y="15310"/>
                      </a:lnTo>
                      <a:cubicBezTo>
                        <a:pt x="46514" y="15445"/>
                        <a:pt x="46918" y="15747"/>
                        <a:pt x="47355" y="16151"/>
                      </a:cubicBezTo>
                      <a:cubicBezTo>
                        <a:pt x="47926" y="16587"/>
                        <a:pt x="48329" y="17125"/>
                        <a:pt x="48901" y="17697"/>
                      </a:cubicBezTo>
                      <a:lnTo>
                        <a:pt x="48901" y="17562"/>
                      </a:lnTo>
                      <a:cubicBezTo>
                        <a:pt x="48901" y="16453"/>
                        <a:pt x="48060" y="14605"/>
                        <a:pt x="47623" y="13630"/>
                      </a:cubicBezTo>
                      <a:cubicBezTo>
                        <a:pt x="46918" y="12084"/>
                        <a:pt x="45674" y="11109"/>
                        <a:pt x="44700" y="9866"/>
                      </a:cubicBezTo>
                      <a:cubicBezTo>
                        <a:pt x="42523" y="7007"/>
                        <a:pt x="39718" y="4682"/>
                        <a:pt x="35981" y="4682"/>
                      </a:cubicBezTo>
                      <a:cubicBezTo>
                        <a:pt x="35853" y="4682"/>
                        <a:pt x="35723" y="4684"/>
                        <a:pt x="35592" y="4690"/>
                      </a:cubicBezTo>
                      <a:cubicBezTo>
                        <a:pt x="35020" y="4690"/>
                        <a:pt x="34180" y="4690"/>
                        <a:pt x="33642" y="4388"/>
                      </a:cubicBezTo>
                      <a:cubicBezTo>
                        <a:pt x="32802" y="4119"/>
                        <a:pt x="32096" y="3278"/>
                        <a:pt x="31525" y="2707"/>
                      </a:cubicBezTo>
                      <a:cubicBezTo>
                        <a:pt x="30113" y="1867"/>
                        <a:pt x="28735" y="1161"/>
                        <a:pt x="27189" y="758"/>
                      </a:cubicBezTo>
                      <a:cubicBezTo>
                        <a:pt x="25638" y="236"/>
                        <a:pt x="24047" y="0"/>
                        <a:pt x="224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667;p30">
                  <a:extLst>
                    <a:ext uri="{FF2B5EF4-FFF2-40B4-BE49-F238E27FC236}">
                      <a16:creationId xmlns:a16="http://schemas.microsoft.com/office/drawing/2014/main" id="{BE0D0952-EAB9-4518-A817-0643A12117A7}"/>
                    </a:ext>
                  </a:extLst>
                </p:cNvPr>
                <p:cNvSpPr/>
                <p:nvPr/>
              </p:nvSpPr>
              <p:spPr>
                <a:xfrm>
                  <a:off x="989800" y="234750"/>
                  <a:ext cx="1193975" cy="706225"/>
                </a:xfrm>
                <a:custGeom>
                  <a:avLst/>
                  <a:gdLst/>
                  <a:ahLst/>
                  <a:cxnLst/>
                  <a:rect l="l" t="t" r="r" b="b"/>
                  <a:pathLst>
                    <a:path w="47759" h="28249" extrusionOk="0">
                      <a:moveTo>
                        <a:pt x="21409" y="1"/>
                      </a:moveTo>
                      <a:cubicBezTo>
                        <a:pt x="19588" y="1"/>
                        <a:pt x="17826" y="343"/>
                        <a:pt x="16079" y="888"/>
                      </a:cubicBezTo>
                      <a:lnTo>
                        <a:pt x="16079" y="888"/>
                      </a:lnTo>
                      <a:cubicBezTo>
                        <a:pt x="17867" y="391"/>
                        <a:pt x="19609" y="135"/>
                        <a:pt x="21409" y="135"/>
                      </a:cubicBezTo>
                      <a:cubicBezTo>
                        <a:pt x="22955" y="135"/>
                        <a:pt x="24501" y="269"/>
                        <a:pt x="26047" y="841"/>
                      </a:cubicBezTo>
                      <a:cubicBezTo>
                        <a:pt x="24501" y="269"/>
                        <a:pt x="22955" y="1"/>
                        <a:pt x="21409" y="1"/>
                      </a:cubicBezTo>
                      <a:close/>
                      <a:moveTo>
                        <a:pt x="26048" y="841"/>
                      </a:moveTo>
                      <a:cubicBezTo>
                        <a:pt x="27594" y="1244"/>
                        <a:pt x="28971" y="1950"/>
                        <a:pt x="30383" y="2790"/>
                      </a:cubicBezTo>
                      <a:cubicBezTo>
                        <a:pt x="28971" y="1815"/>
                        <a:pt x="27594" y="1244"/>
                        <a:pt x="26048" y="841"/>
                      </a:cubicBezTo>
                      <a:close/>
                      <a:moveTo>
                        <a:pt x="16079" y="888"/>
                      </a:moveTo>
                      <a:cubicBezTo>
                        <a:pt x="15531" y="1040"/>
                        <a:pt x="14978" y="1215"/>
                        <a:pt x="14419" y="1412"/>
                      </a:cubicBezTo>
                      <a:cubicBezTo>
                        <a:pt x="13293" y="1832"/>
                        <a:pt x="12243" y="2387"/>
                        <a:pt x="11264" y="3046"/>
                      </a:cubicBezTo>
                      <a:lnTo>
                        <a:pt x="11264" y="3046"/>
                      </a:lnTo>
                      <a:cubicBezTo>
                        <a:pt x="12276" y="2387"/>
                        <a:pt x="13360" y="1832"/>
                        <a:pt x="14553" y="1412"/>
                      </a:cubicBezTo>
                      <a:cubicBezTo>
                        <a:pt x="15061" y="1223"/>
                        <a:pt x="15569" y="1047"/>
                        <a:pt x="16079" y="888"/>
                      </a:cubicBezTo>
                      <a:close/>
                      <a:moveTo>
                        <a:pt x="30383" y="2790"/>
                      </a:moveTo>
                      <a:lnTo>
                        <a:pt x="30383" y="2790"/>
                      </a:lnTo>
                      <a:cubicBezTo>
                        <a:pt x="30954" y="3361"/>
                        <a:pt x="31660" y="4202"/>
                        <a:pt x="32500" y="4471"/>
                      </a:cubicBezTo>
                      <a:cubicBezTo>
                        <a:pt x="31660" y="4202"/>
                        <a:pt x="30954" y="3227"/>
                        <a:pt x="30383" y="2790"/>
                      </a:cubicBezTo>
                      <a:close/>
                      <a:moveTo>
                        <a:pt x="11264" y="3046"/>
                      </a:moveTo>
                      <a:lnTo>
                        <a:pt x="11264" y="3046"/>
                      </a:lnTo>
                      <a:cubicBezTo>
                        <a:pt x="10251" y="3706"/>
                        <a:pt x="9310" y="4471"/>
                        <a:pt x="8403" y="5311"/>
                      </a:cubicBezTo>
                      <a:cubicBezTo>
                        <a:pt x="8148" y="5565"/>
                        <a:pt x="7894" y="5837"/>
                        <a:pt x="7640" y="6114"/>
                      </a:cubicBezTo>
                      <a:lnTo>
                        <a:pt x="7640" y="6114"/>
                      </a:lnTo>
                      <a:cubicBezTo>
                        <a:pt x="7925" y="5841"/>
                        <a:pt x="8222" y="5576"/>
                        <a:pt x="8537" y="5311"/>
                      </a:cubicBezTo>
                      <a:cubicBezTo>
                        <a:pt x="9378" y="4471"/>
                        <a:pt x="10285" y="3706"/>
                        <a:pt x="11264" y="3046"/>
                      </a:cubicBezTo>
                      <a:close/>
                      <a:moveTo>
                        <a:pt x="7640" y="6114"/>
                      </a:moveTo>
                      <a:cubicBezTo>
                        <a:pt x="7166" y="6566"/>
                        <a:pt x="6726" y="7038"/>
                        <a:pt x="6286" y="7563"/>
                      </a:cubicBezTo>
                      <a:cubicBezTo>
                        <a:pt x="6737" y="7111"/>
                        <a:pt x="7188" y="6605"/>
                        <a:pt x="7640" y="6114"/>
                      </a:cubicBezTo>
                      <a:close/>
                      <a:moveTo>
                        <a:pt x="32500" y="4471"/>
                      </a:moveTo>
                      <a:lnTo>
                        <a:pt x="32500" y="4471"/>
                      </a:lnTo>
                      <a:cubicBezTo>
                        <a:pt x="32769" y="4605"/>
                        <a:pt x="33173" y="4773"/>
                        <a:pt x="33744" y="4773"/>
                      </a:cubicBezTo>
                      <a:lnTo>
                        <a:pt x="34584" y="4773"/>
                      </a:lnTo>
                      <a:cubicBezTo>
                        <a:pt x="38382" y="4773"/>
                        <a:pt x="41306" y="6991"/>
                        <a:pt x="43558" y="9949"/>
                      </a:cubicBezTo>
                      <a:cubicBezTo>
                        <a:pt x="41306" y="6991"/>
                        <a:pt x="38382" y="4605"/>
                        <a:pt x="34584" y="4605"/>
                      </a:cubicBezTo>
                      <a:lnTo>
                        <a:pt x="33744" y="4605"/>
                      </a:lnTo>
                      <a:cubicBezTo>
                        <a:pt x="33173" y="4605"/>
                        <a:pt x="32769" y="4605"/>
                        <a:pt x="32500" y="4471"/>
                      </a:cubicBezTo>
                      <a:close/>
                      <a:moveTo>
                        <a:pt x="6286" y="7563"/>
                      </a:moveTo>
                      <a:cubicBezTo>
                        <a:pt x="5042" y="8974"/>
                        <a:pt x="4067" y="10352"/>
                        <a:pt x="3093" y="11898"/>
                      </a:cubicBezTo>
                      <a:cubicBezTo>
                        <a:pt x="4067" y="10352"/>
                        <a:pt x="5042" y="8974"/>
                        <a:pt x="6286" y="7697"/>
                      </a:cubicBezTo>
                      <a:lnTo>
                        <a:pt x="6286" y="7563"/>
                      </a:lnTo>
                      <a:close/>
                      <a:moveTo>
                        <a:pt x="46482" y="13714"/>
                      </a:moveTo>
                      <a:lnTo>
                        <a:pt x="46482" y="13714"/>
                      </a:lnTo>
                      <a:cubicBezTo>
                        <a:pt x="46919" y="14688"/>
                        <a:pt x="47759" y="16671"/>
                        <a:pt x="47759" y="17780"/>
                      </a:cubicBezTo>
                      <a:lnTo>
                        <a:pt x="47759" y="17645"/>
                      </a:lnTo>
                      <a:cubicBezTo>
                        <a:pt x="47759" y="16536"/>
                        <a:pt x="46919" y="14688"/>
                        <a:pt x="46482" y="13714"/>
                      </a:cubicBezTo>
                      <a:close/>
                      <a:moveTo>
                        <a:pt x="3909" y="13040"/>
                      </a:moveTo>
                      <a:lnTo>
                        <a:pt x="3909" y="13040"/>
                      </a:lnTo>
                      <a:cubicBezTo>
                        <a:pt x="1674" y="16128"/>
                        <a:pt x="705" y="20179"/>
                        <a:pt x="135" y="23795"/>
                      </a:cubicBezTo>
                      <a:cubicBezTo>
                        <a:pt x="2" y="25456"/>
                        <a:pt x="1" y="26854"/>
                        <a:pt x="1" y="28248"/>
                      </a:cubicBezTo>
                      <a:lnTo>
                        <a:pt x="1" y="28248"/>
                      </a:lnTo>
                      <a:cubicBezTo>
                        <a:pt x="1" y="26854"/>
                        <a:pt x="2" y="25457"/>
                        <a:pt x="135" y="23930"/>
                      </a:cubicBezTo>
                      <a:cubicBezTo>
                        <a:pt x="705" y="20179"/>
                        <a:pt x="1674" y="16128"/>
                        <a:pt x="3909" y="13040"/>
                      </a:cubicBezTo>
                      <a:close/>
                    </a:path>
                  </a:pathLst>
                </a:custGeom>
                <a:solidFill>
                  <a:srgbClr val="FAF2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668;p30">
                  <a:extLst>
                    <a:ext uri="{FF2B5EF4-FFF2-40B4-BE49-F238E27FC236}">
                      <a16:creationId xmlns:a16="http://schemas.microsoft.com/office/drawing/2014/main" id="{A9407AE4-BE52-46DF-943D-49DB246155C0}"/>
                    </a:ext>
                  </a:extLst>
                </p:cNvPr>
                <p:cNvSpPr/>
                <p:nvPr/>
              </p:nvSpPr>
              <p:spPr>
                <a:xfrm>
                  <a:off x="989800" y="238125"/>
                  <a:ext cx="1193975" cy="935175"/>
                </a:xfrm>
                <a:custGeom>
                  <a:avLst/>
                  <a:gdLst/>
                  <a:ahLst/>
                  <a:cxnLst/>
                  <a:rect l="l" t="t" r="r" b="b"/>
                  <a:pathLst>
                    <a:path w="47759" h="37407" extrusionOk="0">
                      <a:moveTo>
                        <a:pt x="21409" y="0"/>
                      </a:moveTo>
                      <a:cubicBezTo>
                        <a:pt x="19057" y="0"/>
                        <a:pt x="16805" y="437"/>
                        <a:pt x="14419" y="1277"/>
                      </a:cubicBezTo>
                      <a:cubicBezTo>
                        <a:pt x="12167" y="2117"/>
                        <a:pt x="10218" y="3495"/>
                        <a:pt x="8537" y="5176"/>
                      </a:cubicBezTo>
                      <a:cubicBezTo>
                        <a:pt x="7697" y="5882"/>
                        <a:pt x="6991" y="6587"/>
                        <a:pt x="6286" y="7428"/>
                      </a:cubicBezTo>
                      <a:lnTo>
                        <a:pt x="6286" y="7562"/>
                      </a:lnTo>
                      <a:cubicBezTo>
                        <a:pt x="5042" y="8839"/>
                        <a:pt x="4067" y="10217"/>
                        <a:pt x="3093" y="11763"/>
                      </a:cubicBezTo>
                      <a:cubicBezTo>
                        <a:pt x="2521" y="12469"/>
                        <a:pt x="1950" y="13309"/>
                        <a:pt x="1950" y="14149"/>
                      </a:cubicBezTo>
                      <a:cubicBezTo>
                        <a:pt x="2656" y="13880"/>
                        <a:pt x="3227" y="13175"/>
                        <a:pt x="3933" y="12872"/>
                      </a:cubicBezTo>
                      <a:lnTo>
                        <a:pt x="3933" y="12872"/>
                      </a:lnTo>
                      <a:cubicBezTo>
                        <a:pt x="1681" y="15964"/>
                        <a:pt x="707" y="20031"/>
                        <a:pt x="135" y="23795"/>
                      </a:cubicBezTo>
                      <a:cubicBezTo>
                        <a:pt x="1" y="25341"/>
                        <a:pt x="1" y="26752"/>
                        <a:pt x="1" y="28164"/>
                      </a:cubicBezTo>
                      <a:cubicBezTo>
                        <a:pt x="404" y="33609"/>
                        <a:pt x="3093" y="36970"/>
                        <a:pt x="3496" y="37406"/>
                      </a:cubicBezTo>
                      <a:cubicBezTo>
                        <a:pt x="3496" y="37406"/>
                        <a:pt x="3765" y="36129"/>
                        <a:pt x="4471" y="35020"/>
                      </a:cubicBezTo>
                      <a:cubicBezTo>
                        <a:pt x="4202" y="33205"/>
                        <a:pt x="4202" y="31222"/>
                        <a:pt x="4471" y="28836"/>
                      </a:cubicBezTo>
                      <a:cubicBezTo>
                        <a:pt x="5042" y="25341"/>
                        <a:pt x="5882" y="21577"/>
                        <a:pt x="8134" y="18619"/>
                      </a:cubicBezTo>
                      <a:lnTo>
                        <a:pt x="8134" y="18619"/>
                      </a:lnTo>
                      <a:cubicBezTo>
                        <a:pt x="7294" y="18922"/>
                        <a:pt x="6857" y="19459"/>
                        <a:pt x="6151" y="19896"/>
                      </a:cubicBezTo>
                      <a:cubicBezTo>
                        <a:pt x="6151" y="19056"/>
                        <a:pt x="6722" y="18216"/>
                        <a:pt x="7126" y="17510"/>
                      </a:cubicBezTo>
                      <a:cubicBezTo>
                        <a:pt x="8134" y="16099"/>
                        <a:pt x="9109" y="14721"/>
                        <a:pt x="10218" y="13443"/>
                      </a:cubicBezTo>
                      <a:cubicBezTo>
                        <a:pt x="12470" y="10923"/>
                        <a:pt x="14856" y="8671"/>
                        <a:pt x="18049" y="7562"/>
                      </a:cubicBezTo>
                      <a:cubicBezTo>
                        <a:pt x="20166" y="6722"/>
                        <a:pt x="22418" y="6318"/>
                        <a:pt x="24636" y="6318"/>
                      </a:cubicBezTo>
                      <a:cubicBezTo>
                        <a:pt x="26182" y="6318"/>
                        <a:pt x="27593" y="6453"/>
                        <a:pt x="28971" y="6991"/>
                      </a:cubicBezTo>
                      <a:cubicBezTo>
                        <a:pt x="30517" y="7428"/>
                        <a:pt x="31929" y="7999"/>
                        <a:pt x="33172" y="8839"/>
                      </a:cubicBezTo>
                      <a:cubicBezTo>
                        <a:pt x="33744" y="9377"/>
                        <a:pt x="34450" y="10217"/>
                        <a:pt x="35155" y="10520"/>
                      </a:cubicBezTo>
                      <a:cubicBezTo>
                        <a:pt x="35424" y="10654"/>
                        <a:pt x="35861" y="10654"/>
                        <a:pt x="36264" y="10654"/>
                      </a:cubicBezTo>
                      <a:lnTo>
                        <a:pt x="37105" y="10654"/>
                      </a:lnTo>
                      <a:cubicBezTo>
                        <a:pt x="38920" y="10654"/>
                        <a:pt x="41037" y="11897"/>
                        <a:pt x="42717" y="13175"/>
                      </a:cubicBezTo>
                      <a:cubicBezTo>
                        <a:pt x="44398" y="14418"/>
                        <a:pt x="45641" y="15695"/>
                        <a:pt x="45641" y="15695"/>
                      </a:cubicBezTo>
                      <a:cubicBezTo>
                        <a:pt x="46481" y="16099"/>
                        <a:pt x="46918" y="16804"/>
                        <a:pt x="47624" y="17510"/>
                      </a:cubicBezTo>
                      <a:lnTo>
                        <a:pt x="47759" y="17645"/>
                      </a:lnTo>
                      <a:lnTo>
                        <a:pt x="47759" y="17510"/>
                      </a:lnTo>
                      <a:cubicBezTo>
                        <a:pt x="47759" y="16401"/>
                        <a:pt x="46918" y="14553"/>
                        <a:pt x="46481" y="13578"/>
                      </a:cubicBezTo>
                      <a:cubicBezTo>
                        <a:pt x="45776" y="12032"/>
                        <a:pt x="44532" y="11057"/>
                        <a:pt x="43558" y="9814"/>
                      </a:cubicBezTo>
                      <a:cubicBezTo>
                        <a:pt x="41306" y="6856"/>
                        <a:pt x="38382" y="4638"/>
                        <a:pt x="34584" y="4638"/>
                      </a:cubicBezTo>
                      <a:lnTo>
                        <a:pt x="33744" y="4638"/>
                      </a:lnTo>
                      <a:cubicBezTo>
                        <a:pt x="33172" y="4638"/>
                        <a:pt x="32769" y="4470"/>
                        <a:pt x="32500" y="4336"/>
                      </a:cubicBezTo>
                      <a:cubicBezTo>
                        <a:pt x="31660" y="4067"/>
                        <a:pt x="30954" y="3226"/>
                        <a:pt x="30383" y="2655"/>
                      </a:cubicBezTo>
                      <a:cubicBezTo>
                        <a:pt x="28971" y="1815"/>
                        <a:pt x="27593" y="1109"/>
                        <a:pt x="26047" y="706"/>
                      </a:cubicBezTo>
                      <a:cubicBezTo>
                        <a:pt x="24501" y="134"/>
                        <a:pt x="22955" y="0"/>
                        <a:pt x="2140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669;p30">
                  <a:extLst>
                    <a:ext uri="{FF2B5EF4-FFF2-40B4-BE49-F238E27FC236}">
                      <a16:creationId xmlns:a16="http://schemas.microsoft.com/office/drawing/2014/main" id="{91132C1D-3A57-4C31-8A62-57E191E1934D}"/>
                    </a:ext>
                  </a:extLst>
                </p:cNvPr>
                <p:cNvSpPr/>
                <p:nvPr/>
              </p:nvSpPr>
              <p:spPr>
                <a:xfrm>
                  <a:off x="1070475" y="1736225"/>
                  <a:ext cx="244525" cy="252075"/>
                </a:xfrm>
                <a:custGeom>
                  <a:avLst/>
                  <a:gdLst/>
                  <a:ahLst/>
                  <a:cxnLst/>
                  <a:rect l="l" t="t" r="r" b="b"/>
                  <a:pathLst>
                    <a:path w="9781" h="10083" extrusionOk="0">
                      <a:moveTo>
                        <a:pt x="6856" y="0"/>
                      </a:moveTo>
                      <a:lnTo>
                        <a:pt x="3227" y="7865"/>
                      </a:lnTo>
                      <a:lnTo>
                        <a:pt x="404" y="8570"/>
                      </a:lnTo>
                      <a:cubicBezTo>
                        <a:pt x="0" y="8705"/>
                        <a:pt x="0" y="9243"/>
                        <a:pt x="269" y="9411"/>
                      </a:cubicBezTo>
                      <a:cubicBezTo>
                        <a:pt x="1109" y="9814"/>
                        <a:pt x="2084" y="10083"/>
                        <a:pt x="3059" y="10083"/>
                      </a:cubicBezTo>
                      <a:cubicBezTo>
                        <a:pt x="3630" y="10083"/>
                        <a:pt x="4201" y="9814"/>
                        <a:pt x="4605" y="9411"/>
                      </a:cubicBezTo>
                      <a:lnTo>
                        <a:pt x="9780" y="2823"/>
                      </a:lnTo>
                      <a:lnTo>
                        <a:pt x="6856" y="0"/>
                      </a:lnTo>
                      <a:close/>
                    </a:path>
                  </a:pathLst>
                </a:custGeom>
                <a:solidFill>
                  <a:srgbClr val="A67C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670;p30">
                  <a:extLst>
                    <a:ext uri="{FF2B5EF4-FFF2-40B4-BE49-F238E27FC236}">
                      <a16:creationId xmlns:a16="http://schemas.microsoft.com/office/drawing/2014/main" id="{EC6608C1-4276-49E6-8CB4-122232F547B0}"/>
                    </a:ext>
                  </a:extLst>
                </p:cNvPr>
                <p:cNvSpPr/>
                <p:nvPr/>
              </p:nvSpPr>
              <p:spPr>
                <a:xfrm>
                  <a:off x="1272950" y="1526175"/>
                  <a:ext cx="203375" cy="224350"/>
                </a:xfrm>
                <a:custGeom>
                  <a:avLst/>
                  <a:gdLst/>
                  <a:ahLst/>
                  <a:cxnLst/>
                  <a:rect l="l" t="t" r="r" b="b"/>
                  <a:pathLst>
                    <a:path w="8135"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227"/>
                        <a:pt x="8134" y="2689"/>
                        <a:pt x="8000" y="2117"/>
                      </a:cubicBezTo>
                      <a:cubicBezTo>
                        <a:pt x="7865" y="840"/>
                        <a:pt x="6891" y="0"/>
                        <a:pt x="5748" y="0"/>
                      </a:cubicBezTo>
                      <a:close/>
                    </a:path>
                  </a:pathLst>
                </a:custGeom>
                <a:solidFill>
                  <a:srgbClr val="D077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671;p30">
                  <a:extLst>
                    <a:ext uri="{FF2B5EF4-FFF2-40B4-BE49-F238E27FC236}">
                      <a16:creationId xmlns:a16="http://schemas.microsoft.com/office/drawing/2014/main" id="{566C241C-E04D-4694-A3A5-56D2198B8507}"/>
                    </a:ext>
                  </a:extLst>
                </p:cNvPr>
                <p:cNvSpPr/>
                <p:nvPr/>
              </p:nvSpPr>
              <p:spPr>
                <a:xfrm>
                  <a:off x="1272950" y="1526175"/>
                  <a:ext cx="200000" cy="224350"/>
                </a:xfrm>
                <a:custGeom>
                  <a:avLst/>
                  <a:gdLst/>
                  <a:ahLst/>
                  <a:cxnLst/>
                  <a:rect l="l" t="t" r="r" b="b"/>
                  <a:pathLst>
                    <a:path w="8000"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361"/>
                        <a:pt x="8000" y="2823"/>
                        <a:pt x="8000" y="2386"/>
                      </a:cubicBezTo>
                      <a:lnTo>
                        <a:pt x="8000" y="2117"/>
                      </a:lnTo>
                      <a:cubicBezTo>
                        <a:pt x="7865" y="840"/>
                        <a:pt x="6891" y="0"/>
                        <a:pt x="574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672;p30">
                  <a:extLst>
                    <a:ext uri="{FF2B5EF4-FFF2-40B4-BE49-F238E27FC236}">
                      <a16:creationId xmlns:a16="http://schemas.microsoft.com/office/drawing/2014/main" id="{79DB7C4B-8788-4D9B-AB15-5EE0CD26E0EB}"/>
                    </a:ext>
                  </a:extLst>
                </p:cNvPr>
                <p:cNvSpPr/>
                <p:nvPr/>
              </p:nvSpPr>
              <p:spPr>
                <a:xfrm>
                  <a:off x="1220875" y="1659450"/>
                  <a:ext cx="153775" cy="156625"/>
                </a:xfrm>
                <a:custGeom>
                  <a:avLst/>
                  <a:gdLst/>
                  <a:ahLst/>
                  <a:cxnLst/>
                  <a:rect l="l" t="t" r="r" b="b"/>
                  <a:pathLst>
                    <a:path w="6151" h="6265" extrusionOk="0">
                      <a:moveTo>
                        <a:pt x="1484" y="1"/>
                      </a:moveTo>
                      <a:cubicBezTo>
                        <a:pt x="1237" y="1"/>
                        <a:pt x="1007" y="116"/>
                        <a:pt x="840" y="282"/>
                      </a:cubicBezTo>
                      <a:lnTo>
                        <a:pt x="135" y="1693"/>
                      </a:lnTo>
                      <a:cubicBezTo>
                        <a:pt x="0" y="1962"/>
                        <a:pt x="0" y="2231"/>
                        <a:pt x="269" y="2534"/>
                      </a:cubicBezTo>
                      <a:lnTo>
                        <a:pt x="840" y="3071"/>
                      </a:lnTo>
                      <a:lnTo>
                        <a:pt x="4067" y="6163"/>
                      </a:lnTo>
                      <a:cubicBezTo>
                        <a:pt x="4134" y="6230"/>
                        <a:pt x="4235" y="6264"/>
                        <a:pt x="4357" y="6264"/>
                      </a:cubicBezTo>
                      <a:cubicBezTo>
                        <a:pt x="4478" y="6264"/>
                        <a:pt x="4621" y="6230"/>
                        <a:pt x="4773" y="6163"/>
                      </a:cubicBezTo>
                      <a:lnTo>
                        <a:pt x="6016" y="4920"/>
                      </a:lnTo>
                      <a:cubicBezTo>
                        <a:pt x="6151" y="4617"/>
                        <a:pt x="6151" y="4348"/>
                        <a:pt x="6016" y="4080"/>
                      </a:cubicBezTo>
                      <a:lnTo>
                        <a:pt x="2084" y="416"/>
                      </a:lnTo>
                      <a:lnTo>
                        <a:pt x="1949" y="147"/>
                      </a:lnTo>
                      <a:cubicBezTo>
                        <a:pt x="1795" y="45"/>
                        <a:pt x="1636" y="1"/>
                        <a:pt x="148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 name="Google Shape;673;p30">
              <a:extLst>
                <a:ext uri="{FF2B5EF4-FFF2-40B4-BE49-F238E27FC236}">
                  <a16:creationId xmlns:a16="http://schemas.microsoft.com/office/drawing/2014/main" id="{BE2CE3D1-3BDC-4A1D-BF6B-9263D052D040}"/>
                </a:ext>
              </a:extLst>
            </p:cNvPr>
            <p:cNvGrpSpPr/>
            <p:nvPr/>
          </p:nvGrpSpPr>
          <p:grpSpPr>
            <a:xfrm>
              <a:off x="1448240" y="2404457"/>
              <a:ext cx="1130240" cy="1034376"/>
              <a:chOff x="1143440" y="2537807"/>
              <a:chExt cx="1130240" cy="1034376"/>
            </a:xfrm>
          </p:grpSpPr>
          <p:sp>
            <p:nvSpPr>
              <p:cNvPr id="7" name="Google Shape;674;p30">
                <a:extLst>
                  <a:ext uri="{FF2B5EF4-FFF2-40B4-BE49-F238E27FC236}">
                    <a16:creationId xmlns:a16="http://schemas.microsoft.com/office/drawing/2014/main" id="{0DC463E3-D826-4ECA-A3FA-5101DF8FABF8}"/>
                  </a:ext>
                </a:extLst>
              </p:cNvPr>
              <p:cNvSpPr/>
              <p:nvPr/>
            </p:nvSpPr>
            <p:spPr>
              <a:xfrm>
                <a:off x="1566493" y="3482928"/>
                <a:ext cx="62627" cy="640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 name="Google Shape;675;p30">
                <a:extLst>
                  <a:ext uri="{FF2B5EF4-FFF2-40B4-BE49-F238E27FC236}">
                    <a16:creationId xmlns:a16="http://schemas.microsoft.com/office/drawing/2014/main" id="{602EEF5C-A1F7-42CD-A8ED-CE19910372C4}"/>
                  </a:ext>
                </a:extLst>
              </p:cNvPr>
              <p:cNvGrpSpPr/>
              <p:nvPr/>
            </p:nvGrpSpPr>
            <p:grpSpPr>
              <a:xfrm>
                <a:off x="1143440" y="2537807"/>
                <a:ext cx="1130240" cy="1034376"/>
                <a:chOff x="381440" y="2537807"/>
                <a:chExt cx="1130240" cy="1034376"/>
              </a:xfrm>
            </p:grpSpPr>
            <p:grpSp>
              <p:nvGrpSpPr>
                <p:cNvPr id="10" name="Google Shape;676;p30">
                  <a:extLst>
                    <a:ext uri="{FF2B5EF4-FFF2-40B4-BE49-F238E27FC236}">
                      <a16:creationId xmlns:a16="http://schemas.microsoft.com/office/drawing/2014/main" id="{D838283B-F18B-4E81-9241-731505D19244}"/>
                    </a:ext>
                  </a:extLst>
                </p:cNvPr>
                <p:cNvGrpSpPr/>
                <p:nvPr/>
              </p:nvGrpSpPr>
              <p:grpSpPr>
                <a:xfrm>
                  <a:off x="381440" y="2928449"/>
                  <a:ext cx="445967" cy="643734"/>
                  <a:chOff x="3234643" y="3795496"/>
                  <a:chExt cx="870180" cy="1256066"/>
                </a:xfrm>
              </p:grpSpPr>
              <p:sp>
                <p:nvSpPr>
                  <p:cNvPr id="54" name="Google Shape;677;p30">
                    <a:extLst>
                      <a:ext uri="{FF2B5EF4-FFF2-40B4-BE49-F238E27FC236}">
                        <a16:creationId xmlns:a16="http://schemas.microsoft.com/office/drawing/2014/main" id="{870DE8BC-19B7-4504-A41F-DDBC721947BE}"/>
                      </a:ext>
                    </a:extLst>
                  </p:cNvPr>
                  <p:cNvSpPr/>
                  <p:nvPr/>
                </p:nvSpPr>
                <p:spPr>
                  <a:xfrm>
                    <a:off x="3236476" y="3795496"/>
                    <a:ext cx="868347" cy="1256066"/>
                  </a:xfrm>
                  <a:custGeom>
                    <a:avLst/>
                    <a:gdLst/>
                    <a:ahLst/>
                    <a:cxnLst/>
                    <a:rect l="l" t="t" r="r" b="b"/>
                    <a:pathLst>
                      <a:path w="15711" h="22726" extrusionOk="0">
                        <a:moveTo>
                          <a:pt x="1099" y="1"/>
                        </a:moveTo>
                        <a:cubicBezTo>
                          <a:pt x="490" y="1"/>
                          <a:pt x="1" y="491"/>
                          <a:pt x="1" y="1099"/>
                        </a:cubicBezTo>
                        <a:lnTo>
                          <a:pt x="1" y="21614"/>
                        </a:lnTo>
                        <a:cubicBezTo>
                          <a:pt x="1" y="22223"/>
                          <a:pt x="490" y="22726"/>
                          <a:pt x="1099" y="22726"/>
                        </a:cubicBezTo>
                        <a:lnTo>
                          <a:pt x="14612" y="22726"/>
                        </a:lnTo>
                        <a:cubicBezTo>
                          <a:pt x="15221" y="22726"/>
                          <a:pt x="15711" y="22223"/>
                          <a:pt x="15711" y="21614"/>
                        </a:cubicBezTo>
                        <a:lnTo>
                          <a:pt x="15711" y="1099"/>
                        </a:lnTo>
                        <a:cubicBezTo>
                          <a:pt x="15711" y="491"/>
                          <a:pt x="15221" y="1"/>
                          <a:pt x="1461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 name="Google Shape;678;p30">
                    <a:extLst>
                      <a:ext uri="{FF2B5EF4-FFF2-40B4-BE49-F238E27FC236}">
                        <a16:creationId xmlns:a16="http://schemas.microsoft.com/office/drawing/2014/main" id="{33540F75-8F54-412C-9906-927513F754C6}"/>
                      </a:ext>
                    </a:extLst>
                  </p:cNvPr>
                  <p:cNvGrpSpPr/>
                  <p:nvPr/>
                </p:nvGrpSpPr>
                <p:grpSpPr>
                  <a:xfrm>
                    <a:off x="3234643" y="3795496"/>
                    <a:ext cx="865418" cy="1256066"/>
                    <a:chOff x="3234643" y="3795496"/>
                    <a:chExt cx="865418" cy="1256066"/>
                  </a:xfrm>
                </p:grpSpPr>
                <p:sp>
                  <p:nvSpPr>
                    <p:cNvPr id="56" name="Google Shape;679;p30">
                      <a:extLst>
                        <a:ext uri="{FF2B5EF4-FFF2-40B4-BE49-F238E27FC236}">
                          <a16:creationId xmlns:a16="http://schemas.microsoft.com/office/drawing/2014/main" id="{61DF9BB6-67B2-407A-BE16-EAA13F4CD1A9}"/>
                        </a:ext>
                      </a:extLst>
                    </p:cNvPr>
                    <p:cNvSpPr/>
                    <p:nvPr/>
                  </p:nvSpPr>
                  <p:spPr>
                    <a:xfrm>
                      <a:off x="3234643" y="3795496"/>
                      <a:ext cx="865418" cy="389985"/>
                    </a:xfrm>
                    <a:custGeom>
                      <a:avLst/>
                      <a:gdLst/>
                      <a:ahLst/>
                      <a:cxnLst/>
                      <a:rect l="l" t="t" r="r" b="b"/>
                      <a:pathLst>
                        <a:path w="15658" h="7056" extrusionOk="0">
                          <a:moveTo>
                            <a:pt x="1046" y="1"/>
                          </a:moveTo>
                          <a:cubicBezTo>
                            <a:pt x="437" y="1"/>
                            <a:pt x="1" y="491"/>
                            <a:pt x="1" y="1099"/>
                          </a:cubicBezTo>
                          <a:lnTo>
                            <a:pt x="1" y="7055"/>
                          </a:lnTo>
                          <a:lnTo>
                            <a:pt x="15658" y="7055"/>
                          </a:lnTo>
                          <a:lnTo>
                            <a:pt x="15658" y="1099"/>
                          </a:lnTo>
                          <a:cubicBezTo>
                            <a:pt x="15658" y="491"/>
                            <a:pt x="15168" y="1"/>
                            <a:pt x="1455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680;p30">
                      <a:extLst>
                        <a:ext uri="{FF2B5EF4-FFF2-40B4-BE49-F238E27FC236}">
                          <a16:creationId xmlns:a16="http://schemas.microsoft.com/office/drawing/2014/main" id="{13B7EDDB-4AC8-4838-970B-FC9C835B83B1}"/>
                        </a:ext>
                      </a:extLst>
                    </p:cNvPr>
                    <p:cNvSpPr/>
                    <p:nvPr/>
                  </p:nvSpPr>
                  <p:spPr>
                    <a:xfrm>
                      <a:off x="3306725" y="3905262"/>
                      <a:ext cx="719118" cy="182888"/>
                    </a:xfrm>
                    <a:custGeom>
                      <a:avLst/>
                      <a:gdLst/>
                      <a:ahLst/>
                      <a:cxnLst/>
                      <a:rect l="l" t="t" r="r" b="b"/>
                      <a:pathLst>
                        <a:path w="13011" h="3309" extrusionOk="0">
                          <a:moveTo>
                            <a:pt x="662" y="0"/>
                          </a:moveTo>
                          <a:cubicBezTo>
                            <a:pt x="278" y="0"/>
                            <a:pt x="0" y="278"/>
                            <a:pt x="0" y="662"/>
                          </a:cubicBezTo>
                          <a:lnTo>
                            <a:pt x="0" y="2647"/>
                          </a:lnTo>
                          <a:cubicBezTo>
                            <a:pt x="0" y="3031"/>
                            <a:pt x="278" y="3309"/>
                            <a:pt x="662" y="3309"/>
                          </a:cubicBezTo>
                          <a:lnTo>
                            <a:pt x="12349" y="3309"/>
                          </a:lnTo>
                          <a:cubicBezTo>
                            <a:pt x="12733" y="3309"/>
                            <a:pt x="13011" y="3031"/>
                            <a:pt x="13011" y="2647"/>
                          </a:cubicBezTo>
                          <a:lnTo>
                            <a:pt x="13011" y="662"/>
                          </a:lnTo>
                          <a:cubicBezTo>
                            <a:pt x="13011" y="278"/>
                            <a:pt x="12733" y="0"/>
                            <a:pt x="12349" y="0"/>
                          </a:cubicBezTo>
                          <a:close/>
                        </a:path>
                      </a:pathLst>
                    </a:custGeom>
                    <a:solidFill>
                      <a:srgbClr val="233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681;p30">
                      <a:extLst>
                        <a:ext uri="{FF2B5EF4-FFF2-40B4-BE49-F238E27FC236}">
                          <a16:creationId xmlns:a16="http://schemas.microsoft.com/office/drawing/2014/main" id="{A81513F0-9B1F-4B17-A4A0-A71D44C5EC1F}"/>
                        </a:ext>
                      </a:extLst>
                    </p:cNvPr>
                    <p:cNvSpPr/>
                    <p:nvPr/>
                  </p:nvSpPr>
                  <p:spPr>
                    <a:xfrm>
                      <a:off x="3309654" y="4261478"/>
                      <a:ext cx="146355" cy="143426"/>
                    </a:xfrm>
                    <a:custGeom>
                      <a:avLst/>
                      <a:gdLst/>
                      <a:ahLst/>
                      <a:cxnLst/>
                      <a:rect l="l" t="t" r="r" b="b"/>
                      <a:pathLst>
                        <a:path w="2648" h="2595" extrusionOk="0">
                          <a:moveTo>
                            <a:pt x="556" y="1"/>
                          </a:moveTo>
                          <a:cubicBezTo>
                            <a:pt x="278" y="1"/>
                            <a:pt x="0" y="226"/>
                            <a:pt x="0" y="504"/>
                          </a:cubicBezTo>
                          <a:lnTo>
                            <a:pt x="0" y="2052"/>
                          </a:lnTo>
                          <a:cubicBezTo>
                            <a:pt x="0" y="2383"/>
                            <a:pt x="278" y="2595"/>
                            <a:pt x="556" y="2595"/>
                          </a:cubicBezTo>
                          <a:lnTo>
                            <a:pt x="2091" y="2595"/>
                          </a:lnTo>
                          <a:cubicBezTo>
                            <a:pt x="2369" y="2595"/>
                            <a:pt x="2647" y="2383"/>
                            <a:pt x="2647" y="2052"/>
                          </a:cubicBezTo>
                          <a:lnTo>
                            <a:pt x="2647" y="504"/>
                          </a:lnTo>
                          <a:cubicBezTo>
                            <a:pt x="2647" y="226"/>
                            <a:pt x="2369" y="1"/>
                            <a:pt x="209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682;p30">
                      <a:extLst>
                        <a:ext uri="{FF2B5EF4-FFF2-40B4-BE49-F238E27FC236}">
                          <a16:creationId xmlns:a16="http://schemas.microsoft.com/office/drawing/2014/main" id="{93954391-2857-40A4-845E-530564DE44FB}"/>
                        </a:ext>
                      </a:extLst>
                    </p:cNvPr>
                    <p:cNvSpPr/>
                    <p:nvPr/>
                  </p:nvSpPr>
                  <p:spPr>
                    <a:xfrm>
                      <a:off x="3501275" y="4261478"/>
                      <a:ext cx="143426" cy="143426"/>
                    </a:xfrm>
                    <a:custGeom>
                      <a:avLst/>
                      <a:gdLst/>
                      <a:ahLst/>
                      <a:cxnLst/>
                      <a:rect l="l" t="t" r="r" b="b"/>
                      <a:pathLst>
                        <a:path w="2595" h="2595" extrusionOk="0">
                          <a:moveTo>
                            <a:pt x="557" y="1"/>
                          </a:moveTo>
                          <a:cubicBezTo>
                            <a:pt x="226" y="1"/>
                            <a:pt x="1" y="226"/>
                            <a:pt x="1" y="504"/>
                          </a:cubicBezTo>
                          <a:lnTo>
                            <a:pt x="1" y="2052"/>
                          </a:lnTo>
                          <a:cubicBezTo>
                            <a:pt x="1" y="2383"/>
                            <a:pt x="226" y="2595"/>
                            <a:pt x="557" y="2595"/>
                          </a:cubicBezTo>
                          <a:lnTo>
                            <a:pt x="2105" y="2595"/>
                          </a:lnTo>
                          <a:cubicBezTo>
                            <a:pt x="2383" y="2595"/>
                            <a:pt x="2595" y="2383"/>
                            <a:pt x="2595" y="2052"/>
                          </a:cubicBezTo>
                          <a:lnTo>
                            <a:pt x="2595" y="504"/>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83;p30">
                      <a:extLst>
                        <a:ext uri="{FF2B5EF4-FFF2-40B4-BE49-F238E27FC236}">
                          <a16:creationId xmlns:a16="http://schemas.microsoft.com/office/drawing/2014/main" id="{979C9027-3DF8-4F35-8D98-D508E9288FCF}"/>
                        </a:ext>
                      </a:extLst>
                    </p:cNvPr>
                    <p:cNvSpPr/>
                    <p:nvPr/>
                  </p:nvSpPr>
                  <p:spPr>
                    <a:xfrm>
                      <a:off x="3693670" y="4261478"/>
                      <a:ext cx="143426" cy="143426"/>
                    </a:xfrm>
                    <a:custGeom>
                      <a:avLst/>
                      <a:gdLst/>
                      <a:ahLst/>
                      <a:cxnLst/>
                      <a:rect l="l" t="t" r="r" b="b"/>
                      <a:pathLst>
                        <a:path w="2595" h="2595" extrusionOk="0">
                          <a:moveTo>
                            <a:pt x="490" y="1"/>
                          </a:moveTo>
                          <a:cubicBezTo>
                            <a:pt x="226" y="1"/>
                            <a:pt x="1" y="226"/>
                            <a:pt x="1" y="504"/>
                          </a:cubicBezTo>
                          <a:lnTo>
                            <a:pt x="1" y="2052"/>
                          </a:lnTo>
                          <a:cubicBezTo>
                            <a:pt x="1" y="2383"/>
                            <a:pt x="226" y="2595"/>
                            <a:pt x="490" y="2595"/>
                          </a:cubicBezTo>
                          <a:lnTo>
                            <a:pt x="2092" y="2595"/>
                          </a:lnTo>
                          <a:cubicBezTo>
                            <a:pt x="2370" y="2595"/>
                            <a:pt x="2595" y="2383"/>
                            <a:pt x="2595" y="2052"/>
                          </a:cubicBezTo>
                          <a:lnTo>
                            <a:pt x="2595" y="504"/>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84;p30">
                      <a:extLst>
                        <a:ext uri="{FF2B5EF4-FFF2-40B4-BE49-F238E27FC236}">
                          <a16:creationId xmlns:a16="http://schemas.microsoft.com/office/drawing/2014/main" id="{F38CD9FF-0785-4AF8-B601-CE3F6B0541D4}"/>
                        </a:ext>
                      </a:extLst>
                    </p:cNvPr>
                    <p:cNvSpPr/>
                    <p:nvPr/>
                  </p:nvSpPr>
                  <p:spPr>
                    <a:xfrm>
                      <a:off x="3309654" y="4453872"/>
                      <a:ext cx="146355" cy="143426"/>
                    </a:xfrm>
                    <a:custGeom>
                      <a:avLst/>
                      <a:gdLst/>
                      <a:ahLst/>
                      <a:cxnLst/>
                      <a:rect l="l" t="t" r="r" b="b"/>
                      <a:pathLst>
                        <a:path w="2648" h="2595" extrusionOk="0">
                          <a:moveTo>
                            <a:pt x="556" y="1"/>
                          </a:moveTo>
                          <a:cubicBezTo>
                            <a:pt x="278" y="1"/>
                            <a:pt x="0" y="226"/>
                            <a:pt x="0" y="556"/>
                          </a:cubicBezTo>
                          <a:lnTo>
                            <a:pt x="0" y="2092"/>
                          </a:lnTo>
                          <a:cubicBezTo>
                            <a:pt x="0" y="2370"/>
                            <a:pt x="278" y="2595"/>
                            <a:pt x="556" y="2595"/>
                          </a:cubicBezTo>
                          <a:lnTo>
                            <a:pt x="2091" y="2595"/>
                          </a:lnTo>
                          <a:cubicBezTo>
                            <a:pt x="2369" y="2595"/>
                            <a:pt x="2647" y="2370"/>
                            <a:pt x="2647" y="2092"/>
                          </a:cubicBezTo>
                          <a:lnTo>
                            <a:pt x="2647" y="556"/>
                          </a:lnTo>
                          <a:cubicBezTo>
                            <a:pt x="2647" y="226"/>
                            <a:pt x="2369" y="1"/>
                            <a:pt x="2091" y="1"/>
                          </a:cubicBezTo>
                          <a:close/>
                        </a:path>
                      </a:pathLst>
                    </a:custGeom>
                    <a:solidFill>
                      <a:srgbClr val="CEC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85;p30">
                      <a:extLst>
                        <a:ext uri="{FF2B5EF4-FFF2-40B4-BE49-F238E27FC236}">
                          <a16:creationId xmlns:a16="http://schemas.microsoft.com/office/drawing/2014/main" id="{7B401C64-0703-4A9A-8993-3B0E983D8B5E}"/>
                        </a:ext>
                      </a:extLst>
                    </p:cNvPr>
                    <p:cNvSpPr/>
                    <p:nvPr/>
                  </p:nvSpPr>
                  <p:spPr>
                    <a:xfrm>
                      <a:off x="3501275" y="4453872"/>
                      <a:ext cx="143426" cy="143426"/>
                    </a:xfrm>
                    <a:custGeom>
                      <a:avLst/>
                      <a:gdLst/>
                      <a:ahLst/>
                      <a:cxnLst/>
                      <a:rect l="l" t="t" r="r" b="b"/>
                      <a:pathLst>
                        <a:path w="2595" h="2595" extrusionOk="0">
                          <a:moveTo>
                            <a:pt x="557" y="1"/>
                          </a:moveTo>
                          <a:cubicBezTo>
                            <a:pt x="226" y="1"/>
                            <a:pt x="1" y="226"/>
                            <a:pt x="1" y="556"/>
                          </a:cubicBezTo>
                          <a:lnTo>
                            <a:pt x="1" y="2092"/>
                          </a:lnTo>
                          <a:cubicBezTo>
                            <a:pt x="1" y="2370"/>
                            <a:pt x="226" y="2595"/>
                            <a:pt x="557" y="2595"/>
                          </a:cubicBezTo>
                          <a:lnTo>
                            <a:pt x="2105" y="2595"/>
                          </a:lnTo>
                          <a:cubicBezTo>
                            <a:pt x="2383" y="2595"/>
                            <a:pt x="2595" y="2370"/>
                            <a:pt x="2595" y="2092"/>
                          </a:cubicBezTo>
                          <a:lnTo>
                            <a:pt x="2595" y="556"/>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86;p30">
                      <a:extLst>
                        <a:ext uri="{FF2B5EF4-FFF2-40B4-BE49-F238E27FC236}">
                          <a16:creationId xmlns:a16="http://schemas.microsoft.com/office/drawing/2014/main" id="{37B2DC4B-E7D5-43B2-95DB-581EA9DC7F64}"/>
                        </a:ext>
                      </a:extLst>
                    </p:cNvPr>
                    <p:cNvSpPr/>
                    <p:nvPr/>
                  </p:nvSpPr>
                  <p:spPr>
                    <a:xfrm>
                      <a:off x="3693670" y="4453872"/>
                      <a:ext cx="143426" cy="143426"/>
                    </a:xfrm>
                    <a:custGeom>
                      <a:avLst/>
                      <a:gdLst/>
                      <a:ahLst/>
                      <a:cxnLst/>
                      <a:rect l="l" t="t" r="r" b="b"/>
                      <a:pathLst>
                        <a:path w="2595" h="2595" extrusionOk="0">
                          <a:moveTo>
                            <a:pt x="490" y="1"/>
                          </a:moveTo>
                          <a:cubicBezTo>
                            <a:pt x="226" y="1"/>
                            <a:pt x="1" y="226"/>
                            <a:pt x="1" y="556"/>
                          </a:cubicBezTo>
                          <a:lnTo>
                            <a:pt x="1" y="2092"/>
                          </a:lnTo>
                          <a:cubicBezTo>
                            <a:pt x="1" y="2370"/>
                            <a:pt x="226" y="2595"/>
                            <a:pt x="490" y="2595"/>
                          </a:cubicBezTo>
                          <a:lnTo>
                            <a:pt x="2092" y="2595"/>
                          </a:lnTo>
                          <a:cubicBezTo>
                            <a:pt x="2370" y="2595"/>
                            <a:pt x="2595" y="2370"/>
                            <a:pt x="2595" y="2092"/>
                          </a:cubicBezTo>
                          <a:lnTo>
                            <a:pt x="2595" y="556"/>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87;p30">
                      <a:extLst>
                        <a:ext uri="{FF2B5EF4-FFF2-40B4-BE49-F238E27FC236}">
                          <a16:creationId xmlns:a16="http://schemas.microsoft.com/office/drawing/2014/main" id="{A01786CF-18BC-4393-A628-C776C12BB09E}"/>
                        </a:ext>
                      </a:extLst>
                    </p:cNvPr>
                    <p:cNvSpPr/>
                    <p:nvPr/>
                  </p:nvSpPr>
                  <p:spPr>
                    <a:xfrm>
                      <a:off x="3309654" y="4645549"/>
                      <a:ext cx="146355" cy="146355"/>
                    </a:xfrm>
                    <a:custGeom>
                      <a:avLst/>
                      <a:gdLst/>
                      <a:ahLst/>
                      <a:cxnLst/>
                      <a:rect l="l" t="t" r="r" b="b"/>
                      <a:pathLst>
                        <a:path w="2648" h="2648" extrusionOk="0">
                          <a:moveTo>
                            <a:pt x="556" y="0"/>
                          </a:moveTo>
                          <a:cubicBezTo>
                            <a:pt x="278" y="0"/>
                            <a:pt x="0" y="278"/>
                            <a:pt x="0" y="556"/>
                          </a:cubicBezTo>
                          <a:lnTo>
                            <a:pt x="0" y="2105"/>
                          </a:lnTo>
                          <a:cubicBezTo>
                            <a:pt x="0" y="2383"/>
                            <a:pt x="278" y="2647"/>
                            <a:pt x="556" y="2647"/>
                          </a:cubicBezTo>
                          <a:lnTo>
                            <a:pt x="2091" y="2647"/>
                          </a:lnTo>
                          <a:cubicBezTo>
                            <a:pt x="2369" y="2647"/>
                            <a:pt x="2647" y="2383"/>
                            <a:pt x="2647" y="2105"/>
                          </a:cubicBezTo>
                          <a:lnTo>
                            <a:pt x="2647" y="556"/>
                          </a:lnTo>
                          <a:cubicBezTo>
                            <a:pt x="2647" y="278"/>
                            <a:pt x="2369" y="0"/>
                            <a:pt x="209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88;p30">
                      <a:extLst>
                        <a:ext uri="{FF2B5EF4-FFF2-40B4-BE49-F238E27FC236}">
                          <a16:creationId xmlns:a16="http://schemas.microsoft.com/office/drawing/2014/main" id="{7C5890A9-CA29-4E33-B9B4-7A3FAFF98299}"/>
                        </a:ext>
                      </a:extLst>
                    </p:cNvPr>
                    <p:cNvSpPr/>
                    <p:nvPr/>
                  </p:nvSpPr>
                  <p:spPr>
                    <a:xfrm>
                      <a:off x="3501275" y="4645549"/>
                      <a:ext cx="143426" cy="146355"/>
                    </a:xfrm>
                    <a:custGeom>
                      <a:avLst/>
                      <a:gdLst/>
                      <a:ahLst/>
                      <a:cxnLst/>
                      <a:rect l="l" t="t" r="r" b="b"/>
                      <a:pathLst>
                        <a:path w="2595" h="2648" extrusionOk="0">
                          <a:moveTo>
                            <a:pt x="557" y="0"/>
                          </a:moveTo>
                          <a:cubicBezTo>
                            <a:pt x="226" y="0"/>
                            <a:pt x="1" y="278"/>
                            <a:pt x="1" y="556"/>
                          </a:cubicBezTo>
                          <a:lnTo>
                            <a:pt x="1" y="2105"/>
                          </a:lnTo>
                          <a:cubicBezTo>
                            <a:pt x="1" y="2383"/>
                            <a:pt x="226" y="2647"/>
                            <a:pt x="557" y="2647"/>
                          </a:cubicBezTo>
                          <a:lnTo>
                            <a:pt x="2105" y="2647"/>
                          </a:lnTo>
                          <a:cubicBezTo>
                            <a:pt x="2383" y="2647"/>
                            <a:pt x="2595" y="2383"/>
                            <a:pt x="2595" y="2105"/>
                          </a:cubicBezTo>
                          <a:lnTo>
                            <a:pt x="2595" y="556"/>
                          </a:lnTo>
                          <a:cubicBezTo>
                            <a:pt x="2595" y="278"/>
                            <a:pt x="2383" y="0"/>
                            <a:pt x="2105" y="0"/>
                          </a:cubicBezTo>
                          <a:close/>
                        </a:path>
                      </a:pathLst>
                    </a:custGeom>
                    <a:solidFill>
                      <a:srgbClr val="C1C1C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89;p30">
                      <a:extLst>
                        <a:ext uri="{FF2B5EF4-FFF2-40B4-BE49-F238E27FC236}">
                          <a16:creationId xmlns:a16="http://schemas.microsoft.com/office/drawing/2014/main" id="{A897A90A-150F-4688-8BD6-B3AB69316C26}"/>
                        </a:ext>
                      </a:extLst>
                    </p:cNvPr>
                    <p:cNvSpPr/>
                    <p:nvPr/>
                  </p:nvSpPr>
                  <p:spPr>
                    <a:xfrm>
                      <a:off x="3693670" y="4645549"/>
                      <a:ext cx="143426" cy="146355"/>
                    </a:xfrm>
                    <a:custGeom>
                      <a:avLst/>
                      <a:gdLst/>
                      <a:ahLst/>
                      <a:cxnLst/>
                      <a:rect l="l" t="t" r="r" b="b"/>
                      <a:pathLst>
                        <a:path w="2595" h="2648" extrusionOk="0">
                          <a:moveTo>
                            <a:pt x="490" y="0"/>
                          </a:moveTo>
                          <a:cubicBezTo>
                            <a:pt x="226" y="0"/>
                            <a:pt x="1" y="278"/>
                            <a:pt x="1" y="556"/>
                          </a:cubicBezTo>
                          <a:lnTo>
                            <a:pt x="1" y="2105"/>
                          </a:lnTo>
                          <a:cubicBezTo>
                            <a:pt x="1" y="2383"/>
                            <a:pt x="226" y="2647"/>
                            <a:pt x="490" y="2647"/>
                          </a:cubicBezTo>
                          <a:lnTo>
                            <a:pt x="2092" y="2647"/>
                          </a:lnTo>
                          <a:cubicBezTo>
                            <a:pt x="2370" y="2647"/>
                            <a:pt x="2595" y="2383"/>
                            <a:pt x="2595" y="2105"/>
                          </a:cubicBezTo>
                          <a:lnTo>
                            <a:pt x="2595" y="556"/>
                          </a:lnTo>
                          <a:cubicBezTo>
                            <a:pt x="2595" y="278"/>
                            <a:pt x="2370" y="0"/>
                            <a:pt x="2092" y="0"/>
                          </a:cubicBezTo>
                          <a:close/>
                        </a:path>
                      </a:pathLst>
                    </a:custGeom>
                    <a:solidFill>
                      <a:srgbClr val="CEC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90;p30">
                      <a:extLst>
                        <a:ext uri="{FF2B5EF4-FFF2-40B4-BE49-F238E27FC236}">
                          <a16:creationId xmlns:a16="http://schemas.microsoft.com/office/drawing/2014/main" id="{9C9336CA-41B8-42B4-B6B9-EA083B86313F}"/>
                        </a:ext>
                      </a:extLst>
                    </p:cNvPr>
                    <p:cNvSpPr/>
                    <p:nvPr/>
                  </p:nvSpPr>
                  <p:spPr>
                    <a:xfrm>
                      <a:off x="3309654" y="4840873"/>
                      <a:ext cx="146355" cy="143426"/>
                    </a:xfrm>
                    <a:custGeom>
                      <a:avLst/>
                      <a:gdLst/>
                      <a:ahLst/>
                      <a:cxnLst/>
                      <a:rect l="l" t="t" r="r" b="b"/>
                      <a:pathLst>
                        <a:path w="2648" h="2595" extrusionOk="0">
                          <a:moveTo>
                            <a:pt x="556" y="0"/>
                          </a:moveTo>
                          <a:cubicBezTo>
                            <a:pt x="278" y="0"/>
                            <a:pt x="0" y="225"/>
                            <a:pt x="0" y="503"/>
                          </a:cubicBezTo>
                          <a:lnTo>
                            <a:pt x="0" y="2091"/>
                          </a:lnTo>
                          <a:cubicBezTo>
                            <a:pt x="0" y="2369"/>
                            <a:pt x="278" y="2594"/>
                            <a:pt x="556" y="2594"/>
                          </a:cubicBezTo>
                          <a:lnTo>
                            <a:pt x="2091" y="2594"/>
                          </a:lnTo>
                          <a:cubicBezTo>
                            <a:pt x="2369" y="2594"/>
                            <a:pt x="2647" y="2369"/>
                            <a:pt x="2647" y="2091"/>
                          </a:cubicBezTo>
                          <a:lnTo>
                            <a:pt x="2647" y="503"/>
                          </a:lnTo>
                          <a:cubicBezTo>
                            <a:pt x="2647" y="225"/>
                            <a:pt x="2369" y="0"/>
                            <a:pt x="209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91;p30">
                      <a:extLst>
                        <a:ext uri="{FF2B5EF4-FFF2-40B4-BE49-F238E27FC236}">
                          <a16:creationId xmlns:a16="http://schemas.microsoft.com/office/drawing/2014/main" id="{C855C562-43CE-432C-B55C-CA1D537A295B}"/>
                        </a:ext>
                      </a:extLst>
                    </p:cNvPr>
                    <p:cNvSpPr/>
                    <p:nvPr/>
                  </p:nvSpPr>
                  <p:spPr>
                    <a:xfrm>
                      <a:off x="3501275" y="4840873"/>
                      <a:ext cx="143426" cy="143426"/>
                    </a:xfrm>
                    <a:custGeom>
                      <a:avLst/>
                      <a:gdLst/>
                      <a:ahLst/>
                      <a:cxnLst/>
                      <a:rect l="l" t="t" r="r" b="b"/>
                      <a:pathLst>
                        <a:path w="2595" h="2595" extrusionOk="0">
                          <a:moveTo>
                            <a:pt x="557" y="0"/>
                          </a:moveTo>
                          <a:cubicBezTo>
                            <a:pt x="226" y="0"/>
                            <a:pt x="1" y="225"/>
                            <a:pt x="1" y="503"/>
                          </a:cubicBezTo>
                          <a:lnTo>
                            <a:pt x="1" y="2091"/>
                          </a:lnTo>
                          <a:cubicBezTo>
                            <a:pt x="1" y="2369"/>
                            <a:pt x="226" y="2594"/>
                            <a:pt x="557" y="2594"/>
                          </a:cubicBezTo>
                          <a:lnTo>
                            <a:pt x="2105" y="2594"/>
                          </a:lnTo>
                          <a:cubicBezTo>
                            <a:pt x="2383" y="2594"/>
                            <a:pt x="2595" y="2369"/>
                            <a:pt x="2595" y="2091"/>
                          </a:cubicBezTo>
                          <a:lnTo>
                            <a:pt x="2595" y="503"/>
                          </a:lnTo>
                          <a:cubicBezTo>
                            <a:pt x="2595" y="225"/>
                            <a:pt x="2383" y="0"/>
                            <a:pt x="2105" y="0"/>
                          </a:cubicBezTo>
                          <a:close/>
                        </a:path>
                      </a:pathLst>
                    </a:custGeom>
                    <a:solidFill>
                      <a:srgbClr val="CEC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2;p30">
                      <a:extLst>
                        <a:ext uri="{FF2B5EF4-FFF2-40B4-BE49-F238E27FC236}">
                          <a16:creationId xmlns:a16="http://schemas.microsoft.com/office/drawing/2014/main" id="{AA966016-925D-4A17-BC07-517F35A3B5BE}"/>
                        </a:ext>
                      </a:extLst>
                    </p:cNvPr>
                    <p:cNvSpPr/>
                    <p:nvPr/>
                  </p:nvSpPr>
                  <p:spPr>
                    <a:xfrm>
                      <a:off x="3693670" y="4840873"/>
                      <a:ext cx="143426" cy="143426"/>
                    </a:xfrm>
                    <a:custGeom>
                      <a:avLst/>
                      <a:gdLst/>
                      <a:ahLst/>
                      <a:cxnLst/>
                      <a:rect l="l" t="t" r="r" b="b"/>
                      <a:pathLst>
                        <a:path w="2595" h="2595" extrusionOk="0">
                          <a:moveTo>
                            <a:pt x="490" y="0"/>
                          </a:moveTo>
                          <a:cubicBezTo>
                            <a:pt x="226" y="0"/>
                            <a:pt x="1" y="225"/>
                            <a:pt x="1" y="503"/>
                          </a:cubicBezTo>
                          <a:lnTo>
                            <a:pt x="1" y="2091"/>
                          </a:lnTo>
                          <a:cubicBezTo>
                            <a:pt x="1" y="2369"/>
                            <a:pt x="226" y="2594"/>
                            <a:pt x="490" y="2594"/>
                          </a:cubicBezTo>
                          <a:lnTo>
                            <a:pt x="2092" y="2594"/>
                          </a:lnTo>
                          <a:cubicBezTo>
                            <a:pt x="2370" y="2594"/>
                            <a:pt x="2595" y="2369"/>
                            <a:pt x="2595" y="2091"/>
                          </a:cubicBezTo>
                          <a:lnTo>
                            <a:pt x="2595" y="503"/>
                          </a:lnTo>
                          <a:cubicBezTo>
                            <a:pt x="2595" y="225"/>
                            <a:pt x="2370" y="0"/>
                            <a:pt x="2092" y="0"/>
                          </a:cubicBezTo>
                          <a:close/>
                        </a:path>
                      </a:pathLst>
                    </a:custGeom>
                    <a:solidFill>
                      <a:srgbClr val="9999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693;p30">
                      <a:extLst>
                        <a:ext uri="{FF2B5EF4-FFF2-40B4-BE49-F238E27FC236}">
                          <a16:creationId xmlns:a16="http://schemas.microsoft.com/office/drawing/2014/main" id="{3B8153D0-00F4-4942-8AE6-A765C6D8136D}"/>
                        </a:ext>
                      </a:extLst>
                    </p:cNvPr>
                    <p:cNvSpPr/>
                    <p:nvPr/>
                  </p:nvSpPr>
                  <p:spPr>
                    <a:xfrm>
                      <a:off x="3855335" y="4185426"/>
                      <a:ext cx="243685" cy="866136"/>
                    </a:xfrm>
                    <a:custGeom>
                      <a:avLst/>
                      <a:gdLst/>
                      <a:ahLst/>
                      <a:cxnLst/>
                      <a:rect l="l" t="t" r="r" b="b"/>
                      <a:pathLst>
                        <a:path w="4409" h="15671" extrusionOk="0">
                          <a:moveTo>
                            <a:pt x="2595" y="1377"/>
                          </a:moveTo>
                          <a:cubicBezTo>
                            <a:pt x="2926" y="1377"/>
                            <a:pt x="3137" y="1602"/>
                            <a:pt x="3137" y="1880"/>
                          </a:cubicBezTo>
                          <a:lnTo>
                            <a:pt x="3137" y="3428"/>
                          </a:lnTo>
                          <a:cubicBezTo>
                            <a:pt x="3137" y="3759"/>
                            <a:pt x="2926" y="3971"/>
                            <a:pt x="2595" y="3971"/>
                          </a:cubicBezTo>
                          <a:lnTo>
                            <a:pt x="1046" y="3971"/>
                          </a:lnTo>
                          <a:cubicBezTo>
                            <a:pt x="768" y="3971"/>
                            <a:pt x="543" y="3759"/>
                            <a:pt x="543" y="3428"/>
                          </a:cubicBezTo>
                          <a:lnTo>
                            <a:pt x="543" y="1880"/>
                          </a:lnTo>
                          <a:cubicBezTo>
                            <a:pt x="543" y="1602"/>
                            <a:pt x="768" y="1377"/>
                            <a:pt x="1046" y="1377"/>
                          </a:cubicBezTo>
                          <a:close/>
                          <a:moveTo>
                            <a:pt x="2595" y="4858"/>
                          </a:moveTo>
                          <a:cubicBezTo>
                            <a:pt x="2926" y="4858"/>
                            <a:pt x="3137" y="5083"/>
                            <a:pt x="3137" y="5413"/>
                          </a:cubicBezTo>
                          <a:lnTo>
                            <a:pt x="3137" y="6949"/>
                          </a:lnTo>
                          <a:cubicBezTo>
                            <a:pt x="3137" y="7227"/>
                            <a:pt x="2926" y="7452"/>
                            <a:pt x="2595" y="7452"/>
                          </a:cubicBezTo>
                          <a:lnTo>
                            <a:pt x="1046" y="7452"/>
                          </a:lnTo>
                          <a:cubicBezTo>
                            <a:pt x="768" y="7452"/>
                            <a:pt x="543" y="7227"/>
                            <a:pt x="543" y="6949"/>
                          </a:cubicBezTo>
                          <a:lnTo>
                            <a:pt x="543" y="5413"/>
                          </a:lnTo>
                          <a:cubicBezTo>
                            <a:pt x="543" y="5083"/>
                            <a:pt x="768" y="4858"/>
                            <a:pt x="1046" y="4858"/>
                          </a:cubicBezTo>
                          <a:close/>
                          <a:moveTo>
                            <a:pt x="2595" y="8325"/>
                          </a:moveTo>
                          <a:cubicBezTo>
                            <a:pt x="2926" y="8325"/>
                            <a:pt x="3137" y="8603"/>
                            <a:pt x="3137" y="8881"/>
                          </a:cubicBezTo>
                          <a:lnTo>
                            <a:pt x="3137" y="13950"/>
                          </a:lnTo>
                          <a:cubicBezTo>
                            <a:pt x="3137" y="14228"/>
                            <a:pt x="2926" y="14453"/>
                            <a:pt x="2595" y="14453"/>
                          </a:cubicBezTo>
                          <a:lnTo>
                            <a:pt x="1046" y="14453"/>
                          </a:lnTo>
                          <a:cubicBezTo>
                            <a:pt x="768" y="14453"/>
                            <a:pt x="543" y="14228"/>
                            <a:pt x="543" y="13950"/>
                          </a:cubicBezTo>
                          <a:lnTo>
                            <a:pt x="543" y="8881"/>
                          </a:lnTo>
                          <a:cubicBezTo>
                            <a:pt x="543" y="8603"/>
                            <a:pt x="768" y="8325"/>
                            <a:pt x="1046" y="8325"/>
                          </a:cubicBezTo>
                          <a:close/>
                          <a:moveTo>
                            <a:pt x="1" y="0"/>
                          </a:moveTo>
                          <a:lnTo>
                            <a:pt x="1" y="15671"/>
                          </a:lnTo>
                          <a:lnTo>
                            <a:pt x="3415" y="15671"/>
                          </a:lnTo>
                          <a:cubicBezTo>
                            <a:pt x="3521" y="15671"/>
                            <a:pt x="3693" y="15605"/>
                            <a:pt x="3799" y="15605"/>
                          </a:cubicBezTo>
                          <a:cubicBezTo>
                            <a:pt x="4183" y="15446"/>
                            <a:pt x="4408" y="15009"/>
                            <a:pt x="4408" y="14559"/>
                          </a:cubicBezTo>
                          <a:lnTo>
                            <a:pt x="4408"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694;p30">
                      <a:extLst>
                        <a:ext uri="{FF2B5EF4-FFF2-40B4-BE49-F238E27FC236}">
                          <a16:creationId xmlns:a16="http://schemas.microsoft.com/office/drawing/2014/main" id="{32153749-232D-4718-89DC-C58C7DF3199F}"/>
                        </a:ext>
                      </a:extLst>
                    </p:cNvPr>
                    <p:cNvSpPr/>
                    <p:nvPr/>
                  </p:nvSpPr>
                  <p:spPr>
                    <a:xfrm>
                      <a:off x="3855335" y="3795496"/>
                      <a:ext cx="243685" cy="389985"/>
                    </a:xfrm>
                    <a:custGeom>
                      <a:avLst/>
                      <a:gdLst/>
                      <a:ahLst/>
                      <a:cxnLst/>
                      <a:rect l="l" t="t" r="r" b="b"/>
                      <a:pathLst>
                        <a:path w="4409" h="7056" extrusionOk="0">
                          <a:moveTo>
                            <a:pt x="1" y="1"/>
                          </a:moveTo>
                          <a:lnTo>
                            <a:pt x="1" y="1986"/>
                          </a:lnTo>
                          <a:lnTo>
                            <a:pt x="2423" y="1986"/>
                          </a:lnTo>
                          <a:cubicBezTo>
                            <a:pt x="2807" y="1986"/>
                            <a:pt x="3085" y="2264"/>
                            <a:pt x="3085" y="2648"/>
                          </a:cubicBezTo>
                          <a:lnTo>
                            <a:pt x="3085" y="4633"/>
                          </a:lnTo>
                          <a:cubicBezTo>
                            <a:pt x="3085" y="5017"/>
                            <a:pt x="2807" y="5295"/>
                            <a:pt x="2423" y="5295"/>
                          </a:cubicBezTo>
                          <a:lnTo>
                            <a:pt x="1" y="5295"/>
                          </a:lnTo>
                          <a:lnTo>
                            <a:pt x="1" y="7055"/>
                          </a:lnTo>
                          <a:lnTo>
                            <a:pt x="4408" y="7055"/>
                          </a:lnTo>
                          <a:lnTo>
                            <a:pt x="4408" y="1099"/>
                          </a:lnTo>
                          <a:cubicBezTo>
                            <a:pt x="4408" y="491"/>
                            <a:pt x="4024" y="1"/>
                            <a:pt x="341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695;p30">
                      <a:extLst>
                        <a:ext uri="{FF2B5EF4-FFF2-40B4-BE49-F238E27FC236}">
                          <a16:creationId xmlns:a16="http://schemas.microsoft.com/office/drawing/2014/main" id="{560DA48A-A2AA-42AD-84B3-8ED8F3C028DC}"/>
                        </a:ext>
                      </a:extLst>
                    </p:cNvPr>
                    <p:cNvSpPr/>
                    <p:nvPr/>
                  </p:nvSpPr>
                  <p:spPr>
                    <a:xfrm>
                      <a:off x="3855335" y="3905262"/>
                      <a:ext cx="170508" cy="182888"/>
                    </a:xfrm>
                    <a:custGeom>
                      <a:avLst/>
                      <a:gdLst/>
                      <a:ahLst/>
                      <a:cxnLst/>
                      <a:rect l="l" t="t" r="r" b="b"/>
                      <a:pathLst>
                        <a:path w="3085" h="3309" extrusionOk="0">
                          <a:moveTo>
                            <a:pt x="1" y="0"/>
                          </a:moveTo>
                          <a:lnTo>
                            <a:pt x="1" y="768"/>
                          </a:lnTo>
                          <a:lnTo>
                            <a:pt x="1761" y="768"/>
                          </a:lnTo>
                          <a:lnTo>
                            <a:pt x="1761" y="2594"/>
                          </a:lnTo>
                          <a:lnTo>
                            <a:pt x="1" y="2594"/>
                          </a:lnTo>
                          <a:lnTo>
                            <a:pt x="1" y="3309"/>
                          </a:lnTo>
                          <a:lnTo>
                            <a:pt x="2423" y="3309"/>
                          </a:lnTo>
                          <a:cubicBezTo>
                            <a:pt x="2807" y="3309"/>
                            <a:pt x="3085" y="3031"/>
                            <a:pt x="3085" y="2647"/>
                          </a:cubicBezTo>
                          <a:lnTo>
                            <a:pt x="3085" y="662"/>
                          </a:lnTo>
                          <a:cubicBezTo>
                            <a:pt x="3085" y="278"/>
                            <a:pt x="2807" y="0"/>
                            <a:pt x="2423" y="0"/>
                          </a:cubicBezTo>
                          <a:close/>
                        </a:path>
                      </a:pathLst>
                    </a:custGeom>
                    <a:solidFill>
                      <a:srgbClr val="233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696;p30">
                      <a:extLst>
                        <a:ext uri="{FF2B5EF4-FFF2-40B4-BE49-F238E27FC236}">
                          <a16:creationId xmlns:a16="http://schemas.microsoft.com/office/drawing/2014/main" id="{43599950-32FE-402F-84F9-B5D6D6368A87}"/>
                        </a:ext>
                      </a:extLst>
                    </p:cNvPr>
                    <p:cNvSpPr/>
                    <p:nvPr/>
                  </p:nvSpPr>
                  <p:spPr>
                    <a:xfrm>
                      <a:off x="3723681" y="3945499"/>
                      <a:ext cx="35870" cy="100260"/>
                    </a:xfrm>
                    <a:custGeom>
                      <a:avLst/>
                      <a:gdLst/>
                      <a:ahLst/>
                      <a:cxnLst/>
                      <a:rect l="l" t="t" r="r" b="b"/>
                      <a:pathLst>
                        <a:path w="649" h="1814" extrusionOk="0">
                          <a:moveTo>
                            <a:pt x="80" y="0"/>
                          </a:moveTo>
                          <a:cubicBezTo>
                            <a:pt x="67" y="0"/>
                            <a:pt x="40" y="13"/>
                            <a:pt x="27" y="13"/>
                          </a:cubicBezTo>
                          <a:cubicBezTo>
                            <a:pt x="14" y="27"/>
                            <a:pt x="0" y="40"/>
                            <a:pt x="0" y="66"/>
                          </a:cubicBezTo>
                          <a:cubicBezTo>
                            <a:pt x="0" y="93"/>
                            <a:pt x="14" y="106"/>
                            <a:pt x="27" y="106"/>
                          </a:cubicBezTo>
                          <a:cubicBezTo>
                            <a:pt x="40" y="106"/>
                            <a:pt x="67" y="119"/>
                            <a:pt x="80" y="119"/>
                          </a:cubicBezTo>
                          <a:lnTo>
                            <a:pt x="278" y="119"/>
                          </a:lnTo>
                          <a:cubicBezTo>
                            <a:pt x="278" y="132"/>
                            <a:pt x="292" y="132"/>
                            <a:pt x="292" y="146"/>
                          </a:cubicBezTo>
                          <a:cubicBezTo>
                            <a:pt x="292" y="146"/>
                            <a:pt x="292" y="159"/>
                            <a:pt x="292" y="172"/>
                          </a:cubicBezTo>
                          <a:cubicBezTo>
                            <a:pt x="292" y="172"/>
                            <a:pt x="292" y="185"/>
                            <a:pt x="292" y="185"/>
                          </a:cubicBezTo>
                          <a:cubicBezTo>
                            <a:pt x="292" y="225"/>
                            <a:pt x="292" y="265"/>
                            <a:pt x="292" y="305"/>
                          </a:cubicBezTo>
                          <a:cubicBezTo>
                            <a:pt x="292" y="331"/>
                            <a:pt x="292" y="371"/>
                            <a:pt x="292" y="424"/>
                          </a:cubicBezTo>
                          <a:cubicBezTo>
                            <a:pt x="292" y="463"/>
                            <a:pt x="292" y="516"/>
                            <a:pt x="292" y="582"/>
                          </a:cubicBezTo>
                          <a:cubicBezTo>
                            <a:pt x="292" y="635"/>
                            <a:pt x="292" y="715"/>
                            <a:pt x="292" y="794"/>
                          </a:cubicBezTo>
                          <a:cubicBezTo>
                            <a:pt x="278" y="913"/>
                            <a:pt x="278" y="1006"/>
                            <a:pt x="278" y="1085"/>
                          </a:cubicBezTo>
                          <a:cubicBezTo>
                            <a:pt x="278" y="1165"/>
                            <a:pt x="278" y="1231"/>
                            <a:pt x="278" y="1284"/>
                          </a:cubicBezTo>
                          <a:cubicBezTo>
                            <a:pt x="278" y="1350"/>
                            <a:pt x="278" y="1403"/>
                            <a:pt x="265" y="1443"/>
                          </a:cubicBezTo>
                          <a:cubicBezTo>
                            <a:pt x="265" y="1496"/>
                            <a:pt x="265" y="1549"/>
                            <a:pt x="265" y="1602"/>
                          </a:cubicBezTo>
                          <a:cubicBezTo>
                            <a:pt x="265" y="1628"/>
                            <a:pt x="252" y="1641"/>
                            <a:pt x="239" y="1655"/>
                          </a:cubicBezTo>
                          <a:cubicBezTo>
                            <a:pt x="225" y="1668"/>
                            <a:pt x="212" y="1681"/>
                            <a:pt x="186" y="1694"/>
                          </a:cubicBezTo>
                          <a:lnTo>
                            <a:pt x="133" y="1694"/>
                          </a:lnTo>
                          <a:cubicBezTo>
                            <a:pt x="119" y="1694"/>
                            <a:pt x="93" y="1707"/>
                            <a:pt x="80" y="1707"/>
                          </a:cubicBezTo>
                          <a:lnTo>
                            <a:pt x="27" y="1707"/>
                          </a:lnTo>
                          <a:cubicBezTo>
                            <a:pt x="14" y="1721"/>
                            <a:pt x="0" y="1734"/>
                            <a:pt x="0" y="1760"/>
                          </a:cubicBezTo>
                          <a:cubicBezTo>
                            <a:pt x="0" y="1774"/>
                            <a:pt x="14" y="1787"/>
                            <a:pt x="27" y="1800"/>
                          </a:cubicBezTo>
                          <a:cubicBezTo>
                            <a:pt x="53" y="1800"/>
                            <a:pt x="80" y="1813"/>
                            <a:pt x="106" y="1813"/>
                          </a:cubicBezTo>
                          <a:lnTo>
                            <a:pt x="596" y="1813"/>
                          </a:lnTo>
                          <a:cubicBezTo>
                            <a:pt x="609" y="1813"/>
                            <a:pt x="622" y="1800"/>
                            <a:pt x="622" y="1800"/>
                          </a:cubicBezTo>
                          <a:cubicBezTo>
                            <a:pt x="636" y="1787"/>
                            <a:pt x="649" y="1774"/>
                            <a:pt x="649" y="1760"/>
                          </a:cubicBezTo>
                          <a:cubicBezTo>
                            <a:pt x="649" y="1734"/>
                            <a:pt x="636" y="1721"/>
                            <a:pt x="622" y="1707"/>
                          </a:cubicBezTo>
                          <a:cubicBezTo>
                            <a:pt x="609" y="1694"/>
                            <a:pt x="583" y="1694"/>
                            <a:pt x="569" y="1694"/>
                          </a:cubicBezTo>
                          <a:lnTo>
                            <a:pt x="424" y="1694"/>
                          </a:lnTo>
                          <a:lnTo>
                            <a:pt x="464" y="66"/>
                          </a:lnTo>
                          <a:cubicBezTo>
                            <a:pt x="464" y="40"/>
                            <a:pt x="450" y="27"/>
                            <a:pt x="450" y="13"/>
                          </a:cubicBezTo>
                          <a:cubicBezTo>
                            <a:pt x="450" y="0"/>
                            <a:pt x="437" y="0"/>
                            <a:pt x="411" y="0"/>
                          </a:cubicBezTo>
                          <a:close/>
                        </a:path>
                      </a:pathLst>
                    </a:custGeom>
                    <a:solidFill>
                      <a:srgbClr val="D2D2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697;p30">
                      <a:extLst>
                        <a:ext uri="{FF2B5EF4-FFF2-40B4-BE49-F238E27FC236}">
                          <a16:creationId xmlns:a16="http://schemas.microsoft.com/office/drawing/2014/main" id="{9AF7230B-F4E7-44D3-A609-3964477C1C3C}"/>
                        </a:ext>
                      </a:extLst>
                    </p:cNvPr>
                    <p:cNvSpPr/>
                    <p:nvPr/>
                  </p:nvSpPr>
                  <p:spPr>
                    <a:xfrm>
                      <a:off x="3764636" y="3944007"/>
                      <a:ext cx="63671" cy="102471"/>
                    </a:xfrm>
                    <a:custGeom>
                      <a:avLst/>
                      <a:gdLst/>
                      <a:ahLst/>
                      <a:cxnLst/>
                      <a:rect l="l" t="t" r="r" b="b"/>
                      <a:pathLst>
                        <a:path w="1152" h="1854" extrusionOk="0">
                          <a:moveTo>
                            <a:pt x="596" y="1"/>
                          </a:moveTo>
                          <a:cubicBezTo>
                            <a:pt x="503" y="1"/>
                            <a:pt x="424" y="27"/>
                            <a:pt x="358" y="54"/>
                          </a:cubicBezTo>
                          <a:cubicBezTo>
                            <a:pt x="292" y="93"/>
                            <a:pt x="226" y="133"/>
                            <a:pt x="186" y="186"/>
                          </a:cubicBezTo>
                          <a:cubicBezTo>
                            <a:pt x="133" y="239"/>
                            <a:pt x="106" y="292"/>
                            <a:pt x="80" y="345"/>
                          </a:cubicBezTo>
                          <a:cubicBezTo>
                            <a:pt x="53" y="398"/>
                            <a:pt x="40" y="437"/>
                            <a:pt x="40" y="477"/>
                          </a:cubicBezTo>
                          <a:cubicBezTo>
                            <a:pt x="40" y="477"/>
                            <a:pt x="40" y="490"/>
                            <a:pt x="40" y="504"/>
                          </a:cubicBezTo>
                          <a:cubicBezTo>
                            <a:pt x="40" y="517"/>
                            <a:pt x="53" y="543"/>
                            <a:pt x="53" y="557"/>
                          </a:cubicBezTo>
                          <a:cubicBezTo>
                            <a:pt x="67" y="570"/>
                            <a:pt x="67" y="583"/>
                            <a:pt x="80" y="596"/>
                          </a:cubicBezTo>
                          <a:cubicBezTo>
                            <a:pt x="106" y="609"/>
                            <a:pt x="120" y="609"/>
                            <a:pt x="146" y="609"/>
                          </a:cubicBezTo>
                          <a:cubicBezTo>
                            <a:pt x="186" y="609"/>
                            <a:pt x="212" y="596"/>
                            <a:pt x="239" y="583"/>
                          </a:cubicBezTo>
                          <a:cubicBezTo>
                            <a:pt x="252" y="570"/>
                            <a:pt x="265" y="543"/>
                            <a:pt x="265" y="504"/>
                          </a:cubicBezTo>
                          <a:cubicBezTo>
                            <a:pt x="265" y="490"/>
                            <a:pt x="265" y="477"/>
                            <a:pt x="252" y="477"/>
                          </a:cubicBezTo>
                          <a:cubicBezTo>
                            <a:pt x="252" y="464"/>
                            <a:pt x="252" y="451"/>
                            <a:pt x="239" y="451"/>
                          </a:cubicBezTo>
                          <a:lnTo>
                            <a:pt x="226" y="424"/>
                          </a:lnTo>
                          <a:cubicBezTo>
                            <a:pt x="212" y="424"/>
                            <a:pt x="212" y="411"/>
                            <a:pt x="212" y="398"/>
                          </a:cubicBezTo>
                          <a:cubicBezTo>
                            <a:pt x="212" y="384"/>
                            <a:pt x="226" y="371"/>
                            <a:pt x="239" y="345"/>
                          </a:cubicBezTo>
                          <a:cubicBezTo>
                            <a:pt x="252" y="305"/>
                            <a:pt x="278" y="279"/>
                            <a:pt x="318" y="252"/>
                          </a:cubicBezTo>
                          <a:cubicBezTo>
                            <a:pt x="345" y="226"/>
                            <a:pt x="384" y="199"/>
                            <a:pt x="424" y="173"/>
                          </a:cubicBezTo>
                          <a:cubicBezTo>
                            <a:pt x="464" y="146"/>
                            <a:pt x="517" y="133"/>
                            <a:pt x="570" y="133"/>
                          </a:cubicBezTo>
                          <a:cubicBezTo>
                            <a:pt x="636" y="133"/>
                            <a:pt x="676" y="146"/>
                            <a:pt x="715" y="173"/>
                          </a:cubicBezTo>
                          <a:cubicBezTo>
                            <a:pt x="755" y="186"/>
                            <a:pt x="795" y="212"/>
                            <a:pt x="821" y="239"/>
                          </a:cubicBezTo>
                          <a:cubicBezTo>
                            <a:pt x="848" y="279"/>
                            <a:pt x="861" y="305"/>
                            <a:pt x="874" y="345"/>
                          </a:cubicBezTo>
                          <a:cubicBezTo>
                            <a:pt x="887" y="384"/>
                            <a:pt x="887" y="411"/>
                            <a:pt x="887" y="451"/>
                          </a:cubicBezTo>
                          <a:cubicBezTo>
                            <a:pt x="887" y="530"/>
                            <a:pt x="874" y="596"/>
                            <a:pt x="848" y="676"/>
                          </a:cubicBezTo>
                          <a:cubicBezTo>
                            <a:pt x="821" y="768"/>
                            <a:pt x="781" y="848"/>
                            <a:pt x="742" y="927"/>
                          </a:cubicBezTo>
                          <a:cubicBezTo>
                            <a:pt x="689" y="1007"/>
                            <a:pt x="636" y="1099"/>
                            <a:pt x="583" y="1179"/>
                          </a:cubicBezTo>
                          <a:cubicBezTo>
                            <a:pt x="530" y="1258"/>
                            <a:pt x="464" y="1337"/>
                            <a:pt x="398" y="1404"/>
                          </a:cubicBezTo>
                          <a:cubicBezTo>
                            <a:pt x="345" y="1470"/>
                            <a:pt x="278" y="1536"/>
                            <a:pt x="212" y="1602"/>
                          </a:cubicBezTo>
                          <a:cubicBezTo>
                            <a:pt x="159" y="1655"/>
                            <a:pt x="93" y="1708"/>
                            <a:pt x="53" y="1748"/>
                          </a:cubicBezTo>
                          <a:cubicBezTo>
                            <a:pt x="40" y="1761"/>
                            <a:pt x="27" y="1761"/>
                            <a:pt x="14" y="1774"/>
                          </a:cubicBezTo>
                          <a:cubicBezTo>
                            <a:pt x="1" y="1787"/>
                            <a:pt x="1" y="1787"/>
                            <a:pt x="1" y="1801"/>
                          </a:cubicBezTo>
                          <a:cubicBezTo>
                            <a:pt x="1" y="1814"/>
                            <a:pt x="1" y="1827"/>
                            <a:pt x="14" y="1840"/>
                          </a:cubicBezTo>
                          <a:cubicBezTo>
                            <a:pt x="27" y="1854"/>
                            <a:pt x="40" y="1854"/>
                            <a:pt x="67" y="1854"/>
                          </a:cubicBezTo>
                          <a:cubicBezTo>
                            <a:pt x="80" y="1854"/>
                            <a:pt x="106" y="1854"/>
                            <a:pt x="120" y="1840"/>
                          </a:cubicBezTo>
                          <a:cubicBezTo>
                            <a:pt x="146" y="1840"/>
                            <a:pt x="146" y="1840"/>
                            <a:pt x="159" y="1827"/>
                          </a:cubicBezTo>
                          <a:lnTo>
                            <a:pt x="676" y="1827"/>
                          </a:lnTo>
                          <a:cubicBezTo>
                            <a:pt x="715" y="1827"/>
                            <a:pt x="768" y="1827"/>
                            <a:pt x="808" y="1840"/>
                          </a:cubicBezTo>
                          <a:lnTo>
                            <a:pt x="953" y="1840"/>
                          </a:lnTo>
                          <a:cubicBezTo>
                            <a:pt x="967" y="1840"/>
                            <a:pt x="967" y="1827"/>
                            <a:pt x="980" y="1827"/>
                          </a:cubicBezTo>
                          <a:cubicBezTo>
                            <a:pt x="1006" y="1814"/>
                            <a:pt x="1020" y="1801"/>
                            <a:pt x="1020" y="1787"/>
                          </a:cubicBezTo>
                          <a:cubicBezTo>
                            <a:pt x="1059" y="1721"/>
                            <a:pt x="1099" y="1668"/>
                            <a:pt x="1112" y="1629"/>
                          </a:cubicBezTo>
                          <a:cubicBezTo>
                            <a:pt x="1139" y="1589"/>
                            <a:pt x="1152" y="1576"/>
                            <a:pt x="1152" y="1562"/>
                          </a:cubicBezTo>
                          <a:cubicBezTo>
                            <a:pt x="1152" y="1536"/>
                            <a:pt x="1139" y="1523"/>
                            <a:pt x="1126" y="1523"/>
                          </a:cubicBezTo>
                          <a:cubicBezTo>
                            <a:pt x="1112" y="1509"/>
                            <a:pt x="1099" y="1509"/>
                            <a:pt x="1086" y="1509"/>
                          </a:cubicBezTo>
                          <a:cubicBezTo>
                            <a:pt x="1059" y="1509"/>
                            <a:pt x="1046" y="1509"/>
                            <a:pt x="1033" y="1523"/>
                          </a:cubicBezTo>
                          <a:cubicBezTo>
                            <a:pt x="1020" y="1536"/>
                            <a:pt x="1020" y="1549"/>
                            <a:pt x="1006" y="1562"/>
                          </a:cubicBezTo>
                          <a:lnTo>
                            <a:pt x="953" y="1655"/>
                          </a:lnTo>
                          <a:cubicBezTo>
                            <a:pt x="940" y="1668"/>
                            <a:pt x="927" y="1682"/>
                            <a:pt x="914" y="1682"/>
                          </a:cubicBezTo>
                          <a:cubicBezTo>
                            <a:pt x="914" y="1695"/>
                            <a:pt x="901" y="1695"/>
                            <a:pt x="887" y="1695"/>
                          </a:cubicBezTo>
                          <a:lnTo>
                            <a:pt x="464" y="1695"/>
                          </a:lnTo>
                          <a:cubicBezTo>
                            <a:pt x="398" y="1695"/>
                            <a:pt x="345" y="1682"/>
                            <a:pt x="292" y="1682"/>
                          </a:cubicBezTo>
                          <a:cubicBezTo>
                            <a:pt x="331" y="1642"/>
                            <a:pt x="384" y="1602"/>
                            <a:pt x="437" y="1536"/>
                          </a:cubicBezTo>
                          <a:cubicBezTo>
                            <a:pt x="490" y="1483"/>
                            <a:pt x="543" y="1417"/>
                            <a:pt x="609" y="1351"/>
                          </a:cubicBezTo>
                          <a:cubicBezTo>
                            <a:pt x="662" y="1284"/>
                            <a:pt x="715" y="1218"/>
                            <a:pt x="768" y="1139"/>
                          </a:cubicBezTo>
                          <a:cubicBezTo>
                            <a:pt x="821" y="1073"/>
                            <a:pt x="874" y="993"/>
                            <a:pt x="914" y="914"/>
                          </a:cubicBezTo>
                          <a:cubicBezTo>
                            <a:pt x="953" y="834"/>
                            <a:pt x="993" y="768"/>
                            <a:pt x="1006" y="689"/>
                          </a:cubicBezTo>
                          <a:cubicBezTo>
                            <a:pt x="1033" y="609"/>
                            <a:pt x="1046" y="530"/>
                            <a:pt x="1046" y="451"/>
                          </a:cubicBezTo>
                          <a:cubicBezTo>
                            <a:pt x="1046" y="398"/>
                            <a:pt x="1046" y="332"/>
                            <a:pt x="1033" y="279"/>
                          </a:cubicBezTo>
                          <a:cubicBezTo>
                            <a:pt x="1006" y="226"/>
                            <a:pt x="980" y="173"/>
                            <a:pt x="953" y="133"/>
                          </a:cubicBezTo>
                          <a:cubicBezTo>
                            <a:pt x="914" y="93"/>
                            <a:pt x="861" y="67"/>
                            <a:pt x="808" y="40"/>
                          </a:cubicBezTo>
                          <a:cubicBezTo>
                            <a:pt x="755" y="14"/>
                            <a:pt x="676" y="1"/>
                            <a:pt x="596" y="1"/>
                          </a:cubicBezTo>
                          <a:close/>
                        </a:path>
                      </a:pathLst>
                    </a:custGeom>
                    <a:solidFill>
                      <a:srgbClr val="D2D2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698;p30">
                      <a:extLst>
                        <a:ext uri="{FF2B5EF4-FFF2-40B4-BE49-F238E27FC236}">
                          <a16:creationId xmlns:a16="http://schemas.microsoft.com/office/drawing/2014/main" id="{5B1686D0-66AB-456D-9C6C-61CE6578F81E}"/>
                        </a:ext>
                      </a:extLst>
                    </p:cNvPr>
                    <p:cNvSpPr/>
                    <p:nvPr/>
                  </p:nvSpPr>
                  <p:spPr>
                    <a:xfrm>
                      <a:off x="3829745" y="3991539"/>
                      <a:ext cx="65882" cy="57149"/>
                    </a:xfrm>
                    <a:custGeom>
                      <a:avLst/>
                      <a:gdLst/>
                      <a:ahLst/>
                      <a:cxnLst/>
                      <a:rect l="l" t="t" r="r" b="b"/>
                      <a:pathLst>
                        <a:path w="1192" h="1034" extrusionOk="0">
                          <a:moveTo>
                            <a:pt x="173" y="1"/>
                          </a:moveTo>
                          <a:cubicBezTo>
                            <a:pt x="93" y="1"/>
                            <a:pt x="53" y="1"/>
                            <a:pt x="27" y="14"/>
                          </a:cubicBezTo>
                          <a:cubicBezTo>
                            <a:pt x="14" y="27"/>
                            <a:pt x="0" y="41"/>
                            <a:pt x="0" y="67"/>
                          </a:cubicBezTo>
                          <a:cubicBezTo>
                            <a:pt x="0" y="80"/>
                            <a:pt x="14" y="107"/>
                            <a:pt x="27" y="107"/>
                          </a:cubicBezTo>
                          <a:cubicBezTo>
                            <a:pt x="53" y="120"/>
                            <a:pt x="80" y="120"/>
                            <a:pt x="120" y="120"/>
                          </a:cubicBezTo>
                          <a:cubicBezTo>
                            <a:pt x="159" y="120"/>
                            <a:pt x="186" y="133"/>
                            <a:pt x="199" y="147"/>
                          </a:cubicBezTo>
                          <a:cubicBezTo>
                            <a:pt x="212" y="147"/>
                            <a:pt x="239" y="173"/>
                            <a:pt x="265" y="199"/>
                          </a:cubicBezTo>
                          <a:lnTo>
                            <a:pt x="490" y="517"/>
                          </a:lnTo>
                          <a:lnTo>
                            <a:pt x="450" y="557"/>
                          </a:lnTo>
                          <a:lnTo>
                            <a:pt x="424" y="610"/>
                          </a:lnTo>
                          <a:lnTo>
                            <a:pt x="371" y="676"/>
                          </a:lnTo>
                          <a:cubicBezTo>
                            <a:pt x="345" y="702"/>
                            <a:pt x="318" y="742"/>
                            <a:pt x="278" y="795"/>
                          </a:cubicBezTo>
                          <a:cubicBezTo>
                            <a:pt x="265" y="808"/>
                            <a:pt x="252" y="822"/>
                            <a:pt x="239" y="835"/>
                          </a:cubicBezTo>
                          <a:cubicBezTo>
                            <a:pt x="225" y="835"/>
                            <a:pt x="199" y="835"/>
                            <a:pt x="186" y="848"/>
                          </a:cubicBezTo>
                          <a:cubicBezTo>
                            <a:pt x="146" y="848"/>
                            <a:pt x="120" y="848"/>
                            <a:pt x="93" y="861"/>
                          </a:cubicBezTo>
                          <a:cubicBezTo>
                            <a:pt x="67" y="874"/>
                            <a:pt x="53" y="888"/>
                            <a:pt x="53" y="914"/>
                          </a:cubicBezTo>
                          <a:cubicBezTo>
                            <a:pt x="53" y="927"/>
                            <a:pt x="53" y="941"/>
                            <a:pt x="53" y="941"/>
                          </a:cubicBezTo>
                          <a:cubicBezTo>
                            <a:pt x="67" y="954"/>
                            <a:pt x="67" y="954"/>
                            <a:pt x="80" y="967"/>
                          </a:cubicBezTo>
                          <a:lnTo>
                            <a:pt x="398" y="967"/>
                          </a:lnTo>
                          <a:cubicBezTo>
                            <a:pt x="398" y="967"/>
                            <a:pt x="411" y="967"/>
                            <a:pt x="424" y="980"/>
                          </a:cubicBezTo>
                          <a:lnTo>
                            <a:pt x="477" y="980"/>
                          </a:lnTo>
                          <a:cubicBezTo>
                            <a:pt x="490" y="980"/>
                            <a:pt x="517" y="967"/>
                            <a:pt x="530" y="967"/>
                          </a:cubicBezTo>
                          <a:cubicBezTo>
                            <a:pt x="556" y="954"/>
                            <a:pt x="570" y="941"/>
                            <a:pt x="570" y="914"/>
                          </a:cubicBezTo>
                          <a:cubicBezTo>
                            <a:pt x="570" y="901"/>
                            <a:pt x="556" y="901"/>
                            <a:pt x="556" y="888"/>
                          </a:cubicBezTo>
                          <a:cubicBezTo>
                            <a:pt x="543" y="861"/>
                            <a:pt x="503" y="861"/>
                            <a:pt x="464" y="861"/>
                          </a:cubicBezTo>
                          <a:cubicBezTo>
                            <a:pt x="450" y="861"/>
                            <a:pt x="437" y="861"/>
                            <a:pt x="424" y="848"/>
                          </a:cubicBezTo>
                          <a:cubicBezTo>
                            <a:pt x="424" y="848"/>
                            <a:pt x="424" y="848"/>
                            <a:pt x="424" y="835"/>
                          </a:cubicBezTo>
                          <a:cubicBezTo>
                            <a:pt x="424" y="835"/>
                            <a:pt x="424" y="822"/>
                            <a:pt x="437" y="808"/>
                          </a:cubicBezTo>
                          <a:cubicBezTo>
                            <a:pt x="450" y="782"/>
                            <a:pt x="464" y="782"/>
                            <a:pt x="464" y="769"/>
                          </a:cubicBezTo>
                          <a:cubicBezTo>
                            <a:pt x="490" y="742"/>
                            <a:pt x="503" y="729"/>
                            <a:pt x="517" y="702"/>
                          </a:cubicBezTo>
                          <a:cubicBezTo>
                            <a:pt x="530" y="689"/>
                            <a:pt x="543" y="663"/>
                            <a:pt x="570" y="636"/>
                          </a:cubicBezTo>
                          <a:cubicBezTo>
                            <a:pt x="583" y="649"/>
                            <a:pt x="609" y="676"/>
                            <a:pt x="623" y="716"/>
                          </a:cubicBezTo>
                          <a:cubicBezTo>
                            <a:pt x="649" y="742"/>
                            <a:pt x="662" y="755"/>
                            <a:pt x="689" y="782"/>
                          </a:cubicBezTo>
                          <a:cubicBezTo>
                            <a:pt x="702" y="808"/>
                            <a:pt x="715" y="835"/>
                            <a:pt x="728" y="848"/>
                          </a:cubicBezTo>
                          <a:cubicBezTo>
                            <a:pt x="728" y="861"/>
                            <a:pt x="742" y="874"/>
                            <a:pt x="742" y="888"/>
                          </a:cubicBezTo>
                          <a:cubicBezTo>
                            <a:pt x="742" y="901"/>
                            <a:pt x="742" y="901"/>
                            <a:pt x="728" y="914"/>
                          </a:cubicBezTo>
                          <a:lnTo>
                            <a:pt x="702" y="914"/>
                          </a:lnTo>
                          <a:cubicBezTo>
                            <a:pt x="689" y="914"/>
                            <a:pt x="675" y="927"/>
                            <a:pt x="675" y="941"/>
                          </a:cubicBezTo>
                          <a:cubicBezTo>
                            <a:pt x="675" y="954"/>
                            <a:pt x="662" y="967"/>
                            <a:pt x="662" y="967"/>
                          </a:cubicBezTo>
                          <a:cubicBezTo>
                            <a:pt x="662" y="980"/>
                            <a:pt x="675" y="994"/>
                            <a:pt x="689" y="1007"/>
                          </a:cubicBezTo>
                          <a:cubicBezTo>
                            <a:pt x="702" y="1033"/>
                            <a:pt x="728" y="1033"/>
                            <a:pt x="768" y="1033"/>
                          </a:cubicBezTo>
                          <a:lnTo>
                            <a:pt x="1086" y="1033"/>
                          </a:lnTo>
                          <a:cubicBezTo>
                            <a:pt x="1112" y="1033"/>
                            <a:pt x="1139" y="1033"/>
                            <a:pt x="1152" y="1020"/>
                          </a:cubicBezTo>
                          <a:cubicBezTo>
                            <a:pt x="1178" y="1020"/>
                            <a:pt x="1192" y="1007"/>
                            <a:pt x="1192" y="980"/>
                          </a:cubicBezTo>
                          <a:cubicBezTo>
                            <a:pt x="1192" y="954"/>
                            <a:pt x="1178" y="941"/>
                            <a:pt x="1165" y="941"/>
                          </a:cubicBezTo>
                          <a:cubicBezTo>
                            <a:pt x="1139" y="927"/>
                            <a:pt x="1125" y="927"/>
                            <a:pt x="1099" y="927"/>
                          </a:cubicBezTo>
                          <a:cubicBezTo>
                            <a:pt x="1073" y="927"/>
                            <a:pt x="1046" y="914"/>
                            <a:pt x="1033" y="914"/>
                          </a:cubicBezTo>
                          <a:cubicBezTo>
                            <a:pt x="1020" y="914"/>
                            <a:pt x="993" y="914"/>
                            <a:pt x="967" y="901"/>
                          </a:cubicBezTo>
                          <a:cubicBezTo>
                            <a:pt x="967" y="901"/>
                            <a:pt x="953" y="888"/>
                            <a:pt x="940" y="888"/>
                          </a:cubicBezTo>
                          <a:cubicBezTo>
                            <a:pt x="927" y="874"/>
                            <a:pt x="914" y="848"/>
                            <a:pt x="887" y="822"/>
                          </a:cubicBezTo>
                          <a:cubicBezTo>
                            <a:pt x="861" y="795"/>
                            <a:pt x="834" y="755"/>
                            <a:pt x="795" y="716"/>
                          </a:cubicBezTo>
                          <a:cubicBezTo>
                            <a:pt x="755" y="663"/>
                            <a:pt x="715" y="597"/>
                            <a:pt x="649" y="517"/>
                          </a:cubicBezTo>
                          <a:cubicBezTo>
                            <a:pt x="689" y="477"/>
                            <a:pt x="715" y="438"/>
                            <a:pt x="742" y="398"/>
                          </a:cubicBezTo>
                          <a:cubicBezTo>
                            <a:pt x="768" y="358"/>
                            <a:pt x="795" y="319"/>
                            <a:pt x="834" y="266"/>
                          </a:cubicBezTo>
                          <a:cubicBezTo>
                            <a:pt x="861" y="239"/>
                            <a:pt x="874" y="226"/>
                            <a:pt x="900" y="213"/>
                          </a:cubicBezTo>
                          <a:cubicBezTo>
                            <a:pt x="927" y="213"/>
                            <a:pt x="940" y="199"/>
                            <a:pt x="980" y="199"/>
                          </a:cubicBezTo>
                          <a:lnTo>
                            <a:pt x="1125" y="199"/>
                          </a:lnTo>
                          <a:cubicBezTo>
                            <a:pt x="1139" y="199"/>
                            <a:pt x="1152" y="186"/>
                            <a:pt x="1165" y="186"/>
                          </a:cubicBezTo>
                          <a:cubicBezTo>
                            <a:pt x="1178" y="173"/>
                            <a:pt x="1178" y="160"/>
                            <a:pt x="1178" y="147"/>
                          </a:cubicBezTo>
                          <a:cubicBezTo>
                            <a:pt x="1178" y="107"/>
                            <a:pt x="1165" y="80"/>
                            <a:pt x="1125" y="80"/>
                          </a:cubicBezTo>
                          <a:lnTo>
                            <a:pt x="728" y="80"/>
                          </a:lnTo>
                          <a:cubicBezTo>
                            <a:pt x="689" y="80"/>
                            <a:pt x="675" y="80"/>
                            <a:pt x="649" y="94"/>
                          </a:cubicBezTo>
                          <a:cubicBezTo>
                            <a:pt x="636" y="107"/>
                            <a:pt x="623" y="120"/>
                            <a:pt x="623" y="147"/>
                          </a:cubicBezTo>
                          <a:cubicBezTo>
                            <a:pt x="623" y="160"/>
                            <a:pt x="636" y="173"/>
                            <a:pt x="649" y="186"/>
                          </a:cubicBezTo>
                          <a:cubicBezTo>
                            <a:pt x="662" y="186"/>
                            <a:pt x="662" y="199"/>
                            <a:pt x="675" y="199"/>
                          </a:cubicBezTo>
                          <a:cubicBezTo>
                            <a:pt x="675" y="199"/>
                            <a:pt x="689" y="199"/>
                            <a:pt x="689" y="213"/>
                          </a:cubicBezTo>
                          <a:cubicBezTo>
                            <a:pt x="689" y="213"/>
                            <a:pt x="675" y="226"/>
                            <a:pt x="662" y="252"/>
                          </a:cubicBezTo>
                          <a:cubicBezTo>
                            <a:pt x="649" y="266"/>
                            <a:pt x="636" y="292"/>
                            <a:pt x="623" y="319"/>
                          </a:cubicBezTo>
                          <a:lnTo>
                            <a:pt x="570" y="398"/>
                          </a:lnTo>
                          <a:cubicBezTo>
                            <a:pt x="543" y="372"/>
                            <a:pt x="517" y="345"/>
                            <a:pt x="503" y="305"/>
                          </a:cubicBezTo>
                          <a:cubicBezTo>
                            <a:pt x="477" y="279"/>
                            <a:pt x="464" y="252"/>
                            <a:pt x="450" y="239"/>
                          </a:cubicBezTo>
                          <a:cubicBezTo>
                            <a:pt x="437" y="213"/>
                            <a:pt x="424" y="199"/>
                            <a:pt x="411" y="173"/>
                          </a:cubicBezTo>
                          <a:cubicBezTo>
                            <a:pt x="411" y="160"/>
                            <a:pt x="398" y="147"/>
                            <a:pt x="398" y="147"/>
                          </a:cubicBezTo>
                          <a:cubicBezTo>
                            <a:pt x="398" y="133"/>
                            <a:pt x="411" y="133"/>
                            <a:pt x="424" y="133"/>
                          </a:cubicBezTo>
                          <a:lnTo>
                            <a:pt x="477" y="133"/>
                          </a:lnTo>
                          <a:cubicBezTo>
                            <a:pt x="490" y="133"/>
                            <a:pt x="517" y="120"/>
                            <a:pt x="530" y="107"/>
                          </a:cubicBezTo>
                          <a:cubicBezTo>
                            <a:pt x="543" y="94"/>
                            <a:pt x="543" y="80"/>
                            <a:pt x="543" y="67"/>
                          </a:cubicBezTo>
                          <a:cubicBezTo>
                            <a:pt x="543" y="54"/>
                            <a:pt x="543" y="54"/>
                            <a:pt x="543" y="41"/>
                          </a:cubicBezTo>
                          <a:cubicBezTo>
                            <a:pt x="543" y="41"/>
                            <a:pt x="530" y="27"/>
                            <a:pt x="530" y="27"/>
                          </a:cubicBezTo>
                          <a:cubicBezTo>
                            <a:pt x="517" y="14"/>
                            <a:pt x="503" y="14"/>
                            <a:pt x="490" y="1"/>
                          </a:cubicBezTo>
                          <a:close/>
                        </a:path>
                      </a:pathLst>
                    </a:custGeom>
                    <a:solidFill>
                      <a:srgbClr val="D2D2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699;p30">
                      <a:extLst>
                        <a:ext uri="{FF2B5EF4-FFF2-40B4-BE49-F238E27FC236}">
                          <a16:creationId xmlns:a16="http://schemas.microsoft.com/office/drawing/2014/main" id="{69C1EACF-F05D-44B6-8842-8E4D0C9B8F10}"/>
                        </a:ext>
                      </a:extLst>
                    </p:cNvPr>
                    <p:cNvSpPr/>
                    <p:nvPr/>
                  </p:nvSpPr>
                  <p:spPr>
                    <a:xfrm>
                      <a:off x="3901430" y="3946218"/>
                      <a:ext cx="60023" cy="100260"/>
                    </a:xfrm>
                    <a:custGeom>
                      <a:avLst/>
                      <a:gdLst/>
                      <a:ahLst/>
                      <a:cxnLst/>
                      <a:rect l="l" t="t" r="r" b="b"/>
                      <a:pathLst>
                        <a:path w="1086" h="1814" extrusionOk="0">
                          <a:moveTo>
                            <a:pt x="861" y="0"/>
                          </a:moveTo>
                          <a:cubicBezTo>
                            <a:pt x="834" y="0"/>
                            <a:pt x="781" y="0"/>
                            <a:pt x="728" y="14"/>
                          </a:cubicBezTo>
                          <a:lnTo>
                            <a:pt x="530" y="14"/>
                          </a:lnTo>
                          <a:cubicBezTo>
                            <a:pt x="464" y="14"/>
                            <a:pt x="398" y="27"/>
                            <a:pt x="331" y="27"/>
                          </a:cubicBezTo>
                          <a:cubicBezTo>
                            <a:pt x="265" y="40"/>
                            <a:pt x="212" y="40"/>
                            <a:pt x="173" y="40"/>
                          </a:cubicBezTo>
                          <a:cubicBezTo>
                            <a:pt x="146" y="53"/>
                            <a:pt x="133" y="67"/>
                            <a:pt x="133" y="93"/>
                          </a:cubicBezTo>
                          <a:cubicBezTo>
                            <a:pt x="133" y="159"/>
                            <a:pt x="120" y="212"/>
                            <a:pt x="120" y="265"/>
                          </a:cubicBezTo>
                          <a:cubicBezTo>
                            <a:pt x="120" y="318"/>
                            <a:pt x="106" y="358"/>
                            <a:pt x="106" y="397"/>
                          </a:cubicBezTo>
                          <a:cubicBezTo>
                            <a:pt x="106" y="437"/>
                            <a:pt x="93" y="477"/>
                            <a:pt x="93" y="530"/>
                          </a:cubicBezTo>
                          <a:cubicBezTo>
                            <a:pt x="93" y="569"/>
                            <a:pt x="80" y="622"/>
                            <a:pt x="67" y="675"/>
                          </a:cubicBezTo>
                          <a:cubicBezTo>
                            <a:pt x="67" y="702"/>
                            <a:pt x="67" y="715"/>
                            <a:pt x="67" y="742"/>
                          </a:cubicBezTo>
                          <a:cubicBezTo>
                            <a:pt x="67" y="755"/>
                            <a:pt x="67" y="768"/>
                            <a:pt x="67" y="781"/>
                          </a:cubicBezTo>
                          <a:cubicBezTo>
                            <a:pt x="67" y="821"/>
                            <a:pt x="67" y="861"/>
                            <a:pt x="80" y="887"/>
                          </a:cubicBezTo>
                          <a:cubicBezTo>
                            <a:pt x="93" y="914"/>
                            <a:pt x="106" y="927"/>
                            <a:pt x="146" y="927"/>
                          </a:cubicBezTo>
                          <a:cubicBezTo>
                            <a:pt x="159" y="927"/>
                            <a:pt x="173" y="927"/>
                            <a:pt x="212" y="914"/>
                          </a:cubicBezTo>
                          <a:cubicBezTo>
                            <a:pt x="239" y="914"/>
                            <a:pt x="265" y="900"/>
                            <a:pt x="305" y="900"/>
                          </a:cubicBezTo>
                          <a:cubicBezTo>
                            <a:pt x="345" y="887"/>
                            <a:pt x="384" y="874"/>
                            <a:pt x="424" y="874"/>
                          </a:cubicBezTo>
                          <a:cubicBezTo>
                            <a:pt x="464" y="861"/>
                            <a:pt x="503" y="861"/>
                            <a:pt x="556" y="861"/>
                          </a:cubicBezTo>
                          <a:cubicBezTo>
                            <a:pt x="623" y="861"/>
                            <a:pt x="689" y="874"/>
                            <a:pt x="728" y="887"/>
                          </a:cubicBezTo>
                          <a:cubicBezTo>
                            <a:pt x="781" y="914"/>
                            <a:pt x="821" y="940"/>
                            <a:pt x="848" y="967"/>
                          </a:cubicBezTo>
                          <a:cubicBezTo>
                            <a:pt x="874" y="993"/>
                            <a:pt x="901" y="1033"/>
                            <a:pt x="914" y="1072"/>
                          </a:cubicBezTo>
                          <a:cubicBezTo>
                            <a:pt x="914" y="1112"/>
                            <a:pt x="927" y="1152"/>
                            <a:pt x="927" y="1192"/>
                          </a:cubicBezTo>
                          <a:cubicBezTo>
                            <a:pt x="927" y="1244"/>
                            <a:pt x="914" y="1311"/>
                            <a:pt x="887" y="1364"/>
                          </a:cubicBezTo>
                          <a:cubicBezTo>
                            <a:pt x="874" y="1430"/>
                            <a:pt x="834" y="1483"/>
                            <a:pt x="795" y="1522"/>
                          </a:cubicBezTo>
                          <a:cubicBezTo>
                            <a:pt x="742" y="1575"/>
                            <a:pt x="689" y="1615"/>
                            <a:pt x="623" y="1642"/>
                          </a:cubicBezTo>
                          <a:cubicBezTo>
                            <a:pt x="543" y="1668"/>
                            <a:pt x="464" y="1681"/>
                            <a:pt x="371" y="1681"/>
                          </a:cubicBezTo>
                          <a:lnTo>
                            <a:pt x="292" y="1681"/>
                          </a:lnTo>
                          <a:cubicBezTo>
                            <a:pt x="265" y="1668"/>
                            <a:pt x="239" y="1668"/>
                            <a:pt x="212" y="1655"/>
                          </a:cubicBezTo>
                          <a:cubicBezTo>
                            <a:pt x="199" y="1642"/>
                            <a:pt x="173" y="1642"/>
                            <a:pt x="159" y="1628"/>
                          </a:cubicBezTo>
                          <a:cubicBezTo>
                            <a:pt x="146" y="1615"/>
                            <a:pt x="146" y="1602"/>
                            <a:pt x="146" y="1589"/>
                          </a:cubicBezTo>
                          <a:cubicBezTo>
                            <a:pt x="146" y="1562"/>
                            <a:pt x="146" y="1549"/>
                            <a:pt x="159" y="1549"/>
                          </a:cubicBezTo>
                          <a:cubicBezTo>
                            <a:pt x="173" y="1536"/>
                            <a:pt x="199" y="1536"/>
                            <a:pt x="212" y="1536"/>
                          </a:cubicBezTo>
                          <a:cubicBezTo>
                            <a:pt x="226" y="1522"/>
                            <a:pt x="239" y="1522"/>
                            <a:pt x="252" y="1509"/>
                          </a:cubicBezTo>
                          <a:cubicBezTo>
                            <a:pt x="265" y="1496"/>
                            <a:pt x="278" y="1483"/>
                            <a:pt x="278" y="1456"/>
                          </a:cubicBezTo>
                          <a:cubicBezTo>
                            <a:pt x="278" y="1417"/>
                            <a:pt x="265" y="1390"/>
                            <a:pt x="239" y="1377"/>
                          </a:cubicBezTo>
                          <a:cubicBezTo>
                            <a:pt x="226" y="1364"/>
                            <a:pt x="199" y="1364"/>
                            <a:pt x="173" y="1364"/>
                          </a:cubicBezTo>
                          <a:cubicBezTo>
                            <a:pt x="146" y="1364"/>
                            <a:pt x="133" y="1364"/>
                            <a:pt x="106" y="1377"/>
                          </a:cubicBezTo>
                          <a:cubicBezTo>
                            <a:pt x="93" y="1390"/>
                            <a:pt x="67" y="1403"/>
                            <a:pt x="53" y="1417"/>
                          </a:cubicBezTo>
                          <a:cubicBezTo>
                            <a:pt x="40" y="1443"/>
                            <a:pt x="27" y="1456"/>
                            <a:pt x="14" y="1483"/>
                          </a:cubicBezTo>
                          <a:cubicBezTo>
                            <a:pt x="14" y="1509"/>
                            <a:pt x="1" y="1536"/>
                            <a:pt x="1" y="1562"/>
                          </a:cubicBezTo>
                          <a:cubicBezTo>
                            <a:pt x="1" y="1628"/>
                            <a:pt x="27" y="1681"/>
                            <a:pt x="53" y="1708"/>
                          </a:cubicBezTo>
                          <a:cubicBezTo>
                            <a:pt x="80" y="1747"/>
                            <a:pt x="120" y="1774"/>
                            <a:pt x="159" y="1787"/>
                          </a:cubicBezTo>
                          <a:cubicBezTo>
                            <a:pt x="199" y="1800"/>
                            <a:pt x="239" y="1814"/>
                            <a:pt x="278" y="1814"/>
                          </a:cubicBezTo>
                          <a:lnTo>
                            <a:pt x="371" y="1814"/>
                          </a:lnTo>
                          <a:cubicBezTo>
                            <a:pt x="503" y="1814"/>
                            <a:pt x="609" y="1800"/>
                            <a:pt x="689" y="1761"/>
                          </a:cubicBezTo>
                          <a:cubicBezTo>
                            <a:pt x="781" y="1721"/>
                            <a:pt x="861" y="1681"/>
                            <a:pt x="914" y="1615"/>
                          </a:cubicBezTo>
                          <a:cubicBezTo>
                            <a:pt x="980" y="1562"/>
                            <a:pt x="1020" y="1496"/>
                            <a:pt x="1046" y="1417"/>
                          </a:cubicBezTo>
                          <a:cubicBezTo>
                            <a:pt x="1073" y="1350"/>
                            <a:pt x="1086" y="1271"/>
                            <a:pt x="1086" y="1205"/>
                          </a:cubicBezTo>
                          <a:cubicBezTo>
                            <a:pt x="1086" y="1152"/>
                            <a:pt x="1086" y="1086"/>
                            <a:pt x="1059" y="1033"/>
                          </a:cubicBezTo>
                          <a:cubicBezTo>
                            <a:pt x="1046" y="967"/>
                            <a:pt x="1020" y="914"/>
                            <a:pt x="967" y="874"/>
                          </a:cubicBezTo>
                          <a:cubicBezTo>
                            <a:pt x="940" y="821"/>
                            <a:pt x="887" y="781"/>
                            <a:pt x="821" y="755"/>
                          </a:cubicBezTo>
                          <a:cubicBezTo>
                            <a:pt x="755" y="728"/>
                            <a:pt x="662" y="715"/>
                            <a:pt x="570" y="715"/>
                          </a:cubicBezTo>
                          <a:lnTo>
                            <a:pt x="464" y="715"/>
                          </a:lnTo>
                          <a:cubicBezTo>
                            <a:pt x="424" y="728"/>
                            <a:pt x="384" y="728"/>
                            <a:pt x="358" y="742"/>
                          </a:cubicBezTo>
                          <a:cubicBezTo>
                            <a:pt x="318" y="742"/>
                            <a:pt x="292" y="755"/>
                            <a:pt x="265" y="755"/>
                          </a:cubicBezTo>
                          <a:cubicBezTo>
                            <a:pt x="239" y="768"/>
                            <a:pt x="226" y="768"/>
                            <a:pt x="212" y="768"/>
                          </a:cubicBezTo>
                          <a:lnTo>
                            <a:pt x="292" y="199"/>
                          </a:lnTo>
                          <a:cubicBezTo>
                            <a:pt x="318" y="186"/>
                            <a:pt x="345" y="186"/>
                            <a:pt x="398" y="172"/>
                          </a:cubicBezTo>
                          <a:cubicBezTo>
                            <a:pt x="464" y="172"/>
                            <a:pt x="517" y="172"/>
                            <a:pt x="570" y="159"/>
                          </a:cubicBezTo>
                          <a:lnTo>
                            <a:pt x="874" y="159"/>
                          </a:lnTo>
                          <a:cubicBezTo>
                            <a:pt x="901" y="159"/>
                            <a:pt x="914" y="146"/>
                            <a:pt x="940" y="146"/>
                          </a:cubicBezTo>
                          <a:cubicBezTo>
                            <a:pt x="967" y="133"/>
                            <a:pt x="980" y="106"/>
                            <a:pt x="980" y="80"/>
                          </a:cubicBezTo>
                          <a:cubicBezTo>
                            <a:pt x="980" y="53"/>
                            <a:pt x="967" y="27"/>
                            <a:pt x="940" y="27"/>
                          </a:cubicBezTo>
                          <a:cubicBezTo>
                            <a:pt x="927" y="14"/>
                            <a:pt x="887" y="0"/>
                            <a:pt x="861" y="0"/>
                          </a:cubicBezTo>
                          <a:close/>
                        </a:path>
                      </a:pathLst>
                    </a:custGeom>
                    <a:solidFill>
                      <a:srgbClr val="D2D2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00;p30">
                      <a:extLst>
                        <a:ext uri="{FF2B5EF4-FFF2-40B4-BE49-F238E27FC236}">
                          <a16:creationId xmlns:a16="http://schemas.microsoft.com/office/drawing/2014/main" id="{F8E53B29-E0C4-4A0E-9710-048ADDB5A6C8}"/>
                        </a:ext>
                      </a:extLst>
                    </p:cNvPr>
                    <p:cNvSpPr/>
                    <p:nvPr/>
                  </p:nvSpPr>
                  <p:spPr>
                    <a:xfrm>
                      <a:off x="3885346" y="4261478"/>
                      <a:ext cx="143426" cy="143426"/>
                    </a:xfrm>
                    <a:custGeom>
                      <a:avLst/>
                      <a:gdLst/>
                      <a:ahLst/>
                      <a:cxnLst/>
                      <a:rect l="l" t="t" r="r" b="b"/>
                      <a:pathLst>
                        <a:path w="2595" h="2595" extrusionOk="0">
                          <a:moveTo>
                            <a:pt x="503" y="1"/>
                          </a:moveTo>
                          <a:cubicBezTo>
                            <a:pt x="225" y="1"/>
                            <a:pt x="0" y="226"/>
                            <a:pt x="0" y="504"/>
                          </a:cubicBezTo>
                          <a:lnTo>
                            <a:pt x="0" y="2052"/>
                          </a:lnTo>
                          <a:cubicBezTo>
                            <a:pt x="0" y="2383"/>
                            <a:pt x="225" y="2595"/>
                            <a:pt x="503" y="2595"/>
                          </a:cubicBezTo>
                          <a:lnTo>
                            <a:pt x="2052" y="2595"/>
                          </a:lnTo>
                          <a:cubicBezTo>
                            <a:pt x="2383" y="2595"/>
                            <a:pt x="2594" y="2383"/>
                            <a:pt x="2594" y="2052"/>
                          </a:cubicBezTo>
                          <a:lnTo>
                            <a:pt x="2594" y="504"/>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01;p30">
                      <a:extLst>
                        <a:ext uri="{FF2B5EF4-FFF2-40B4-BE49-F238E27FC236}">
                          <a16:creationId xmlns:a16="http://schemas.microsoft.com/office/drawing/2014/main" id="{89E36ECE-24A2-49F6-A6CF-8A397D44E308}"/>
                        </a:ext>
                      </a:extLst>
                    </p:cNvPr>
                    <p:cNvSpPr/>
                    <p:nvPr/>
                  </p:nvSpPr>
                  <p:spPr>
                    <a:xfrm>
                      <a:off x="3885346" y="4453872"/>
                      <a:ext cx="143426" cy="143426"/>
                    </a:xfrm>
                    <a:custGeom>
                      <a:avLst/>
                      <a:gdLst/>
                      <a:ahLst/>
                      <a:cxnLst/>
                      <a:rect l="l" t="t" r="r" b="b"/>
                      <a:pathLst>
                        <a:path w="2595" h="2595" extrusionOk="0">
                          <a:moveTo>
                            <a:pt x="503" y="1"/>
                          </a:moveTo>
                          <a:cubicBezTo>
                            <a:pt x="225" y="1"/>
                            <a:pt x="0" y="226"/>
                            <a:pt x="0" y="556"/>
                          </a:cubicBezTo>
                          <a:lnTo>
                            <a:pt x="0" y="2092"/>
                          </a:lnTo>
                          <a:cubicBezTo>
                            <a:pt x="0" y="2370"/>
                            <a:pt x="225" y="2595"/>
                            <a:pt x="503" y="2595"/>
                          </a:cubicBezTo>
                          <a:lnTo>
                            <a:pt x="2052" y="2595"/>
                          </a:lnTo>
                          <a:cubicBezTo>
                            <a:pt x="2383" y="2595"/>
                            <a:pt x="2594" y="2370"/>
                            <a:pt x="2594" y="2092"/>
                          </a:cubicBezTo>
                          <a:lnTo>
                            <a:pt x="2594" y="556"/>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02;p30">
                      <a:extLst>
                        <a:ext uri="{FF2B5EF4-FFF2-40B4-BE49-F238E27FC236}">
                          <a16:creationId xmlns:a16="http://schemas.microsoft.com/office/drawing/2014/main" id="{451EAE54-837F-42AF-A047-9B10B0D6071F}"/>
                        </a:ext>
                      </a:extLst>
                    </p:cNvPr>
                    <p:cNvSpPr/>
                    <p:nvPr/>
                  </p:nvSpPr>
                  <p:spPr>
                    <a:xfrm>
                      <a:off x="3885346" y="4645549"/>
                      <a:ext cx="143426" cy="338750"/>
                    </a:xfrm>
                    <a:custGeom>
                      <a:avLst/>
                      <a:gdLst/>
                      <a:ahLst/>
                      <a:cxnLst/>
                      <a:rect l="l" t="t" r="r" b="b"/>
                      <a:pathLst>
                        <a:path w="2595" h="6129" extrusionOk="0">
                          <a:moveTo>
                            <a:pt x="503" y="0"/>
                          </a:moveTo>
                          <a:cubicBezTo>
                            <a:pt x="225" y="0"/>
                            <a:pt x="0" y="278"/>
                            <a:pt x="0" y="556"/>
                          </a:cubicBezTo>
                          <a:lnTo>
                            <a:pt x="0" y="5625"/>
                          </a:lnTo>
                          <a:cubicBezTo>
                            <a:pt x="0" y="5903"/>
                            <a:pt x="225" y="6128"/>
                            <a:pt x="503" y="6128"/>
                          </a:cubicBezTo>
                          <a:lnTo>
                            <a:pt x="2052" y="6128"/>
                          </a:lnTo>
                          <a:cubicBezTo>
                            <a:pt x="2383" y="6128"/>
                            <a:pt x="2594" y="5903"/>
                            <a:pt x="2594" y="5625"/>
                          </a:cubicBezTo>
                          <a:lnTo>
                            <a:pt x="2594" y="556"/>
                          </a:lnTo>
                          <a:cubicBezTo>
                            <a:pt x="2594" y="278"/>
                            <a:pt x="2383" y="0"/>
                            <a:pt x="2052" y="0"/>
                          </a:cubicBezTo>
                          <a:close/>
                        </a:path>
                      </a:pathLst>
                    </a:custGeom>
                    <a:solidFill>
                      <a:srgbClr val="8080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1" name="Google Shape;703;p30">
                  <a:extLst>
                    <a:ext uri="{FF2B5EF4-FFF2-40B4-BE49-F238E27FC236}">
                      <a16:creationId xmlns:a16="http://schemas.microsoft.com/office/drawing/2014/main" id="{557377FE-A752-4151-A873-DE0CE8B68292}"/>
                    </a:ext>
                  </a:extLst>
                </p:cNvPr>
                <p:cNvSpPr/>
                <p:nvPr/>
              </p:nvSpPr>
              <p:spPr>
                <a:xfrm>
                  <a:off x="800843" y="2537807"/>
                  <a:ext cx="142479" cy="973277"/>
                </a:xfrm>
                <a:custGeom>
                  <a:avLst/>
                  <a:gdLst/>
                  <a:ahLst/>
                  <a:cxnLst/>
                  <a:rect l="l" t="t" r="r" b="b"/>
                  <a:pathLst>
                    <a:path w="5030" h="34360" extrusionOk="0">
                      <a:moveTo>
                        <a:pt x="1" y="1"/>
                      </a:moveTo>
                      <a:lnTo>
                        <a:pt x="1" y="34359"/>
                      </a:lnTo>
                      <a:lnTo>
                        <a:pt x="5030" y="34359"/>
                      </a:lnTo>
                      <a:lnTo>
                        <a:pt x="503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704;p30">
                  <a:extLst>
                    <a:ext uri="{FF2B5EF4-FFF2-40B4-BE49-F238E27FC236}">
                      <a16:creationId xmlns:a16="http://schemas.microsoft.com/office/drawing/2014/main" id="{894A0DBA-3E5F-46EE-B6C7-48F398297749}"/>
                    </a:ext>
                  </a:extLst>
                </p:cNvPr>
                <p:cNvSpPr/>
                <p:nvPr/>
              </p:nvSpPr>
              <p:spPr>
                <a:xfrm>
                  <a:off x="922701" y="2537807"/>
                  <a:ext cx="20621" cy="973277"/>
                </a:xfrm>
                <a:custGeom>
                  <a:avLst/>
                  <a:gdLst/>
                  <a:ahLst/>
                  <a:cxnLst/>
                  <a:rect l="l" t="t" r="r" b="b"/>
                  <a:pathLst>
                    <a:path w="728" h="34360" extrusionOk="0">
                      <a:moveTo>
                        <a:pt x="0" y="1"/>
                      </a:moveTo>
                      <a:lnTo>
                        <a:pt x="0" y="34359"/>
                      </a:lnTo>
                      <a:lnTo>
                        <a:pt x="728" y="34359"/>
                      </a:lnTo>
                      <a:lnTo>
                        <a:pt x="728" y="1"/>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705;p30">
                  <a:extLst>
                    <a:ext uri="{FF2B5EF4-FFF2-40B4-BE49-F238E27FC236}">
                      <a16:creationId xmlns:a16="http://schemas.microsoft.com/office/drawing/2014/main" id="{9AED83F8-4178-499F-8FF8-94868CD25AF6}"/>
                    </a:ext>
                  </a:extLst>
                </p:cNvPr>
                <p:cNvSpPr/>
                <p:nvPr/>
              </p:nvSpPr>
              <p:spPr>
                <a:xfrm>
                  <a:off x="849591" y="2569306"/>
                  <a:ext cx="93730" cy="4532"/>
                </a:xfrm>
                <a:custGeom>
                  <a:avLst/>
                  <a:gdLst/>
                  <a:ahLst/>
                  <a:cxnLst/>
                  <a:rect l="l" t="t" r="r" b="b"/>
                  <a:pathLst>
                    <a:path w="3309" h="160" extrusionOk="0">
                      <a:moveTo>
                        <a:pt x="0" y="1"/>
                      </a:moveTo>
                      <a:lnTo>
                        <a:pt x="0" y="159"/>
                      </a:lnTo>
                      <a:lnTo>
                        <a:pt x="3309" y="159"/>
                      </a:lnTo>
                      <a:lnTo>
                        <a:pt x="3309" y="1"/>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706;p30">
                  <a:extLst>
                    <a:ext uri="{FF2B5EF4-FFF2-40B4-BE49-F238E27FC236}">
                      <a16:creationId xmlns:a16="http://schemas.microsoft.com/office/drawing/2014/main" id="{108623B2-4624-43A2-8B58-B1A26B9776AC}"/>
                    </a:ext>
                  </a:extLst>
                </p:cNvPr>
                <p:cNvSpPr/>
                <p:nvPr/>
              </p:nvSpPr>
              <p:spPr>
                <a:xfrm>
                  <a:off x="880693" y="2608310"/>
                  <a:ext cx="62629" cy="4504"/>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707;p30">
                  <a:extLst>
                    <a:ext uri="{FF2B5EF4-FFF2-40B4-BE49-F238E27FC236}">
                      <a16:creationId xmlns:a16="http://schemas.microsoft.com/office/drawing/2014/main" id="{8E064A58-2C02-4DEC-A999-83B757D2DD0A}"/>
                    </a:ext>
                  </a:extLst>
                </p:cNvPr>
                <p:cNvSpPr/>
                <p:nvPr/>
              </p:nvSpPr>
              <p:spPr>
                <a:xfrm>
                  <a:off x="880693" y="2661167"/>
                  <a:ext cx="62629" cy="6402"/>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708;p30">
                  <a:extLst>
                    <a:ext uri="{FF2B5EF4-FFF2-40B4-BE49-F238E27FC236}">
                      <a16:creationId xmlns:a16="http://schemas.microsoft.com/office/drawing/2014/main" id="{B16CA3AE-DB07-470E-8D29-B795D1331EBA}"/>
                    </a:ext>
                  </a:extLst>
                </p:cNvPr>
                <p:cNvSpPr/>
                <p:nvPr/>
              </p:nvSpPr>
              <p:spPr>
                <a:xfrm>
                  <a:off x="880693" y="2715892"/>
                  <a:ext cx="62629" cy="4900"/>
                </a:xfrm>
                <a:custGeom>
                  <a:avLst/>
                  <a:gdLst/>
                  <a:ahLst/>
                  <a:cxnLst/>
                  <a:rect l="l" t="t" r="r" b="b"/>
                  <a:pathLst>
                    <a:path w="2211" h="173" extrusionOk="0">
                      <a:moveTo>
                        <a:pt x="1" y="1"/>
                      </a:moveTo>
                      <a:lnTo>
                        <a:pt x="1" y="173"/>
                      </a:lnTo>
                      <a:lnTo>
                        <a:pt x="2211" y="173"/>
                      </a:lnTo>
                      <a:lnTo>
                        <a:pt x="2211" y="1"/>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709;p30">
                  <a:extLst>
                    <a:ext uri="{FF2B5EF4-FFF2-40B4-BE49-F238E27FC236}">
                      <a16:creationId xmlns:a16="http://schemas.microsoft.com/office/drawing/2014/main" id="{6581D23E-44CE-4115-A664-D252C0822416}"/>
                    </a:ext>
                  </a:extLst>
                </p:cNvPr>
                <p:cNvSpPr/>
                <p:nvPr/>
              </p:nvSpPr>
              <p:spPr>
                <a:xfrm>
                  <a:off x="880693" y="2800247"/>
                  <a:ext cx="62629" cy="4900"/>
                </a:xfrm>
                <a:custGeom>
                  <a:avLst/>
                  <a:gdLst/>
                  <a:ahLst/>
                  <a:cxnLst/>
                  <a:rect l="l" t="t" r="r" b="b"/>
                  <a:pathLst>
                    <a:path w="2211" h="173" extrusionOk="0">
                      <a:moveTo>
                        <a:pt x="1" y="0"/>
                      </a:moveTo>
                      <a:lnTo>
                        <a:pt x="1" y="173"/>
                      </a:lnTo>
                      <a:lnTo>
                        <a:pt x="2211" y="173"/>
                      </a:lnTo>
                      <a:lnTo>
                        <a:pt x="2211" y="0"/>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710;p30">
                  <a:extLst>
                    <a:ext uri="{FF2B5EF4-FFF2-40B4-BE49-F238E27FC236}">
                      <a16:creationId xmlns:a16="http://schemas.microsoft.com/office/drawing/2014/main" id="{57D739B3-6092-4BE7-B27D-FA02601DB8FE}"/>
                    </a:ext>
                  </a:extLst>
                </p:cNvPr>
                <p:cNvSpPr/>
                <p:nvPr/>
              </p:nvSpPr>
              <p:spPr>
                <a:xfrm>
                  <a:off x="880693" y="2854972"/>
                  <a:ext cx="62629" cy="4900"/>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711;p30">
                  <a:extLst>
                    <a:ext uri="{FF2B5EF4-FFF2-40B4-BE49-F238E27FC236}">
                      <a16:creationId xmlns:a16="http://schemas.microsoft.com/office/drawing/2014/main" id="{68CFB0E7-900E-4D23-B90B-728DD666A1DD}"/>
                    </a:ext>
                  </a:extLst>
                </p:cNvPr>
                <p:cNvSpPr/>
                <p:nvPr/>
              </p:nvSpPr>
              <p:spPr>
                <a:xfrm>
                  <a:off x="880693" y="2909726"/>
                  <a:ext cx="62629" cy="4504"/>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712;p30">
                  <a:extLst>
                    <a:ext uri="{FF2B5EF4-FFF2-40B4-BE49-F238E27FC236}">
                      <a16:creationId xmlns:a16="http://schemas.microsoft.com/office/drawing/2014/main" id="{DBC3EBDE-1C43-4BF3-9476-64DA36D26E07}"/>
                    </a:ext>
                  </a:extLst>
                </p:cNvPr>
                <p:cNvSpPr/>
                <p:nvPr/>
              </p:nvSpPr>
              <p:spPr>
                <a:xfrm>
                  <a:off x="880693" y="2992579"/>
                  <a:ext cx="62629" cy="4504"/>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713;p30">
                  <a:extLst>
                    <a:ext uri="{FF2B5EF4-FFF2-40B4-BE49-F238E27FC236}">
                      <a16:creationId xmlns:a16="http://schemas.microsoft.com/office/drawing/2014/main" id="{6B46FB8F-F57D-41E0-9A81-1AB520B346BA}"/>
                    </a:ext>
                  </a:extLst>
                </p:cNvPr>
                <p:cNvSpPr/>
                <p:nvPr/>
              </p:nvSpPr>
              <p:spPr>
                <a:xfrm>
                  <a:off x="880693" y="3045435"/>
                  <a:ext cx="62629" cy="6402"/>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714;p30">
                  <a:extLst>
                    <a:ext uri="{FF2B5EF4-FFF2-40B4-BE49-F238E27FC236}">
                      <a16:creationId xmlns:a16="http://schemas.microsoft.com/office/drawing/2014/main" id="{39334032-BCA9-45E8-86C9-FA547EA51704}"/>
                    </a:ext>
                  </a:extLst>
                </p:cNvPr>
                <p:cNvSpPr/>
                <p:nvPr/>
              </p:nvSpPr>
              <p:spPr>
                <a:xfrm>
                  <a:off x="880693" y="3100161"/>
                  <a:ext cx="62629" cy="4900"/>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715;p30">
                  <a:extLst>
                    <a:ext uri="{FF2B5EF4-FFF2-40B4-BE49-F238E27FC236}">
                      <a16:creationId xmlns:a16="http://schemas.microsoft.com/office/drawing/2014/main" id="{9F1A1913-24D2-4C83-A7ED-8ACA2268C937}"/>
                    </a:ext>
                  </a:extLst>
                </p:cNvPr>
                <p:cNvSpPr/>
                <p:nvPr/>
              </p:nvSpPr>
              <p:spPr>
                <a:xfrm>
                  <a:off x="880693" y="3183014"/>
                  <a:ext cx="62629" cy="6402"/>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716;p30">
                  <a:extLst>
                    <a:ext uri="{FF2B5EF4-FFF2-40B4-BE49-F238E27FC236}">
                      <a16:creationId xmlns:a16="http://schemas.microsoft.com/office/drawing/2014/main" id="{4A14D660-8EFD-429B-A705-CC2F375BFF2F}"/>
                    </a:ext>
                  </a:extLst>
                </p:cNvPr>
                <p:cNvSpPr/>
                <p:nvPr/>
              </p:nvSpPr>
              <p:spPr>
                <a:xfrm>
                  <a:off x="880693" y="3237740"/>
                  <a:ext cx="62629" cy="4532"/>
                </a:xfrm>
                <a:custGeom>
                  <a:avLst/>
                  <a:gdLst/>
                  <a:ahLst/>
                  <a:cxnLst/>
                  <a:rect l="l" t="t" r="r" b="b"/>
                  <a:pathLst>
                    <a:path w="2211" h="160" extrusionOk="0">
                      <a:moveTo>
                        <a:pt x="1" y="1"/>
                      </a:moveTo>
                      <a:lnTo>
                        <a:pt x="1" y="160"/>
                      </a:lnTo>
                      <a:lnTo>
                        <a:pt x="2211" y="160"/>
                      </a:lnTo>
                      <a:lnTo>
                        <a:pt x="2211" y="1"/>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717;p30">
                  <a:extLst>
                    <a:ext uri="{FF2B5EF4-FFF2-40B4-BE49-F238E27FC236}">
                      <a16:creationId xmlns:a16="http://schemas.microsoft.com/office/drawing/2014/main" id="{64C506E1-EC2F-4481-9EC9-11DCC07D4974}"/>
                    </a:ext>
                  </a:extLst>
                </p:cNvPr>
                <p:cNvSpPr/>
                <p:nvPr/>
              </p:nvSpPr>
              <p:spPr>
                <a:xfrm>
                  <a:off x="880693" y="3292494"/>
                  <a:ext cx="62629" cy="4532"/>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718;p30">
                  <a:extLst>
                    <a:ext uri="{FF2B5EF4-FFF2-40B4-BE49-F238E27FC236}">
                      <a16:creationId xmlns:a16="http://schemas.microsoft.com/office/drawing/2014/main" id="{F6387C23-BB27-4A6D-9CBE-88C5B9023233}"/>
                    </a:ext>
                  </a:extLst>
                </p:cNvPr>
                <p:cNvSpPr/>
                <p:nvPr/>
              </p:nvSpPr>
              <p:spPr>
                <a:xfrm>
                  <a:off x="880693" y="3375347"/>
                  <a:ext cx="62629" cy="4532"/>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719;p30">
                  <a:extLst>
                    <a:ext uri="{FF2B5EF4-FFF2-40B4-BE49-F238E27FC236}">
                      <a16:creationId xmlns:a16="http://schemas.microsoft.com/office/drawing/2014/main" id="{D85B50B1-5D9B-41A0-82AF-7A7760A03084}"/>
                    </a:ext>
                  </a:extLst>
                </p:cNvPr>
                <p:cNvSpPr/>
                <p:nvPr/>
              </p:nvSpPr>
              <p:spPr>
                <a:xfrm>
                  <a:off x="880693" y="3429704"/>
                  <a:ext cx="62629" cy="4900"/>
                </a:xfrm>
                <a:custGeom>
                  <a:avLst/>
                  <a:gdLst/>
                  <a:ahLst/>
                  <a:cxnLst/>
                  <a:rect l="l" t="t" r="r" b="b"/>
                  <a:pathLst>
                    <a:path w="2211" h="173" extrusionOk="0">
                      <a:moveTo>
                        <a:pt x="1" y="0"/>
                      </a:moveTo>
                      <a:lnTo>
                        <a:pt x="1" y="172"/>
                      </a:lnTo>
                      <a:lnTo>
                        <a:pt x="2211" y="172"/>
                      </a:lnTo>
                      <a:lnTo>
                        <a:pt x="2211" y="0"/>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720;p30">
                  <a:extLst>
                    <a:ext uri="{FF2B5EF4-FFF2-40B4-BE49-F238E27FC236}">
                      <a16:creationId xmlns:a16="http://schemas.microsoft.com/office/drawing/2014/main" id="{20E95E1B-DDC0-4ABC-BF7C-F0BE4C4CD4E0}"/>
                    </a:ext>
                  </a:extLst>
                </p:cNvPr>
                <p:cNvSpPr/>
                <p:nvPr/>
              </p:nvSpPr>
              <p:spPr>
                <a:xfrm>
                  <a:off x="849591" y="2759769"/>
                  <a:ext cx="93730" cy="6402"/>
                </a:xfrm>
                <a:custGeom>
                  <a:avLst/>
                  <a:gdLst/>
                  <a:ahLst/>
                  <a:cxnLst/>
                  <a:rect l="l" t="t" r="r" b="b"/>
                  <a:pathLst>
                    <a:path w="3309" h="226" extrusionOk="0">
                      <a:moveTo>
                        <a:pt x="0" y="0"/>
                      </a:moveTo>
                      <a:lnTo>
                        <a:pt x="0" y="225"/>
                      </a:lnTo>
                      <a:lnTo>
                        <a:pt x="3309" y="225"/>
                      </a:lnTo>
                      <a:lnTo>
                        <a:pt x="3309" y="0"/>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721;p30">
                  <a:extLst>
                    <a:ext uri="{FF2B5EF4-FFF2-40B4-BE49-F238E27FC236}">
                      <a16:creationId xmlns:a16="http://schemas.microsoft.com/office/drawing/2014/main" id="{2D595AF9-A753-42E9-A8D9-85F91DB41BB0}"/>
                    </a:ext>
                  </a:extLst>
                </p:cNvPr>
                <p:cNvSpPr/>
                <p:nvPr/>
              </p:nvSpPr>
              <p:spPr>
                <a:xfrm>
                  <a:off x="849591" y="2951705"/>
                  <a:ext cx="93730" cy="4900"/>
                </a:xfrm>
                <a:custGeom>
                  <a:avLst/>
                  <a:gdLst/>
                  <a:ahLst/>
                  <a:cxnLst/>
                  <a:rect l="l" t="t" r="r" b="b"/>
                  <a:pathLst>
                    <a:path w="3309" h="173" extrusionOk="0">
                      <a:moveTo>
                        <a:pt x="0" y="0"/>
                      </a:moveTo>
                      <a:lnTo>
                        <a:pt x="0" y="173"/>
                      </a:lnTo>
                      <a:lnTo>
                        <a:pt x="3309" y="173"/>
                      </a:lnTo>
                      <a:lnTo>
                        <a:pt x="3309" y="0"/>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722;p30">
                  <a:extLst>
                    <a:ext uri="{FF2B5EF4-FFF2-40B4-BE49-F238E27FC236}">
                      <a16:creationId xmlns:a16="http://schemas.microsoft.com/office/drawing/2014/main" id="{494E2503-9FA0-42A6-AF72-8E3D1AF6B72B}"/>
                    </a:ext>
                  </a:extLst>
                </p:cNvPr>
                <p:cNvSpPr/>
                <p:nvPr/>
              </p:nvSpPr>
              <p:spPr>
                <a:xfrm>
                  <a:off x="849591" y="3142536"/>
                  <a:ext cx="93730" cy="4532"/>
                </a:xfrm>
                <a:custGeom>
                  <a:avLst/>
                  <a:gdLst/>
                  <a:ahLst/>
                  <a:cxnLst/>
                  <a:rect l="l" t="t" r="r" b="b"/>
                  <a:pathLst>
                    <a:path w="3309" h="160" extrusionOk="0">
                      <a:moveTo>
                        <a:pt x="0" y="0"/>
                      </a:moveTo>
                      <a:lnTo>
                        <a:pt x="0" y="159"/>
                      </a:lnTo>
                      <a:lnTo>
                        <a:pt x="3309" y="159"/>
                      </a:lnTo>
                      <a:lnTo>
                        <a:pt x="3309" y="0"/>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723;p30">
                  <a:extLst>
                    <a:ext uri="{FF2B5EF4-FFF2-40B4-BE49-F238E27FC236}">
                      <a16:creationId xmlns:a16="http://schemas.microsoft.com/office/drawing/2014/main" id="{960F39DC-EA33-495E-B65A-85C22A08B500}"/>
                    </a:ext>
                  </a:extLst>
                </p:cNvPr>
                <p:cNvSpPr/>
                <p:nvPr/>
              </p:nvSpPr>
              <p:spPr>
                <a:xfrm>
                  <a:off x="849591" y="3334473"/>
                  <a:ext cx="93730" cy="4900"/>
                </a:xfrm>
                <a:custGeom>
                  <a:avLst/>
                  <a:gdLst/>
                  <a:ahLst/>
                  <a:cxnLst/>
                  <a:rect l="l" t="t" r="r" b="b"/>
                  <a:pathLst>
                    <a:path w="3309" h="173" extrusionOk="0">
                      <a:moveTo>
                        <a:pt x="0" y="1"/>
                      </a:moveTo>
                      <a:lnTo>
                        <a:pt x="0" y="173"/>
                      </a:lnTo>
                      <a:lnTo>
                        <a:pt x="3309" y="173"/>
                      </a:lnTo>
                      <a:lnTo>
                        <a:pt x="3309" y="1"/>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724;p30">
                  <a:extLst>
                    <a:ext uri="{FF2B5EF4-FFF2-40B4-BE49-F238E27FC236}">
                      <a16:creationId xmlns:a16="http://schemas.microsoft.com/office/drawing/2014/main" id="{82593C6D-E6EA-483D-B3FC-5B47C4BE2ED3}"/>
                    </a:ext>
                  </a:extLst>
                </p:cNvPr>
                <p:cNvSpPr/>
                <p:nvPr/>
              </p:nvSpPr>
              <p:spPr>
                <a:xfrm>
                  <a:off x="894573" y="2893977"/>
                  <a:ext cx="162732" cy="542271"/>
                </a:xfrm>
                <a:custGeom>
                  <a:avLst/>
                  <a:gdLst/>
                  <a:ahLst/>
                  <a:cxnLst/>
                  <a:rect l="l" t="t" r="r" b="b"/>
                  <a:pathLst>
                    <a:path w="5745" h="19144" extrusionOk="0">
                      <a:moveTo>
                        <a:pt x="3097" y="0"/>
                      </a:moveTo>
                      <a:lnTo>
                        <a:pt x="450" y="331"/>
                      </a:lnTo>
                      <a:cubicBezTo>
                        <a:pt x="67" y="2263"/>
                        <a:pt x="0" y="5466"/>
                        <a:pt x="397" y="8987"/>
                      </a:cubicBezTo>
                      <a:cubicBezTo>
                        <a:pt x="1047" y="14626"/>
                        <a:pt x="2590" y="19143"/>
                        <a:pt x="3848" y="19143"/>
                      </a:cubicBezTo>
                      <a:cubicBezTo>
                        <a:pt x="3872" y="19143"/>
                        <a:pt x="3895" y="19142"/>
                        <a:pt x="3918" y="19138"/>
                      </a:cubicBezTo>
                      <a:cubicBezTo>
                        <a:pt x="5242" y="18980"/>
                        <a:pt x="5744" y="14228"/>
                        <a:pt x="5083" y="8497"/>
                      </a:cubicBezTo>
                      <a:cubicBezTo>
                        <a:pt x="4633" y="4911"/>
                        <a:pt x="3918" y="1827"/>
                        <a:pt x="3097" y="0"/>
                      </a:cubicBezTo>
                      <a:close/>
                    </a:path>
                  </a:pathLst>
                </a:custGeom>
                <a:solidFill>
                  <a:srgbClr val="8D7D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725;p30">
                  <a:extLst>
                    <a:ext uri="{FF2B5EF4-FFF2-40B4-BE49-F238E27FC236}">
                      <a16:creationId xmlns:a16="http://schemas.microsoft.com/office/drawing/2014/main" id="{B539DB80-94AF-4587-A179-A0BFF78125DD}"/>
                    </a:ext>
                  </a:extLst>
                </p:cNvPr>
                <p:cNvSpPr/>
                <p:nvPr/>
              </p:nvSpPr>
              <p:spPr>
                <a:xfrm>
                  <a:off x="899445" y="3054811"/>
                  <a:ext cx="146983" cy="381436"/>
                </a:xfrm>
                <a:custGeom>
                  <a:avLst/>
                  <a:gdLst/>
                  <a:ahLst/>
                  <a:cxnLst/>
                  <a:rect l="l" t="t" r="r" b="b"/>
                  <a:pathLst>
                    <a:path w="5189" h="13466" extrusionOk="0">
                      <a:moveTo>
                        <a:pt x="0" y="0"/>
                      </a:moveTo>
                      <a:cubicBezTo>
                        <a:pt x="53" y="1059"/>
                        <a:pt x="106" y="2158"/>
                        <a:pt x="225" y="3309"/>
                      </a:cubicBezTo>
                      <a:cubicBezTo>
                        <a:pt x="875" y="8948"/>
                        <a:pt x="2418" y="13465"/>
                        <a:pt x="3676" y="13465"/>
                      </a:cubicBezTo>
                      <a:cubicBezTo>
                        <a:pt x="3700" y="13465"/>
                        <a:pt x="3723" y="13464"/>
                        <a:pt x="3746" y="13460"/>
                      </a:cubicBezTo>
                      <a:cubicBezTo>
                        <a:pt x="4686" y="13355"/>
                        <a:pt x="5189" y="10919"/>
                        <a:pt x="5189" y="7505"/>
                      </a:cubicBezTo>
                      <a:lnTo>
                        <a:pt x="5189" y="7505"/>
                      </a:lnTo>
                      <a:cubicBezTo>
                        <a:pt x="4695" y="7986"/>
                        <a:pt x="4237" y="8200"/>
                        <a:pt x="3813" y="8200"/>
                      </a:cubicBezTo>
                      <a:cubicBezTo>
                        <a:pt x="1860" y="8200"/>
                        <a:pt x="631" y="3676"/>
                        <a:pt x="0" y="0"/>
                      </a:cubicBezTo>
                      <a:close/>
                    </a:path>
                  </a:pathLst>
                </a:custGeom>
                <a:solidFill>
                  <a:srgbClr val="BDB8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726;p30">
                  <a:extLst>
                    <a:ext uri="{FF2B5EF4-FFF2-40B4-BE49-F238E27FC236}">
                      <a16:creationId xmlns:a16="http://schemas.microsoft.com/office/drawing/2014/main" id="{5B5E47AF-D477-4247-8AC2-1A0DA9E9147D}"/>
                    </a:ext>
                  </a:extLst>
                </p:cNvPr>
                <p:cNvSpPr/>
                <p:nvPr/>
              </p:nvSpPr>
              <p:spPr>
                <a:xfrm>
                  <a:off x="958674" y="2951478"/>
                  <a:ext cx="51780" cy="127042"/>
                </a:xfrm>
                <a:custGeom>
                  <a:avLst/>
                  <a:gdLst/>
                  <a:ahLst/>
                  <a:cxnLst/>
                  <a:rect l="l" t="t" r="r" b="b"/>
                  <a:pathLst>
                    <a:path w="1828" h="4485" extrusionOk="0">
                      <a:moveTo>
                        <a:pt x="561" y="1"/>
                      </a:moveTo>
                      <a:cubicBezTo>
                        <a:pt x="542" y="1"/>
                        <a:pt x="522" y="3"/>
                        <a:pt x="504" y="8"/>
                      </a:cubicBezTo>
                      <a:cubicBezTo>
                        <a:pt x="173" y="75"/>
                        <a:pt x="1" y="1120"/>
                        <a:pt x="226" y="2325"/>
                      </a:cubicBezTo>
                      <a:cubicBezTo>
                        <a:pt x="445" y="3561"/>
                        <a:pt x="914" y="4484"/>
                        <a:pt x="1244" y="4484"/>
                      </a:cubicBezTo>
                      <a:cubicBezTo>
                        <a:pt x="1253" y="4484"/>
                        <a:pt x="1262" y="4483"/>
                        <a:pt x="1271" y="4482"/>
                      </a:cubicBezTo>
                      <a:cubicBezTo>
                        <a:pt x="1655" y="4376"/>
                        <a:pt x="1827" y="3317"/>
                        <a:pt x="1602" y="2113"/>
                      </a:cubicBezTo>
                      <a:cubicBezTo>
                        <a:pt x="1388" y="955"/>
                        <a:pt x="935" y="1"/>
                        <a:pt x="561" y="1"/>
                      </a:cubicBezTo>
                      <a:close/>
                    </a:path>
                  </a:pathLst>
                </a:custGeom>
                <a:solidFill>
                  <a:srgbClr val="BDB8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727;p30">
                  <a:extLst>
                    <a:ext uri="{FF2B5EF4-FFF2-40B4-BE49-F238E27FC236}">
                      <a16:creationId xmlns:a16="http://schemas.microsoft.com/office/drawing/2014/main" id="{572F84F2-3457-482E-9B27-41A57D5AB094}"/>
                    </a:ext>
                  </a:extLst>
                </p:cNvPr>
                <p:cNvSpPr/>
                <p:nvPr/>
              </p:nvSpPr>
              <p:spPr>
                <a:xfrm>
                  <a:off x="857069" y="2695639"/>
                  <a:ext cx="203238" cy="190492"/>
                </a:xfrm>
                <a:custGeom>
                  <a:avLst/>
                  <a:gdLst/>
                  <a:ahLst/>
                  <a:cxnLst/>
                  <a:rect l="l" t="t" r="r" b="b"/>
                  <a:pathLst>
                    <a:path w="7175" h="6725" extrusionOk="0">
                      <a:moveTo>
                        <a:pt x="993" y="1"/>
                      </a:moveTo>
                      <a:cubicBezTo>
                        <a:pt x="2317" y="2489"/>
                        <a:pt x="663" y="2595"/>
                        <a:pt x="332" y="4143"/>
                      </a:cubicBezTo>
                      <a:cubicBezTo>
                        <a:pt x="1" y="5679"/>
                        <a:pt x="1443" y="6724"/>
                        <a:pt x="1443" y="6724"/>
                      </a:cubicBezTo>
                      <a:lnTo>
                        <a:pt x="4580" y="6393"/>
                      </a:lnTo>
                      <a:cubicBezTo>
                        <a:pt x="7174" y="1430"/>
                        <a:pt x="994" y="1"/>
                        <a:pt x="993" y="1"/>
                      </a:cubicBezTo>
                      <a:close/>
                    </a:path>
                  </a:pathLst>
                </a:custGeom>
                <a:solidFill>
                  <a:srgbClr val="BDB8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728;p30">
                  <a:extLst>
                    <a:ext uri="{FF2B5EF4-FFF2-40B4-BE49-F238E27FC236}">
                      <a16:creationId xmlns:a16="http://schemas.microsoft.com/office/drawing/2014/main" id="{EFA24D0B-F843-4C6E-BCFD-4E1A7BF12791}"/>
                    </a:ext>
                  </a:extLst>
                </p:cNvPr>
                <p:cNvSpPr/>
                <p:nvPr/>
              </p:nvSpPr>
              <p:spPr>
                <a:xfrm>
                  <a:off x="879197" y="2771332"/>
                  <a:ext cx="127345" cy="114800"/>
                </a:xfrm>
                <a:custGeom>
                  <a:avLst/>
                  <a:gdLst/>
                  <a:ahLst/>
                  <a:cxnLst/>
                  <a:rect l="l" t="t" r="r" b="b"/>
                  <a:pathLst>
                    <a:path w="4461" h="4053" extrusionOk="0">
                      <a:moveTo>
                        <a:pt x="3299" y="0"/>
                      </a:moveTo>
                      <a:cubicBezTo>
                        <a:pt x="3169" y="0"/>
                        <a:pt x="3085" y="164"/>
                        <a:pt x="3085" y="585"/>
                      </a:cubicBezTo>
                      <a:cubicBezTo>
                        <a:pt x="3069" y="1166"/>
                        <a:pt x="2954" y="1354"/>
                        <a:pt x="2792" y="1354"/>
                      </a:cubicBezTo>
                      <a:cubicBezTo>
                        <a:pt x="2490" y="1354"/>
                        <a:pt x="2027" y="703"/>
                        <a:pt x="1739" y="703"/>
                      </a:cubicBezTo>
                      <a:cubicBezTo>
                        <a:pt x="1652" y="703"/>
                        <a:pt x="1582" y="762"/>
                        <a:pt x="1536" y="916"/>
                      </a:cubicBezTo>
                      <a:cubicBezTo>
                        <a:pt x="1340" y="1528"/>
                        <a:pt x="1938" y="3037"/>
                        <a:pt x="1419" y="3037"/>
                      </a:cubicBezTo>
                      <a:cubicBezTo>
                        <a:pt x="1377" y="3037"/>
                        <a:pt x="1328" y="3027"/>
                        <a:pt x="1271" y="3007"/>
                      </a:cubicBezTo>
                      <a:cubicBezTo>
                        <a:pt x="708" y="2797"/>
                        <a:pt x="369" y="2411"/>
                        <a:pt x="211" y="2411"/>
                      </a:cubicBezTo>
                      <a:cubicBezTo>
                        <a:pt x="119" y="2411"/>
                        <a:pt x="87" y="2538"/>
                        <a:pt x="107" y="2901"/>
                      </a:cubicBezTo>
                      <a:cubicBezTo>
                        <a:pt x="107" y="3126"/>
                        <a:pt x="54" y="3285"/>
                        <a:pt x="1" y="3391"/>
                      </a:cubicBezTo>
                      <a:cubicBezTo>
                        <a:pt x="332" y="3841"/>
                        <a:pt x="662" y="4052"/>
                        <a:pt x="662" y="4052"/>
                      </a:cubicBezTo>
                      <a:lnTo>
                        <a:pt x="3799" y="3721"/>
                      </a:lnTo>
                      <a:cubicBezTo>
                        <a:pt x="4249" y="2848"/>
                        <a:pt x="4461" y="2067"/>
                        <a:pt x="4408" y="1352"/>
                      </a:cubicBezTo>
                      <a:cubicBezTo>
                        <a:pt x="4074" y="756"/>
                        <a:pt x="3580" y="0"/>
                        <a:pt x="3299" y="0"/>
                      </a:cubicBezTo>
                      <a:close/>
                    </a:path>
                  </a:pathLst>
                </a:custGeom>
                <a:solidFill>
                  <a:srgbClr val="233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729;p30">
                  <a:extLst>
                    <a:ext uri="{FF2B5EF4-FFF2-40B4-BE49-F238E27FC236}">
                      <a16:creationId xmlns:a16="http://schemas.microsoft.com/office/drawing/2014/main" id="{4EEAD0EF-BC5E-4F56-AFEB-94B8778E46C5}"/>
                    </a:ext>
                  </a:extLst>
                </p:cNvPr>
                <p:cNvSpPr/>
                <p:nvPr/>
              </p:nvSpPr>
              <p:spPr>
                <a:xfrm>
                  <a:off x="888568" y="2871628"/>
                  <a:ext cx="111009" cy="66821"/>
                </a:xfrm>
                <a:custGeom>
                  <a:avLst/>
                  <a:gdLst/>
                  <a:ahLst/>
                  <a:cxnLst/>
                  <a:rect l="l" t="t" r="r" b="b"/>
                  <a:pathLst>
                    <a:path w="3919" h="2359" extrusionOk="0">
                      <a:moveTo>
                        <a:pt x="3604" y="1"/>
                      </a:moveTo>
                      <a:cubicBezTo>
                        <a:pt x="3580" y="1"/>
                        <a:pt x="3553" y="7"/>
                        <a:pt x="3521" y="22"/>
                      </a:cubicBezTo>
                      <a:lnTo>
                        <a:pt x="106" y="405"/>
                      </a:lnTo>
                      <a:cubicBezTo>
                        <a:pt x="54" y="405"/>
                        <a:pt x="1" y="458"/>
                        <a:pt x="1" y="511"/>
                      </a:cubicBezTo>
                      <a:lnTo>
                        <a:pt x="159" y="2232"/>
                      </a:lnTo>
                      <a:cubicBezTo>
                        <a:pt x="159" y="2309"/>
                        <a:pt x="223" y="2359"/>
                        <a:pt x="278" y="2359"/>
                      </a:cubicBezTo>
                      <a:cubicBezTo>
                        <a:pt x="298" y="2359"/>
                        <a:pt x="317" y="2352"/>
                        <a:pt x="331" y="2338"/>
                      </a:cubicBezTo>
                      <a:lnTo>
                        <a:pt x="3799" y="1954"/>
                      </a:lnTo>
                      <a:cubicBezTo>
                        <a:pt x="3852" y="1954"/>
                        <a:pt x="3918" y="1901"/>
                        <a:pt x="3918" y="1782"/>
                      </a:cubicBezTo>
                      <a:lnTo>
                        <a:pt x="3746" y="127"/>
                      </a:lnTo>
                      <a:cubicBezTo>
                        <a:pt x="3707" y="50"/>
                        <a:pt x="3669" y="1"/>
                        <a:pt x="360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730;p30">
                  <a:extLst>
                    <a:ext uri="{FF2B5EF4-FFF2-40B4-BE49-F238E27FC236}">
                      <a16:creationId xmlns:a16="http://schemas.microsoft.com/office/drawing/2014/main" id="{8DAEB417-B588-40E2-8794-0ED7F6054623}"/>
                    </a:ext>
                  </a:extLst>
                </p:cNvPr>
                <p:cNvSpPr/>
                <p:nvPr/>
              </p:nvSpPr>
              <p:spPr>
                <a:xfrm rot="41991">
                  <a:off x="890069" y="2899460"/>
                  <a:ext cx="110710" cy="39599"/>
                </a:xfrm>
                <a:custGeom>
                  <a:avLst/>
                  <a:gdLst/>
                  <a:ahLst/>
                  <a:cxnLst/>
                  <a:rect l="l" t="t" r="r" b="b"/>
                  <a:pathLst>
                    <a:path w="3866" h="1398" extrusionOk="0">
                      <a:moveTo>
                        <a:pt x="3746" y="0"/>
                      </a:moveTo>
                      <a:lnTo>
                        <a:pt x="1" y="437"/>
                      </a:lnTo>
                      <a:lnTo>
                        <a:pt x="106" y="1271"/>
                      </a:lnTo>
                      <a:cubicBezTo>
                        <a:pt x="106" y="1348"/>
                        <a:pt x="170" y="1398"/>
                        <a:pt x="225" y="1398"/>
                      </a:cubicBezTo>
                      <a:cubicBezTo>
                        <a:pt x="245" y="1398"/>
                        <a:pt x="264" y="1391"/>
                        <a:pt x="278" y="1377"/>
                      </a:cubicBezTo>
                      <a:lnTo>
                        <a:pt x="3746" y="993"/>
                      </a:lnTo>
                      <a:cubicBezTo>
                        <a:pt x="3799" y="993"/>
                        <a:pt x="3865" y="940"/>
                        <a:pt x="3865" y="821"/>
                      </a:cubicBezTo>
                      <a:lnTo>
                        <a:pt x="3746" y="0"/>
                      </a:lnTo>
                      <a:close/>
                    </a:path>
                  </a:pathLst>
                </a:custGeom>
                <a:solidFill>
                  <a:srgbClr val="CCC4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731;p30">
                  <a:extLst>
                    <a:ext uri="{FF2B5EF4-FFF2-40B4-BE49-F238E27FC236}">
                      <a16:creationId xmlns:a16="http://schemas.microsoft.com/office/drawing/2014/main" id="{7F9A657B-B333-412A-A881-B3DE4A649EC1}"/>
                    </a:ext>
                  </a:extLst>
                </p:cNvPr>
                <p:cNvSpPr/>
                <p:nvPr/>
              </p:nvSpPr>
              <p:spPr>
                <a:xfrm>
                  <a:off x="959043" y="3254990"/>
                  <a:ext cx="122991" cy="124096"/>
                </a:xfrm>
                <a:custGeom>
                  <a:avLst/>
                  <a:gdLst/>
                  <a:ahLst/>
                  <a:cxnLst/>
                  <a:rect l="l" t="t" r="r" b="b"/>
                  <a:pathLst>
                    <a:path w="4342" h="4381" extrusionOk="0">
                      <a:moveTo>
                        <a:pt x="2635" y="1"/>
                      </a:moveTo>
                      <a:lnTo>
                        <a:pt x="107" y="3085"/>
                      </a:lnTo>
                      <a:cubicBezTo>
                        <a:pt x="0" y="3839"/>
                        <a:pt x="1571" y="4380"/>
                        <a:pt x="2831" y="4380"/>
                      </a:cubicBezTo>
                      <a:cubicBezTo>
                        <a:pt x="3605" y="4380"/>
                        <a:pt x="4261" y="4177"/>
                        <a:pt x="4342" y="3693"/>
                      </a:cubicBezTo>
                      <a:lnTo>
                        <a:pt x="2635" y="1"/>
                      </a:lnTo>
                      <a:close/>
                    </a:path>
                  </a:pathLst>
                </a:custGeom>
                <a:solidFill>
                  <a:srgbClr val="F9A98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732;p30">
                  <a:extLst>
                    <a:ext uri="{FF2B5EF4-FFF2-40B4-BE49-F238E27FC236}">
                      <a16:creationId xmlns:a16="http://schemas.microsoft.com/office/drawing/2014/main" id="{3C967F0F-04BA-4204-8AFE-087C01DA854A}"/>
                    </a:ext>
                  </a:extLst>
                </p:cNvPr>
                <p:cNvSpPr/>
                <p:nvPr/>
              </p:nvSpPr>
              <p:spPr>
                <a:xfrm>
                  <a:off x="962045" y="2922076"/>
                  <a:ext cx="182617" cy="437550"/>
                </a:xfrm>
                <a:custGeom>
                  <a:avLst/>
                  <a:gdLst/>
                  <a:ahLst/>
                  <a:cxnLst/>
                  <a:rect l="l" t="t" r="r" b="b"/>
                  <a:pathLst>
                    <a:path w="6447" h="15447" extrusionOk="0">
                      <a:moveTo>
                        <a:pt x="2198" y="1"/>
                      </a:moveTo>
                      <a:lnTo>
                        <a:pt x="1" y="14785"/>
                      </a:lnTo>
                      <a:lnTo>
                        <a:pt x="4236" y="15446"/>
                      </a:lnTo>
                      <a:lnTo>
                        <a:pt x="6446" y="610"/>
                      </a:lnTo>
                      <a:lnTo>
                        <a:pt x="2198" y="1"/>
                      </a:lnTo>
                      <a:close/>
                    </a:path>
                  </a:pathLst>
                </a:custGeom>
                <a:solidFill>
                  <a:srgbClr val="309A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733;p30">
                  <a:extLst>
                    <a:ext uri="{FF2B5EF4-FFF2-40B4-BE49-F238E27FC236}">
                      <a16:creationId xmlns:a16="http://schemas.microsoft.com/office/drawing/2014/main" id="{9A4DBF9D-B63C-4E46-9948-00DB22EDF875}"/>
                    </a:ext>
                  </a:extLst>
                </p:cNvPr>
                <p:cNvSpPr/>
                <p:nvPr/>
              </p:nvSpPr>
              <p:spPr>
                <a:xfrm>
                  <a:off x="1019773" y="2929951"/>
                  <a:ext cx="124889" cy="429675"/>
                </a:xfrm>
                <a:custGeom>
                  <a:avLst/>
                  <a:gdLst/>
                  <a:ahLst/>
                  <a:cxnLst/>
                  <a:rect l="l" t="t" r="r" b="b"/>
                  <a:pathLst>
                    <a:path w="4409" h="15169" extrusionOk="0">
                      <a:moveTo>
                        <a:pt x="2198" y="1"/>
                      </a:moveTo>
                      <a:lnTo>
                        <a:pt x="1" y="14838"/>
                      </a:lnTo>
                      <a:lnTo>
                        <a:pt x="2198" y="15168"/>
                      </a:lnTo>
                      <a:lnTo>
                        <a:pt x="4408" y="332"/>
                      </a:lnTo>
                      <a:lnTo>
                        <a:pt x="2198" y="1"/>
                      </a:lnTo>
                      <a:close/>
                    </a:path>
                  </a:pathLst>
                </a:custGeom>
                <a:solidFill>
                  <a:srgbClr val="1F83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734;p30">
                  <a:extLst>
                    <a:ext uri="{FF2B5EF4-FFF2-40B4-BE49-F238E27FC236}">
                      <a16:creationId xmlns:a16="http://schemas.microsoft.com/office/drawing/2014/main" id="{E5D12AB9-6FD5-4303-8E90-5B20B398E2AE}"/>
                    </a:ext>
                  </a:extLst>
                </p:cNvPr>
                <p:cNvSpPr/>
                <p:nvPr/>
              </p:nvSpPr>
              <p:spPr>
                <a:xfrm>
                  <a:off x="1021501" y="2834747"/>
                  <a:ext cx="123161" cy="124067"/>
                </a:xfrm>
                <a:custGeom>
                  <a:avLst/>
                  <a:gdLst/>
                  <a:ahLst/>
                  <a:cxnLst/>
                  <a:rect l="l" t="t" r="r" b="b"/>
                  <a:pathLst>
                    <a:path w="4348" h="4380" extrusionOk="0">
                      <a:moveTo>
                        <a:pt x="2587" y="0"/>
                      </a:moveTo>
                      <a:lnTo>
                        <a:pt x="99" y="3084"/>
                      </a:lnTo>
                      <a:cubicBezTo>
                        <a:pt x="0" y="3839"/>
                        <a:pt x="1569" y="4380"/>
                        <a:pt x="2830" y="4380"/>
                      </a:cubicBezTo>
                      <a:cubicBezTo>
                        <a:pt x="3604" y="4380"/>
                        <a:pt x="4262" y="4176"/>
                        <a:pt x="4347" y="3693"/>
                      </a:cubicBezTo>
                      <a:lnTo>
                        <a:pt x="2587" y="0"/>
                      </a:lnTo>
                      <a:close/>
                    </a:path>
                  </a:pathLst>
                </a:custGeom>
                <a:solidFill>
                  <a:srgbClr val="FFE7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735;p30">
                  <a:extLst>
                    <a:ext uri="{FF2B5EF4-FFF2-40B4-BE49-F238E27FC236}">
                      <a16:creationId xmlns:a16="http://schemas.microsoft.com/office/drawing/2014/main" id="{AEAE6367-2D8E-4E68-83F2-29820AE0D044}"/>
                    </a:ext>
                  </a:extLst>
                </p:cNvPr>
                <p:cNvSpPr/>
                <p:nvPr/>
              </p:nvSpPr>
              <p:spPr>
                <a:xfrm>
                  <a:off x="1071156" y="2834137"/>
                  <a:ext cx="40874" cy="39600"/>
                </a:xfrm>
                <a:custGeom>
                  <a:avLst/>
                  <a:gdLst/>
                  <a:ahLst/>
                  <a:cxnLst/>
                  <a:rect l="l" t="t" r="r" b="b"/>
                  <a:pathLst>
                    <a:path w="1443" h="1398" extrusionOk="0">
                      <a:moveTo>
                        <a:pt x="834" y="0"/>
                      </a:moveTo>
                      <a:lnTo>
                        <a:pt x="0" y="1046"/>
                      </a:lnTo>
                      <a:cubicBezTo>
                        <a:pt x="172" y="1218"/>
                        <a:pt x="384" y="1324"/>
                        <a:pt x="662" y="1377"/>
                      </a:cubicBezTo>
                      <a:cubicBezTo>
                        <a:pt x="736" y="1391"/>
                        <a:pt x="811" y="1397"/>
                        <a:pt x="884" y="1397"/>
                      </a:cubicBezTo>
                      <a:cubicBezTo>
                        <a:pt x="1085" y="1397"/>
                        <a:pt x="1278" y="1348"/>
                        <a:pt x="1443" y="1271"/>
                      </a:cubicBezTo>
                      <a:lnTo>
                        <a:pt x="834" y="0"/>
                      </a:lnTo>
                      <a:close/>
                    </a:path>
                  </a:pathLst>
                </a:custGeom>
                <a:solidFill>
                  <a:srgbClr val="233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736;p30">
                  <a:extLst>
                    <a:ext uri="{FF2B5EF4-FFF2-40B4-BE49-F238E27FC236}">
                      <a16:creationId xmlns:a16="http://schemas.microsoft.com/office/drawing/2014/main" id="{520EBF50-3291-4A5B-964D-E1531B21F01A}"/>
                    </a:ext>
                  </a:extLst>
                </p:cNvPr>
                <p:cNvSpPr/>
                <p:nvPr/>
              </p:nvSpPr>
              <p:spPr>
                <a:xfrm>
                  <a:off x="761866" y="3078407"/>
                  <a:ext cx="398545" cy="493777"/>
                </a:xfrm>
                <a:custGeom>
                  <a:avLst/>
                  <a:gdLst/>
                  <a:ahLst/>
                  <a:cxnLst/>
                  <a:rect l="l" t="t" r="r" b="b"/>
                  <a:pathLst>
                    <a:path w="14070" h="17432" extrusionOk="0">
                      <a:moveTo>
                        <a:pt x="0" y="1"/>
                      </a:moveTo>
                      <a:lnTo>
                        <a:pt x="0" y="13726"/>
                      </a:lnTo>
                      <a:cubicBezTo>
                        <a:pt x="0" y="15777"/>
                        <a:pt x="1377" y="17432"/>
                        <a:pt x="3097" y="17432"/>
                      </a:cubicBezTo>
                      <a:lnTo>
                        <a:pt x="10972" y="17432"/>
                      </a:lnTo>
                      <a:cubicBezTo>
                        <a:pt x="12693" y="17432"/>
                        <a:pt x="14069" y="15777"/>
                        <a:pt x="14069" y="13726"/>
                      </a:cubicBezTo>
                      <a:lnTo>
                        <a:pt x="14069" y="1"/>
                      </a:lnTo>
                      <a:close/>
                    </a:path>
                  </a:pathLst>
                </a:custGeom>
                <a:solidFill>
                  <a:srgbClr val="74E2E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737;p30">
                  <a:extLst>
                    <a:ext uri="{FF2B5EF4-FFF2-40B4-BE49-F238E27FC236}">
                      <a16:creationId xmlns:a16="http://schemas.microsoft.com/office/drawing/2014/main" id="{16A3DE6C-4D42-4ABA-8256-C9A2F18C8EAB}"/>
                    </a:ext>
                  </a:extLst>
                </p:cNvPr>
                <p:cNvSpPr/>
                <p:nvPr/>
              </p:nvSpPr>
              <p:spPr>
                <a:xfrm>
                  <a:off x="780590" y="3078407"/>
                  <a:ext cx="379822" cy="493777"/>
                </a:xfrm>
                <a:custGeom>
                  <a:avLst/>
                  <a:gdLst/>
                  <a:ahLst/>
                  <a:cxnLst/>
                  <a:rect l="l" t="t" r="r" b="b"/>
                  <a:pathLst>
                    <a:path w="13409" h="17432" extrusionOk="0">
                      <a:moveTo>
                        <a:pt x="11701" y="1"/>
                      </a:moveTo>
                      <a:lnTo>
                        <a:pt x="11701" y="12469"/>
                      </a:lnTo>
                      <a:cubicBezTo>
                        <a:pt x="11701" y="14507"/>
                        <a:pt x="10258" y="16161"/>
                        <a:pt x="8551" y="16161"/>
                      </a:cubicBezTo>
                      <a:lnTo>
                        <a:pt x="716" y="16161"/>
                      </a:lnTo>
                      <a:cubicBezTo>
                        <a:pt x="451" y="16161"/>
                        <a:pt x="226" y="16108"/>
                        <a:pt x="1" y="16042"/>
                      </a:cubicBezTo>
                      <a:lnTo>
                        <a:pt x="1" y="16042"/>
                      </a:lnTo>
                      <a:cubicBezTo>
                        <a:pt x="557" y="16876"/>
                        <a:pt x="1443" y="17432"/>
                        <a:pt x="2436" y="17432"/>
                      </a:cubicBezTo>
                      <a:lnTo>
                        <a:pt x="10311" y="17432"/>
                      </a:lnTo>
                      <a:cubicBezTo>
                        <a:pt x="12032" y="17432"/>
                        <a:pt x="13408" y="15777"/>
                        <a:pt x="13408" y="13726"/>
                      </a:cubicBezTo>
                      <a:lnTo>
                        <a:pt x="13408" y="1"/>
                      </a:lnTo>
                      <a:close/>
                    </a:path>
                  </a:pathLst>
                </a:custGeom>
                <a:solidFill>
                  <a:srgbClr val="3FB6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738;p30">
                  <a:extLst>
                    <a:ext uri="{FF2B5EF4-FFF2-40B4-BE49-F238E27FC236}">
                      <a16:creationId xmlns:a16="http://schemas.microsoft.com/office/drawing/2014/main" id="{0B2FFBF2-512E-47BA-81C2-A21C9832E0A5}"/>
                    </a:ext>
                  </a:extLst>
                </p:cNvPr>
                <p:cNvSpPr/>
                <p:nvPr/>
              </p:nvSpPr>
              <p:spPr>
                <a:xfrm>
                  <a:off x="810218" y="3186017"/>
                  <a:ext cx="236209" cy="251590"/>
                </a:xfrm>
                <a:custGeom>
                  <a:avLst/>
                  <a:gdLst/>
                  <a:ahLst/>
                  <a:cxnLst/>
                  <a:rect l="l" t="t" r="r" b="b"/>
                  <a:pathLst>
                    <a:path w="8339" h="8882" extrusionOk="0">
                      <a:moveTo>
                        <a:pt x="4196" y="1"/>
                      </a:moveTo>
                      <a:cubicBezTo>
                        <a:pt x="1880" y="1"/>
                        <a:pt x="0" y="1986"/>
                        <a:pt x="0" y="4421"/>
                      </a:cubicBezTo>
                      <a:cubicBezTo>
                        <a:pt x="0" y="6896"/>
                        <a:pt x="1880" y="8881"/>
                        <a:pt x="4196" y="8881"/>
                      </a:cubicBezTo>
                      <a:cubicBezTo>
                        <a:pt x="6459" y="8881"/>
                        <a:pt x="8339" y="6896"/>
                        <a:pt x="8339" y="4421"/>
                      </a:cubicBezTo>
                      <a:cubicBezTo>
                        <a:pt x="8339" y="1986"/>
                        <a:pt x="6459" y="1"/>
                        <a:pt x="419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739;p30">
                  <a:extLst>
                    <a:ext uri="{FF2B5EF4-FFF2-40B4-BE49-F238E27FC236}">
                      <a16:creationId xmlns:a16="http://schemas.microsoft.com/office/drawing/2014/main" id="{81BD51E7-2310-40F7-B5A9-597F8D5C4E16}"/>
                    </a:ext>
                  </a:extLst>
                </p:cNvPr>
                <p:cNvSpPr/>
                <p:nvPr/>
              </p:nvSpPr>
              <p:spPr>
                <a:xfrm>
                  <a:off x="1293090" y="3219016"/>
                  <a:ext cx="218591" cy="220092"/>
                </a:xfrm>
                <a:custGeom>
                  <a:avLst/>
                  <a:gdLst/>
                  <a:ahLst/>
                  <a:cxnLst/>
                  <a:rect l="l" t="t" r="r" b="b"/>
                  <a:pathLst>
                    <a:path w="7717" h="7770" extrusionOk="0">
                      <a:moveTo>
                        <a:pt x="3865" y="1430"/>
                      </a:moveTo>
                      <a:cubicBezTo>
                        <a:pt x="5189" y="1430"/>
                        <a:pt x="6287" y="2541"/>
                        <a:pt x="6287" y="3865"/>
                      </a:cubicBezTo>
                      <a:cubicBezTo>
                        <a:pt x="6287" y="5241"/>
                        <a:pt x="5189" y="6287"/>
                        <a:pt x="3865" y="6287"/>
                      </a:cubicBezTo>
                      <a:cubicBezTo>
                        <a:pt x="2542" y="6287"/>
                        <a:pt x="1430" y="5241"/>
                        <a:pt x="1430" y="3865"/>
                      </a:cubicBezTo>
                      <a:cubicBezTo>
                        <a:pt x="1430" y="2541"/>
                        <a:pt x="2542" y="1430"/>
                        <a:pt x="3865" y="1430"/>
                      </a:cubicBezTo>
                      <a:close/>
                      <a:moveTo>
                        <a:pt x="3865" y="0"/>
                      </a:moveTo>
                      <a:cubicBezTo>
                        <a:pt x="1708" y="0"/>
                        <a:pt x="0" y="1708"/>
                        <a:pt x="0" y="3865"/>
                      </a:cubicBezTo>
                      <a:cubicBezTo>
                        <a:pt x="0" y="6009"/>
                        <a:pt x="1708" y="7769"/>
                        <a:pt x="3865" y="7769"/>
                      </a:cubicBezTo>
                      <a:cubicBezTo>
                        <a:pt x="6009" y="7769"/>
                        <a:pt x="7717" y="6009"/>
                        <a:pt x="7717" y="3865"/>
                      </a:cubicBezTo>
                      <a:cubicBezTo>
                        <a:pt x="7717" y="1708"/>
                        <a:pt x="6009" y="0"/>
                        <a:pt x="3865" y="0"/>
                      </a:cubicBezTo>
                      <a:close/>
                    </a:path>
                  </a:pathLst>
                </a:custGeom>
                <a:solidFill>
                  <a:srgbClr val="8D7D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740;p30">
                  <a:extLst>
                    <a:ext uri="{FF2B5EF4-FFF2-40B4-BE49-F238E27FC236}">
                      <a16:creationId xmlns:a16="http://schemas.microsoft.com/office/drawing/2014/main" id="{D8289769-047C-42B9-81B8-35176C424A9E}"/>
                    </a:ext>
                  </a:extLst>
                </p:cNvPr>
                <p:cNvSpPr/>
                <p:nvPr/>
              </p:nvSpPr>
              <p:spPr>
                <a:xfrm>
                  <a:off x="1046400" y="3159787"/>
                  <a:ext cx="337446" cy="393673"/>
                </a:xfrm>
                <a:custGeom>
                  <a:avLst/>
                  <a:gdLst/>
                  <a:ahLst/>
                  <a:cxnLst/>
                  <a:rect l="l" t="t" r="r" b="b"/>
                  <a:pathLst>
                    <a:path w="11913" h="13898" extrusionOk="0">
                      <a:moveTo>
                        <a:pt x="1" y="0"/>
                      </a:moveTo>
                      <a:lnTo>
                        <a:pt x="1" y="10853"/>
                      </a:lnTo>
                      <a:cubicBezTo>
                        <a:pt x="1" y="12507"/>
                        <a:pt x="1205" y="13897"/>
                        <a:pt x="2648" y="13897"/>
                      </a:cubicBezTo>
                      <a:lnTo>
                        <a:pt x="9265" y="13897"/>
                      </a:lnTo>
                      <a:cubicBezTo>
                        <a:pt x="10695" y="13897"/>
                        <a:pt x="11912" y="12507"/>
                        <a:pt x="11912" y="10853"/>
                      </a:cubicBezTo>
                      <a:lnTo>
                        <a:pt x="1191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741;p30">
                  <a:extLst>
                    <a:ext uri="{FF2B5EF4-FFF2-40B4-BE49-F238E27FC236}">
                      <a16:creationId xmlns:a16="http://schemas.microsoft.com/office/drawing/2014/main" id="{34A944E6-0BCD-4B33-B35A-392830334194}"/>
                    </a:ext>
                  </a:extLst>
                </p:cNvPr>
                <p:cNvSpPr/>
                <p:nvPr/>
              </p:nvSpPr>
              <p:spPr>
                <a:xfrm>
                  <a:off x="1063282" y="3159787"/>
                  <a:ext cx="320564" cy="393673"/>
                </a:xfrm>
                <a:custGeom>
                  <a:avLst/>
                  <a:gdLst/>
                  <a:ahLst/>
                  <a:cxnLst/>
                  <a:rect l="l" t="t" r="r" b="b"/>
                  <a:pathLst>
                    <a:path w="11317" h="13898" extrusionOk="0">
                      <a:moveTo>
                        <a:pt x="9768" y="0"/>
                      </a:moveTo>
                      <a:lnTo>
                        <a:pt x="9768" y="9860"/>
                      </a:lnTo>
                      <a:cubicBezTo>
                        <a:pt x="9768" y="11462"/>
                        <a:pt x="8669" y="12785"/>
                        <a:pt x="7174" y="12785"/>
                      </a:cubicBezTo>
                      <a:lnTo>
                        <a:pt x="609" y="12785"/>
                      </a:lnTo>
                      <a:cubicBezTo>
                        <a:pt x="397" y="12785"/>
                        <a:pt x="172" y="12785"/>
                        <a:pt x="0" y="12732"/>
                      </a:cubicBezTo>
                      <a:lnTo>
                        <a:pt x="0" y="12732"/>
                      </a:lnTo>
                      <a:cubicBezTo>
                        <a:pt x="503" y="13394"/>
                        <a:pt x="1218" y="13897"/>
                        <a:pt x="2052" y="13897"/>
                      </a:cubicBezTo>
                      <a:lnTo>
                        <a:pt x="8669" y="13897"/>
                      </a:lnTo>
                      <a:cubicBezTo>
                        <a:pt x="10099" y="13897"/>
                        <a:pt x="11316" y="12507"/>
                        <a:pt x="11316" y="10853"/>
                      </a:cubicBezTo>
                      <a:lnTo>
                        <a:pt x="1131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0" name="Google Shape;742;p30">
                  <a:extLst>
                    <a:ext uri="{FF2B5EF4-FFF2-40B4-BE49-F238E27FC236}">
                      <a16:creationId xmlns:a16="http://schemas.microsoft.com/office/drawing/2014/main" id="{FA44E131-5924-4C6B-982D-6829B8701677}"/>
                    </a:ext>
                  </a:extLst>
                </p:cNvPr>
                <p:cNvGrpSpPr/>
                <p:nvPr/>
              </p:nvGrpSpPr>
              <p:grpSpPr>
                <a:xfrm>
                  <a:off x="1121746" y="3308243"/>
                  <a:ext cx="164233" cy="80247"/>
                  <a:chOff x="2774143" y="4536556"/>
                  <a:chExt cx="320455" cy="156580"/>
                </a:xfrm>
              </p:grpSpPr>
              <p:sp>
                <p:nvSpPr>
                  <p:cNvPr id="51" name="Google Shape;743;p30">
                    <a:extLst>
                      <a:ext uri="{FF2B5EF4-FFF2-40B4-BE49-F238E27FC236}">
                        <a16:creationId xmlns:a16="http://schemas.microsoft.com/office/drawing/2014/main" id="{915AF6EC-F732-4366-A66B-212C59A5B977}"/>
                      </a:ext>
                    </a:extLst>
                  </p:cNvPr>
                  <p:cNvSpPr/>
                  <p:nvPr/>
                </p:nvSpPr>
                <p:spPr>
                  <a:xfrm>
                    <a:off x="2774143" y="4562865"/>
                    <a:ext cx="112751" cy="98104"/>
                  </a:xfrm>
                  <a:custGeom>
                    <a:avLst/>
                    <a:gdLst/>
                    <a:ahLst/>
                    <a:cxnLst/>
                    <a:rect l="l" t="t" r="r" b="b"/>
                    <a:pathLst>
                      <a:path w="2040" h="1775" extrusionOk="0">
                        <a:moveTo>
                          <a:pt x="292" y="1"/>
                        </a:moveTo>
                        <a:cubicBezTo>
                          <a:pt x="173" y="1"/>
                          <a:pt x="94" y="14"/>
                          <a:pt x="67" y="27"/>
                        </a:cubicBezTo>
                        <a:cubicBezTo>
                          <a:pt x="27" y="40"/>
                          <a:pt x="1" y="67"/>
                          <a:pt x="1" y="107"/>
                        </a:cubicBezTo>
                        <a:cubicBezTo>
                          <a:pt x="1" y="146"/>
                          <a:pt x="27" y="173"/>
                          <a:pt x="54" y="186"/>
                        </a:cubicBezTo>
                        <a:cubicBezTo>
                          <a:pt x="94" y="199"/>
                          <a:pt x="147" y="212"/>
                          <a:pt x="226" y="212"/>
                        </a:cubicBezTo>
                        <a:cubicBezTo>
                          <a:pt x="279" y="226"/>
                          <a:pt x="319" y="239"/>
                          <a:pt x="345" y="252"/>
                        </a:cubicBezTo>
                        <a:cubicBezTo>
                          <a:pt x="385" y="265"/>
                          <a:pt x="411" y="292"/>
                          <a:pt x="451" y="358"/>
                        </a:cubicBezTo>
                        <a:lnTo>
                          <a:pt x="835" y="887"/>
                        </a:lnTo>
                        <a:lnTo>
                          <a:pt x="782" y="967"/>
                        </a:lnTo>
                        <a:lnTo>
                          <a:pt x="729" y="1033"/>
                        </a:lnTo>
                        <a:lnTo>
                          <a:pt x="636" y="1165"/>
                        </a:lnTo>
                        <a:cubicBezTo>
                          <a:pt x="597" y="1205"/>
                          <a:pt x="544" y="1271"/>
                          <a:pt x="477" y="1364"/>
                        </a:cubicBezTo>
                        <a:cubicBezTo>
                          <a:pt x="464" y="1390"/>
                          <a:pt x="438" y="1404"/>
                          <a:pt x="411" y="1417"/>
                        </a:cubicBezTo>
                        <a:cubicBezTo>
                          <a:pt x="385" y="1430"/>
                          <a:pt x="358" y="1443"/>
                          <a:pt x="319" y="1443"/>
                        </a:cubicBezTo>
                        <a:cubicBezTo>
                          <a:pt x="266" y="1443"/>
                          <a:pt x="213" y="1457"/>
                          <a:pt x="173" y="1470"/>
                        </a:cubicBezTo>
                        <a:cubicBezTo>
                          <a:pt x="120" y="1483"/>
                          <a:pt x="94" y="1509"/>
                          <a:pt x="94" y="1562"/>
                        </a:cubicBezTo>
                        <a:cubicBezTo>
                          <a:pt x="94" y="1576"/>
                          <a:pt x="94" y="1602"/>
                          <a:pt x="107" y="1615"/>
                        </a:cubicBezTo>
                        <a:cubicBezTo>
                          <a:pt x="120" y="1629"/>
                          <a:pt x="133" y="1642"/>
                          <a:pt x="147" y="1642"/>
                        </a:cubicBezTo>
                        <a:cubicBezTo>
                          <a:pt x="160" y="1655"/>
                          <a:pt x="186" y="1655"/>
                          <a:pt x="199" y="1668"/>
                        </a:cubicBezTo>
                        <a:lnTo>
                          <a:pt x="385" y="1668"/>
                        </a:lnTo>
                        <a:cubicBezTo>
                          <a:pt x="438" y="1655"/>
                          <a:pt x="491" y="1655"/>
                          <a:pt x="544" y="1655"/>
                        </a:cubicBezTo>
                        <a:cubicBezTo>
                          <a:pt x="570" y="1655"/>
                          <a:pt x="597" y="1655"/>
                          <a:pt x="623" y="1668"/>
                        </a:cubicBezTo>
                        <a:lnTo>
                          <a:pt x="822" y="1668"/>
                        </a:lnTo>
                        <a:cubicBezTo>
                          <a:pt x="848" y="1668"/>
                          <a:pt x="888" y="1655"/>
                          <a:pt x="927" y="1655"/>
                        </a:cubicBezTo>
                        <a:cubicBezTo>
                          <a:pt x="954" y="1642"/>
                          <a:pt x="980" y="1615"/>
                          <a:pt x="980" y="1562"/>
                        </a:cubicBezTo>
                        <a:cubicBezTo>
                          <a:pt x="980" y="1549"/>
                          <a:pt x="967" y="1536"/>
                          <a:pt x="954" y="1509"/>
                        </a:cubicBezTo>
                        <a:cubicBezTo>
                          <a:pt x="927" y="1483"/>
                          <a:pt x="874" y="1470"/>
                          <a:pt x="808" y="1470"/>
                        </a:cubicBezTo>
                        <a:cubicBezTo>
                          <a:pt x="769" y="1470"/>
                          <a:pt x="755" y="1470"/>
                          <a:pt x="742" y="1457"/>
                        </a:cubicBezTo>
                        <a:cubicBezTo>
                          <a:pt x="742" y="1457"/>
                          <a:pt x="729" y="1443"/>
                          <a:pt x="729" y="1430"/>
                        </a:cubicBezTo>
                        <a:cubicBezTo>
                          <a:pt x="729" y="1417"/>
                          <a:pt x="742" y="1404"/>
                          <a:pt x="755" y="1377"/>
                        </a:cubicBezTo>
                        <a:cubicBezTo>
                          <a:pt x="782" y="1351"/>
                          <a:pt x="795" y="1324"/>
                          <a:pt x="808" y="1311"/>
                        </a:cubicBezTo>
                        <a:cubicBezTo>
                          <a:pt x="835" y="1271"/>
                          <a:pt x="861" y="1245"/>
                          <a:pt x="888" y="1218"/>
                        </a:cubicBezTo>
                        <a:cubicBezTo>
                          <a:pt x="901" y="1179"/>
                          <a:pt x="941" y="1139"/>
                          <a:pt x="980" y="1086"/>
                        </a:cubicBezTo>
                        <a:cubicBezTo>
                          <a:pt x="1007" y="1126"/>
                          <a:pt x="1047" y="1165"/>
                          <a:pt x="1086" y="1218"/>
                        </a:cubicBezTo>
                        <a:cubicBezTo>
                          <a:pt x="1113" y="1258"/>
                          <a:pt x="1152" y="1298"/>
                          <a:pt x="1179" y="1337"/>
                        </a:cubicBezTo>
                        <a:cubicBezTo>
                          <a:pt x="1205" y="1377"/>
                          <a:pt x="1219" y="1417"/>
                          <a:pt x="1245" y="1457"/>
                        </a:cubicBezTo>
                        <a:cubicBezTo>
                          <a:pt x="1258" y="1483"/>
                          <a:pt x="1272" y="1496"/>
                          <a:pt x="1272" y="1509"/>
                        </a:cubicBezTo>
                        <a:cubicBezTo>
                          <a:pt x="1272" y="1536"/>
                          <a:pt x="1258" y="1549"/>
                          <a:pt x="1258" y="1549"/>
                        </a:cubicBezTo>
                        <a:lnTo>
                          <a:pt x="1205" y="1562"/>
                        </a:lnTo>
                        <a:cubicBezTo>
                          <a:pt x="1179" y="1576"/>
                          <a:pt x="1166" y="1589"/>
                          <a:pt x="1152" y="1602"/>
                        </a:cubicBezTo>
                        <a:cubicBezTo>
                          <a:pt x="1152" y="1629"/>
                          <a:pt x="1152" y="1642"/>
                          <a:pt x="1152" y="1655"/>
                        </a:cubicBezTo>
                        <a:cubicBezTo>
                          <a:pt x="1152" y="1682"/>
                          <a:pt x="1166" y="1708"/>
                          <a:pt x="1179" y="1734"/>
                        </a:cubicBezTo>
                        <a:cubicBezTo>
                          <a:pt x="1219" y="1761"/>
                          <a:pt x="1258" y="1774"/>
                          <a:pt x="1324" y="1774"/>
                        </a:cubicBezTo>
                        <a:cubicBezTo>
                          <a:pt x="1364" y="1774"/>
                          <a:pt x="1404" y="1774"/>
                          <a:pt x="1444" y="1761"/>
                        </a:cubicBezTo>
                        <a:lnTo>
                          <a:pt x="1708" y="1761"/>
                        </a:lnTo>
                        <a:cubicBezTo>
                          <a:pt x="1761" y="1774"/>
                          <a:pt x="1814" y="1774"/>
                          <a:pt x="1867" y="1774"/>
                        </a:cubicBezTo>
                        <a:cubicBezTo>
                          <a:pt x="1907" y="1774"/>
                          <a:pt x="1947" y="1761"/>
                          <a:pt x="1986" y="1761"/>
                        </a:cubicBezTo>
                        <a:cubicBezTo>
                          <a:pt x="2013" y="1748"/>
                          <a:pt x="2039" y="1721"/>
                          <a:pt x="2039" y="1668"/>
                        </a:cubicBezTo>
                        <a:cubicBezTo>
                          <a:pt x="2039" y="1642"/>
                          <a:pt x="2013" y="1615"/>
                          <a:pt x="1986" y="1602"/>
                        </a:cubicBezTo>
                        <a:cubicBezTo>
                          <a:pt x="1960" y="1589"/>
                          <a:pt x="1933" y="1576"/>
                          <a:pt x="1880" y="1576"/>
                        </a:cubicBezTo>
                        <a:lnTo>
                          <a:pt x="1774" y="1576"/>
                        </a:lnTo>
                        <a:cubicBezTo>
                          <a:pt x="1735" y="1562"/>
                          <a:pt x="1708" y="1562"/>
                          <a:pt x="1669" y="1549"/>
                        </a:cubicBezTo>
                        <a:cubicBezTo>
                          <a:pt x="1655" y="1536"/>
                          <a:pt x="1629" y="1536"/>
                          <a:pt x="1602" y="1509"/>
                        </a:cubicBezTo>
                        <a:cubicBezTo>
                          <a:pt x="1589" y="1496"/>
                          <a:pt x="1563" y="1457"/>
                          <a:pt x="1523" y="1417"/>
                        </a:cubicBezTo>
                        <a:cubicBezTo>
                          <a:pt x="1483" y="1364"/>
                          <a:pt x="1430" y="1298"/>
                          <a:pt x="1364" y="1218"/>
                        </a:cubicBezTo>
                        <a:cubicBezTo>
                          <a:pt x="1298" y="1126"/>
                          <a:pt x="1219" y="1020"/>
                          <a:pt x="1126" y="887"/>
                        </a:cubicBezTo>
                        <a:cubicBezTo>
                          <a:pt x="1179" y="808"/>
                          <a:pt x="1219" y="742"/>
                          <a:pt x="1272" y="676"/>
                        </a:cubicBezTo>
                        <a:cubicBezTo>
                          <a:pt x="1311" y="609"/>
                          <a:pt x="1364" y="543"/>
                          <a:pt x="1430" y="464"/>
                        </a:cubicBezTo>
                        <a:cubicBezTo>
                          <a:pt x="1470" y="424"/>
                          <a:pt x="1510" y="384"/>
                          <a:pt x="1549" y="371"/>
                        </a:cubicBezTo>
                        <a:cubicBezTo>
                          <a:pt x="1576" y="358"/>
                          <a:pt x="1629" y="345"/>
                          <a:pt x="1682" y="345"/>
                        </a:cubicBezTo>
                        <a:lnTo>
                          <a:pt x="1933" y="345"/>
                        </a:lnTo>
                        <a:cubicBezTo>
                          <a:pt x="1960" y="345"/>
                          <a:pt x="1986" y="332"/>
                          <a:pt x="1999" y="318"/>
                        </a:cubicBezTo>
                        <a:cubicBezTo>
                          <a:pt x="2013" y="292"/>
                          <a:pt x="2013" y="279"/>
                          <a:pt x="2013" y="252"/>
                        </a:cubicBezTo>
                        <a:cubicBezTo>
                          <a:pt x="2013" y="173"/>
                          <a:pt x="1986" y="133"/>
                          <a:pt x="1933" y="133"/>
                        </a:cubicBezTo>
                        <a:lnTo>
                          <a:pt x="1245" y="133"/>
                        </a:lnTo>
                        <a:cubicBezTo>
                          <a:pt x="1192" y="133"/>
                          <a:pt x="1152" y="146"/>
                          <a:pt x="1126" y="159"/>
                        </a:cubicBezTo>
                        <a:cubicBezTo>
                          <a:pt x="1086" y="186"/>
                          <a:pt x="1073" y="212"/>
                          <a:pt x="1073" y="252"/>
                        </a:cubicBezTo>
                        <a:cubicBezTo>
                          <a:pt x="1073" y="279"/>
                          <a:pt x="1086" y="305"/>
                          <a:pt x="1099" y="318"/>
                        </a:cubicBezTo>
                        <a:cubicBezTo>
                          <a:pt x="1126" y="332"/>
                          <a:pt x="1139" y="332"/>
                          <a:pt x="1152" y="345"/>
                        </a:cubicBezTo>
                        <a:cubicBezTo>
                          <a:pt x="1166" y="345"/>
                          <a:pt x="1179" y="358"/>
                          <a:pt x="1179" y="358"/>
                        </a:cubicBezTo>
                        <a:cubicBezTo>
                          <a:pt x="1179" y="371"/>
                          <a:pt x="1166" y="398"/>
                          <a:pt x="1139" y="437"/>
                        </a:cubicBezTo>
                        <a:cubicBezTo>
                          <a:pt x="1126" y="464"/>
                          <a:pt x="1099" y="504"/>
                          <a:pt x="1073" y="543"/>
                        </a:cubicBezTo>
                        <a:lnTo>
                          <a:pt x="980" y="689"/>
                        </a:lnTo>
                        <a:cubicBezTo>
                          <a:pt x="941" y="636"/>
                          <a:pt x="901" y="583"/>
                          <a:pt x="861" y="530"/>
                        </a:cubicBezTo>
                        <a:cubicBezTo>
                          <a:pt x="835" y="490"/>
                          <a:pt x="808" y="437"/>
                          <a:pt x="782" y="411"/>
                        </a:cubicBezTo>
                        <a:cubicBezTo>
                          <a:pt x="755" y="371"/>
                          <a:pt x="729" y="332"/>
                          <a:pt x="716" y="305"/>
                        </a:cubicBezTo>
                        <a:cubicBezTo>
                          <a:pt x="702" y="279"/>
                          <a:pt x="702" y="265"/>
                          <a:pt x="702" y="252"/>
                        </a:cubicBezTo>
                        <a:cubicBezTo>
                          <a:pt x="702" y="239"/>
                          <a:pt x="702" y="226"/>
                          <a:pt x="729" y="226"/>
                        </a:cubicBezTo>
                        <a:lnTo>
                          <a:pt x="808" y="226"/>
                        </a:lnTo>
                        <a:cubicBezTo>
                          <a:pt x="848" y="226"/>
                          <a:pt x="888" y="212"/>
                          <a:pt x="901" y="186"/>
                        </a:cubicBezTo>
                        <a:cubicBezTo>
                          <a:pt x="927" y="173"/>
                          <a:pt x="941" y="146"/>
                          <a:pt x="941" y="120"/>
                        </a:cubicBezTo>
                        <a:cubicBezTo>
                          <a:pt x="941" y="107"/>
                          <a:pt x="941" y="93"/>
                          <a:pt x="927" y="80"/>
                        </a:cubicBezTo>
                        <a:cubicBezTo>
                          <a:pt x="927" y="67"/>
                          <a:pt x="927" y="54"/>
                          <a:pt x="901" y="40"/>
                        </a:cubicBezTo>
                        <a:cubicBezTo>
                          <a:pt x="901" y="27"/>
                          <a:pt x="874" y="27"/>
                          <a:pt x="848" y="14"/>
                        </a:cubicBezTo>
                        <a:cubicBezTo>
                          <a:pt x="822" y="1"/>
                          <a:pt x="782" y="1"/>
                          <a:pt x="729" y="1"/>
                        </a:cubicBezTo>
                        <a:close/>
                      </a:path>
                    </a:pathLst>
                  </a:custGeom>
                  <a:solidFill>
                    <a:srgbClr val="233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744;p30">
                    <a:extLst>
                      <a:ext uri="{FF2B5EF4-FFF2-40B4-BE49-F238E27FC236}">
                        <a16:creationId xmlns:a16="http://schemas.microsoft.com/office/drawing/2014/main" id="{082CAD03-9782-40C9-A330-C5135734D67A}"/>
                      </a:ext>
                    </a:extLst>
                  </p:cNvPr>
                  <p:cNvSpPr/>
                  <p:nvPr/>
                </p:nvSpPr>
                <p:spPr>
                  <a:xfrm>
                    <a:off x="2897782" y="4536556"/>
                    <a:ext cx="65882" cy="66600"/>
                  </a:xfrm>
                  <a:custGeom>
                    <a:avLst/>
                    <a:gdLst/>
                    <a:ahLst/>
                    <a:cxnLst/>
                    <a:rect l="l" t="t" r="r" b="b"/>
                    <a:pathLst>
                      <a:path w="1192" h="1205" extrusionOk="0">
                        <a:moveTo>
                          <a:pt x="596" y="0"/>
                        </a:moveTo>
                        <a:cubicBezTo>
                          <a:pt x="557" y="0"/>
                          <a:pt x="530" y="13"/>
                          <a:pt x="504" y="40"/>
                        </a:cubicBezTo>
                        <a:cubicBezTo>
                          <a:pt x="477" y="53"/>
                          <a:pt x="477" y="80"/>
                          <a:pt x="477" y="106"/>
                        </a:cubicBezTo>
                        <a:cubicBezTo>
                          <a:pt x="477" y="159"/>
                          <a:pt x="477" y="212"/>
                          <a:pt x="477" y="278"/>
                        </a:cubicBezTo>
                        <a:cubicBezTo>
                          <a:pt x="477" y="331"/>
                          <a:pt x="477" y="410"/>
                          <a:pt x="477" y="490"/>
                        </a:cubicBezTo>
                        <a:lnTo>
                          <a:pt x="93" y="490"/>
                        </a:lnTo>
                        <a:cubicBezTo>
                          <a:pt x="67" y="490"/>
                          <a:pt x="54" y="503"/>
                          <a:pt x="27" y="516"/>
                        </a:cubicBezTo>
                        <a:cubicBezTo>
                          <a:pt x="1" y="543"/>
                          <a:pt x="1" y="569"/>
                          <a:pt x="1" y="609"/>
                        </a:cubicBezTo>
                        <a:cubicBezTo>
                          <a:pt x="1" y="649"/>
                          <a:pt x="1" y="688"/>
                          <a:pt x="27" y="702"/>
                        </a:cubicBezTo>
                        <a:cubicBezTo>
                          <a:pt x="54" y="728"/>
                          <a:pt x="80" y="728"/>
                          <a:pt x="93" y="728"/>
                        </a:cubicBezTo>
                        <a:lnTo>
                          <a:pt x="252" y="728"/>
                        </a:lnTo>
                        <a:cubicBezTo>
                          <a:pt x="318" y="728"/>
                          <a:pt x="398" y="728"/>
                          <a:pt x="477" y="715"/>
                        </a:cubicBezTo>
                        <a:lnTo>
                          <a:pt x="477" y="715"/>
                        </a:lnTo>
                        <a:cubicBezTo>
                          <a:pt x="477" y="781"/>
                          <a:pt x="464" y="860"/>
                          <a:pt x="464" y="940"/>
                        </a:cubicBezTo>
                        <a:cubicBezTo>
                          <a:pt x="464" y="1006"/>
                          <a:pt x="464" y="1072"/>
                          <a:pt x="464" y="1112"/>
                        </a:cubicBezTo>
                        <a:cubicBezTo>
                          <a:pt x="464" y="1125"/>
                          <a:pt x="477" y="1152"/>
                          <a:pt x="490" y="1165"/>
                        </a:cubicBezTo>
                        <a:cubicBezTo>
                          <a:pt x="517" y="1191"/>
                          <a:pt x="543" y="1205"/>
                          <a:pt x="583" y="1205"/>
                        </a:cubicBezTo>
                        <a:cubicBezTo>
                          <a:pt x="636" y="1205"/>
                          <a:pt x="662" y="1191"/>
                          <a:pt x="689" y="1165"/>
                        </a:cubicBezTo>
                        <a:cubicBezTo>
                          <a:pt x="702" y="1138"/>
                          <a:pt x="715" y="1125"/>
                          <a:pt x="715" y="1112"/>
                        </a:cubicBezTo>
                        <a:lnTo>
                          <a:pt x="715" y="715"/>
                        </a:lnTo>
                        <a:lnTo>
                          <a:pt x="1086" y="715"/>
                        </a:lnTo>
                        <a:cubicBezTo>
                          <a:pt x="1112" y="715"/>
                          <a:pt x="1139" y="715"/>
                          <a:pt x="1165" y="688"/>
                        </a:cubicBezTo>
                        <a:cubicBezTo>
                          <a:pt x="1179" y="662"/>
                          <a:pt x="1192" y="635"/>
                          <a:pt x="1192" y="596"/>
                        </a:cubicBezTo>
                        <a:cubicBezTo>
                          <a:pt x="1192" y="543"/>
                          <a:pt x="1192" y="516"/>
                          <a:pt x="1165" y="503"/>
                        </a:cubicBezTo>
                        <a:cubicBezTo>
                          <a:pt x="1152" y="477"/>
                          <a:pt x="1139" y="477"/>
                          <a:pt x="1112" y="477"/>
                        </a:cubicBezTo>
                        <a:lnTo>
                          <a:pt x="940" y="477"/>
                        </a:lnTo>
                        <a:cubicBezTo>
                          <a:pt x="874" y="490"/>
                          <a:pt x="808" y="490"/>
                          <a:pt x="715" y="490"/>
                        </a:cubicBezTo>
                        <a:lnTo>
                          <a:pt x="715" y="278"/>
                        </a:lnTo>
                        <a:cubicBezTo>
                          <a:pt x="715" y="212"/>
                          <a:pt x="729" y="159"/>
                          <a:pt x="729" y="106"/>
                        </a:cubicBezTo>
                        <a:cubicBezTo>
                          <a:pt x="729" y="80"/>
                          <a:pt x="715" y="53"/>
                          <a:pt x="689" y="40"/>
                        </a:cubicBezTo>
                        <a:cubicBezTo>
                          <a:pt x="662" y="13"/>
                          <a:pt x="636" y="0"/>
                          <a:pt x="596" y="0"/>
                        </a:cubicBezTo>
                        <a:close/>
                      </a:path>
                    </a:pathLst>
                  </a:custGeom>
                  <a:solidFill>
                    <a:srgbClr val="233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745;p30">
                    <a:extLst>
                      <a:ext uri="{FF2B5EF4-FFF2-40B4-BE49-F238E27FC236}">
                        <a16:creationId xmlns:a16="http://schemas.microsoft.com/office/drawing/2014/main" id="{8E7240F6-2053-4B87-819E-AF0BD60518DB}"/>
                      </a:ext>
                    </a:extLst>
                  </p:cNvPr>
                  <p:cNvSpPr/>
                  <p:nvPr/>
                </p:nvSpPr>
                <p:spPr>
                  <a:xfrm>
                    <a:off x="2967311" y="4565794"/>
                    <a:ext cx="127287" cy="127342"/>
                  </a:xfrm>
                  <a:custGeom>
                    <a:avLst/>
                    <a:gdLst/>
                    <a:ahLst/>
                    <a:cxnLst/>
                    <a:rect l="l" t="t" r="r" b="b"/>
                    <a:pathLst>
                      <a:path w="2303" h="2304" extrusionOk="0">
                        <a:moveTo>
                          <a:pt x="225" y="1"/>
                        </a:moveTo>
                        <a:cubicBezTo>
                          <a:pt x="172" y="1"/>
                          <a:pt x="119" y="14"/>
                          <a:pt x="66" y="40"/>
                        </a:cubicBezTo>
                        <a:cubicBezTo>
                          <a:pt x="27" y="54"/>
                          <a:pt x="0" y="80"/>
                          <a:pt x="0" y="133"/>
                        </a:cubicBezTo>
                        <a:cubicBezTo>
                          <a:pt x="0" y="173"/>
                          <a:pt x="27" y="199"/>
                          <a:pt x="79" y="212"/>
                        </a:cubicBezTo>
                        <a:cubicBezTo>
                          <a:pt x="119" y="212"/>
                          <a:pt x="199" y="226"/>
                          <a:pt x="291" y="226"/>
                        </a:cubicBezTo>
                        <a:lnTo>
                          <a:pt x="371" y="226"/>
                        </a:lnTo>
                        <a:cubicBezTo>
                          <a:pt x="384" y="226"/>
                          <a:pt x="397" y="239"/>
                          <a:pt x="424" y="239"/>
                        </a:cubicBezTo>
                        <a:cubicBezTo>
                          <a:pt x="437" y="252"/>
                          <a:pt x="450" y="252"/>
                          <a:pt x="450" y="279"/>
                        </a:cubicBezTo>
                        <a:cubicBezTo>
                          <a:pt x="463" y="292"/>
                          <a:pt x="477" y="305"/>
                          <a:pt x="490" y="331"/>
                        </a:cubicBezTo>
                        <a:lnTo>
                          <a:pt x="1231" y="1655"/>
                        </a:lnTo>
                        <a:cubicBezTo>
                          <a:pt x="1191" y="1734"/>
                          <a:pt x="1165" y="1801"/>
                          <a:pt x="1125" y="1854"/>
                        </a:cubicBezTo>
                        <a:cubicBezTo>
                          <a:pt x="1099" y="1906"/>
                          <a:pt x="1059" y="1946"/>
                          <a:pt x="1019" y="1986"/>
                        </a:cubicBezTo>
                        <a:cubicBezTo>
                          <a:pt x="993" y="2012"/>
                          <a:pt x="953" y="2039"/>
                          <a:pt x="913" y="2065"/>
                        </a:cubicBezTo>
                        <a:cubicBezTo>
                          <a:pt x="874" y="2079"/>
                          <a:pt x="821" y="2092"/>
                          <a:pt x="781" y="2092"/>
                        </a:cubicBezTo>
                        <a:cubicBezTo>
                          <a:pt x="715" y="2092"/>
                          <a:pt x="649" y="2079"/>
                          <a:pt x="609" y="2039"/>
                        </a:cubicBezTo>
                        <a:cubicBezTo>
                          <a:pt x="556" y="2012"/>
                          <a:pt x="529" y="1973"/>
                          <a:pt x="529" y="1933"/>
                        </a:cubicBezTo>
                        <a:cubicBezTo>
                          <a:pt x="529" y="1906"/>
                          <a:pt x="543" y="1893"/>
                          <a:pt x="556" y="1867"/>
                        </a:cubicBezTo>
                        <a:cubicBezTo>
                          <a:pt x="556" y="1854"/>
                          <a:pt x="582" y="1840"/>
                          <a:pt x="609" y="1840"/>
                        </a:cubicBezTo>
                        <a:lnTo>
                          <a:pt x="649" y="1840"/>
                        </a:lnTo>
                        <a:cubicBezTo>
                          <a:pt x="662" y="1827"/>
                          <a:pt x="675" y="1827"/>
                          <a:pt x="702" y="1814"/>
                        </a:cubicBezTo>
                        <a:cubicBezTo>
                          <a:pt x="715" y="1814"/>
                          <a:pt x="728" y="1801"/>
                          <a:pt x="728" y="1787"/>
                        </a:cubicBezTo>
                        <a:cubicBezTo>
                          <a:pt x="741" y="1761"/>
                          <a:pt x="754" y="1748"/>
                          <a:pt x="754" y="1721"/>
                        </a:cubicBezTo>
                        <a:cubicBezTo>
                          <a:pt x="754" y="1681"/>
                          <a:pt x="728" y="1655"/>
                          <a:pt x="702" y="1629"/>
                        </a:cubicBezTo>
                        <a:cubicBezTo>
                          <a:pt x="675" y="1615"/>
                          <a:pt x="649" y="1602"/>
                          <a:pt x="609" y="1602"/>
                        </a:cubicBezTo>
                        <a:cubicBezTo>
                          <a:pt x="582" y="1602"/>
                          <a:pt x="543" y="1615"/>
                          <a:pt x="516" y="1629"/>
                        </a:cubicBezTo>
                        <a:cubicBezTo>
                          <a:pt x="477" y="1642"/>
                          <a:pt x="450" y="1655"/>
                          <a:pt x="424" y="1681"/>
                        </a:cubicBezTo>
                        <a:cubicBezTo>
                          <a:pt x="397" y="1708"/>
                          <a:pt x="371" y="1748"/>
                          <a:pt x="357" y="1787"/>
                        </a:cubicBezTo>
                        <a:cubicBezTo>
                          <a:pt x="344" y="1827"/>
                          <a:pt x="331" y="1880"/>
                          <a:pt x="331" y="1933"/>
                        </a:cubicBezTo>
                        <a:cubicBezTo>
                          <a:pt x="331" y="1986"/>
                          <a:pt x="344" y="2039"/>
                          <a:pt x="371" y="2092"/>
                        </a:cubicBezTo>
                        <a:cubicBezTo>
                          <a:pt x="397" y="2131"/>
                          <a:pt x="424" y="2171"/>
                          <a:pt x="463" y="2198"/>
                        </a:cubicBezTo>
                        <a:cubicBezTo>
                          <a:pt x="503" y="2237"/>
                          <a:pt x="543" y="2264"/>
                          <a:pt x="582" y="2277"/>
                        </a:cubicBezTo>
                        <a:cubicBezTo>
                          <a:pt x="635" y="2290"/>
                          <a:pt x="688" y="2304"/>
                          <a:pt x="741" y="2304"/>
                        </a:cubicBezTo>
                        <a:cubicBezTo>
                          <a:pt x="847" y="2304"/>
                          <a:pt x="927" y="2277"/>
                          <a:pt x="1006" y="2237"/>
                        </a:cubicBezTo>
                        <a:cubicBezTo>
                          <a:pt x="1085" y="2198"/>
                          <a:pt x="1165" y="2145"/>
                          <a:pt x="1244" y="2052"/>
                        </a:cubicBezTo>
                        <a:cubicBezTo>
                          <a:pt x="1297" y="1986"/>
                          <a:pt x="1350" y="1906"/>
                          <a:pt x="1403" y="1801"/>
                        </a:cubicBezTo>
                        <a:cubicBezTo>
                          <a:pt x="1443" y="1695"/>
                          <a:pt x="1496" y="1589"/>
                          <a:pt x="1535" y="1443"/>
                        </a:cubicBezTo>
                        <a:lnTo>
                          <a:pt x="1919" y="371"/>
                        </a:lnTo>
                        <a:cubicBezTo>
                          <a:pt x="1932" y="331"/>
                          <a:pt x="1959" y="305"/>
                          <a:pt x="1972" y="305"/>
                        </a:cubicBezTo>
                        <a:cubicBezTo>
                          <a:pt x="1999" y="292"/>
                          <a:pt x="2038" y="279"/>
                          <a:pt x="2091" y="279"/>
                        </a:cubicBezTo>
                        <a:cubicBezTo>
                          <a:pt x="2144" y="279"/>
                          <a:pt x="2197" y="265"/>
                          <a:pt x="2237" y="252"/>
                        </a:cubicBezTo>
                        <a:cubicBezTo>
                          <a:pt x="2277" y="252"/>
                          <a:pt x="2303" y="212"/>
                          <a:pt x="2303" y="173"/>
                        </a:cubicBezTo>
                        <a:cubicBezTo>
                          <a:pt x="2303" y="133"/>
                          <a:pt x="2277" y="106"/>
                          <a:pt x="2237" y="93"/>
                        </a:cubicBezTo>
                        <a:cubicBezTo>
                          <a:pt x="2197" y="80"/>
                          <a:pt x="2157" y="67"/>
                          <a:pt x="2091" y="67"/>
                        </a:cubicBezTo>
                        <a:lnTo>
                          <a:pt x="1469" y="67"/>
                        </a:lnTo>
                        <a:cubicBezTo>
                          <a:pt x="1403" y="67"/>
                          <a:pt x="1377" y="80"/>
                          <a:pt x="1350" y="93"/>
                        </a:cubicBezTo>
                        <a:cubicBezTo>
                          <a:pt x="1337" y="106"/>
                          <a:pt x="1337" y="133"/>
                          <a:pt x="1337" y="173"/>
                        </a:cubicBezTo>
                        <a:cubicBezTo>
                          <a:pt x="1337" y="199"/>
                          <a:pt x="1337" y="226"/>
                          <a:pt x="1363" y="252"/>
                        </a:cubicBezTo>
                        <a:cubicBezTo>
                          <a:pt x="1390" y="265"/>
                          <a:pt x="1443" y="279"/>
                          <a:pt x="1496" y="279"/>
                        </a:cubicBezTo>
                        <a:cubicBezTo>
                          <a:pt x="1562" y="279"/>
                          <a:pt x="1602" y="292"/>
                          <a:pt x="1615" y="305"/>
                        </a:cubicBezTo>
                        <a:cubicBezTo>
                          <a:pt x="1628" y="305"/>
                          <a:pt x="1641" y="318"/>
                          <a:pt x="1641" y="345"/>
                        </a:cubicBezTo>
                        <a:cubicBezTo>
                          <a:pt x="1641" y="384"/>
                          <a:pt x="1628" y="424"/>
                          <a:pt x="1615" y="490"/>
                        </a:cubicBezTo>
                        <a:lnTo>
                          <a:pt x="1324" y="1364"/>
                        </a:lnTo>
                        <a:lnTo>
                          <a:pt x="807" y="384"/>
                        </a:lnTo>
                        <a:cubicBezTo>
                          <a:pt x="794" y="358"/>
                          <a:pt x="794" y="331"/>
                          <a:pt x="781" y="318"/>
                        </a:cubicBezTo>
                        <a:cubicBezTo>
                          <a:pt x="781" y="292"/>
                          <a:pt x="781" y="279"/>
                          <a:pt x="781" y="265"/>
                        </a:cubicBezTo>
                        <a:cubicBezTo>
                          <a:pt x="781" y="239"/>
                          <a:pt x="781" y="226"/>
                          <a:pt x="781" y="226"/>
                        </a:cubicBezTo>
                        <a:cubicBezTo>
                          <a:pt x="794" y="226"/>
                          <a:pt x="807" y="212"/>
                          <a:pt x="821" y="212"/>
                        </a:cubicBezTo>
                        <a:cubicBezTo>
                          <a:pt x="874" y="212"/>
                          <a:pt x="900" y="199"/>
                          <a:pt x="927" y="186"/>
                        </a:cubicBezTo>
                        <a:cubicBezTo>
                          <a:pt x="940" y="159"/>
                          <a:pt x="953" y="133"/>
                          <a:pt x="953" y="106"/>
                        </a:cubicBezTo>
                        <a:cubicBezTo>
                          <a:pt x="953" y="80"/>
                          <a:pt x="940" y="54"/>
                          <a:pt x="913" y="40"/>
                        </a:cubicBezTo>
                        <a:cubicBezTo>
                          <a:pt x="900" y="14"/>
                          <a:pt x="860" y="1"/>
                          <a:pt x="794" y="1"/>
                        </a:cubicBezTo>
                        <a:close/>
                      </a:path>
                    </a:pathLst>
                  </a:custGeom>
                  <a:solidFill>
                    <a:srgbClr val="233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9" name="Google Shape;746;p30">
                <a:extLst>
                  <a:ext uri="{FF2B5EF4-FFF2-40B4-BE49-F238E27FC236}">
                    <a16:creationId xmlns:a16="http://schemas.microsoft.com/office/drawing/2014/main" id="{09161E91-CF96-452E-8D39-E847141B6181}"/>
                  </a:ext>
                </a:extLst>
              </p:cNvPr>
              <p:cNvSpPr/>
              <p:nvPr/>
            </p:nvSpPr>
            <p:spPr>
              <a:xfrm>
                <a:off x="1877005" y="3547058"/>
                <a:ext cx="199861" cy="25124"/>
              </a:xfrm>
              <a:custGeom>
                <a:avLst/>
                <a:gdLst/>
                <a:ahLst/>
                <a:cxnLst/>
                <a:rect l="l" t="t" r="r" b="b"/>
                <a:pathLst>
                  <a:path w="7056" h="887" extrusionOk="0">
                    <a:moveTo>
                      <a:pt x="1" y="0"/>
                    </a:moveTo>
                    <a:lnTo>
                      <a:pt x="1" y="887"/>
                    </a:lnTo>
                    <a:lnTo>
                      <a:pt x="7055" y="887"/>
                    </a:lnTo>
                    <a:lnTo>
                      <a:pt x="7055" y="0"/>
                    </a:lnTo>
                    <a:close/>
                  </a:path>
                </a:pathLst>
              </a:custGeom>
              <a:solidFill>
                <a:srgbClr val="8D7D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590" name="Google Shape;590;p28"/>
          <p:cNvSpPr txBox="1">
            <a:spLocks noGrp="1"/>
          </p:cNvSpPr>
          <p:nvPr>
            <p:ph type="title"/>
          </p:nvPr>
        </p:nvSpPr>
        <p:spPr>
          <a:xfrm>
            <a:off x="720000" y="563336"/>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ES" sz="2000" dirty="0">
                <a:solidFill>
                  <a:schemeClr val="tx2"/>
                </a:solidFill>
                <a:latin typeface="Life Savers" panose="020B0604020202020204" charset="0"/>
              </a:rPr>
              <a:t>Unidad lll: Las magnitudes y medidas, su enseñanza y aprendizaje en el plan y programa de estudios de educación preescolar </a:t>
            </a:r>
            <a:endParaRPr sz="2000" dirty="0">
              <a:solidFill>
                <a:schemeClr val="tx2"/>
              </a:solidFill>
              <a:latin typeface="Life Savers" panose="020B0604020202020204" charset="0"/>
            </a:endParaRPr>
          </a:p>
        </p:txBody>
      </p:sp>
      <p:sp>
        <p:nvSpPr>
          <p:cNvPr id="591" name="Google Shape;591;p28"/>
          <p:cNvSpPr txBox="1">
            <a:spLocks noGrp="1"/>
          </p:cNvSpPr>
          <p:nvPr>
            <p:ph type="body" idx="1"/>
          </p:nvPr>
        </p:nvSpPr>
        <p:spPr>
          <a:xfrm>
            <a:off x="720000" y="1256575"/>
            <a:ext cx="7704000" cy="348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lang="es-ES" sz="1600" dirty="0">
              <a:solidFill>
                <a:schemeClr val="tx2"/>
              </a:solidFill>
              <a:latin typeface="Life Savers" panose="020B0604020202020204" charset="0"/>
            </a:endParaRPr>
          </a:p>
          <a:p>
            <a:pPr marL="0" lvl="0" indent="0" algn="ctr" rtl="0">
              <a:spcBef>
                <a:spcPts val="0"/>
              </a:spcBef>
              <a:spcAft>
                <a:spcPts val="0"/>
              </a:spcAft>
              <a:buNone/>
            </a:pPr>
            <a:r>
              <a:rPr lang="es-ES" sz="1600" dirty="0">
                <a:solidFill>
                  <a:schemeClr val="tx2"/>
                </a:solidFill>
                <a:latin typeface="Life Savers" panose="020B0604020202020204" charset="0"/>
              </a:rPr>
              <a:t>Competencias de la unidad de aprendizaje:</a:t>
            </a:r>
          </a:p>
          <a:p>
            <a:pPr marL="0" indent="0" algn="ctr">
              <a:buNone/>
            </a:pPr>
            <a:r>
              <a:rPr lang="es-ES" sz="1400" dirty="0">
                <a:latin typeface="Century Gothic" panose="020B0502020202020204" pitchFamily="34" charset="0"/>
              </a:rPr>
              <a:t>Conoce y analiza los conceptos y contenidos del programa de estudios de la educación básica de matemáticas; crea actividades contextualizadas y pertinentes para asegurar el logro del aprendizaje de sus alumnos, la coherencia y la continuidad entre los distintos grados y niveles educativos.</a:t>
            </a:r>
          </a:p>
          <a:p>
            <a:pPr marL="0" lvl="0" indent="0" algn="ctr" rtl="0">
              <a:spcBef>
                <a:spcPts val="0"/>
              </a:spcBef>
              <a:spcAft>
                <a:spcPts val="0"/>
              </a:spcAft>
              <a:buNone/>
            </a:pPr>
            <a:endParaRPr lang="es-ES" sz="1600" dirty="0">
              <a:latin typeface="Mukta Light"/>
              <a:ea typeface="Mukta Light"/>
              <a:cs typeface="Mukta Light"/>
              <a:sym typeface="Mukta Light"/>
            </a:endParaRPr>
          </a:p>
          <a:p>
            <a:pPr marL="0" indent="0" algn="ctr">
              <a:buNone/>
            </a:pPr>
            <a:r>
              <a:rPr lang="es-ES" sz="1600" dirty="0">
                <a:solidFill>
                  <a:schemeClr val="tx2"/>
                </a:solidFill>
                <a:latin typeface="Life Savers" panose="020B0604020202020204" charset="0"/>
              </a:rPr>
              <a:t>Propósito de la unidad de aprendizaje:</a:t>
            </a:r>
          </a:p>
          <a:p>
            <a:pPr marL="0" indent="0" algn="ctr">
              <a:buNone/>
            </a:pPr>
            <a:r>
              <a:rPr lang="es-ES" sz="1400" dirty="0">
                <a:latin typeface="Century Gothic" panose="020B0502020202020204" pitchFamily="34" charset="0"/>
              </a:rPr>
              <a:t>En esta unidad, los estudiantes de las Escuelas Normales conocerán y analizarán los contenidos del programa de estudios de la educación preescolar de Matemáticas en función de los aprendizajes, de su coherencia, continuidad y gradualidad en los niveles educativos, por medio de los productos y evidencias realizadas, a fin de aplicarlos en su desarrollo profesional.</a:t>
            </a:r>
          </a:p>
          <a:p>
            <a:pPr marL="0" indent="0" algn="ctr">
              <a:buNone/>
            </a:pPr>
            <a:endParaRPr lang="es-ES" sz="1600" dirty="0">
              <a:solidFill>
                <a:schemeClr val="tx2"/>
              </a:solidFill>
              <a:latin typeface="Life Savers" panose="020B0604020202020204" charset="0"/>
            </a:endParaRPr>
          </a:p>
          <a:p>
            <a:pPr marL="0" lvl="0" indent="0" algn="ctr" rtl="0">
              <a:spcBef>
                <a:spcPts val="0"/>
              </a:spcBef>
              <a:spcAft>
                <a:spcPts val="0"/>
              </a:spcAft>
              <a:buNone/>
            </a:pPr>
            <a:endParaRPr sz="1600" dirty="0">
              <a:latin typeface="Mukta Light"/>
              <a:ea typeface="Mukta Light"/>
              <a:cs typeface="Mukta Light"/>
              <a:sym typeface="Mukta Ligh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27485A"/>
        </a:solidFill>
        <a:effectLst/>
      </p:bgPr>
    </p:bg>
    <p:spTree>
      <p:nvGrpSpPr>
        <p:cNvPr id="1" name="Shape 765"/>
        <p:cNvGrpSpPr/>
        <p:nvPr/>
      </p:nvGrpSpPr>
      <p:grpSpPr>
        <a:xfrm>
          <a:off x="0" y="0"/>
          <a:ext cx="0" cy="0"/>
          <a:chOff x="0" y="0"/>
          <a:chExt cx="0" cy="0"/>
        </a:xfrm>
      </p:grpSpPr>
      <p:sp>
        <p:nvSpPr>
          <p:cNvPr id="766" name="Google Shape;766;p31"/>
          <p:cNvSpPr txBox="1">
            <a:spLocks noGrp="1"/>
          </p:cNvSpPr>
          <p:nvPr>
            <p:ph type="title"/>
          </p:nvPr>
        </p:nvSpPr>
        <p:spPr>
          <a:xfrm>
            <a:off x="1570027" y="1866197"/>
            <a:ext cx="4257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ES" dirty="0"/>
              <a:t>Secuencia didáctica</a:t>
            </a:r>
            <a:endParaRPr dirty="0"/>
          </a:p>
        </p:txBody>
      </p:sp>
      <p:sp>
        <p:nvSpPr>
          <p:cNvPr id="768" name="Google Shape;768;p31"/>
          <p:cNvSpPr txBox="1">
            <a:spLocks noGrp="1"/>
          </p:cNvSpPr>
          <p:nvPr>
            <p:ph type="subTitle" idx="1"/>
          </p:nvPr>
        </p:nvSpPr>
        <p:spPr>
          <a:xfrm>
            <a:off x="2285977" y="3076258"/>
            <a:ext cx="2825700" cy="7134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s-ES" dirty="0">
                <a:latin typeface="Century Gothic" panose="020B0502020202020204" pitchFamily="34" charset="0"/>
              </a:rPr>
              <a:t>Magnitudes y medidas </a:t>
            </a:r>
            <a:endParaRPr dirty="0">
              <a:latin typeface="Century Gothic" panose="020B0502020202020204" pitchFamily="34" charset="0"/>
            </a:endParaRPr>
          </a:p>
        </p:txBody>
      </p:sp>
      <p:grpSp>
        <p:nvGrpSpPr>
          <p:cNvPr id="769" name="Google Shape;769;p31"/>
          <p:cNvGrpSpPr/>
          <p:nvPr/>
        </p:nvGrpSpPr>
        <p:grpSpPr>
          <a:xfrm>
            <a:off x="5641385" y="2381306"/>
            <a:ext cx="2599446" cy="2521829"/>
            <a:chOff x="5641385" y="2381306"/>
            <a:chExt cx="2599446" cy="2521829"/>
          </a:xfrm>
        </p:grpSpPr>
        <p:sp>
          <p:nvSpPr>
            <p:cNvPr id="770" name="Google Shape;770;p31"/>
            <p:cNvSpPr/>
            <p:nvPr/>
          </p:nvSpPr>
          <p:spPr>
            <a:xfrm>
              <a:off x="5715495" y="4459755"/>
              <a:ext cx="2364987" cy="361232"/>
            </a:xfrm>
            <a:custGeom>
              <a:avLst/>
              <a:gdLst/>
              <a:ahLst/>
              <a:cxnLst/>
              <a:rect l="l" t="t" r="r" b="b"/>
              <a:pathLst>
                <a:path w="38516" h="5883" extrusionOk="0">
                  <a:moveTo>
                    <a:pt x="19191" y="1"/>
                  </a:moveTo>
                  <a:cubicBezTo>
                    <a:pt x="8537" y="1"/>
                    <a:pt x="0" y="1379"/>
                    <a:pt x="0" y="2925"/>
                  </a:cubicBezTo>
                  <a:cubicBezTo>
                    <a:pt x="0" y="4471"/>
                    <a:pt x="8537" y="5882"/>
                    <a:pt x="19191" y="5882"/>
                  </a:cubicBezTo>
                  <a:cubicBezTo>
                    <a:pt x="29811" y="5882"/>
                    <a:pt x="38516" y="4471"/>
                    <a:pt x="38516" y="2925"/>
                  </a:cubicBezTo>
                  <a:cubicBezTo>
                    <a:pt x="38516" y="1379"/>
                    <a:pt x="29811" y="1"/>
                    <a:pt x="191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71" name="Google Shape;771;p31"/>
            <p:cNvGrpSpPr/>
            <p:nvPr/>
          </p:nvGrpSpPr>
          <p:grpSpPr>
            <a:xfrm flipH="1">
              <a:off x="6793275" y="3690844"/>
              <a:ext cx="1447557" cy="1002468"/>
              <a:chOff x="4799733" y="3457797"/>
              <a:chExt cx="2301388" cy="1593766"/>
            </a:xfrm>
          </p:grpSpPr>
          <p:sp>
            <p:nvSpPr>
              <p:cNvPr id="772" name="Google Shape;772;p31"/>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31"/>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31"/>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31"/>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31"/>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31"/>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31"/>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31"/>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31"/>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31"/>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31"/>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31"/>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31"/>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31"/>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31"/>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31"/>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31"/>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31"/>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31"/>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31"/>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31"/>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31"/>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31"/>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31"/>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31"/>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31"/>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31"/>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31"/>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31"/>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31"/>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31"/>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31"/>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31"/>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31"/>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rgbClr val="3FB6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31"/>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31"/>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31"/>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31"/>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31"/>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rgbClr val="EE1D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31"/>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31"/>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31"/>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31"/>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rgbClr val="233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31"/>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rgbClr val="EE1D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31"/>
              <p:cNvSpPr/>
              <p:nvPr/>
            </p:nvSpPr>
            <p:spPr>
              <a:xfrm>
                <a:off x="564464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rgbClr val="D414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31"/>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rgbClr val="309A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31"/>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rgbClr val="1660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31"/>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rgbClr val="309A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31"/>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31"/>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31"/>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rgbClr val="233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31"/>
              <p:cNvSpPr/>
              <p:nvPr/>
            </p:nvSpPr>
            <p:spPr>
              <a:xfrm>
                <a:off x="5604409" y="4252690"/>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rgbClr val="233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31"/>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31"/>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31"/>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31"/>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28" name="Google Shape;828;p31"/>
            <p:cNvSpPr/>
            <p:nvPr/>
          </p:nvSpPr>
          <p:spPr>
            <a:xfrm>
              <a:off x="5641385" y="4715193"/>
              <a:ext cx="204624" cy="152288"/>
            </a:xfrm>
            <a:custGeom>
              <a:avLst/>
              <a:gdLst/>
              <a:ahLst/>
              <a:cxnLst/>
              <a:rect l="l" t="t" r="r" b="b"/>
              <a:pathLst>
                <a:path w="6588" h="4903" extrusionOk="0">
                  <a:moveTo>
                    <a:pt x="4067" y="1"/>
                  </a:moveTo>
                  <a:lnTo>
                    <a:pt x="2790" y="2790"/>
                  </a:lnTo>
                  <a:lnTo>
                    <a:pt x="404" y="3059"/>
                  </a:lnTo>
                  <a:cubicBezTo>
                    <a:pt x="135" y="3059"/>
                    <a:pt x="0" y="3496"/>
                    <a:pt x="269" y="3630"/>
                  </a:cubicBezTo>
                  <a:lnTo>
                    <a:pt x="2924" y="4739"/>
                  </a:lnTo>
                  <a:cubicBezTo>
                    <a:pt x="3134" y="4850"/>
                    <a:pt x="3343" y="4903"/>
                    <a:pt x="3545" y="4903"/>
                  </a:cubicBezTo>
                  <a:cubicBezTo>
                    <a:pt x="3892" y="4903"/>
                    <a:pt x="4215" y="4747"/>
                    <a:pt x="4470" y="4471"/>
                  </a:cubicBezTo>
                  <a:lnTo>
                    <a:pt x="6588" y="1547"/>
                  </a:lnTo>
                  <a:lnTo>
                    <a:pt x="4067" y="1"/>
                  </a:lnTo>
                  <a:close/>
                </a:path>
              </a:pathLst>
            </a:custGeom>
            <a:solidFill>
              <a:srgbClr val="D414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31"/>
            <p:cNvSpPr/>
            <p:nvPr/>
          </p:nvSpPr>
          <p:spPr>
            <a:xfrm>
              <a:off x="5767676" y="4250752"/>
              <a:ext cx="622196" cy="512492"/>
            </a:xfrm>
            <a:custGeom>
              <a:avLst/>
              <a:gdLst/>
              <a:ahLst/>
              <a:cxnLst/>
              <a:rect l="l" t="t" r="r" b="b"/>
              <a:pathLst>
                <a:path w="20032" h="16500" extrusionOk="0">
                  <a:moveTo>
                    <a:pt x="16674" y="1"/>
                  </a:moveTo>
                  <a:cubicBezTo>
                    <a:pt x="15991" y="1"/>
                    <a:pt x="15283" y="187"/>
                    <a:pt x="14688" y="536"/>
                  </a:cubicBezTo>
                  <a:lnTo>
                    <a:pt x="3765" y="7392"/>
                  </a:lnTo>
                  <a:cubicBezTo>
                    <a:pt x="3496" y="7661"/>
                    <a:pt x="3227" y="7929"/>
                    <a:pt x="2925" y="8366"/>
                  </a:cubicBezTo>
                  <a:lnTo>
                    <a:pt x="1" y="14954"/>
                  </a:lnTo>
                  <a:lnTo>
                    <a:pt x="2522" y="16500"/>
                  </a:lnTo>
                  <a:lnTo>
                    <a:pt x="6588" y="11021"/>
                  </a:lnTo>
                  <a:lnTo>
                    <a:pt x="9949" y="10316"/>
                  </a:lnTo>
                  <a:lnTo>
                    <a:pt x="15528" y="8938"/>
                  </a:lnTo>
                  <a:cubicBezTo>
                    <a:pt x="16671" y="8635"/>
                    <a:pt x="17780" y="8098"/>
                    <a:pt x="18620" y="7089"/>
                  </a:cubicBezTo>
                  <a:cubicBezTo>
                    <a:pt x="19023" y="6686"/>
                    <a:pt x="19326" y="6115"/>
                    <a:pt x="19595" y="5577"/>
                  </a:cubicBezTo>
                  <a:cubicBezTo>
                    <a:pt x="19864" y="5006"/>
                    <a:pt x="20032" y="4434"/>
                    <a:pt x="20032" y="3896"/>
                  </a:cubicBezTo>
                  <a:lnTo>
                    <a:pt x="20032" y="3460"/>
                  </a:lnTo>
                  <a:cubicBezTo>
                    <a:pt x="20032" y="2048"/>
                    <a:pt x="19191" y="804"/>
                    <a:pt x="17914" y="233"/>
                  </a:cubicBezTo>
                  <a:cubicBezTo>
                    <a:pt x="17535" y="76"/>
                    <a:pt x="17110" y="1"/>
                    <a:pt x="16674" y="1"/>
                  </a:cubicBezTo>
                  <a:close/>
                </a:path>
              </a:pathLst>
            </a:custGeom>
            <a:solidFill>
              <a:srgbClr val="758C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31"/>
            <p:cNvSpPr/>
            <p:nvPr/>
          </p:nvSpPr>
          <p:spPr>
            <a:xfrm>
              <a:off x="5767676" y="4250752"/>
              <a:ext cx="622196" cy="512492"/>
            </a:xfrm>
            <a:custGeom>
              <a:avLst/>
              <a:gdLst/>
              <a:ahLst/>
              <a:cxnLst/>
              <a:rect l="l" t="t" r="r" b="b"/>
              <a:pathLst>
                <a:path w="20032" h="16500" extrusionOk="0">
                  <a:moveTo>
                    <a:pt x="16674" y="1"/>
                  </a:moveTo>
                  <a:cubicBezTo>
                    <a:pt x="15991" y="1"/>
                    <a:pt x="15283" y="187"/>
                    <a:pt x="14688" y="536"/>
                  </a:cubicBezTo>
                  <a:lnTo>
                    <a:pt x="3765" y="7392"/>
                  </a:lnTo>
                  <a:cubicBezTo>
                    <a:pt x="3496" y="7661"/>
                    <a:pt x="3227" y="7929"/>
                    <a:pt x="2925" y="8366"/>
                  </a:cubicBezTo>
                  <a:lnTo>
                    <a:pt x="1" y="14954"/>
                  </a:lnTo>
                  <a:lnTo>
                    <a:pt x="1110" y="15659"/>
                  </a:lnTo>
                  <a:lnTo>
                    <a:pt x="2522" y="16500"/>
                  </a:lnTo>
                  <a:lnTo>
                    <a:pt x="6588" y="11021"/>
                  </a:lnTo>
                  <a:lnTo>
                    <a:pt x="9949" y="10316"/>
                  </a:lnTo>
                  <a:lnTo>
                    <a:pt x="15528" y="8938"/>
                  </a:lnTo>
                  <a:cubicBezTo>
                    <a:pt x="16368" y="8770"/>
                    <a:pt x="17208" y="8366"/>
                    <a:pt x="18049" y="7661"/>
                  </a:cubicBezTo>
                  <a:cubicBezTo>
                    <a:pt x="18183" y="7526"/>
                    <a:pt x="18351" y="7392"/>
                    <a:pt x="18620" y="7089"/>
                  </a:cubicBezTo>
                  <a:cubicBezTo>
                    <a:pt x="19023" y="6686"/>
                    <a:pt x="19326" y="6115"/>
                    <a:pt x="19595" y="5577"/>
                  </a:cubicBezTo>
                  <a:cubicBezTo>
                    <a:pt x="19864" y="5006"/>
                    <a:pt x="20032" y="4434"/>
                    <a:pt x="20032" y="3896"/>
                  </a:cubicBezTo>
                  <a:lnTo>
                    <a:pt x="20032" y="3460"/>
                  </a:lnTo>
                  <a:cubicBezTo>
                    <a:pt x="20032" y="2048"/>
                    <a:pt x="19191" y="804"/>
                    <a:pt x="17914" y="233"/>
                  </a:cubicBezTo>
                  <a:cubicBezTo>
                    <a:pt x="17535" y="76"/>
                    <a:pt x="17110" y="1"/>
                    <a:pt x="16674" y="1"/>
                  </a:cubicBezTo>
                  <a:close/>
                </a:path>
              </a:pathLst>
            </a:custGeom>
            <a:solidFill>
              <a:srgbClr val="BDB8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31"/>
            <p:cNvSpPr/>
            <p:nvPr/>
          </p:nvSpPr>
          <p:spPr>
            <a:xfrm>
              <a:off x="5802121" y="4428136"/>
              <a:ext cx="435338" cy="335107"/>
            </a:xfrm>
            <a:custGeom>
              <a:avLst/>
              <a:gdLst/>
              <a:ahLst/>
              <a:cxnLst/>
              <a:rect l="l" t="t" r="r" b="b"/>
              <a:pathLst>
                <a:path w="14016" h="10789" extrusionOk="0">
                  <a:moveTo>
                    <a:pt x="11630" y="0"/>
                  </a:moveTo>
                  <a:lnTo>
                    <a:pt x="5479" y="2521"/>
                  </a:lnTo>
                  <a:cubicBezTo>
                    <a:pt x="4471" y="2924"/>
                    <a:pt x="3496" y="3764"/>
                    <a:pt x="2958" y="4739"/>
                  </a:cubicBezTo>
                  <a:cubicBezTo>
                    <a:pt x="2118" y="6151"/>
                    <a:pt x="976" y="7966"/>
                    <a:pt x="1" y="9948"/>
                  </a:cubicBezTo>
                  <a:lnTo>
                    <a:pt x="1413" y="10789"/>
                  </a:lnTo>
                  <a:lnTo>
                    <a:pt x="5479" y="5310"/>
                  </a:lnTo>
                  <a:lnTo>
                    <a:pt x="8840" y="4605"/>
                  </a:lnTo>
                  <a:lnTo>
                    <a:pt x="8974" y="4470"/>
                  </a:lnTo>
                  <a:cubicBezTo>
                    <a:pt x="9109" y="4067"/>
                    <a:pt x="9512" y="3764"/>
                    <a:pt x="9815" y="3630"/>
                  </a:cubicBezTo>
                  <a:lnTo>
                    <a:pt x="14016" y="1815"/>
                  </a:lnTo>
                  <a:cubicBezTo>
                    <a:pt x="13176" y="1244"/>
                    <a:pt x="12335" y="706"/>
                    <a:pt x="11630" y="0"/>
                  </a:cubicBezTo>
                  <a:close/>
                </a:path>
              </a:pathLst>
            </a:custGeom>
            <a:solidFill>
              <a:srgbClr val="8D7D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31"/>
            <p:cNvSpPr/>
            <p:nvPr/>
          </p:nvSpPr>
          <p:spPr>
            <a:xfrm>
              <a:off x="5993172" y="3849238"/>
              <a:ext cx="435338" cy="325727"/>
            </a:xfrm>
            <a:custGeom>
              <a:avLst/>
              <a:gdLst/>
              <a:ahLst/>
              <a:cxnLst/>
              <a:rect l="l" t="t" r="r" b="b"/>
              <a:pathLst>
                <a:path w="14016" h="10487" extrusionOk="0">
                  <a:moveTo>
                    <a:pt x="11156" y="0"/>
                  </a:moveTo>
                  <a:cubicBezTo>
                    <a:pt x="10333" y="0"/>
                    <a:pt x="9506" y="386"/>
                    <a:pt x="8974" y="1128"/>
                  </a:cubicBezTo>
                  <a:lnTo>
                    <a:pt x="6050" y="5598"/>
                  </a:lnTo>
                  <a:lnTo>
                    <a:pt x="1849" y="2943"/>
                  </a:lnTo>
                  <a:lnTo>
                    <a:pt x="0" y="5598"/>
                  </a:lnTo>
                  <a:lnTo>
                    <a:pt x="5344" y="10102"/>
                  </a:lnTo>
                  <a:cubicBezTo>
                    <a:pt x="5736" y="10352"/>
                    <a:pt x="6156" y="10486"/>
                    <a:pt x="6566" y="10486"/>
                  </a:cubicBezTo>
                  <a:cubicBezTo>
                    <a:pt x="7034" y="10486"/>
                    <a:pt x="7488" y="10310"/>
                    <a:pt x="7865" y="9934"/>
                  </a:cubicBezTo>
                  <a:lnTo>
                    <a:pt x="13040" y="4489"/>
                  </a:lnTo>
                  <a:cubicBezTo>
                    <a:pt x="13881" y="3649"/>
                    <a:pt x="14015" y="2372"/>
                    <a:pt x="13444" y="1397"/>
                  </a:cubicBezTo>
                  <a:cubicBezTo>
                    <a:pt x="12937" y="453"/>
                    <a:pt x="12048" y="0"/>
                    <a:pt x="11156" y="0"/>
                  </a:cubicBezTo>
                  <a:close/>
                </a:path>
              </a:pathLst>
            </a:custGeom>
            <a:solidFill>
              <a:srgbClr val="F6E5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31"/>
            <p:cNvSpPr/>
            <p:nvPr/>
          </p:nvSpPr>
          <p:spPr>
            <a:xfrm>
              <a:off x="6106945" y="3870700"/>
              <a:ext cx="178533" cy="304824"/>
            </a:xfrm>
            <a:custGeom>
              <a:avLst/>
              <a:gdLst/>
              <a:ahLst/>
              <a:cxnLst/>
              <a:rect l="l" t="t" r="r" b="b"/>
              <a:pathLst>
                <a:path w="5748" h="9814" extrusionOk="0">
                  <a:moveTo>
                    <a:pt x="5748" y="0"/>
                  </a:moveTo>
                  <a:lnTo>
                    <a:pt x="5748" y="0"/>
                  </a:lnTo>
                  <a:cubicBezTo>
                    <a:pt x="5580" y="168"/>
                    <a:pt x="5445" y="303"/>
                    <a:pt x="5311" y="437"/>
                  </a:cubicBezTo>
                  <a:lnTo>
                    <a:pt x="2387" y="4907"/>
                  </a:lnTo>
                  <a:lnTo>
                    <a:pt x="1" y="3529"/>
                  </a:lnTo>
                  <a:lnTo>
                    <a:pt x="1" y="7999"/>
                  </a:lnTo>
                  <a:lnTo>
                    <a:pt x="1681" y="9411"/>
                  </a:lnTo>
                  <a:cubicBezTo>
                    <a:pt x="1950" y="9545"/>
                    <a:pt x="2219" y="9680"/>
                    <a:pt x="2387" y="9814"/>
                  </a:cubicBezTo>
                  <a:lnTo>
                    <a:pt x="4067" y="3932"/>
                  </a:lnTo>
                  <a:cubicBezTo>
                    <a:pt x="4471" y="2521"/>
                    <a:pt x="5042" y="1277"/>
                    <a:pt x="57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31"/>
            <p:cNvSpPr/>
            <p:nvPr/>
          </p:nvSpPr>
          <p:spPr>
            <a:xfrm>
              <a:off x="6175836" y="3779880"/>
              <a:ext cx="439532" cy="506031"/>
            </a:xfrm>
            <a:custGeom>
              <a:avLst/>
              <a:gdLst/>
              <a:ahLst/>
              <a:cxnLst/>
              <a:rect l="l" t="t" r="r" b="b"/>
              <a:pathLst>
                <a:path w="14151" h="16292" extrusionOk="0">
                  <a:moveTo>
                    <a:pt x="9109" y="0"/>
                  </a:moveTo>
                  <a:lnTo>
                    <a:pt x="5042" y="572"/>
                  </a:lnTo>
                  <a:cubicBezTo>
                    <a:pt x="3664" y="2387"/>
                    <a:pt x="2521" y="4605"/>
                    <a:pt x="1849" y="6856"/>
                  </a:cubicBezTo>
                  <a:lnTo>
                    <a:pt x="1" y="13444"/>
                  </a:lnTo>
                  <a:cubicBezTo>
                    <a:pt x="1406" y="14452"/>
                    <a:pt x="4559" y="16292"/>
                    <a:pt x="8376" y="16292"/>
                  </a:cubicBezTo>
                  <a:cubicBezTo>
                    <a:pt x="8759" y="16292"/>
                    <a:pt x="9150" y="16273"/>
                    <a:pt x="9546" y="16233"/>
                  </a:cubicBezTo>
                  <a:cubicBezTo>
                    <a:pt x="11092" y="16099"/>
                    <a:pt x="12470" y="15696"/>
                    <a:pt x="14016" y="14990"/>
                  </a:cubicBezTo>
                  <a:lnTo>
                    <a:pt x="14150" y="7831"/>
                  </a:lnTo>
                  <a:cubicBezTo>
                    <a:pt x="14150" y="5310"/>
                    <a:pt x="13175" y="2924"/>
                    <a:pt x="11361" y="1412"/>
                  </a:cubicBezTo>
                  <a:cubicBezTo>
                    <a:pt x="10655" y="841"/>
                    <a:pt x="9815" y="269"/>
                    <a:pt x="910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31"/>
            <p:cNvSpPr/>
            <p:nvPr/>
          </p:nvSpPr>
          <p:spPr>
            <a:xfrm>
              <a:off x="6446215" y="3823706"/>
              <a:ext cx="169153" cy="460404"/>
            </a:xfrm>
            <a:custGeom>
              <a:avLst/>
              <a:gdLst/>
              <a:ahLst/>
              <a:cxnLst/>
              <a:rect l="l" t="t" r="r" b="b"/>
              <a:pathLst>
                <a:path w="5446" h="14823" extrusionOk="0">
                  <a:moveTo>
                    <a:pt x="2656" y="1"/>
                  </a:moveTo>
                  <a:cubicBezTo>
                    <a:pt x="1546" y="404"/>
                    <a:pt x="706" y="1244"/>
                    <a:pt x="404" y="3496"/>
                  </a:cubicBezTo>
                  <a:cubicBezTo>
                    <a:pt x="0" y="5714"/>
                    <a:pt x="538" y="9075"/>
                    <a:pt x="706" y="11327"/>
                  </a:cubicBezTo>
                  <a:lnTo>
                    <a:pt x="841" y="14822"/>
                  </a:lnTo>
                  <a:cubicBezTo>
                    <a:pt x="2387" y="14688"/>
                    <a:pt x="3765" y="14285"/>
                    <a:pt x="5311" y="13579"/>
                  </a:cubicBezTo>
                  <a:lnTo>
                    <a:pt x="5445" y="6420"/>
                  </a:lnTo>
                  <a:lnTo>
                    <a:pt x="5445" y="6286"/>
                  </a:lnTo>
                  <a:cubicBezTo>
                    <a:pt x="5445" y="3765"/>
                    <a:pt x="4336" y="1513"/>
                    <a:pt x="26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31"/>
            <p:cNvSpPr/>
            <p:nvPr/>
          </p:nvSpPr>
          <p:spPr>
            <a:xfrm>
              <a:off x="6123655" y="4195040"/>
              <a:ext cx="501093" cy="361229"/>
            </a:xfrm>
            <a:custGeom>
              <a:avLst/>
              <a:gdLst/>
              <a:ahLst/>
              <a:cxnLst/>
              <a:rect l="l" t="t" r="r" b="b"/>
              <a:pathLst>
                <a:path w="16133" h="11630" extrusionOk="0">
                  <a:moveTo>
                    <a:pt x="1681" y="1"/>
                  </a:moveTo>
                  <a:lnTo>
                    <a:pt x="303" y="5177"/>
                  </a:lnTo>
                  <a:cubicBezTo>
                    <a:pt x="0" y="5748"/>
                    <a:pt x="303" y="6454"/>
                    <a:pt x="706" y="6991"/>
                  </a:cubicBezTo>
                  <a:cubicBezTo>
                    <a:pt x="1681" y="7832"/>
                    <a:pt x="2521" y="8537"/>
                    <a:pt x="3664" y="9243"/>
                  </a:cubicBezTo>
                  <a:cubicBezTo>
                    <a:pt x="5747" y="10655"/>
                    <a:pt x="8134" y="11629"/>
                    <a:pt x="10654" y="11629"/>
                  </a:cubicBezTo>
                  <a:cubicBezTo>
                    <a:pt x="12066" y="11629"/>
                    <a:pt x="13612" y="11495"/>
                    <a:pt x="14990" y="10789"/>
                  </a:cubicBezTo>
                  <a:cubicBezTo>
                    <a:pt x="15696" y="10487"/>
                    <a:pt x="16133" y="9815"/>
                    <a:pt x="16133" y="9109"/>
                  </a:cubicBezTo>
                  <a:lnTo>
                    <a:pt x="16133" y="8537"/>
                  </a:lnTo>
                  <a:lnTo>
                    <a:pt x="15696" y="1547"/>
                  </a:lnTo>
                  <a:cubicBezTo>
                    <a:pt x="14150" y="2253"/>
                    <a:pt x="12772" y="2656"/>
                    <a:pt x="11226" y="2790"/>
                  </a:cubicBezTo>
                  <a:cubicBezTo>
                    <a:pt x="10830" y="2830"/>
                    <a:pt x="10439" y="2849"/>
                    <a:pt x="10056" y="2849"/>
                  </a:cubicBezTo>
                  <a:cubicBezTo>
                    <a:pt x="6239" y="2849"/>
                    <a:pt x="3086" y="1009"/>
                    <a:pt x="1681" y="1"/>
                  </a:cubicBezTo>
                  <a:close/>
                </a:path>
              </a:pathLst>
            </a:custGeom>
            <a:solidFill>
              <a:srgbClr val="BDB8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31"/>
            <p:cNvSpPr/>
            <p:nvPr/>
          </p:nvSpPr>
          <p:spPr>
            <a:xfrm>
              <a:off x="6319893" y="3623306"/>
              <a:ext cx="143063" cy="253078"/>
            </a:xfrm>
            <a:custGeom>
              <a:avLst/>
              <a:gdLst/>
              <a:ahLst/>
              <a:cxnLst/>
              <a:rect l="l" t="t" r="r" b="b"/>
              <a:pathLst>
                <a:path w="4606" h="8148" extrusionOk="0">
                  <a:moveTo>
                    <a:pt x="4067" y="0"/>
                  </a:moveTo>
                  <a:lnTo>
                    <a:pt x="1" y="269"/>
                  </a:lnTo>
                  <a:lnTo>
                    <a:pt x="404" y="5882"/>
                  </a:lnTo>
                  <a:lnTo>
                    <a:pt x="404" y="6285"/>
                  </a:lnTo>
                  <a:cubicBezTo>
                    <a:pt x="560" y="7347"/>
                    <a:pt x="1413" y="8147"/>
                    <a:pt x="2423" y="8147"/>
                  </a:cubicBezTo>
                  <a:cubicBezTo>
                    <a:pt x="2500" y="8147"/>
                    <a:pt x="2577" y="8143"/>
                    <a:pt x="2656" y="8133"/>
                  </a:cubicBezTo>
                  <a:cubicBezTo>
                    <a:pt x="3765" y="7965"/>
                    <a:pt x="4605" y="6991"/>
                    <a:pt x="4471" y="5882"/>
                  </a:cubicBezTo>
                  <a:lnTo>
                    <a:pt x="4471" y="5613"/>
                  </a:lnTo>
                  <a:lnTo>
                    <a:pt x="4067" y="0"/>
                  </a:lnTo>
                  <a:close/>
                </a:path>
              </a:pathLst>
            </a:custGeom>
            <a:solidFill>
              <a:srgbClr val="A67C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31"/>
            <p:cNvSpPr/>
            <p:nvPr/>
          </p:nvSpPr>
          <p:spPr>
            <a:xfrm>
              <a:off x="5802125" y="4764263"/>
              <a:ext cx="234920" cy="138872"/>
            </a:xfrm>
            <a:custGeom>
              <a:avLst/>
              <a:gdLst/>
              <a:ahLst/>
              <a:cxnLst/>
              <a:rect l="l" t="t" r="r" b="b"/>
              <a:pathLst>
                <a:path w="6420" h="4389" extrusionOk="0">
                  <a:moveTo>
                    <a:pt x="4201" y="1"/>
                  </a:moveTo>
                  <a:lnTo>
                    <a:pt x="2790" y="2084"/>
                  </a:lnTo>
                  <a:lnTo>
                    <a:pt x="404" y="2084"/>
                  </a:lnTo>
                  <a:cubicBezTo>
                    <a:pt x="135" y="2084"/>
                    <a:pt x="0" y="2387"/>
                    <a:pt x="269" y="2521"/>
                  </a:cubicBezTo>
                  <a:lnTo>
                    <a:pt x="2655" y="4202"/>
                  </a:lnTo>
                  <a:cubicBezTo>
                    <a:pt x="2912" y="4322"/>
                    <a:pt x="3162" y="4389"/>
                    <a:pt x="3399" y="4389"/>
                  </a:cubicBezTo>
                  <a:cubicBezTo>
                    <a:pt x="3690" y="4389"/>
                    <a:pt x="3961" y="4289"/>
                    <a:pt x="4201" y="4067"/>
                  </a:cubicBezTo>
                  <a:lnTo>
                    <a:pt x="6420" y="1815"/>
                  </a:lnTo>
                  <a:lnTo>
                    <a:pt x="4201" y="1"/>
                  </a:lnTo>
                  <a:close/>
                </a:path>
              </a:pathLst>
            </a:custGeom>
            <a:solidFill>
              <a:srgbClr val="D414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31"/>
            <p:cNvSpPr/>
            <p:nvPr/>
          </p:nvSpPr>
          <p:spPr>
            <a:xfrm>
              <a:off x="5950371" y="4370395"/>
              <a:ext cx="674377" cy="457578"/>
            </a:xfrm>
            <a:custGeom>
              <a:avLst/>
              <a:gdLst/>
              <a:ahLst/>
              <a:cxnLst/>
              <a:rect l="l" t="t" r="r" b="b"/>
              <a:pathLst>
                <a:path w="21712" h="14732" extrusionOk="0">
                  <a:moveTo>
                    <a:pt x="18347" y="1"/>
                  </a:moveTo>
                  <a:cubicBezTo>
                    <a:pt x="17839" y="1"/>
                    <a:pt x="17322" y="109"/>
                    <a:pt x="16805" y="313"/>
                  </a:cubicBezTo>
                  <a:lnTo>
                    <a:pt x="13713" y="1725"/>
                  </a:lnTo>
                  <a:lnTo>
                    <a:pt x="5042" y="5489"/>
                  </a:lnTo>
                  <a:cubicBezTo>
                    <a:pt x="4739" y="5623"/>
                    <a:pt x="4336" y="5926"/>
                    <a:pt x="4201" y="6329"/>
                  </a:cubicBezTo>
                  <a:lnTo>
                    <a:pt x="4067" y="6464"/>
                  </a:lnTo>
                  <a:lnTo>
                    <a:pt x="0" y="12917"/>
                  </a:lnTo>
                  <a:lnTo>
                    <a:pt x="2219" y="14731"/>
                  </a:lnTo>
                  <a:lnTo>
                    <a:pt x="7260" y="9556"/>
                  </a:lnTo>
                  <a:lnTo>
                    <a:pt x="16368" y="8715"/>
                  </a:lnTo>
                  <a:cubicBezTo>
                    <a:pt x="17645" y="8715"/>
                    <a:pt x="18754" y="8144"/>
                    <a:pt x="19729" y="7438"/>
                  </a:cubicBezTo>
                  <a:cubicBezTo>
                    <a:pt x="20569" y="6598"/>
                    <a:pt x="21275" y="5489"/>
                    <a:pt x="21712" y="4380"/>
                  </a:cubicBezTo>
                  <a:lnTo>
                    <a:pt x="21712" y="3540"/>
                  </a:lnTo>
                  <a:cubicBezTo>
                    <a:pt x="21712" y="2263"/>
                    <a:pt x="21140" y="1154"/>
                    <a:pt x="20031" y="448"/>
                  </a:cubicBezTo>
                  <a:cubicBezTo>
                    <a:pt x="19493" y="143"/>
                    <a:pt x="18927" y="1"/>
                    <a:pt x="18347" y="1"/>
                  </a:cubicBezTo>
                  <a:close/>
                </a:path>
              </a:pathLst>
            </a:custGeom>
            <a:solidFill>
              <a:srgbClr val="758C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31"/>
            <p:cNvSpPr/>
            <p:nvPr/>
          </p:nvSpPr>
          <p:spPr>
            <a:xfrm>
              <a:off x="6428479" y="4371762"/>
              <a:ext cx="196269" cy="273515"/>
            </a:xfrm>
            <a:custGeom>
              <a:avLst/>
              <a:gdLst/>
              <a:ahLst/>
              <a:cxnLst/>
              <a:rect l="l" t="t" r="r" b="b"/>
              <a:pathLst>
                <a:path w="6319" h="8806" extrusionOk="0">
                  <a:moveTo>
                    <a:pt x="2790" y="0"/>
                  </a:moveTo>
                  <a:cubicBezTo>
                    <a:pt x="2386" y="0"/>
                    <a:pt x="1949" y="0"/>
                    <a:pt x="1546" y="269"/>
                  </a:cubicBezTo>
                  <a:cubicBezTo>
                    <a:pt x="1546" y="2219"/>
                    <a:pt x="1277" y="4202"/>
                    <a:pt x="840" y="6016"/>
                  </a:cubicBezTo>
                  <a:cubicBezTo>
                    <a:pt x="706" y="6857"/>
                    <a:pt x="437" y="7697"/>
                    <a:pt x="135" y="8537"/>
                  </a:cubicBezTo>
                  <a:lnTo>
                    <a:pt x="0" y="8806"/>
                  </a:lnTo>
                  <a:lnTo>
                    <a:pt x="0" y="8806"/>
                  </a:lnTo>
                  <a:lnTo>
                    <a:pt x="975" y="8671"/>
                  </a:lnTo>
                  <a:cubicBezTo>
                    <a:pt x="2252" y="8671"/>
                    <a:pt x="3361" y="8100"/>
                    <a:pt x="4336" y="7394"/>
                  </a:cubicBezTo>
                  <a:cubicBezTo>
                    <a:pt x="5176" y="6554"/>
                    <a:pt x="5882" y="5445"/>
                    <a:pt x="6319" y="4336"/>
                  </a:cubicBezTo>
                  <a:lnTo>
                    <a:pt x="6319" y="3496"/>
                  </a:lnTo>
                  <a:lnTo>
                    <a:pt x="6319" y="2924"/>
                  </a:lnTo>
                  <a:cubicBezTo>
                    <a:pt x="6150" y="1950"/>
                    <a:pt x="5613" y="975"/>
                    <a:pt x="4638" y="404"/>
                  </a:cubicBezTo>
                  <a:cubicBezTo>
                    <a:pt x="4067" y="135"/>
                    <a:pt x="3495" y="0"/>
                    <a:pt x="2958" y="0"/>
                  </a:cubicBezTo>
                  <a:close/>
                </a:path>
              </a:pathLst>
            </a:custGeom>
            <a:solidFill>
              <a:srgbClr val="8D7D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31"/>
            <p:cNvSpPr/>
            <p:nvPr/>
          </p:nvSpPr>
          <p:spPr>
            <a:xfrm>
              <a:off x="6476498" y="3874086"/>
              <a:ext cx="226552" cy="540508"/>
            </a:xfrm>
            <a:custGeom>
              <a:avLst/>
              <a:gdLst/>
              <a:ahLst/>
              <a:cxnLst/>
              <a:rect l="l" t="t" r="r" b="b"/>
              <a:pathLst>
                <a:path w="7294" h="17402" extrusionOk="0">
                  <a:moveTo>
                    <a:pt x="2720" y="0"/>
                  </a:moveTo>
                  <a:cubicBezTo>
                    <a:pt x="2021" y="0"/>
                    <a:pt x="1314" y="296"/>
                    <a:pt x="840" y="900"/>
                  </a:cubicBezTo>
                  <a:cubicBezTo>
                    <a:pt x="269" y="1740"/>
                    <a:pt x="0" y="2849"/>
                    <a:pt x="403" y="3958"/>
                  </a:cubicBezTo>
                  <a:lnTo>
                    <a:pt x="5445" y="17267"/>
                  </a:lnTo>
                  <a:lnTo>
                    <a:pt x="5445" y="17401"/>
                  </a:lnTo>
                  <a:lnTo>
                    <a:pt x="7293" y="16998"/>
                  </a:lnTo>
                  <a:cubicBezTo>
                    <a:pt x="6856" y="11385"/>
                    <a:pt x="6150" y="5504"/>
                    <a:pt x="4907" y="1572"/>
                  </a:cubicBezTo>
                  <a:cubicBezTo>
                    <a:pt x="4580" y="532"/>
                    <a:pt x="3657" y="0"/>
                    <a:pt x="272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31"/>
            <p:cNvSpPr/>
            <p:nvPr/>
          </p:nvSpPr>
          <p:spPr>
            <a:xfrm>
              <a:off x="6645590" y="4402045"/>
              <a:ext cx="148281" cy="95013"/>
            </a:xfrm>
            <a:custGeom>
              <a:avLst/>
              <a:gdLst/>
              <a:ahLst/>
              <a:cxnLst/>
              <a:rect l="l" t="t" r="r" b="b"/>
              <a:pathLst>
                <a:path w="4774" h="3059" extrusionOk="0">
                  <a:moveTo>
                    <a:pt x="1849" y="0"/>
                  </a:moveTo>
                  <a:lnTo>
                    <a:pt x="1" y="403"/>
                  </a:lnTo>
                  <a:lnTo>
                    <a:pt x="303" y="1546"/>
                  </a:lnTo>
                  <a:cubicBezTo>
                    <a:pt x="572" y="2386"/>
                    <a:pt x="1412" y="3058"/>
                    <a:pt x="2252" y="3058"/>
                  </a:cubicBezTo>
                  <a:lnTo>
                    <a:pt x="4202" y="2386"/>
                  </a:lnTo>
                  <a:cubicBezTo>
                    <a:pt x="4773" y="2218"/>
                    <a:pt x="4773" y="1546"/>
                    <a:pt x="4202" y="1244"/>
                  </a:cubicBezTo>
                  <a:lnTo>
                    <a:pt x="1984" y="538"/>
                  </a:lnTo>
                  <a:cubicBezTo>
                    <a:pt x="1984" y="403"/>
                    <a:pt x="1984" y="135"/>
                    <a:pt x="1849" y="0"/>
                  </a:cubicBezTo>
                  <a:close/>
                </a:path>
              </a:pathLst>
            </a:custGeom>
            <a:solidFill>
              <a:srgbClr val="A67C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31"/>
            <p:cNvSpPr/>
            <p:nvPr/>
          </p:nvSpPr>
          <p:spPr>
            <a:xfrm>
              <a:off x="6454570" y="3753790"/>
              <a:ext cx="4193" cy="26122"/>
            </a:xfrm>
            <a:custGeom>
              <a:avLst/>
              <a:gdLst/>
              <a:ahLst/>
              <a:cxnLst/>
              <a:rect l="l" t="t" r="r" b="b"/>
              <a:pathLst>
                <a:path w="135" h="841" extrusionOk="0">
                  <a:moveTo>
                    <a:pt x="0" y="0"/>
                  </a:moveTo>
                  <a:lnTo>
                    <a:pt x="0" y="0"/>
                  </a:lnTo>
                  <a:lnTo>
                    <a:pt x="135" y="840"/>
                  </a:lnTo>
                  <a:lnTo>
                    <a:pt x="135" y="840"/>
                  </a:lnTo>
                  <a:lnTo>
                    <a:pt x="135" y="840"/>
                  </a:lnTo>
                  <a:close/>
                </a:path>
              </a:pathLst>
            </a:custGeom>
            <a:solidFill>
              <a:srgbClr val="D2BD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31"/>
            <p:cNvSpPr/>
            <p:nvPr/>
          </p:nvSpPr>
          <p:spPr>
            <a:xfrm>
              <a:off x="6458732" y="3779880"/>
              <a:ext cx="31" cy="31"/>
            </a:xfrm>
            <a:custGeom>
              <a:avLst/>
              <a:gdLst/>
              <a:ahLst/>
              <a:cxnLst/>
              <a:rect l="l" t="t" r="r" b="b"/>
              <a:pathLst>
                <a:path w="1" h="1" extrusionOk="0">
                  <a:moveTo>
                    <a:pt x="1" y="0"/>
                  </a:moveTo>
                  <a:lnTo>
                    <a:pt x="1" y="0"/>
                  </a:lnTo>
                  <a:lnTo>
                    <a:pt x="1" y="0"/>
                  </a:lnTo>
                  <a:close/>
                </a:path>
              </a:pathLst>
            </a:custGeom>
            <a:solidFill>
              <a:srgbClr val="CBAA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31"/>
            <p:cNvSpPr/>
            <p:nvPr/>
          </p:nvSpPr>
          <p:spPr>
            <a:xfrm>
              <a:off x="6328248" y="3762114"/>
              <a:ext cx="4224" cy="21959"/>
            </a:xfrm>
            <a:custGeom>
              <a:avLst/>
              <a:gdLst/>
              <a:ahLst/>
              <a:cxnLst/>
              <a:rect l="l" t="t" r="r" b="b"/>
              <a:pathLst>
                <a:path w="136" h="707" extrusionOk="0">
                  <a:moveTo>
                    <a:pt x="1" y="1"/>
                  </a:moveTo>
                  <a:lnTo>
                    <a:pt x="135" y="707"/>
                  </a:lnTo>
                  <a:lnTo>
                    <a:pt x="135" y="707"/>
                  </a:lnTo>
                  <a:lnTo>
                    <a:pt x="1" y="1"/>
                  </a:lnTo>
                  <a:close/>
                </a:path>
              </a:pathLst>
            </a:custGeom>
            <a:solidFill>
              <a:srgbClr val="D2BD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31"/>
            <p:cNvSpPr/>
            <p:nvPr/>
          </p:nvSpPr>
          <p:spPr>
            <a:xfrm>
              <a:off x="6328248" y="3753790"/>
              <a:ext cx="130515" cy="56374"/>
            </a:xfrm>
            <a:custGeom>
              <a:avLst/>
              <a:gdLst/>
              <a:ahLst/>
              <a:cxnLst/>
              <a:rect l="l" t="t" r="r" b="b"/>
              <a:pathLst>
                <a:path w="4202" h="1815" extrusionOk="0">
                  <a:moveTo>
                    <a:pt x="4067" y="0"/>
                  </a:moveTo>
                  <a:cubicBezTo>
                    <a:pt x="2958" y="269"/>
                    <a:pt x="1681" y="269"/>
                    <a:pt x="303" y="269"/>
                  </a:cubicBezTo>
                  <a:lnTo>
                    <a:pt x="1" y="269"/>
                  </a:lnTo>
                  <a:lnTo>
                    <a:pt x="135" y="975"/>
                  </a:lnTo>
                  <a:cubicBezTo>
                    <a:pt x="572" y="1546"/>
                    <a:pt x="1278" y="1815"/>
                    <a:pt x="1984" y="1815"/>
                  </a:cubicBezTo>
                  <a:cubicBezTo>
                    <a:pt x="2656" y="1815"/>
                    <a:pt x="3362" y="1546"/>
                    <a:pt x="4202" y="840"/>
                  </a:cubicBezTo>
                  <a:lnTo>
                    <a:pt x="4067" y="0"/>
                  </a:lnTo>
                  <a:close/>
                </a:path>
              </a:pathLst>
            </a:custGeom>
            <a:solidFill>
              <a:srgbClr val="895C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31"/>
            <p:cNvSpPr/>
            <p:nvPr/>
          </p:nvSpPr>
          <p:spPr>
            <a:xfrm>
              <a:off x="5797959" y="2518871"/>
              <a:ext cx="1226595" cy="1243460"/>
            </a:xfrm>
            <a:custGeom>
              <a:avLst/>
              <a:gdLst/>
              <a:ahLst/>
              <a:cxnLst/>
              <a:rect l="l" t="t" r="r" b="b"/>
              <a:pathLst>
                <a:path w="39491" h="40034" extrusionOk="0">
                  <a:moveTo>
                    <a:pt x="19594" y="0"/>
                  </a:moveTo>
                  <a:cubicBezTo>
                    <a:pt x="10083" y="0"/>
                    <a:pt x="1815" y="7125"/>
                    <a:pt x="572" y="16502"/>
                  </a:cubicBezTo>
                  <a:cubicBezTo>
                    <a:pt x="1" y="20300"/>
                    <a:pt x="572" y="23795"/>
                    <a:pt x="1950" y="26887"/>
                  </a:cubicBezTo>
                  <a:cubicBezTo>
                    <a:pt x="2387" y="27996"/>
                    <a:pt x="2656" y="29240"/>
                    <a:pt x="2656" y="30517"/>
                  </a:cubicBezTo>
                  <a:cubicBezTo>
                    <a:pt x="2790" y="31357"/>
                    <a:pt x="2790" y="32063"/>
                    <a:pt x="2656" y="32903"/>
                  </a:cubicBezTo>
                  <a:lnTo>
                    <a:pt x="2656" y="33172"/>
                  </a:lnTo>
                  <a:lnTo>
                    <a:pt x="2656" y="33878"/>
                  </a:lnTo>
                  <a:cubicBezTo>
                    <a:pt x="3361" y="37373"/>
                    <a:pt x="9512" y="39894"/>
                    <a:pt x="16805" y="40028"/>
                  </a:cubicBezTo>
                  <a:cubicBezTo>
                    <a:pt x="16986" y="40032"/>
                    <a:pt x="17166" y="40034"/>
                    <a:pt x="17345" y="40034"/>
                  </a:cubicBezTo>
                  <a:cubicBezTo>
                    <a:pt x="23364" y="40034"/>
                    <a:pt x="27959" y="37855"/>
                    <a:pt x="31223" y="34852"/>
                  </a:cubicBezTo>
                  <a:cubicBezTo>
                    <a:pt x="31660" y="34987"/>
                    <a:pt x="32063" y="34987"/>
                    <a:pt x="32500" y="34987"/>
                  </a:cubicBezTo>
                  <a:cubicBezTo>
                    <a:pt x="35424" y="34987"/>
                    <a:pt x="37945" y="32600"/>
                    <a:pt x="37945" y="29542"/>
                  </a:cubicBezTo>
                  <a:cubicBezTo>
                    <a:pt x="37945" y="28399"/>
                    <a:pt x="37676" y="27425"/>
                    <a:pt x="37104" y="26584"/>
                  </a:cubicBezTo>
                  <a:cubicBezTo>
                    <a:pt x="38079" y="24366"/>
                    <a:pt x="38650" y="22249"/>
                    <a:pt x="38650" y="20569"/>
                  </a:cubicBezTo>
                  <a:cubicBezTo>
                    <a:pt x="39491" y="9646"/>
                    <a:pt x="30820" y="134"/>
                    <a:pt x="19594" y="0"/>
                  </a:cubicBezTo>
                  <a:close/>
                </a:path>
              </a:pathLst>
            </a:custGeom>
            <a:solidFill>
              <a:srgbClr val="A67C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31"/>
            <p:cNvSpPr/>
            <p:nvPr/>
          </p:nvSpPr>
          <p:spPr>
            <a:xfrm>
              <a:off x="5854333" y="3348735"/>
              <a:ext cx="1026164" cy="330945"/>
            </a:xfrm>
            <a:custGeom>
              <a:avLst/>
              <a:gdLst/>
              <a:ahLst/>
              <a:cxnLst/>
              <a:rect l="l" t="t" r="r" b="b"/>
              <a:pathLst>
                <a:path w="33038" h="10655" extrusionOk="0">
                  <a:moveTo>
                    <a:pt x="33038" y="7731"/>
                  </a:moveTo>
                  <a:cubicBezTo>
                    <a:pt x="32365" y="8134"/>
                    <a:pt x="31525" y="8269"/>
                    <a:pt x="30685" y="8269"/>
                  </a:cubicBezTo>
                  <a:cubicBezTo>
                    <a:pt x="30248" y="8269"/>
                    <a:pt x="29845" y="8269"/>
                    <a:pt x="29408" y="8134"/>
                  </a:cubicBezTo>
                  <a:cubicBezTo>
                    <a:pt x="28433" y="9109"/>
                    <a:pt x="27324" y="9949"/>
                    <a:pt x="26047" y="10655"/>
                  </a:cubicBezTo>
                  <a:lnTo>
                    <a:pt x="26047" y="10655"/>
                  </a:lnTo>
                  <a:cubicBezTo>
                    <a:pt x="27324" y="9949"/>
                    <a:pt x="28433" y="9109"/>
                    <a:pt x="29408" y="8134"/>
                  </a:cubicBezTo>
                  <a:cubicBezTo>
                    <a:pt x="29845" y="8269"/>
                    <a:pt x="30248" y="8269"/>
                    <a:pt x="30685" y="8269"/>
                  </a:cubicBezTo>
                  <a:cubicBezTo>
                    <a:pt x="31525" y="8269"/>
                    <a:pt x="32365" y="8134"/>
                    <a:pt x="33038" y="7731"/>
                  </a:cubicBezTo>
                  <a:close/>
                  <a:moveTo>
                    <a:pt x="0" y="1"/>
                  </a:moveTo>
                  <a:lnTo>
                    <a:pt x="0" y="1"/>
                  </a:lnTo>
                  <a:cubicBezTo>
                    <a:pt x="0" y="1"/>
                    <a:pt x="135" y="1"/>
                    <a:pt x="135" y="169"/>
                  </a:cubicBezTo>
                  <a:lnTo>
                    <a:pt x="135" y="303"/>
                  </a:lnTo>
                  <a:lnTo>
                    <a:pt x="135" y="169"/>
                  </a:lnTo>
                  <a:cubicBezTo>
                    <a:pt x="135" y="1"/>
                    <a:pt x="0" y="1"/>
                    <a:pt x="0" y="1"/>
                  </a:cubicBezTo>
                  <a:close/>
                </a:path>
              </a:pathLst>
            </a:custGeom>
            <a:solidFill>
              <a:srgbClr val="D2BD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31"/>
            <p:cNvSpPr/>
            <p:nvPr/>
          </p:nvSpPr>
          <p:spPr>
            <a:xfrm>
              <a:off x="5854333" y="3127432"/>
              <a:ext cx="1122202" cy="552249"/>
            </a:xfrm>
            <a:custGeom>
              <a:avLst/>
              <a:gdLst/>
              <a:ahLst/>
              <a:cxnLst/>
              <a:rect l="l" t="t" r="r" b="b"/>
              <a:pathLst>
                <a:path w="36130" h="17780" extrusionOk="0">
                  <a:moveTo>
                    <a:pt x="6151" y="1547"/>
                  </a:moveTo>
                  <a:cubicBezTo>
                    <a:pt x="5613" y="2925"/>
                    <a:pt x="4067" y="5042"/>
                    <a:pt x="2387" y="5042"/>
                  </a:cubicBezTo>
                  <a:cubicBezTo>
                    <a:pt x="2118" y="5042"/>
                    <a:pt x="1681" y="5042"/>
                    <a:pt x="1412" y="4773"/>
                  </a:cubicBezTo>
                  <a:cubicBezTo>
                    <a:pt x="1109" y="5614"/>
                    <a:pt x="706" y="6588"/>
                    <a:pt x="0" y="7126"/>
                  </a:cubicBezTo>
                  <a:cubicBezTo>
                    <a:pt x="0" y="7126"/>
                    <a:pt x="135" y="7126"/>
                    <a:pt x="135" y="7294"/>
                  </a:cubicBezTo>
                  <a:lnTo>
                    <a:pt x="135" y="7428"/>
                  </a:lnTo>
                  <a:cubicBezTo>
                    <a:pt x="1815" y="6151"/>
                    <a:pt x="4201" y="4605"/>
                    <a:pt x="7159" y="3496"/>
                  </a:cubicBezTo>
                  <a:cubicBezTo>
                    <a:pt x="6588" y="2925"/>
                    <a:pt x="6722" y="2387"/>
                    <a:pt x="6151" y="1547"/>
                  </a:cubicBezTo>
                  <a:close/>
                  <a:moveTo>
                    <a:pt x="20166" y="1"/>
                  </a:moveTo>
                  <a:cubicBezTo>
                    <a:pt x="19594" y="841"/>
                    <a:pt x="18922" y="1547"/>
                    <a:pt x="18216" y="2253"/>
                  </a:cubicBezTo>
                  <a:cubicBezTo>
                    <a:pt x="18754" y="2253"/>
                    <a:pt x="19191" y="2522"/>
                    <a:pt x="19762" y="2656"/>
                  </a:cubicBezTo>
                  <a:cubicBezTo>
                    <a:pt x="23258" y="3933"/>
                    <a:pt x="25778" y="6991"/>
                    <a:pt x="26484" y="10789"/>
                  </a:cubicBezTo>
                  <a:cubicBezTo>
                    <a:pt x="26753" y="12739"/>
                    <a:pt x="26887" y="15259"/>
                    <a:pt x="26047" y="17780"/>
                  </a:cubicBezTo>
                  <a:cubicBezTo>
                    <a:pt x="27324" y="17074"/>
                    <a:pt x="28433" y="16234"/>
                    <a:pt x="29408" y="15259"/>
                  </a:cubicBezTo>
                  <a:cubicBezTo>
                    <a:pt x="29845" y="15394"/>
                    <a:pt x="30248" y="15394"/>
                    <a:pt x="30685" y="15394"/>
                  </a:cubicBezTo>
                  <a:cubicBezTo>
                    <a:pt x="31525" y="15394"/>
                    <a:pt x="32365" y="15259"/>
                    <a:pt x="33038" y="14856"/>
                  </a:cubicBezTo>
                  <a:cubicBezTo>
                    <a:pt x="34886" y="14016"/>
                    <a:pt x="36130" y="12033"/>
                    <a:pt x="36130" y="9949"/>
                  </a:cubicBezTo>
                  <a:cubicBezTo>
                    <a:pt x="36130" y="9378"/>
                    <a:pt x="35995" y="8806"/>
                    <a:pt x="35861" y="8269"/>
                  </a:cubicBezTo>
                  <a:cubicBezTo>
                    <a:pt x="34718" y="7832"/>
                    <a:pt x="34449" y="6286"/>
                    <a:pt x="33038" y="6017"/>
                  </a:cubicBezTo>
                  <a:cubicBezTo>
                    <a:pt x="32769" y="5882"/>
                    <a:pt x="32500" y="5882"/>
                    <a:pt x="32197" y="5882"/>
                  </a:cubicBezTo>
                  <a:cubicBezTo>
                    <a:pt x="31088" y="5882"/>
                    <a:pt x="30248" y="6286"/>
                    <a:pt x="29408" y="6857"/>
                  </a:cubicBezTo>
                  <a:cubicBezTo>
                    <a:pt x="28837" y="7126"/>
                    <a:pt x="28299" y="7294"/>
                    <a:pt x="27862" y="7294"/>
                  </a:cubicBezTo>
                  <a:cubicBezTo>
                    <a:pt x="27022" y="7294"/>
                    <a:pt x="26316" y="6857"/>
                    <a:pt x="25644" y="6017"/>
                  </a:cubicBezTo>
                  <a:cubicBezTo>
                    <a:pt x="25072" y="5042"/>
                    <a:pt x="25072" y="3933"/>
                    <a:pt x="25072" y="2925"/>
                  </a:cubicBezTo>
                  <a:cubicBezTo>
                    <a:pt x="25207" y="2387"/>
                    <a:pt x="25207" y="1816"/>
                    <a:pt x="25341" y="1412"/>
                  </a:cubicBezTo>
                  <a:lnTo>
                    <a:pt x="25341" y="1412"/>
                  </a:lnTo>
                  <a:cubicBezTo>
                    <a:pt x="25072" y="2085"/>
                    <a:pt x="24367" y="2522"/>
                    <a:pt x="23392" y="2522"/>
                  </a:cubicBezTo>
                  <a:cubicBezTo>
                    <a:pt x="21980" y="2522"/>
                    <a:pt x="20166" y="1681"/>
                    <a:pt x="20166" y="270"/>
                  </a:cubicBezTo>
                  <a:lnTo>
                    <a:pt x="20166" y="1"/>
                  </a:lnTo>
                  <a:close/>
                </a:path>
              </a:pathLst>
            </a:custGeom>
            <a:solidFill>
              <a:srgbClr val="895C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31"/>
            <p:cNvSpPr/>
            <p:nvPr/>
          </p:nvSpPr>
          <p:spPr>
            <a:xfrm>
              <a:off x="5641385" y="2381306"/>
              <a:ext cx="1491724" cy="1007776"/>
            </a:xfrm>
            <a:custGeom>
              <a:avLst/>
              <a:gdLst/>
              <a:ahLst/>
              <a:cxnLst/>
              <a:rect l="l" t="t" r="r" b="b"/>
              <a:pathLst>
                <a:path w="48027" h="32446" extrusionOk="0">
                  <a:moveTo>
                    <a:pt x="22214" y="0"/>
                  </a:moveTo>
                  <a:cubicBezTo>
                    <a:pt x="21954" y="0"/>
                    <a:pt x="21689" y="15"/>
                    <a:pt x="21409" y="60"/>
                  </a:cubicBezTo>
                  <a:cubicBezTo>
                    <a:pt x="21006" y="228"/>
                    <a:pt x="20569" y="228"/>
                    <a:pt x="20165" y="497"/>
                  </a:cubicBezTo>
                  <a:cubicBezTo>
                    <a:pt x="19897" y="766"/>
                    <a:pt x="19594" y="1337"/>
                    <a:pt x="19460" y="1471"/>
                  </a:cubicBezTo>
                  <a:cubicBezTo>
                    <a:pt x="18351" y="2177"/>
                    <a:pt x="15830" y="2177"/>
                    <a:pt x="14284" y="2749"/>
                  </a:cubicBezTo>
                  <a:cubicBezTo>
                    <a:pt x="13309" y="3152"/>
                    <a:pt x="8974" y="6782"/>
                    <a:pt x="10923" y="7790"/>
                  </a:cubicBezTo>
                  <a:cubicBezTo>
                    <a:pt x="9948" y="9033"/>
                    <a:pt x="8133" y="9033"/>
                    <a:pt x="6856" y="10008"/>
                  </a:cubicBezTo>
                  <a:cubicBezTo>
                    <a:pt x="5882" y="10714"/>
                    <a:pt x="4336" y="12831"/>
                    <a:pt x="6016" y="13503"/>
                  </a:cubicBezTo>
                  <a:cubicBezTo>
                    <a:pt x="5310" y="14209"/>
                    <a:pt x="4336" y="14344"/>
                    <a:pt x="3496" y="15049"/>
                  </a:cubicBezTo>
                  <a:cubicBezTo>
                    <a:pt x="2790" y="15755"/>
                    <a:pt x="2521" y="16730"/>
                    <a:pt x="2252" y="17704"/>
                  </a:cubicBezTo>
                  <a:cubicBezTo>
                    <a:pt x="1973" y="18478"/>
                    <a:pt x="1011" y="21987"/>
                    <a:pt x="2382" y="21987"/>
                  </a:cubicBezTo>
                  <a:cubicBezTo>
                    <a:pt x="2500" y="21987"/>
                    <a:pt x="2635" y="21961"/>
                    <a:pt x="2790" y="21906"/>
                  </a:cubicBezTo>
                  <a:lnTo>
                    <a:pt x="2790" y="21906"/>
                  </a:lnTo>
                  <a:cubicBezTo>
                    <a:pt x="975" y="22611"/>
                    <a:pt x="0" y="25569"/>
                    <a:pt x="706" y="27249"/>
                  </a:cubicBezTo>
                  <a:cubicBezTo>
                    <a:pt x="1244" y="28224"/>
                    <a:pt x="1950" y="28795"/>
                    <a:pt x="3092" y="28795"/>
                  </a:cubicBezTo>
                  <a:cubicBezTo>
                    <a:pt x="3198" y="28831"/>
                    <a:pt x="3325" y="28847"/>
                    <a:pt x="3462" y="28847"/>
                  </a:cubicBezTo>
                  <a:cubicBezTo>
                    <a:pt x="3846" y="28847"/>
                    <a:pt x="4307" y="28716"/>
                    <a:pt x="4605" y="28493"/>
                  </a:cubicBezTo>
                  <a:cubicBezTo>
                    <a:pt x="4605" y="29199"/>
                    <a:pt x="4773" y="29770"/>
                    <a:pt x="5042" y="30308"/>
                  </a:cubicBezTo>
                  <a:cubicBezTo>
                    <a:pt x="5431" y="31013"/>
                    <a:pt x="5851" y="31293"/>
                    <a:pt x="6256" y="31293"/>
                  </a:cubicBezTo>
                  <a:cubicBezTo>
                    <a:pt x="7145" y="31293"/>
                    <a:pt x="7968" y="29949"/>
                    <a:pt x="8268" y="28795"/>
                  </a:cubicBezTo>
                  <a:cubicBezTo>
                    <a:pt x="8578" y="28972"/>
                    <a:pt x="8892" y="29049"/>
                    <a:pt x="9203" y="29049"/>
                  </a:cubicBezTo>
                  <a:cubicBezTo>
                    <a:pt x="10854" y="29049"/>
                    <a:pt x="12441" y="26869"/>
                    <a:pt x="13007" y="25569"/>
                  </a:cubicBezTo>
                  <a:cubicBezTo>
                    <a:pt x="13713" y="26544"/>
                    <a:pt x="13309" y="27518"/>
                    <a:pt x="14855" y="27787"/>
                  </a:cubicBezTo>
                  <a:cubicBezTo>
                    <a:pt x="15083" y="27859"/>
                    <a:pt x="15332" y="27893"/>
                    <a:pt x="15592" y="27893"/>
                  </a:cubicBezTo>
                  <a:cubicBezTo>
                    <a:pt x="16906" y="27893"/>
                    <a:pt x="18534" y="27038"/>
                    <a:pt x="19460" y="25972"/>
                  </a:cubicBezTo>
                  <a:lnTo>
                    <a:pt x="19460" y="25972"/>
                  </a:lnTo>
                  <a:cubicBezTo>
                    <a:pt x="19191" y="26544"/>
                    <a:pt x="18888" y="27384"/>
                    <a:pt x="19191" y="27653"/>
                  </a:cubicBezTo>
                  <a:cubicBezTo>
                    <a:pt x="19464" y="28079"/>
                    <a:pt x="19996" y="28220"/>
                    <a:pt x="20547" y="28220"/>
                  </a:cubicBezTo>
                  <a:cubicBezTo>
                    <a:pt x="21082" y="28220"/>
                    <a:pt x="21633" y="28087"/>
                    <a:pt x="21980" y="27955"/>
                  </a:cubicBezTo>
                  <a:cubicBezTo>
                    <a:pt x="24098" y="27249"/>
                    <a:pt x="25778" y="25838"/>
                    <a:pt x="27022" y="24023"/>
                  </a:cubicBezTo>
                  <a:lnTo>
                    <a:pt x="27022" y="24023"/>
                  </a:lnTo>
                  <a:cubicBezTo>
                    <a:pt x="26852" y="25530"/>
                    <a:pt x="28679" y="26474"/>
                    <a:pt x="30227" y="26474"/>
                  </a:cubicBezTo>
                  <a:cubicBezTo>
                    <a:pt x="31130" y="26474"/>
                    <a:pt x="31937" y="26153"/>
                    <a:pt x="32197" y="25434"/>
                  </a:cubicBezTo>
                  <a:lnTo>
                    <a:pt x="32197" y="25434"/>
                  </a:lnTo>
                  <a:cubicBezTo>
                    <a:pt x="32063" y="26678"/>
                    <a:pt x="31660" y="28627"/>
                    <a:pt x="32500" y="30039"/>
                  </a:cubicBezTo>
                  <a:cubicBezTo>
                    <a:pt x="33185" y="30911"/>
                    <a:pt x="33922" y="31296"/>
                    <a:pt x="34718" y="31296"/>
                  </a:cubicBezTo>
                  <a:cubicBezTo>
                    <a:pt x="35210" y="31296"/>
                    <a:pt x="35725" y="31149"/>
                    <a:pt x="36264" y="30879"/>
                  </a:cubicBezTo>
                  <a:cubicBezTo>
                    <a:pt x="37110" y="30341"/>
                    <a:pt x="37975" y="29900"/>
                    <a:pt x="38949" y="29900"/>
                  </a:cubicBezTo>
                  <a:cubicBezTo>
                    <a:pt x="39253" y="29900"/>
                    <a:pt x="39566" y="29943"/>
                    <a:pt x="39894" y="30039"/>
                  </a:cubicBezTo>
                  <a:cubicBezTo>
                    <a:pt x="41440" y="30308"/>
                    <a:pt x="41742" y="32291"/>
                    <a:pt x="43254" y="32425"/>
                  </a:cubicBezTo>
                  <a:cubicBezTo>
                    <a:pt x="43343" y="32439"/>
                    <a:pt x="43432" y="32446"/>
                    <a:pt x="43520" y="32446"/>
                  </a:cubicBezTo>
                  <a:cubicBezTo>
                    <a:pt x="45121" y="32446"/>
                    <a:pt x="46716" y="30235"/>
                    <a:pt x="45506" y="28930"/>
                  </a:cubicBezTo>
                  <a:cubicBezTo>
                    <a:pt x="47321" y="28493"/>
                    <a:pt x="48027" y="25972"/>
                    <a:pt x="47758" y="24292"/>
                  </a:cubicBezTo>
                  <a:cubicBezTo>
                    <a:pt x="47624" y="23888"/>
                    <a:pt x="47758" y="23754"/>
                    <a:pt x="47624" y="23317"/>
                  </a:cubicBezTo>
                  <a:cubicBezTo>
                    <a:pt x="47321" y="23048"/>
                    <a:pt x="46615" y="23048"/>
                    <a:pt x="46615" y="22746"/>
                  </a:cubicBezTo>
                  <a:cubicBezTo>
                    <a:pt x="46481" y="22342"/>
                    <a:pt x="47456" y="20931"/>
                    <a:pt x="47456" y="20393"/>
                  </a:cubicBezTo>
                  <a:cubicBezTo>
                    <a:pt x="47888" y="18166"/>
                    <a:pt x="47334" y="12258"/>
                    <a:pt x="44200" y="12258"/>
                  </a:cubicBezTo>
                  <a:cubicBezTo>
                    <a:pt x="44166" y="12258"/>
                    <a:pt x="44130" y="12258"/>
                    <a:pt x="44095" y="12260"/>
                  </a:cubicBezTo>
                  <a:cubicBezTo>
                    <a:pt x="44095" y="10311"/>
                    <a:pt x="42145" y="7924"/>
                    <a:pt x="40734" y="6647"/>
                  </a:cubicBezTo>
                  <a:cubicBezTo>
                    <a:pt x="39894" y="5807"/>
                    <a:pt x="39490" y="5941"/>
                    <a:pt x="38516" y="5673"/>
                  </a:cubicBezTo>
                  <a:cubicBezTo>
                    <a:pt x="37373" y="5404"/>
                    <a:pt x="37944" y="5269"/>
                    <a:pt x="37239" y="4127"/>
                  </a:cubicBezTo>
                  <a:cubicBezTo>
                    <a:pt x="36527" y="2605"/>
                    <a:pt x="33432" y="994"/>
                    <a:pt x="31042" y="994"/>
                  </a:cubicBezTo>
                  <a:cubicBezTo>
                    <a:pt x="30159" y="994"/>
                    <a:pt x="29372" y="1214"/>
                    <a:pt x="28836" y="1740"/>
                  </a:cubicBezTo>
                  <a:cubicBezTo>
                    <a:pt x="27727" y="60"/>
                    <a:pt x="25610" y="60"/>
                    <a:pt x="23795" y="60"/>
                  </a:cubicBezTo>
                  <a:cubicBezTo>
                    <a:pt x="23235" y="60"/>
                    <a:pt x="22735" y="0"/>
                    <a:pt x="2221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31"/>
            <p:cNvSpPr/>
            <p:nvPr/>
          </p:nvSpPr>
          <p:spPr>
            <a:xfrm>
              <a:off x="5715495" y="3061677"/>
              <a:ext cx="8386" cy="5249"/>
            </a:xfrm>
            <a:custGeom>
              <a:avLst/>
              <a:gdLst/>
              <a:ahLst/>
              <a:cxnLst/>
              <a:rect l="l" t="t" r="r" b="b"/>
              <a:pathLst>
                <a:path w="270" h="169" extrusionOk="0">
                  <a:moveTo>
                    <a:pt x="269" y="1"/>
                  </a:moveTo>
                  <a:cubicBezTo>
                    <a:pt x="135" y="1"/>
                    <a:pt x="0" y="169"/>
                    <a:pt x="0" y="169"/>
                  </a:cubicBezTo>
                  <a:cubicBezTo>
                    <a:pt x="0" y="169"/>
                    <a:pt x="135" y="169"/>
                    <a:pt x="269" y="1"/>
                  </a:cubicBezTo>
                  <a:close/>
                </a:path>
              </a:pathLst>
            </a:custGeom>
            <a:solidFill>
              <a:srgbClr val="CDC4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31"/>
            <p:cNvSpPr/>
            <p:nvPr/>
          </p:nvSpPr>
          <p:spPr>
            <a:xfrm>
              <a:off x="6324086" y="3197379"/>
              <a:ext cx="96069" cy="52243"/>
            </a:xfrm>
            <a:custGeom>
              <a:avLst/>
              <a:gdLst/>
              <a:ahLst/>
              <a:cxnLst/>
              <a:rect l="l" t="t" r="r" b="b"/>
              <a:pathLst>
                <a:path w="3093" h="1682" extrusionOk="0">
                  <a:moveTo>
                    <a:pt x="3092" y="1"/>
                  </a:moveTo>
                  <a:lnTo>
                    <a:pt x="3092" y="1"/>
                  </a:lnTo>
                  <a:cubicBezTo>
                    <a:pt x="2118" y="673"/>
                    <a:pt x="1109" y="1244"/>
                    <a:pt x="0" y="1681"/>
                  </a:cubicBezTo>
                  <a:cubicBezTo>
                    <a:pt x="1109" y="1244"/>
                    <a:pt x="2252" y="673"/>
                    <a:pt x="3092" y="1"/>
                  </a:cubicBezTo>
                  <a:close/>
                </a:path>
              </a:pathLst>
            </a:custGeom>
            <a:solidFill>
              <a:srgbClr val="865F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31"/>
            <p:cNvSpPr/>
            <p:nvPr/>
          </p:nvSpPr>
          <p:spPr>
            <a:xfrm>
              <a:off x="6420124" y="3127432"/>
              <a:ext cx="221334" cy="78334"/>
            </a:xfrm>
            <a:custGeom>
              <a:avLst/>
              <a:gdLst/>
              <a:ahLst/>
              <a:cxnLst/>
              <a:rect l="l" t="t" r="r" b="b"/>
              <a:pathLst>
                <a:path w="7126" h="2522" extrusionOk="0">
                  <a:moveTo>
                    <a:pt x="1950" y="270"/>
                  </a:moveTo>
                  <a:cubicBezTo>
                    <a:pt x="1950" y="1681"/>
                    <a:pt x="3764" y="2522"/>
                    <a:pt x="5176" y="2522"/>
                  </a:cubicBezTo>
                  <a:cubicBezTo>
                    <a:pt x="6151" y="2522"/>
                    <a:pt x="6856" y="2085"/>
                    <a:pt x="7125" y="1412"/>
                  </a:cubicBezTo>
                  <a:lnTo>
                    <a:pt x="7125" y="1412"/>
                  </a:lnTo>
                  <a:cubicBezTo>
                    <a:pt x="6856" y="2085"/>
                    <a:pt x="6151" y="2522"/>
                    <a:pt x="5176" y="2522"/>
                  </a:cubicBezTo>
                  <a:cubicBezTo>
                    <a:pt x="3764" y="2522"/>
                    <a:pt x="1950" y="1681"/>
                    <a:pt x="1950" y="270"/>
                  </a:cubicBezTo>
                  <a:close/>
                  <a:moveTo>
                    <a:pt x="1950" y="1"/>
                  </a:moveTo>
                  <a:cubicBezTo>
                    <a:pt x="1378" y="841"/>
                    <a:pt x="706" y="1547"/>
                    <a:pt x="0" y="2253"/>
                  </a:cubicBezTo>
                  <a:lnTo>
                    <a:pt x="0" y="2253"/>
                  </a:lnTo>
                  <a:cubicBezTo>
                    <a:pt x="706" y="1547"/>
                    <a:pt x="1378" y="841"/>
                    <a:pt x="1950" y="1"/>
                  </a:cubicBezTo>
                  <a:close/>
                </a:path>
              </a:pathLst>
            </a:custGeom>
            <a:solidFill>
              <a:srgbClr val="6E47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31"/>
            <p:cNvSpPr/>
            <p:nvPr/>
          </p:nvSpPr>
          <p:spPr>
            <a:xfrm>
              <a:off x="6119462" y="3187999"/>
              <a:ext cx="126353" cy="61623"/>
            </a:xfrm>
            <a:custGeom>
              <a:avLst/>
              <a:gdLst/>
              <a:ahLst/>
              <a:cxnLst/>
              <a:rect l="l" t="t" r="r" b="b"/>
              <a:pathLst>
                <a:path w="4068" h="1984" extrusionOk="0">
                  <a:moveTo>
                    <a:pt x="3933" y="0"/>
                  </a:moveTo>
                  <a:cubicBezTo>
                    <a:pt x="3093" y="1143"/>
                    <a:pt x="1413" y="1983"/>
                    <a:pt x="1" y="1983"/>
                  </a:cubicBezTo>
                  <a:cubicBezTo>
                    <a:pt x="1413" y="1983"/>
                    <a:pt x="3093" y="1143"/>
                    <a:pt x="4068" y="0"/>
                  </a:cubicBezTo>
                  <a:close/>
                </a:path>
              </a:pathLst>
            </a:custGeom>
            <a:solidFill>
              <a:srgbClr val="865F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31"/>
            <p:cNvSpPr/>
            <p:nvPr/>
          </p:nvSpPr>
          <p:spPr>
            <a:xfrm>
              <a:off x="5854333" y="3344573"/>
              <a:ext cx="31" cy="4193"/>
            </a:xfrm>
            <a:custGeom>
              <a:avLst/>
              <a:gdLst/>
              <a:ahLst/>
              <a:cxnLst/>
              <a:rect l="l" t="t" r="r" b="b"/>
              <a:pathLst>
                <a:path w="1" h="135" extrusionOk="0">
                  <a:moveTo>
                    <a:pt x="0" y="0"/>
                  </a:moveTo>
                  <a:lnTo>
                    <a:pt x="0" y="0"/>
                  </a:lnTo>
                  <a:lnTo>
                    <a:pt x="0" y="135"/>
                  </a:lnTo>
                  <a:lnTo>
                    <a:pt x="0" y="135"/>
                  </a:lnTo>
                  <a:close/>
                </a:path>
              </a:pathLst>
            </a:custGeom>
            <a:solidFill>
              <a:srgbClr val="A9928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31"/>
            <p:cNvSpPr/>
            <p:nvPr/>
          </p:nvSpPr>
          <p:spPr>
            <a:xfrm>
              <a:off x="5854333" y="3276272"/>
              <a:ext cx="43639" cy="72494"/>
            </a:xfrm>
            <a:custGeom>
              <a:avLst/>
              <a:gdLst/>
              <a:ahLst/>
              <a:cxnLst/>
              <a:rect l="l" t="t" r="r" b="b"/>
              <a:pathLst>
                <a:path w="1405" h="2334" extrusionOk="0">
                  <a:moveTo>
                    <a:pt x="1405" y="1"/>
                  </a:moveTo>
                  <a:lnTo>
                    <a:pt x="1405" y="1"/>
                  </a:lnTo>
                  <a:cubicBezTo>
                    <a:pt x="1103" y="837"/>
                    <a:pt x="701" y="1799"/>
                    <a:pt x="0" y="2199"/>
                  </a:cubicBezTo>
                  <a:lnTo>
                    <a:pt x="0" y="2334"/>
                  </a:lnTo>
                  <a:cubicBezTo>
                    <a:pt x="701" y="1800"/>
                    <a:pt x="1103" y="837"/>
                    <a:pt x="1405" y="1"/>
                  </a:cubicBezTo>
                  <a:close/>
                </a:path>
              </a:pathLst>
            </a:custGeom>
            <a:solidFill>
              <a:srgbClr val="6E47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31"/>
            <p:cNvSpPr/>
            <p:nvPr/>
          </p:nvSpPr>
          <p:spPr>
            <a:xfrm>
              <a:off x="5659120" y="3179644"/>
              <a:ext cx="1465664" cy="208817"/>
            </a:xfrm>
            <a:custGeom>
              <a:avLst/>
              <a:gdLst/>
              <a:ahLst/>
              <a:cxnLst/>
              <a:rect l="l" t="t" r="r" b="b"/>
              <a:pathLst>
                <a:path w="47188" h="6723" extrusionOk="0">
                  <a:moveTo>
                    <a:pt x="45372" y="4470"/>
                  </a:moveTo>
                  <a:cubicBezTo>
                    <a:pt x="45204" y="5613"/>
                    <a:pt x="44095" y="6722"/>
                    <a:pt x="42986" y="6722"/>
                  </a:cubicBezTo>
                  <a:lnTo>
                    <a:pt x="42683" y="6722"/>
                  </a:lnTo>
                  <a:cubicBezTo>
                    <a:pt x="42549" y="6722"/>
                    <a:pt x="42280" y="6722"/>
                    <a:pt x="42146" y="6588"/>
                  </a:cubicBezTo>
                  <a:lnTo>
                    <a:pt x="42146" y="6588"/>
                  </a:lnTo>
                  <a:cubicBezTo>
                    <a:pt x="42280" y="6722"/>
                    <a:pt x="42549" y="6722"/>
                    <a:pt x="42683" y="6722"/>
                  </a:cubicBezTo>
                  <a:lnTo>
                    <a:pt x="42986" y="6722"/>
                  </a:lnTo>
                  <a:cubicBezTo>
                    <a:pt x="44095" y="6722"/>
                    <a:pt x="45204" y="5613"/>
                    <a:pt x="45372" y="4470"/>
                  </a:cubicBezTo>
                  <a:close/>
                  <a:moveTo>
                    <a:pt x="1" y="135"/>
                  </a:moveTo>
                  <a:cubicBezTo>
                    <a:pt x="1" y="706"/>
                    <a:pt x="1" y="1109"/>
                    <a:pt x="135" y="1546"/>
                  </a:cubicBezTo>
                  <a:cubicBezTo>
                    <a:pt x="673" y="2521"/>
                    <a:pt x="1379" y="3092"/>
                    <a:pt x="2521" y="3092"/>
                  </a:cubicBezTo>
                  <a:lnTo>
                    <a:pt x="2656" y="3092"/>
                  </a:lnTo>
                  <a:cubicBezTo>
                    <a:pt x="3059" y="3092"/>
                    <a:pt x="3630" y="3092"/>
                    <a:pt x="4034" y="2790"/>
                  </a:cubicBezTo>
                  <a:lnTo>
                    <a:pt x="4034" y="2790"/>
                  </a:lnTo>
                  <a:cubicBezTo>
                    <a:pt x="3630" y="3092"/>
                    <a:pt x="3059" y="3092"/>
                    <a:pt x="2656" y="3092"/>
                  </a:cubicBezTo>
                  <a:lnTo>
                    <a:pt x="2521" y="3092"/>
                  </a:lnTo>
                  <a:cubicBezTo>
                    <a:pt x="1379" y="3092"/>
                    <a:pt x="673" y="2521"/>
                    <a:pt x="135" y="1546"/>
                  </a:cubicBezTo>
                  <a:cubicBezTo>
                    <a:pt x="1" y="1109"/>
                    <a:pt x="1" y="706"/>
                    <a:pt x="1" y="135"/>
                  </a:cubicBezTo>
                  <a:close/>
                  <a:moveTo>
                    <a:pt x="47187" y="0"/>
                  </a:moveTo>
                  <a:cubicBezTo>
                    <a:pt x="47053" y="1412"/>
                    <a:pt x="46347" y="2924"/>
                    <a:pt x="44935" y="3227"/>
                  </a:cubicBezTo>
                  <a:lnTo>
                    <a:pt x="44935" y="3227"/>
                  </a:lnTo>
                  <a:cubicBezTo>
                    <a:pt x="46347" y="2924"/>
                    <a:pt x="47053" y="1412"/>
                    <a:pt x="47187" y="0"/>
                  </a:cubicBezTo>
                  <a:close/>
                </a:path>
              </a:pathLst>
            </a:custGeom>
            <a:solidFill>
              <a:srgbClr val="CDC4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31"/>
            <p:cNvSpPr/>
            <p:nvPr/>
          </p:nvSpPr>
          <p:spPr>
            <a:xfrm>
              <a:off x="6968149" y="3384237"/>
              <a:ext cx="31" cy="31"/>
            </a:xfrm>
            <a:custGeom>
              <a:avLst/>
              <a:gdLst/>
              <a:ahLst/>
              <a:cxnLst/>
              <a:rect l="l" t="t" r="r" b="b"/>
              <a:pathLst>
                <a:path w="1" h="1" extrusionOk="0">
                  <a:moveTo>
                    <a:pt x="1" y="1"/>
                  </a:moveTo>
                  <a:lnTo>
                    <a:pt x="1" y="1"/>
                  </a:lnTo>
                  <a:lnTo>
                    <a:pt x="1" y="1"/>
                  </a:lnTo>
                  <a:lnTo>
                    <a:pt x="1" y="1"/>
                  </a:lnTo>
                  <a:close/>
                </a:path>
              </a:pathLst>
            </a:custGeom>
            <a:solidFill>
              <a:srgbClr val="865F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31"/>
            <p:cNvSpPr/>
            <p:nvPr/>
          </p:nvSpPr>
          <p:spPr>
            <a:xfrm>
              <a:off x="6880497" y="3314289"/>
              <a:ext cx="87683" cy="69978"/>
            </a:xfrm>
            <a:custGeom>
              <a:avLst/>
              <a:gdLst/>
              <a:ahLst/>
              <a:cxnLst/>
              <a:rect l="l" t="t" r="r" b="b"/>
              <a:pathLst>
                <a:path w="2823" h="2253" extrusionOk="0">
                  <a:moveTo>
                    <a:pt x="0" y="1"/>
                  </a:moveTo>
                  <a:cubicBezTo>
                    <a:pt x="1411" y="270"/>
                    <a:pt x="1680" y="1816"/>
                    <a:pt x="2823" y="2253"/>
                  </a:cubicBezTo>
                  <a:cubicBezTo>
                    <a:pt x="1680" y="1681"/>
                    <a:pt x="1411" y="270"/>
                    <a:pt x="0" y="1"/>
                  </a:cubicBezTo>
                  <a:close/>
                </a:path>
              </a:pathLst>
            </a:custGeom>
            <a:solidFill>
              <a:srgbClr val="6E47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31"/>
            <p:cNvSpPr/>
            <p:nvPr/>
          </p:nvSpPr>
          <p:spPr>
            <a:xfrm>
              <a:off x="5659120" y="2836212"/>
              <a:ext cx="1465664" cy="552249"/>
            </a:xfrm>
            <a:custGeom>
              <a:avLst/>
              <a:gdLst/>
              <a:ahLst/>
              <a:cxnLst/>
              <a:rect l="l" t="t" r="r" b="b"/>
              <a:pathLst>
                <a:path w="47188" h="17780" extrusionOk="0">
                  <a:moveTo>
                    <a:pt x="2084" y="7260"/>
                  </a:moveTo>
                  <a:cubicBezTo>
                    <a:pt x="2009" y="7294"/>
                    <a:pt x="1935" y="7334"/>
                    <a:pt x="1862" y="7377"/>
                  </a:cubicBezTo>
                  <a:lnTo>
                    <a:pt x="1862" y="7377"/>
                  </a:lnTo>
                  <a:cubicBezTo>
                    <a:pt x="1913" y="7328"/>
                    <a:pt x="1999" y="7260"/>
                    <a:pt x="2084" y="7260"/>
                  </a:cubicBezTo>
                  <a:close/>
                  <a:moveTo>
                    <a:pt x="28837" y="0"/>
                  </a:moveTo>
                  <a:cubicBezTo>
                    <a:pt x="28568" y="0"/>
                    <a:pt x="28400" y="0"/>
                    <a:pt x="28265" y="135"/>
                  </a:cubicBezTo>
                  <a:cubicBezTo>
                    <a:pt x="27156" y="1546"/>
                    <a:pt x="25745" y="2521"/>
                    <a:pt x="24064" y="3058"/>
                  </a:cubicBezTo>
                  <a:cubicBezTo>
                    <a:pt x="23661" y="3058"/>
                    <a:pt x="23090" y="3361"/>
                    <a:pt x="22518" y="3361"/>
                  </a:cubicBezTo>
                  <a:cubicBezTo>
                    <a:pt x="21981" y="3361"/>
                    <a:pt x="21544" y="3227"/>
                    <a:pt x="21275" y="2790"/>
                  </a:cubicBezTo>
                  <a:lnTo>
                    <a:pt x="21275" y="2655"/>
                  </a:lnTo>
                  <a:cubicBezTo>
                    <a:pt x="21140" y="2386"/>
                    <a:pt x="20838" y="2084"/>
                    <a:pt x="20569" y="2084"/>
                  </a:cubicBezTo>
                  <a:cubicBezTo>
                    <a:pt x="20435" y="2084"/>
                    <a:pt x="20300" y="2084"/>
                    <a:pt x="20166" y="2218"/>
                  </a:cubicBezTo>
                  <a:cubicBezTo>
                    <a:pt x="19326" y="2655"/>
                    <a:pt x="18317" y="3058"/>
                    <a:pt x="17477" y="3058"/>
                  </a:cubicBezTo>
                  <a:cubicBezTo>
                    <a:pt x="17343" y="3058"/>
                    <a:pt x="17074" y="2924"/>
                    <a:pt x="16939" y="2924"/>
                  </a:cubicBezTo>
                  <a:cubicBezTo>
                    <a:pt x="16099" y="2790"/>
                    <a:pt x="15797" y="2386"/>
                    <a:pt x="15662" y="2084"/>
                  </a:cubicBezTo>
                  <a:cubicBezTo>
                    <a:pt x="15528" y="1815"/>
                    <a:pt x="15259" y="1681"/>
                    <a:pt x="14956" y="1681"/>
                  </a:cubicBezTo>
                  <a:cubicBezTo>
                    <a:pt x="14822" y="1681"/>
                    <a:pt x="14553" y="1681"/>
                    <a:pt x="14419" y="1949"/>
                  </a:cubicBezTo>
                  <a:cubicBezTo>
                    <a:pt x="13847" y="2790"/>
                    <a:pt x="13007" y="3630"/>
                    <a:pt x="12032" y="4067"/>
                  </a:cubicBezTo>
                  <a:cubicBezTo>
                    <a:pt x="11058" y="4336"/>
                    <a:pt x="10083" y="4907"/>
                    <a:pt x="9377" y="5747"/>
                  </a:cubicBezTo>
                  <a:cubicBezTo>
                    <a:pt x="9075" y="6150"/>
                    <a:pt x="8672" y="6419"/>
                    <a:pt x="8403" y="6419"/>
                  </a:cubicBezTo>
                  <a:cubicBezTo>
                    <a:pt x="7966" y="6419"/>
                    <a:pt x="7562" y="6150"/>
                    <a:pt x="7126" y="5445"/>
                  </a:cubicBezTo>
                  <a:cubicBezTo>
                    <a:pt x="6991" y="5176"/>
                    <a:pt x="6857" y="4739"/>
                    <a:pt x="6857" y="4470"/>
                  </a:cubicBezTo>
                  <a:cubicBezTo>
                    <a:pt x="6722" y="4067"/>
                    <a:pt x="6420" y="3764"/>
                    <a:pt x="6151" y="3764"/>
                  </a:cubicBezTo>
                  <a:cubicBezTo>
                    <a:pt x="6017" y="3764"/>
                    <a:pt x="6017" y="3764"/>
                    <a:pt x="6017" y="3899"/>
                  </a:cubicBezTo>
                  <a:lnTo>
                    <a:pt x="5176" y="3899"/>
                  </a:lnTo>
                  <a:cubicBezTo>
                    <a:pt x="4034" y="3764"/>
                    <a:pt x="3361" y="3361"/>
                    <a:pt x="2790" y="2218"/>
                  </a:cubicBezTo>
                  <a:cubicBezTo>
                    <a:pt x="2656" y="1815"/>
                    <a:pt x="2656" y="1378"/>
                    <a:pt x="2656" y="840"/>
                  </a:cubicBezTo>
                  <a:cubicBezTo>
                    <a:pt x="2084" y="1546"/>
                    <a:pt x="1815" y="2218"/>
                    <a:pt x="1681" y="3058"/>
                  </a:cubicBezTo>
                  <a:cubicBezTo>
                    <a:pt x="1513" y="3495"/>
                    <a:pt x="1110" y="4907"/>
                    <a:pt x="1110" y="6016"/>
                  </a:cubicBezTo>
                  <a:cubicBezTo>
                    <a:pt x="1110" y="6708"/>
                    <a:pt x="1239" y="7400"/>
                    <a:pt x="1783" y="7427"/>
                  </a:cubicBezTo>
                  <a:lnTo>
                    <a:pt x="1783" y="7427"/>
                  </a:lnTo>
                  <a:cubicBezTo>
                    <a:pt x="707" y="8131"/>
                    <a:pt x="1" y="9774"/>
                    <a:pt x="1" y="11192"/>
                  </a:cubicBezTo>
                  <a:cubicBezTo>
                    <a:pt x="1" y="11763"/>
                    <a:pt x="1" y="12166"/>
                    <a:pt x="135" y="12603"/>
                  </a:cubicBezTo>
                  <a:cubicBezTo>
                    <a:pt x="673" y="13578"/>
                    <a:pt x="1379" y="14149"/>
                    <a:pt x="2521" y="14149"/>
                  </a:cubicBezTo>
                  <a:lnTo>
                    <a:pt x="2656" y="14149"/>
                  </a:lnTo>
                  <a:cubicBezTo>
                    <a:pt x="3059" y="14149"/>
                    <a:pt x="3630" y="14149"/>
                    <a:pt x="4034" y="13847"/>
                  </a:cubicBezTo>
                  <a:lnTo>
                    <a:pt x="4034" y="14284"/>
                  </a:lnTo>
                  <a:cubicBezTo>
                    <a:pt x="4034" y="14687"/>
                    <a:pt x="4202" y="15258"/>
                    <a:pt x="4471" y="15662"/>
                  </a:cubicBezTo>
                  <a:cubicBezTo>
                    <a:pt x="4874" y="16367"/>
                    <a:pt x="5311" y="16670"/>
                    <a:pt x="5714" y="16670"/>
                  </a:cubicBezTo>
                  <a:cubicBezTo>
                    <a:pt x="5882" y="16670"/>
                    <a:pt x="6151" y="16502"/>
                    <a:pt x="6285" y="16367"/>
                  </a:cubicBezTo>
                  <a:cubicBezTo>
                    <a:pt x="6991" y="15964"/>
                    <a:pt x="7394" y="14990"/>
                    <a:pt x="7697" y="14149"/>
                  </a:cubicBezTo>
                  <a:cubicBezTo>
                    <a:pt x="7966" y="14418"/>
                    <a:pt x="8403" y="14418"/>
                    <a:pt x="8672" y="14418"/>
                  </a:cubicBezTo>
                  <a:cubicBezTo>
                    <a:pt x="10352" y="14418"/>
                    <a:pt x="11898" y="12301"/>
                    <a:pt x="12436" y="10923"/>
                  </a:cubicBezTo>
                  <a:cubicBezTo>
                    <a:pt x="13007" y="11763"/>
                    <a:pt x="12873" y="12301"/>
                    <a:pt x="13444" y="12872"/>
                  </a:cubicBezTo>
                  <a:cubicBezTo>
                    <a:pt x="13578" y="13007"/>
                    <a:pt x="13847" y="13141"/>
                    <a:pt x="14284" y="13141"/>
                  </a:cubicBezTo>
                  <a:cubicBezTo>
                    <a:pt x="14419" y="13309"/>
                    <a:pt x="14688" y="13309"/>
                    <a:pt x="14822" y="13309"/>
                  </a:cubicBezTo>
                  <a:cubicBezTo>
                    <a:pt x="16234" y="13309"/>
                    <a:pt x="17914" y="12469"/>
                    <a:pt x="18889" y="11326"/>
                  </a:cubicBezTo>
                  <a:lnTo>
                    <a:pt x="18889" y="11326"/>
                  </a:lnTo>
                  <a:cubicBezTo>
                    <a:pt x="18620" y="11763"/>
                    <a:pt x="18485" y="12166"/>
                    <a:pt x="18485" y="12603"/>
                  </a:cubicBezTo>
                  <a:cubicBezTo>
                    <a:pt x="18485" y="12738"/>
                    <a:pt x="18620" y="12872"/>
                    <a:pt x="18620" y="13007"/>
                  </a:cubicBezTo>
                  <a:cubicBezTo>
                    <a:pt x="18889" y="13444"/>
                    <a:pt x="19326" y="13578"/>
                    <a:pt x="19863" y="13578"/>
                  </a:cubicBezTo>
                  <a:cubicBezTo>
                    <a:pt x="20435" y="13578"/>
                    <a:pt x="21006" y="13444"/>
                    <a:pt x="21409" y="13309"/>
                  </a:cubicBezTo>
                  <a:cubicBezTo>
                    <a:pt x="22518" y="12872"/>
                    <a:pt x="23527" y="12301"/>
                    <a:pt x="24501" y="11629"/>
                  </a:cubicBezTo>
                  <a:cubicBezTo>
                    <a:pt x="25207" y="10923"/>
                    <a:pt x="25879" y="10217"/>
                    <a:pt x="26451" y="9377"/>
                  </a:cubicBezTo>
                  <a:lnTo>
                    <a:pt x="26451" y="9646"/>
                  </a:lnTo>
                  <a:cubicBezTo>
                    <a:pt x="26451" y="11057"/>
                    <a:pt x="28265" y="11898"/>
                    <a:pt x="29677" y="11898"/>
                  </a:cubicBezTo>
                  <a:cubicBezTo>
                    <a:pt x="30652" y="11898"/>
                    <a:pt x="31357" y="11461"/>
                    <a:pt x="31626" y="10788"/>
                  </a:cubicBezTo>
                  <a:lnTo>
                    <a:pt x="31626" y="10788"/>
                  </a:lnTo>
                  <a:cubicBezTo>
                    <a:pt x="31492" y="11192"/>
                    <a:pt x="31492" y="11763"/>
                    <a:pt x="31357" y="12301"/>
                  </a:cubicBezTo>
                  <a:cubicBezTo>
                    <a:pt x="31357" y="13309"/>
                    <a:pt x="31357" y="14418"/>
                    <a:pt x="31929" y="15393"/>
                  </a:cubicBezTo>
                  <a:cubicBezTo>
                    <a:pt x="32601" y="16233"/>
                    <a:pt x="33307" y="16670"/>
                    <a:pt x="34147" y="16670"/>
                  </a:cubicBezTo>
                  <a:cubicBezTo>
                    <a:pt x="34584" y="16670"/>
                    <a:pt x="35122" y="16502"/>
                    <a:pt x="35693" y="16233"/>
                  </a:cubicBezTo>
                  <a:cubicBezTo>
                    <a:pt x="36533" y="15662"/>
                    <a:pt x="37373" y="15258"/>
                    <a:pt x="38482" y="15258"/>
                  </a:cubicBezTo>
                  <a:cubicBezTo>
                    <a:pt x="38785" y="15258"/>
                    <a:pt x="39054" y="15258"/>
                    <a:pt x="39323" y="15393"/>
                  </a:cubicBezTo>
                  <a:cubicBezTo>
                    <a:pt x="40734" y="15662"/>
                    <a:pt x="41003" y="17073"/>
                    <a:pt x="42146" y="17645"/>
                  </a:cubicBezTo>
                  <a:cubicBezTo>
                    <a:pt x="42280" y="17779"/>
                    <a:pt x="42549" y="17779"/>
                    <a:pt x="42683" y="17779"/>
                  </a:cubicBezTo>
                  <a:lnTo>
                    <a:pt x="42986" y="17779"/>
                  </a:lnTo>
                  <a:cubicBezTo>
                    <a:pt x="44095" y="17779"/>
                    <a:pt x="45204" y="16670"/>
                    <a:pt x="45372" y="15527"/>
                  </a:cubicBezTo>
                  <a:cubicBezTo>
                    <a:pt x="45372" y="15124"/>
                    <a:pt x="45204" y="14687"/>
                    <a:pt x="44935" y="14284"/>
                  </a:cubicBezTo>
                  <a:cubicBezTo>
                    <a:pt x="46347" y="13981"/>
                    <a:pt x="47053" y="12469"/>
                    <a:pt x="47187" y="11057"/>
                  </a:cubicBezTo>
                  <a:lnTo>
                    <a:pt x="47187" y="9646"/>
                  </a:lnTo>
                  <a:cubicBezTo>
                    <a:pt x="47053" y="9242"/>
                    <a:pt x="47187" y="9108"/>
                    <a:pt x="47053" y="8806"/>
                  </a:cubicBezTo>
                  <a:cubicBezTo>
                    <a:pt x="46750" y="8402"/>
                    <a:pt x="46044" y="8402"/>
                    <a:pt x="46044" y="8100"/>
                  </a:cubicBezTo>
                  <a:lnTo>
                    <a:pt x="46044" y="7965"/>
                  </a:lnTo>
                  <a:cubicBezTo>
                    <a:pt x="46044" y="7831"/>
                    <a:pt x="46044" y="7696"/>
                    <a:pt x="46212" y="7428"/>
                  </a:cubicBezTo>
                  <a:lnTo>
                    <a:pt x="46212" y="7428"/>
                  </a:lnTo>
                  <a:cubicBezTo>
                    <a:pt x="46044" y="7562"/>
                    <a:pt x="45775" y="7562"/>
                    <a:pt x="45641" y="7562"/>
                  </a:cubicBezTo>
                  <a:lnTo>
                    <a:pt x="45372" y="7562"/>
                  </a:lnTo>
                  <a:cubicBezTo>
                    <a:pt x="43826" y="7428"/>
                    <a:pt x="43524" y="5445"/>
                    <a:pt x="42011" y="5041"/>
                  </a:cubicBezTo>
                  <a:cubicBezTo>
                    <a:pt x="41709" y="5041"/>
                    <a:pt x="41440" y="4907"/>
                    <a:pt x="41171" y="4907"/>
                  </a:cubicBezTo>
                  <a:cubicBezTo>
                    <a:pt x="40028" y="4907"/>
                    <a:pt x="39188" y="5445"/>
                    <a:pt x="38348" y="5882"/>
                  </a:cubicBezTo>
                  <a:cubicBezTo>
                    <a:pt x="37810" y="6150"/>
                    <a:pt x="37239" y="6419"/>
                    <a:pt x="36802" y="6419"/>
                  </a:cubicBezTo>
                  <a:cubicBezTo>
                    <a:pt x="35962" y="6419"/>
                    <a:pt x="35290" y="6016"/>
                    <a:pt x="34584" y="5041"/>
                  </a:cubicBezTo>
                  <a:cubicBezTo>
                    <a:pt x="34012" y="4201"/>
                    <a:pt x="34012" y="3227"/>
                    <a:pt x="34012" y="2218"/>
                  </a:cubicBezTo>
                  <a:cubicBezTo>
                    <a:pt x="34012" y="1815"/>
                    <a:pt x="33744" y="1378"/>
                    <a:pt x="33307" y="1378"/>
                  </a:cubicBezTo>
                  <a:lnTo>
                    <a:pt x="33172" y="1546"/>
                  </a:lnTo>
                  <a:lnTo>
                    <a:pt x="32332" y="1546"/>
                  </a:lnTo>
                  <a:cubicBezTo>
                    <a:pt x="31223" y="1546"/>
                    <a:pt x="29946" y="1109"/>
                    <a:pt x="29408" y="269"/>
                  </a:cubicBezTo>
                  <a:cubicBezTo>
                    <a:pt x="29240" y="0"/>
                    <a:pt x="28971" y="0"/>
                    <a:pt x="2883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31"/>
            <p:cNvSpPr/>
            <p:nvPr/>
          </p:nvSpPr>
          <p:spPr>
            <a:xfrm>
              <a:off x="6133036" y="3492792"/>
              <a:ext cx="178533" cy="122190"/>
            </a:xfrm>
            <a:custGeom>
              <a:avLst/>
              <a:gdLst/>
              <a:ahLst/>
              <a:cxnLst/>
              <a:rect l="l" t="t" r="r" b="b"/>
              <a:pathLst>
                <a:path w="5748" h="3934" extrusionOk="0">
                  <a:moveTo>
                    <a:pt x="5311" y="1"/>
                  </a:moveTo>
                  <a:cubicBezTo>
                    <a:pt x="5042" y="1"/>
                    <a:pt x="4740" y="270"/>
                    <a:pt x="4740" y="572"/>
                  </a:cubicBezTo>
                  <a:cubicBezTo>
                    <a:pt x="4740" y="1816"/>
                    <a:pt x="3765" y="2790"/>
                    <a:pt x="2522" y="2925"/>
                  </a:cubicBezTo>
                  <a:cubicBezTo>
                    <a:pt x="2407" y="2958"/>
                    <a:pt x="2293" y="2973"/>
                    <a:pt x="2179" y="2973"/>
                  </a:cubicBezTo>
                  <a:cubicBezTo>
                    <a:pt x="1723" y="2973"/>
                    <a:pt x="1271" y="2737"/>
                    <a:pt x="841" y="2522"/>
                  </a:cubicBezTo>
                  <a:cubicBezTo>
                    <a:pt x="802" y="2482"/>
                    <a:pt x="736" y="2466"/>
                    <a:pt x="660" y="2466"/>
                  </a:cubicBezTo>
                  <a:cubicBezTo>
                    <a:pt x="477" y="2466"/>
                    <a:pt x="230" y="2561"/>
                    <a:pt x="135" y="2656"/>
                  </a:cubicBezTo>
                  <a:cubicBezTo>
                    <a:pt x="1" y="2925"/>
                    <a:pt x="135" y="3227"/>
                    <a:pt x="270" y="3362"/>
                  </a:cubicBezTo>
                  <a:cubicBezTo>
                    <a:pt x="841" y="3765"/>
                    <a:pt x="1547" y="3933"/>
                    <a:pt x="2219" y="3933"/>
                  </a:cubicBezTo>
                  <a:lnTo>
                    <a:pt x="2656" y="3933"/>
                  </a:lnTo>
                  <a:cubicBezTo>
                    <a:pt x="4336" y="3765"/>
                    <a:pt x="5748" y="2253"/>
                    <a:pt x="5748" y="572"/>
                  </a:cubicBezTo>
                  <a:cubicBezTo>
                    <a:pt x="5748" y="270"/>
                    <a:pt x="5580" y="1"/>
                    <a:pt x="53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31"/>
            <p:cNvSpPr/>
            <p:nvPr/>
          </p:nvSpPr>
          <p:spPr>
            <a:xfrm>
              <a:off x="6337660" y="3256735"/>
              <a:ext cx="234908" cy="209376"/>
            </a:xfrm>
            <a:custGeom>
              <a:avLst/>
              <a:gdLst/>
              <a:ahLst/>
              <a:cxnLst/>
              <a:rect l="l" t="t" r="r" b="b"/>
              <a:pathLst>
                <a:path w="7563" h="6741" extrusionOk="0">
                  <a:moveTo>
                    <a:pt x="3777" y="0"/>
                  </a:moveTo>
                  <a:cubicBezTo>
                    <a:pt x="2799" y="0"/>
                    <a:pt x="1814" y="426"/>
                    <a:pt x="1109" y="1283"/>
                  </a:cubicBezTo>
                  <a:cubicBezTo>
                    <a:pt x="0" y="2694"/>
                    <a:pt x="269" y="4811"/>
                    <a:pt x="1681" y="6055"/>
                  </a:cubicBezTo>
                  <a:cubicBezTo>
                    <a:pt x="2312" y="6518"/>
                    <a:pt x="3048" y="6741"/>
                    <a:pt x="3773" y="6741"/>
                  </a:cubicBezTo>
                  <a:cubicBezTo>
                    <a:pt x="4785" y="6741"/>
                    <a:pt x="5773" y="6306"/>
                    <a:pt x="6419" y="5484"/>
                  </a:cubicBezTo>
                  <a:cubicBezTo>
                    <a:pt x="7562" y="3971"/>
                    <a:pt x="7394" y="1854"/>
                    <a:pt x="5882" y="745"/>
                  </a:cubicBezTo>
                  <a:cubicBezTo>
                    <a:pt x="5270" y="249"/>
                    <a:pt x="4525" y="0"/>
                    <a:pt x="37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31"/>
            <p:cNvSpPr/>
            <p:nvPr/>
          </p:nvSpPr>
          <p:spPr>
            <a:xfrm>
              <a:off x="6384622" y="3440611"/>
              <a:ext cx="266216" cy="134677"/>
            </a:xfrm>
            <a:custGeom>
              <a:avLst/>
              <a:gdLst/>
              <a:ahLst/>
              <a:cxnLst/>
              <a:rect l="l" t="t" r="r" b="b"/>
              <a:pathLst>
                <a:path w="8571" h="4336" extrusionOk="0">
                  <a:moveTo>
                    <a:pt x="4202" y="0"/>
                  </a:moveTo>
                  <a:cubicBezTo>
                    <a:pt x="1983" y="135"/>
                    <a:pt x="1" y="1110"/>
                    <a:pt x="169" y="2252"/>
                  </a:cubicBezTo>
                  <a:cubicBezTo>
                    <a:pt x="169" y="3496"/>
                    <a:pt x="1983" y="4336"/>
                    <a:pt x="4370" y="4336"/>
                  </a:cubicBezTo>
                  <a:cubicBezTo>
                    <a:pt x="6588" y="4202"/>
                    <a:pt x="8571" y="3227"/>
                    <a:pt x="8403" y="2084"/>
                  </a:cubicBezTo>
                  <a:cubicBezTo>
                    <a:pt x="8403" y="841"/>
                    <a:pt x="6588" y="0"/>
                    <a:pt x="42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31"/>
            <p:cNvSpPr/>
            <p:nvPr/>
          </p:nvSpPr>
          <p:spPr>
            <a:xfrm>
              <a:off x="5893997" y="3288416"/>
              <a:ext cx="217172" cy="192914"/>
            </a:xfrm>
            <a:custGeom>
              <a:avLst/>
              <a:gdLst/>
              <a:ahLst/>
              <a:cxnLst/>
              <a:rect l="l" t="t" r="r" b="b"/>
              <a:pathLst>
                <a:path w="6992" h="6211" extrusionOk="0">
                  <a:moveTo>
                    <a:pt x="3413" y="1"/>
                  </a:moveTo>
                  <a:cubicBezTo>
                    <a:pt x="2734" y="1"/>
                    <a:pt x="2061" y="223"/>
                    <a:pt x="1513" y="699"/>
                  </a:cubicBezTo>
                  <a:cubicBezTo>
                    <a:pt x="135" y="1674"/>
                    <a:pt x="0" y="3623"/>
                    <a:pt x="975" y="5035"/>
                  </a:cubicBezTo>
                  <a:cubicBezTo>
                    <a:pt x="1593" y="5821"/>
                    <a:pt x="2470" y="6211"/>
                    <a:pt x="3371" y="6211"/>
                  </a:cubicBezTo>
                  <a:cubicBezTo>
                    <a:pt x="4088" y="6211"/>
                    <a:pt x="4819" y="5963"/>
                    <a:pt x="5445" y="5472"/>
                  </a:cubicBezTo>
                  <a:cubicBezTo>
                    <a:pt x="6722" y="4464"/>
                    <a:pt x="6991" y="2514"/>
                    <a:pt x="5882" y="1103"/>
                  </a:cubicBezTo>
                  <a:cubicBezTo>
                    <a:pt x="5230" y="393"/>
                    <a:pt x="4315" y="1"/>
                    <a:pt x="34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31"/>
            <p:cNvSpPr/>
            <p:nvPr/>
          </p:nvSpPr>
          <p:spPr>
            <a:xfrm>
              <a:off x="5880424" y="3458346"/>
              <a:ext cx="182727" cy="121569"/>
            </a:xfrm>
            <a:custGeom>
              <a:avLst/>
              <a:gdLst/>
              <a:ahLst/>
              <a:cxnLst/>
              <a:rect l="l" t="t" r="r" b="b"/>
              <a:pathLst>
                <a:path w="5883" h="3914" extrusionOk="0">
                  <a:moveTo>
                    <a:pt x="1950" y="1"/>
                  </a:moveTo>
                  <a:cubicBezTo>
                    <a:pt x="1278" y="1"/>
                    <a:pt x="572" y="135"/>
                    <a:pt x="1" y="270"/>
                  </a:cubicBezTo>
                  <a:cubicBezTo>
                    <a:pt x="135" y="1110"/>
                    <a:pt x="135" y="1816"/>
                    <a:pt x="1" y="2656"/>
                  </a:cubicBezTo>
                  <a:lnTo>
                    <a:pt x="1" y="2925"/>
                  </a:lnTo>
                  <a:lnTo>
                    <a:pt x="1" y="3631"/>
                  </a:lnTo>
                  <a:cubicBezTo>
                    <a:pt x="572" y="3899"/>
                    <a:pt x="1278" y="3899"/>
                    <a:pt x="1950" y="3899"/>
                  </a:cubicBezTo>
                  <a:cubicBezTo>
                    <a:pt x="2100" y="3909"/>
                    <a:pt x="2248" y="3914"/>
                    <a:pt x="2394" y="3914"/>
                  </a:cubicBezTo>
                  <a:cubicBezTo>
                    <a:pt x="4315" y="3914"/>
                    <a:pt x="5882" y="3115"/>
                    <a:pt x="5882" y="2085"/>
                  </a:cubicBezTo>
                  <a:cubicBezTo>
                    <a:pt x="5882" y="1513"/>
                    <a:pt x="5479" y="975"/>
                    <a:pt x="4773" y="673"/>
                  </a:cubicBezTo>
                  <a:cubicBezTo>
                    <a:pt x="4067" y="270"/>
                    <a:pt x="3093" y="1"/>
                    <a:pt x="211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31"/>
            <p:cNvSpPr/>
            <p:nvPr/>
          </p:nvSpPr>
          <p:spPr>
            <a:xfrm>
              <a:off x="5858495" y="3818488"/>
              <a:ext cx="248481" cy="358775"/>
            </a:xfrm>
            <a:custGeom>
              <a:avLst/>
              <a:gdLst/>
              <a:ahLst/>
              <a:cxnLst/>
              <a:rect l="l" t="t" r="r" b="b"/>
              <a:pathLst>
                <a:path w="8000" h="11551" extrusionOk="0">
                  <a:moveTo>
                    <a:pt x="1" y="1"/>
                  </a:moveTo>
                  <a:lnTo>
                    <a:pt x="1" y="9815"/>
                  </a:lnTo>
                  <a:cubicBezTo>
                    <a:pt x="1" y="10251"/>
                    <a:pt x="135" y="10520"/>
                    <a:pt x="438" y="10655"/>
                  </a:cubicBezTo>
                  <a:cubicBezTo>
                    <a:pt x="1508" y="11271"/>
                    <a:pt x="2617" y="11551"/>
                    <a:pt x="3747" y="11551"/>
                  </a:cubicBezTo>
                  <a:cubicBezTo>
                    <a:pt x="4958" y="11551"/>
                    <a:pt x="6193" y="11229"/>
                    <a:pt x="7428" y="10655"/>
                  </a:cubicBezTo>
                  <a:cubicBezTo>
                    <a:pt x="7865" y="10520"/>
                    <a:pt x="8000" y="10251"/>
                    <a:pt x="8000" y="9815"/>
                  </a:cubicBezTo>
                  <a:lnTo>
                    <a:pt x="8000" y="1"/>
                  </a:lnTo>
                  <a:cubicBezTo>
                    <a:pt x="8000" y="707"/>
                    <a:pt x="6185" y="1144"/>
                    <a:pt x="4067" y="1144"/>
                  </a:cubicBezTo>
                  <a:cubicBezTo>
                    <a:pt x="1816" y="1144"/>
                    <a:pt x="1" y="707"/>
                    <a:pt x="1" y="1"/>
                  </a:cubicBezTo>
                  <a:close/>
                </a:path>
              </a:pathLst>
            </a:custGeom>
            <a:solidFill>
              <a:srgbClr val="74E2E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31"/>
            <p:cNvSpPr/>
            <p:nvPr/>
          </p:nvSpPr>
          <p:spPr>
            <a:xfrm>
              <a:off x="5858495" y="3818488"/>
              <a:ext cx="248481" cy="357036"/>
            </a:xfrm>
            <a:custGeom>
              <a:avLst/>
              <a:gdLst/>
              <a:ahLst/>
              <a:cxnLst/>
              <a:rect l="l" t="t" r="r" b="b"/>
              <a:pathLst>
                <a:path w="8000" h="11495" extrusionOk="0">
                  <a:moveTo>
                    <a:pt x="8000" y="1"/>
                  </a:moveTo>
                  <a:lnTo>
                    <a:pt x="8000" y="1"/>
                  </a:lnTo>
                  <a:lnTo>
                    <a:pt x="8000" y="5210"/>
                  </a:lnTo>
                  <a:lnTo>
                    <a:pt x="8000" y="5210"/>
                  </a:lnTo>
                  <a:lnTo>
                    <a:pt x="8000" y="1"/>
                  </a:lnTo>
                  <a:close/>
                  <a:moveTo>
                    <a:pt x="1" y="1"/>
                  </a:moveTo>
                  <a:lnTo>
                    <a:pt x="1" y="9815"/>
                  </a:lnTo>
                  <a:cubicBezTo>
                    <a:pt x="1" y="10251"/>
                    <a:pt x="135" y="10520"/>
                    <a:pt x="438" y="10655"/>
                  </a:cubicBezTo>
                  <a:cubicBezTo>
                    <a:pt x="1547" y="11361"/>
                    <a:pt x="2656" y="11495"/>
                    <a:pt x="3799" y="11495"/>
                  </a:cubicBezTo>
                  <a:cubicBezTo>
                    <a:pt x="4908" y="11495"/>
                    <a:pt x="6185" y="11226"/>
                    <a:pt x="7428" y="10655"/>
                  </a:cubicBezTo>
                  <a:cubicBezTo>
                    <a:pt x="7865" y="10520"/>
                    <a:pt x="8000" y="10251"/>
                    <a:pt x="8000" y="9815"/>
                  </a:cubicBezTo>
                  <a:lnTo>
                    <a:pt x="8000" y="9680"/>
                  </a:lnTo>
                  <a:lnTo>
                    <a:pt x="8000" y="9680"/>
                  </a:lnTo>
                  <a:lnTo>
                    <a:pt x="8000" y="9815"/>
                  </a:lnTo>
                  <a:cubicBezTo>
                    <a:pt x="8000" y="10251"/>
                    <a:pt x="7865" y="10520"/>
                    <a:pt x="7428" y="10655"/>
                  </a:cubicBezTo>
                  <a:cubicBezTo>
                    <a:pt x="6185" y="11226"/>
                    <a:pt x="4908" y="11495"/>
                    <a:pt x="3799" y="11495"/>
                  </a:cubicBezTo>
                  <a:cubicBezTo>
                    <a:pt x="2656" y="11495"/>
                    <a:pt x="1547" y="11361"/>
                    <a:pt x="438" y="10655"/>
                  </a:cubicBezTo>
                  <a:cubicBezTo>
                    <a:pt x="135" y="10520"/>
                    <a:pt x="1" y="10251"/>
                    <a:pt x="1" y="9815"/>
                  </a:cubicBezTo>
                  <a:lnTo>
                    <a:pt x="1" y="1"/>
                  </a:lnTo>
                  <a:close/>
                </a:path>
              </a:pathLst>
            </a:custGeom>
            <a:solidFill>
              <a:srgbClr val="E7B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31"/>
            <p:cNvSpPr/>
            <p:nvPr/>
          </p:nvSpPr>
          <p:spPr>
            <a:xfrm>
              <a:off x="6106945" y="3980311"/>
              <a:ext cx="31" cy="138870"/>
            </a:xfrm>
            <a:custGeom>
              <a:avLst/>
              <a:gdLst/>
              <a:ahLst/>
              <a:cxnLst/>
              <a:rect l="l" t="t" r="r" b="b"/>
              <a:pathLst>
                <a:path w="1" h="4471" extrusionOk="0">
                  <a:moveTo>
                    <a:pt x="1" y="0"/>
                  </a:moveTo>
                  <a:lnTo>
                    <a:pt x="1" y="4470"/>
                  </a:lnTo>
                  <a:lnTo>
                    <a:pt x="1" y="4470"/>
                  </a:lnTo>
                  <a:close/>
                </a:path>
              </a:pathLst>
            </a:custGeom>
            <a:solidFill>
              <a:srgbClr val="DB9F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31"/>
            <p:cNvSpPr/>
            <p:nvPr/>
          </p:nvSpPr>
          <p:spPr>
            <a:xfrm>
              <a:off x="6080855" y="3827899"/>
              <a:ext cx="26122" cy="12548"/>
            </a:xfrm>
            <a:custGeom>
              <a:avLst/>
              <a:gdLst/>
              <a:ahLst/>
              <a:cxnLst/>
              <a:rect l="l" t="t" r="r" b="b"/>
              <a:pathLst>
                <a:path w="841" h="404" extrusionOk="0">
                  <a:moveTo>
                    <a:pt x="841" y="0"/>
                  </a:moveTo>
                  <a:cubicBezTo>
                    <a:pt x="841" y="0"/>
                    <a:pt x="730" y="0"/>
                    <a:pt x="709" y="101"/>
                  </a:cubicBezTo>
                  <a:lnTo>
                    <a:pt x="709" y="101"/>
                  </a:lnTo>
                  <a:cubicBezTo>
                    <a:pt x="763" y="68"/>
                    <a:pt x="807" y="34"/>
                    <a:pt x="841" y="0"/>
                  </a:cubicBezTo>
                  <a:close/>
                  <a:moveTo>
                    <a:pt x="709" y="101"/>
                  </a:moveTo>
                  <a:lnTo>
                    <a:pt x="709" y="101"/>
                  </a:lnTo>
                  <a:cubicBezTo>
                    <a:pt x="609" y="164"/>
                    <a:pt x="476" y="227"/>
                    <a:pt x="317" y="289"/>
                  </a:cubicBezTo>
                  <a:lnTo>
                    <a:pt x="317" y="289"/>
                  </a:lnTo>
                  <a:cubicBezTo>
                    <a:pt x="469" y="248"/>
                    <a:pt x="605" y="215"/>
                    <a:pt x="706" y="135"/>
                  </a:cubicBezTo>
                  <a:cubicBezTo>
                    <a:pt x="706" y="122"/>
                    <a:pt x="707" y="111"/>
                    <a:pt x="709" y="101"/>
                  </a:cubicBezTo>
                  <a:close/>
                  <a:moveTo>
                    <a:pt x="317" y="289"/>
                  </a:moveTo>
                  <a:cubicBezTo>
                    <a:pt x="216" y="317"/>
                    <a:pt x="108" y="350"/>
                    <a:pt x="0" y="404"/>
                  </a:cubicBezTo>
                  <a:cubicBezTo>
                    <a:pt x="115" y="366"/>
                    <a:pt x="221" y="328"/>
                    <a:pt x="317" y="289"/>
                  </a:cubicBezTo>
                  <a:close/>
                </a:path>
              </a:pathLst>
            </a:custGeom>
            <a:solidFill>
              <a:srgbClr val="E7BB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31"/>
            <p:cNvSpPr/>
            <p:nvPr/>
          </p:nvSpPr>
          <p:spPr>
            <a:xfrm>
              <a:off x="5858495" y="3827899"/>
              <a:ext cx="248481" cy="347625"/>
            </a:xfrm>
            <a:custGeom>
              <a:avLst/>
              <a:gdLst/>
              <a:ahLst/>
              <a:cxnLst/>
              <a:rect l="l" t="t" r="r" b="b"/>
              <a:pathLst>
                <a:path w="8000" h="11192" extrusionOk="0">
                  <a:moveTo>
                    <a:pt x="1" y="0"/>
                  </a:moveTo>
                  <a:lnTo>
                    <a:pt x="1" y="9512"/>
                  </a:lnTo>
                  <a:cubicBezTo>
                    <a:pt x="1" y="9948"/>
                    <a:pt x="135" y="10217"/>
                    <a:pt x="438" y="10352"/>
                  </a:cubicBezTo>
                  <a:cubicBezTo>
                    <a:pt x="1547" y="11058"/>
                    <a:pt x="2656" y="11192"/>
                    <a:pt x="3799" y="11192"/>
                  </a:cubicBezTo>
                  <a:cubicBezTo>
                    <a:pt x="4908" y="11192"/>
                    <a:pt x="6185" y="10923"/>
                    <a:pt x="7428" y="10352"/>
                  </a:cubicBezTo>
                  <a:cubicBezTo>
                    <a:pt x="7865" y="10217"/>
                    <a:pt x="8000" y="9948"/>
                    <a:pt x="8000" y="9512"/>
                  </a:cubicBezTo>
                  <a:lnTo>
                    <a:pt x="8000" y="9377"/>
                  </a:lnTo>
                  <a:lnTo>
                    <a:pt x="8000" y="4907"/>
                  </a:lnTo>
                  <a:lnTo>
                    <a:pt x="8000" y="0"/>
                  </a:lnTo>
                  <a:cubicBezTo>
                    <a:pt x="7865" y="135"/>
                    <a:pt x="7563" y="269"/>
                    <a:pt x="7159" y="404"/>
                  </a:cubicBezTo>
                  <a:lnTo>
                    <a:pt x="7025" y="404"/>
                  </a:lnTo>
                  <a:lnTo>
                    <a:pt x="7025" y="538"/>
                  </a:lnTo>
                  <a:lnTo>
                    <a:pt x="7025" y="7831"/>
                  </a:lnTo>
                  <a:cubicBezTo>
                    <a:pt x="7025" y="8268"/>
                    <a:pt x="6857" y="8537"/>
                    <a:pt x="6588" y="8671"/>
                  </a:cubicBezTo>
                  <a:cubicBezTo>
                    <a:pt x="5613" y="9243"/>
                    <a:pt x="4773" y="9646"/>
                    <a:pt x="3799" y="9646"/>
                  </a:cubicBezTo>
                  <a:cubicBezTo>
                    <a:pt x="2958" y="9646"/>
                    <a:pt x="2253" y="9377"/>
                    <a:pt x="1412" y="8806"/>
                  </a:cubicBezTo>
                  <a:cubicBezTo>
                    <a:pt x="1143" y="8537"/>
                    <a:pt x="975" y="8268"/>
                    <a:pt x="975" y="7831"/>
                  </a:cubicBezTo>
                  <a:lnTo>
                    <a:pt x="975" y="538"/>
                  </a:lnTo>
                  <a:lnTo>
                    <a:pt x="975" y="404"/>
                  </a:lnTo>
                  <a:lnTo>
                    <a:pt x="707" y="404"/>
                  </a:lnTo>
                  <a:cubicBezTo>
                    <a:pt x="438" y="269"/>
                    <a:pt x="135" y="135"/>
                    <a:pt x="1" y="0"/>
                  </a:cubicBezTo>
                  <a:close/>
                </a:path>
              </a:pathLst>
            </a:custGeom>
            <a:solidFill>
              <a:srgbClr val="3FB6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31"/>
            <p:cNvSpPr/>
            <p:nvPr/>
          </p:nvSpPr>
          <p:spPr>
            <a:xfrm>
              <a:off x="5858495" y="3784042"/>
              <a:ext cx="248481" cy="69978"/>
            </a:xfrm>
            <a:custGeom>
              <a:avLst/>
              <a:gdLst/>
              <a:ahLst/>
              <a:cxnLst/>
              <a:rect l="l" t="t" r="r" b="b"/>
              <a:pathLst>
                <a:path w="8000" h="2253" extrusionOk="0">
                  <a:moveTo>
                    <a:pt x="4067" y="1"/>
                  </a:moveTo>
                  <a:cubicBezTo>
                    <a:pt x="1816" y="1"/>
                    <a:pt x="1" y="572"/>
                    <a:pt x="1" y="1110"/>
                  </a:cubicBezTo>
                  <a:cubicBezTo>
                    <a:pt x="1" y="1412"/>
                    <a:pt x="135" y="1547"/>
                    <a:pt x="438" y="1681"/>
                  </a:cubicBezTo>
                  <a:cubicBezTo>
                    <a:pt x="572" y="1816"/>
                    <a:pt x="841" y="1816"/>
                    <a:pt x="975" y="1816"/>
                  </a:cubicBezTo>
                  <a:lnTo>
                    <a:pt x="975" y="1950"/>
                  </a:lnTo>
                  <a:cubicBezTo>
                    <a:pt x="1681" y="2118"/>
                    <a:pt x="2824" y="2253"/>
                    <a:pt x="4067" y="2253"/>
                  </a:cubicBezTo>
                  <a:cubicBezTo>
                    <a:pt x="5177" y="2253"/>
                    <a:pt x="6319" y="2118"/>
                    <a:pt x="7025" y="1950"/>
                  </a:cubicBezTo>
                  <a:lnTo>
                    <a:pt x="7025" y="1816"/>
                  </a:lnTo>
                  <a:cubicBezTo>
                    <a:pt x="7159" y="1816"/>
                    <a:pt x="7428" y="1816"/>
                    <a:pt x="7563" y="1681"/>
                  </a:cubicBezTo>
                  <a:cubicBezTo>
                    <a:pt x="7865" y="1547"/>
                    <a:pt x="8000" y="1412"/>
                    <a:pt x="8000" y="1110"/>
                  </a:cubicBezTo>
                  <a:cubicBezTo>
                    <a:pt x="8000" y="572"/>
                    <a:pt x="6185" y="1"/>
                    <a:pt x="4067" y="1"/>
                  </a:cubicBezTo>
                  <a:close/>
                </a:path>
              </a:pathLst>
            </a:custGeom>
            <a:solidFill>
              <a:srgbClr val="3FB6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31"/>
            <p:cNvSpPr/>
            <p:nvPr/>
          </p:nvSpPr>
          <p:spPr>
            <a:xfrm>
              <a:off x="5872069" y="3797616"/>
              <a:ext cx="221334" cy="42832"/>
            </a:xfrm>
            <a:custGeom>
              <a:avLst/>
              <a:gdLst/>
              <a:ahLst/>
              <a:cxnLst/>
              <a:rect l="l" t="t" r="r" b="b"/>
              <a:pathLst>
                <a:path w="7126" h="1379" extrusionOk="0">
                  <a:moveTo>
                    <a:pt x="3630" y="1"/>
                  </a:moveTo>
                  <a:cubicBezTo>
                    <a:pt x="1816" y="1"/>
                    <a:pt x="404" y="538"/>
                    <a:pt x="1" y="1244"/>
                  </a:cubicBezTo>
                  <a:cubicBezTo>
                    <a:pt x="135" y="1379"/>
                    <a:pt x="404" y="1379"/>
                    <a:pt x="538" y="1379"/>
                  </a:cubicBezTo>
                  <a:cubicBezTo>
                    <a:pt x="841" y="975"/>
                    <a:pt x="2084" y="538"/>
                    <a:pt x="3630" y="538"/>
                  </a:cubicBezTo>
                  <a:cubicBezTo>
                    <a:pt x="3899" y="404"/>
                    <a:pt x="4067" y="270"/>
                    <a:pt x="4202" y="1"/>
                  </a:cubicBezTo>
                  <a:close/>
                  <a:moveTo>
                    <a:pt x="4605" y="1"/>
                  </a:moveTo>
                  <a:cubicBezTo>
                    <a:pt x="4336" y="270"/>
                    <a:pt x="3899" y="404"/>
                    <a:pt x="3630" y="538"/>
                  </a:cubicBezTo>
                  <a:cubicBezTo>
                    <a:pt x="5042" y="538"/>
                    <a:pt x="6286" y="975"/>
                    <a:pt x="6588" y="1379"/>
                  </a:cubicBezTo>
                  <a:cubicBezTo>
                    <a:pt x="6722" y="1379"/>
                    <a:pt x="6991" y="1379"/>
                    <a:pt x="7126" y="1244"/>
                  </a:cubicBezTo>
                  <a:cubicBezTo>
                    <a:pt x="6722" y="673"/>
                    <a:pt x="5882" y="270"/>
                    <a:pt x="460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31"/>
            <p:cNvSpPr/>
            <p:nvPr/>
          </p:nvSpPr>
          <p:spPr>
            <a:xfrm>
              <a:off x="5888779" y="3814326"/>
              <a:ext cx="187914" cy="39695"/>
            </a:xfrm>
            <a:custGeom>
              <a:avLst/>
              <a:gdLst/>
              <a:ahLst/>
              <a:cxnLst/>
              <a:rect l="l" t="t" r="r" b="b"/>
              <a:pathLst>
                <a:path w="6050" h="1278" extrusionOk="0">
                  <a:moveTo>
                    <a:pt x="3092" y="0"/>
                  </a:moveTo>
                  <a:cubicBezTo>
                    <a:pt x="1546" y="0"/>
                    <a:pt x="303" y="437"/>
                    <a:pt x="0" y="841"/>
                  </a:cubicBezTo>
                  <a:lnTo>
                    <a:pt x="0" y="975"/>
                  </a:lnTo>
                  <a:cubicBezTo>
                    <a:pt x="706" y="1143"/>
                    <a:pt x="1849" y="1278"/>
                    <a:pt x="3092" y="1278"/>
                  </a:cubicBezTo>
                  <a:cubicBezTo>
                    <a:pt x="4202" y="1278"/>
                    <a:pt x="5344" y="1143"/>
                    <a:pt x="6050" y="975"/>
                  </a:cubicBezTo>
                  <a:lnTo>
                    <a:pt x="6050" y="841"/>
                  </a:lnTo>
                  <a:cubicBezTo>
                    <a:pt x="5748" y="437"/>
                    <a:pt x="4504" y="0"/>
                    <a:pt x="309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31"/>
            <p:cNvSpPr/>
            <p:nvPr/>
          </p:nvSpPr>
          <p:spPr>
            <a:xfrm>
              <a:off x="5737423" y="3468130"/>
              <a:ext cx="217141" cy="311781"/>
            </a:xfrm>
            <a:custGeom>
              <a:avLst/>
              <a:gdLst/>
              <a:ahLst/>
              <a:cxnLst/>
              <a:rect l="l" t="t" r="r" b="b"/>
              <a:pathLst>
                <a:path w="6991" h="10038" extrusionOk="0">
                  <a:moveTo>
                    <a:pt x="2740" y="1"/>
                  </a:moveTo>
                  <a:cubicBezTo>
                    <a:pt x="2423" y="1"/>
                    <a:pt x="2107" y="33"/>
                    <a:pt x="1815" y="89"/>
                  </a:cubicBezTo>
                  <a:cubicBezTo>
                    <a:pt x="1378" y="89"/>
                    <a:pt x="672" y="89"/>
                    <a:pt x="404" y="224"/>
                  </a:cubicBezTo>
                  <a:cubicBezTo>
                    <a:pt x="1244" y="795"/>
                    <a:pt x="2353" y="358"/>
                    <a:pt x="2790" y="1635"/>
                  </a:cubicBezTo>
                  <a:cubicBezTo>
                    <a:pt x="3059" y="2610"/>
                    <a:pt x="2655" y="3181"/>
                    <a:pt x="2084" y="3719"/>
                  </a:cubicBezTo>
                  <a:cubicBezTo>
                    <a:pt x="1815" y="4021"/>
                    <a:pt x="1513" y="4156"/>
                    <a:pt x="1109" y="4425"/>
                  </a:cubicBezTo>
                  <a:cubicBezTo>
                    <a:pt x="135" y="5265"/>
                    <a:pt x="0" y="6811"/>
                    <a:pt x="1109" y="7651"/>
                  </a:cubicBezTo>
                  <a:cubicBezTo>
                    <a:pt x="1590" y="8132"/>
                    <a:pt x="2258" y="8293"/>
                    <a:pt x="2924" y="8293"/>
                  </a:cubicBezTo>
                  <a:cubicBezTo>
                    <a:pt x="3422" y="8293"/>
                    <a:pt x="3919" y="8203"/>
                    <a:pt x="4336" y="8088"/>
                  </a:cubicBezTo>
                  <a:cubicBezTo>
                    <a:pt x="4455" y="8064"/>
                    <a:pt x="4569" y="8052"/>
                    <a:pt x="4675" y="8052"/>
                  </a:cubicBezTo>
                  <a:cubicBezTo>
                    <a:pt x="5318" y="8052"/>
                    <a:pt x="5714" y="8476"/>
                    <a:pt x="5714" y="9197"/>
                  </a:cubicBezTo>
                  <a:lnTo>
                    <a:pt x="5714" y="10037"/>
                  </a:lnTo>
                  <a:cubicBezTo>
                    <a:pt x="5882" y="9768"/>
                    <a:pt x="6285" y="9466"/>
                    <a:pt x="6419" y="9197"/>
                  </a:cubicBezTo>
                  <a:cubicBezTo>
                    <a:pt x="6856" y="8626"/>
                    <a:pt x="6991" y="8222"/>
                    <a:pt x="6722" y="7517"/>
                  </a:cubicBezTo>
                  <a:cubicBezTo>
                    <a:pt x="6285" y="6676"/>
                    <a:pt x="5310" y="6676"/>
                    <a:pt x="4739" y="6105"/>
                  </a:cubicBezTo>
                  <a:cubicBezTo>
                    <a:pt x="3764" y="5399"/>
                    <a:pt x="5176" y="4727"/>
                    <a:pt x="5579" y="4021"/>
                  </a:cubicBezTo>
                  <a:cubicBezTo>
                    <a:pt x="5882" y="3450"/>
                    <a:pt x="5714" y="2610"/>
                    <a:pt x="5579" y="2038"/>
                  </a:cubicBezTo>
                  <a:cubicBezTo>
                    <a:pt x="5445" y="1198"/>
                    <a:pt x="4873" y="660"/>
                    <a:pt x="4033" y="224"/>
                  </a:cubicBezTo>
                  <a:cubicBezTo>
                    <a:pt x="3639" y="66"/>
                    <a:pt x="3188" y="1"/>
                    <a:pt x="274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31"/>
            <p:cNvSpPr/>
            <p:nvPr/>
          </p:nvSpPr>
          <p:spPr>
            <a:xfrm>
              <a:off x="5771869" y="3709933"/>
              <a:ext cx="143032" cy="43888"/>
            </a:xfrm>
            <a:custGeom>
              <a:avLst/>
              <a:gdLst/>
              <a:ahLst/>
              <a:cxnLst/>
              <a:rect l="l" t="t" r="r" b="b"/>
              <a:pathLst>
                <a:path w="4605" h="1413" extrusionOk="0">
                  <a:moveTo>
                    <a:pt x="1815" y="437"/>
                  </a:moveTo>
                  <a:lnTo>
                    <a:pt x="1815" y="437"/>
                  </a:lnTo>
                  <a:lnTo>
                    <a:pt x="1815" y="437"/>
                  </a:lnTo>
                  <a:lnTo>
                    <a:pt x="1815" y="437"/>
                  </a:lnTo>
                  <a:close/>
                  <a:moveTo>
                    <a:pt x="3227" y="303"/>
                  </a:moveTo>
                  <a:lnTo>
                    <a:pt x="3227" y="303"/>
                  </a:lnTo>
                  <a:lnTo>
                    <a:pt x="3227" y="303"/>
                  </a:lnTo>
                  <a:close/>
                  <a:moveTo>
                    <a:pt x="3227" y="303"/>
                  </a:moveTo>
                  <a:lnTo>
                    <a:pt x="3227" y="303"/>
                  </a:lnTo>
                  <a:lnTo>
                    <a:pt x="3227" y="303"/>
                  </a:lnTo>
                  <a:close/>
                  <a:moveTo>
                    <a:pt x="3630" y="303"/>
                  </a:moveTo>
                  <a:cubicBezTo>
                    <a:pt x="4201" y="303"/>
                    <a:pt x="4605" y="706"/>
                    <a:pt x="4605" y="1412"/>
                  </a:cubicBezTo>
                  <a:cubicBezTo>
                    <a:pt x="4605" y="706"/>
                    <a:pt x="4201" y="303"/>
                    <a:pt x="3630" y="303"/>
                  </a:cubicBezTo>
                  <a:close/>
                  <a:moveTo>
                    <a:pt x="3630" y="303"/>
                  </a:moveTo>
                  <a:lnTo>
                    <a:pt x="3630" y="303"/>
                  </a:lnTo>
                  <a:lnTo>
                    <a:pt x="3630" y="303"/>
                  </a:lnTo>
                  <a:lnTo>
                    <a:pt x="3630" y="303"/>
                  </a:lnTo>
                  <a:close/>
                  <a:moveTo>
                    <a:pt x="0" y="1"/>
                  </a:moveTo>
                  <a:cubicBezTo>
                    <a:pt x="572" y="303"/>
                    <a:pt x="1109" y="437"/>
                    <a:pt x="1815" y="437"/>
                  </a:cubicBezTo>
                  <a:cubicBezTo>
                    <a:pt x="1109" y="437"/>
                    <a:pt x="572" y="303"/>
                    <a:pt x="0" y="1"/>
                  </a:cubicBezTo>
                  <a:close/>
                </a:path>
              </a:pathLst>
            </a:custGeom>
            <a:solidFill>
              <a:srgbClr val="FAF2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31"/>
            <p:cNvSpPr/>
            <p:nvPr/>
          </p:nvSpPr>
          <p:spPr>
            <a:xfrm>
              <a:off x="5749940" y="3583612"/>
              <a:ext cx="191051" cy="196300"/>
            </a:xfrm>
            <a:custGeom>
              <a:avLst/>
              <a:gdLst/>
              <a:ahLst/>
              <a:cxnLst/>
              <a:rect l="l" t="t" r="r" b="b"/>
              <a:pathLst>
                <a:path w="6151" h="6320" extrusionOk="0">
                  <a:moveTo>
                    <a:pt x="1681" y="1"/>
                  </a:moveTo>
                  <a:lnTo>
                    <a:pt x="1681" y="1"/>
                  </a:lnTo>
                  <a:cubicBezTo>
                    <a:pt x="1412" y="303"/>
                    <a:pt x="1110" y="438"/>
                    <a:pt x="706" y="707"/>
                  </a:cubicBezTo>
                  <a:cubicBezTo>
                    <a:pt x="269" y="1144"/>
                    <a:pt x="1" y="1849"/>
                    <a:pt x="1" y="2387"/>
                  </a:cubicBezTo>
                  <a:cubicBezTo>
                    <a:pt x="1" y="2958"/>
                    <a:pt x="135" y="3664"/>
                    <a:pt x="706" y="3933"/>
                  </a:cubicBezTo>
                  <a:lnTo>
                    <a:pt x="706" y="4068"/>
                  </a:lnTo>
                  <a:cubicBezTo>
                    <a:pt x="1278" y="4370"/>
                    <a:pt x="1815" y="4504"/>
                    <a:pt x="2521" y="4504"/>
                  </a:cubicBezTo>
                  <a:cubicBezTo>
                    <a:pt x="2958" y="4504"/>
                    <a:pt x="3361" y="4504"/>
                    <a:pt x="3933" y="4370"/>
                  </a:cubicBezTo>
                  <a:lnTo>
                    <a:pt x="4336" y="4370"/>
                  </a:lnTo>
                  <a:cubicBezTo>
                    <a:pt x="4907" y="4370"/>
                    <a:pt x="5311" y="4773"/>
                    <a:pt x="5311" y="5479"/>
                  </a:cubicBezTo>
                  <a:lnTo>
                    <a:pt x="5311" y="5614"/>
                  </a:lnTo>
                  <a:lnTo>
                    <a:pt x="5311" y="6319"/>
                  </a:lnTo>
                  <a:cubicBezTo>
                    <a:pt x="5479" y="6050"/>
                    <a:pt x="5882" y="5748"/>
                    <a:pt x="6016" y="5479"/>
                  </a:cubicBezTo>
                  <a:cubicBezTo>
                    <a:pt x="6151" y="4202"/>
                    <a:pt x="4638" y="3664"/>
                    <a:pt x="4638" y="3664"/>
                  </a:cubicBezTo>
                  <a:cubicBezTo>
                    <a:pt x="1547" y="2958"/>
                    <a:pt x="1412" y="1144"/>
                    <a:pt x="168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31"/>
            <p:cNvSpPr/>
            <p:nvPr/>
          </p:nvSpPr>
          <p:spPr>
            <a:xfrm>
              <a:off x="5984817" y="3614951"/>
              <a:ext cx="91876" cy="199406"/>
            </a:xfrm>
            <a:custGeom>
              <a:avLst/>
              <a:gdLst/>
              <a:ahLst/>
              <a:cxnLst/>
              <a:rect l="l" t="t" r="r" b="b"/>
              <a:pathLst>
                <a:path w="2958" h="6420" extrusionOk="0">
                  <a:moveTo>
                    <a:pt x="1950" y="0"/>
                  </a:moveTo>
                  <a:lnTo>
                    <a:pt x="1815" y="135"/>
                  </a:lnTo>
                  <a:cubicBezTo>
                    <a:pt x="1412" y="403"/>
                    <a:pt x="841" y="538"/>
                    <a:pt x="572" y="975"/>
                  </a:cubicBezTo>
                  <a:cubicBezTo>
                    <a:pt x="572" y="1109"/>
                    <a:pt x="437" y="1244"/>
                    <a:pt x="437" y="1378"/>
                  </a:cubicBezTo>
                  <a:cubicBezTo>
                    <a:pt x="135" y="1815"/>
                    <a:pt x="135" y="2353"/>
                    <a:pt x="135" y="2790"/>
                  </a:cubicBezTo>
                  <a:cubicBezTo>
                    <a:pt x="269" y="3495"/>
                    <a:pt x="841" y="4033"/>
                    <a:pt x="975" y="4605"/>
                  </a:cubicBezTo>
                  <a:cubicBezTo>
                    <a:pt x="1110" y="5310"/>
                    <a:pt x="572" y="6016"/>
                    <a:pt x="0" y="6419"/>
                  </a:cubicBezTo>
                  <a:cubicBezTo>
                    <a:pt x="572" y="6151"/>
                    <a:pt x="1110" y="6016"/>
                    <a:pt x="1546" y="5714"/>
                  </a:cubicBezTo>
                  <a:cubicBezTo>
                    <a:pt x="1681" y="5579"/>
                    <a:pt x="1950" y="5445"/>
                    <a:pt x="2118" y="5310"/>
                  </a:cubicBezTo>
                  <a:cubicBezTo>
                    <a:pt x="2387" y="5041"/>
                    <a:pt x="2656" y="4739"/>
                    <a:pt x="2790" y="4201"/>
                  </a:cubicBezTo>
                  <a:cubicBezTo>
                    <a:pt x="2958" y="3495"/>
                    <a:pt x="2252" y="3059"/>
                    <a:pt x="1815" y="2655"/>
                  </a:cubicBezTo>
                  <a:cubicBezTo>
                    <a:pt x="841" y="1681"/>
                    <a:pt x="1546" y="840"/>
                    <a:pt x="19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31"/>
            <p:cNvSpPr/>
            <p:nvPr/>
          </p:nvSpPr>
          <p:spPr>
            <a:xfrm>
              <a:off x="5984817" y="3645204"/>
              <a:ext cx="74140" cy="169153"/>
            </a:xfrm>
            <a:custGeom>
              <a:avLst/>
              <a:gdLst/>
              <a:ahLst/>
              <a:cxnLst/>
              <a:rect l="l" t="t" r="r" b="b"/>
              <a:pathLst>
                <a:path w="2387" h="5446" extrusionOk="0">
                  <a:moveTo>
                    <a:pt x="572" y="1"/>
                  </a:moveTo>
                  <a:lnTo>
                    <a:pt x="572" y="1"/>
                  </a:lnTo>
                  <a:cubicBezTo>
                    <a:pt x="568" y="24"/>
                    <a:pt x="565" y="47"/>
                    <a:pt x="561" y="70"/>
                  </a:cubicBezTo>
                  <a:lnTo>
                    <a:pt x="561" y="70"/>
                  </a:lnTo>
                  <a:cubicBezTo>
                    <a:pt x="568" y="47"/>
                    <a:pt x="572" y="24"/>
                    <a:pt x="572" y="1"/>
                  </a:cubicBezTo>
                  <a:close/>
                  <a:moveTo>
                    <a:pt x="561" y="70"/>
                  </a:moveTo>
                  <a:lnTo>
                    <a:pt x="561" y="70"/>
                  </a:lnTo>
                  <a:cubicBezTo>
                    <a:pt x="530" y="181"/>
                    <a:pt x="437" y="293"/>
                    <a:pt x="437" y="404"/>
                  </a:cubicBezTo>
                  <a:cubicBezTo>
                    <a:pt x="269" y="707"/>
                    <a:pt x="135" y="1110"/>
                    <a:pt x="135" y="1379"/>
                  </a:cubicBezTo>
                  <a:lnTo>
                    <a:pt x="135" y="1816"/>
                  </a:lnTo>
                  <a:cubicBezTo>
                    <a:pt x="269" y="2521"/>
                    <a:pt x="841" y="3059"/>
                    <a:pt x="975" y="3631"/>
                  </a:cubicBezTo>
                  <a:lnTo>
                    <a:pt x="975" y="3899"/>
                  </a:lnTo>
                  <a:cubicBezTo>
                    <a:pt x="975" y="4202"/>
                    <a:pt x="841" y="4605"/>
                    <a:pt x="572" y="4908"/>
                  </a:cubicBezTo>
                  <a:cubicBezTo>
                    <a:pt x="437" y="5177"/>
                    <a:pt x="269" y="5311"/>
                    <a:pt x="0" y="5445"/>
                  </a:cubicBezTo>
                  <a:cubicBezTo>
                    <a:pt x="572" y="5177"/>
                    <a:pt x="1110" y="5042"/>
                    <a:pt x="1546" y="4740"/>
                  </a:cubicBezTo>
                  <a:cubicBezTo>
                    <a:pt x="1681" y="4605"/>
                    <a:pt x="1950" y="4471"/>
                    <a:pt x="2118" y="4336"/>
                  </a:cubicBezTo>
                  <a:cubicBezTo>
                    <a:pt x="2387" y="3227"/>
                    <a:pt x="1412" y="2387"/>
                    <a:pt x="1412" y="2387"/>
                  </a:cubicBezTo>
                  <a:cubicBezTo>
                    <a:pt x="595" y="1700"/>
                    <a:pt x="445" y="887"/>
                    <a:pt x="561" y="7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31"/>
            <p:cNvSpPr/>
            <p:nvPr/>
          </p:nvSpPr>
          <p:spPr>
            <a:xfrm>
              <a:off x="5972300" y="3370663"/>
              <a:ext cx="73084" cy="78334"/>
            </a:xfrm>
            <a:custGeom>
              <a:avLst/>
              <a:gdLst/>
              <a:ahLst/>
              <a:cxnLst/>
              <a:rect l="l" t="t" r="r" b="b"/>
              <a:pathLst>
                <a:path w="2353" h="2522" extrusionOk="0">
                  <a:moveTo>
                    <a:pt x="1244" y="1"/>
                  </a:moveTo>
                  <a:cubicBezTo>
                    <a:pt x="538" y="1"/>
                    <a:pt x="0" y="572"/>
                    <a:pt x="0" y="1278"/>
                  </a:cubicBezTo>
                  <a:cubicBezTo>
                    <a:pt x="0" y="1984"/>
                    <a:pt x="538" y="2521"/>
                    <a:pt x="1244" y="2521"/>
                  </a:cubicBezTo>
                  <a:cubicBezTo>
                    <a:pt x="1815" y="2521"/>
                    <a:pt x="2353" y="1984"/>
                    <a:pt x="2353" y="1278"/>
                  </a:cubicBezTo>
                  <a:cubicBezTo>
                    <a:pt x="2353" y="572"/>
                    <a:pt x="1815" y="1"/>
                    <a:pt x="124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31"/>
            <p:cNvSpPr/>
            <p:nvPr/>
          </p:nvSpPr>
          <p:spPr>
            <a:xfrm>
              <a:off x="6398196" y="3353953"/>
              <a:ext cx="74140" cy="73115"/>
            </a:xfrm>
            <a:custGeom>
              <a:avLst/>
              <a:gdLst/>
              <a:ahLst/>
              <a:cxnLst/>
              <a:rect l="l" t="t" r="r" b="b"/>
              <a:pathLst>
                <a:path w="2387" h="2354" extrusionOk="0">
                  <a:moveTo>
                    <a:pt x="1110" y="1"/>
                  </a:moveTo>
                  <a:cubicBezTo>
                    <a:pt x="404" y="1"/>
                    <a:pt x="0" y="539"/>
                    <a:pt x="0" y="1110"/>
                  </a:cubicBezTo>
                  <a:cubicBezTo>
                    <a:pt x="0" y="1816"/>
                    <a:pt x="404" y="2354"/>
                    <a:pt x="1110" y="2354"/>
                  </a:cubicBezTo>
                  <a:cubicBezTo>
                    <a:pt x="1815" y="2354"/>
                    <a:pt x="2387" y="1816"/>
                    <a:pt x="2387" y="1110"/>
                  </a:cubicBezTo>
                  <a:cubicBezTo>
                    <a:pt x="2387" y="539"/>
                    <a:pt x="1815" y="1"/>
                    <a:pt x="111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31"/>
            <p:cNvSpPr/>
            <p:nvPr/>
          </p:nvSpPr>
          <p:spPr>
            <a:xfrm>
              <a:off x="5949809" y="4373187"/>
              <a:ext cx="674377" cy="457578"/>
            </a:xfrm>
            <a:custGeom>
              <a:avLst/>
              <a:gdLst/>
              <a:ahLst/>
              <a:cxnLst/>
              <a:rect l="l" t="t" r="r" b="b"/>
              <a:pathLst>
                <a:path w="21712" h="14732" extrusionOk="0">
                  <a:moveTo>
                    <a:pt x="18426" y="1"/>
                  </a:moveTo>
                  <a:cubicBezTo>
                    <a:pt x="17914" y="1"/>
                    <a:pt x="17394" y="109"/>
                    <a:pt x="16939" y="313"/>
                  </a:cubicBezTo>
                  <a:lnTo>
                    <a:pt x="16805" y="313"/>
                  </a:lnTo>
                  <a:lnTo>
                    <a:pt x="13713" y="1725"/>
                  </a:lnTo>
                  <a:lnTo>
                    <a:pt x="9243" y="3674"/>
                  </a:lnTo>
                  <a:lnTo>
                    <a:pt x="5042" y="5489"/>
                  </a:lnTo>
                  <a:cubicBezTo>
                    <a:pt x="4739" y="5623"/>
                    <a:pt x="4336" y="5926"/>
                    <a:pt x="4201" y="6329"/>
                  </a:cubicBezTo>
                  <a:lnTo>
                    <a:pt x="4067" y="6464"/>
                  </a:lnTo>
                  <a:lnTo>
                    <a:pt x="0" y="12917"/>
                  </a:lnTo>
                  <a:lnTo>
                    <a:pt x="2219" y="14731"/>
                  </a:lnTo>
                  <a:lnTo>
                    <a:pt x="7260" y="9556"/>
                  </a:lnTo>
                  <a:lnTo>
                    <a:pt x="15393" y="8850"/>
                  </a:lnTo>
                  <a:lnTo>
                    <a:pt x="16368" y="8715"/>
                  </a:lnTo>
                  <a:cubicBezTo>
                    <a:pt x="17645" y="8715"/>
                    <a:pt x="18754" y="8144"/>
                    <a:pt x="19729" y="7438"/>
                  </a:cubicBezTo>
                  <a:cubicBezTo>
                    <a:pt x="20569" y="6598"/>
                    <a:pt x="21275" y="5489"/>
                    <a:pt x="21712" y="4380"/>
                  </a:cubicBezTo>
                  <a:lnTo>
                    <a:pt x="21712" y="3540"/>
                  </a:lnTo>
                  <a:lnTo>
                    <a:pt x="21712" y="2968"/>
                  </a:lnTo>
                  <a:cubicBezTo>
                    <a:pt x="21543" y="1994"/>
                    <a:pt x="21006" y="1019"/>
                    <a:pt x="20031" y="448"/>
                  </a:cubicBezTo>
                  <a:cubicBezTo>
                    <a:pt x="19583" y="143"/>
                    <a:pt x="19010" y="1"/>
                    <a:pt x="18426" y="1"/>
                  </a:cubicBezTo>
                  <a:close/>
                </a:path>
              </a:pathLst>
            </a:custGeom>
            <a:solidFill>
              <a:srgbClr val="BDB8FF"/>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46"/>
        <p:cNvGrpSpPr/>
        <p:nvPr/>
      </p:nvGrpSpPr>
      <p:grpSpPr>
        <a:xfrm>
          <a:off x="0" y="0"/>
          <a:ext cx="0" cy="0"/>
          <a:chOff x="0" y="0"/>
          <a:chExt cx="0" cy="0"/>
        </a:xfrm>
      </p:grpSpPr>
      <p:sp>
        <p:nvSpPr>
          <p:cNvPr id="1247" name="Google Shape;1247;p37"/>
          <p:cNvSpPr txBox="1">
            <a:spLocks noGrp="1"/>
          </p:cNvSpPr>
          <p:nvPr>
            <p:ph type="title"/>
          </p:nvPr>
        </p:nvSpPr>
        <p:spPr>
          <a:xfrm>
            <a:off x="720000" y="154262"/>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ES" dirty="0"/>
              <a:t>Secuencia didáctica</a:t>
            </a:r>
            <a:endParaRPr dirty="0"/>
          </a:p>
        </p:txBody>
      </p:sp>
      <p:graphicFrame>
        <p:nvGraphicFramePr>
          <p:cNvPr id="1248" name="Google Shape;1248;p37"/>
          <p:cNvGraphicFramePr/>
          <p:nvPr>
            <p:extLst>
              <p:ext uri="{D42A27DB-BD31-4B8C-83A1-F6EECF244321}">
                <p14:modId xmlns:p14="http://schemas.microsoft.com/office/powerpoint/2010/main" val="3203638812"/>
              </p:ext>
            </p:extLst>
          </p:nvPr>
        </p:nvGraphicFramePr>
        <p:xfrm>
          <a:off x="606648" y="726962"/>
          <a:ext cx="7930704" cy="2788890"/>
        </p:xfrm>
        <a:graphic>
          <a:graphicData uri="http://schemas.openxmlformats.org/drawingml/2006/table">
            <a:tbl>
              <a:tblPr>
                <a:noFill/>
                <a:tableStyleId>{B1BE784E-3070-4C5A-A79E-AF10C6D055AF}</a:tableStyleId>
              </a:tblPr>
              <a:tblGrid>
                <a:gridCol w="1792472">
                  <a:extLst>
                    <a:ext uri="{9D8B030D-6E8A-4147-A177-3AD203B41FA5}">
                      <a16:colId xmlns:a16="http://schemas.microsoft.com/office/drawing/2014/main" val="20001"/>
                    </a:ext>
                  </a:extLst>
                </a:gridCol>
                <a:gridCol w="2046142">
                  <a:extLst>
                    <a:ext uri="{9D8B030D-6E8A-4147-A177-3AD203B41FA5}">
                      <a16:colId xmlns:a16="http://schemas.microsoft.com/office/drawing/2014/main" val="20002"/>
                    </a:ext>
                  </a:extLst>
                </a:gridCol>
                <a:gridCol w="2046045">
                  <a:extLst>
                    <a:ext uri="{9D8B030D-6E8A-4147-A177-3AD203B41FA5}">
                      <a16:colId xmlns:a16="http://schemas.microsoft.com/office/drawing/2014/main" val="20003"/>
                    </a:ext>
                  </a:extLst>
                </a:gridCol>
                <a:gridCol w="2046045">
                  <a:extLst>
                    <a:ext uri="{9D8B030D-6E8A-4147-A177-3AD203B41FA5}">
                      <a16:colId xmlns:a16="http://schemas.microsoft.com/office/drawing/2014/main" val="629024446"/>
                    </a:ext>
                  </a:extLst>
                </a:gridCol>
              </a:tblGrid>
              <a:tr h="440875">
                <a:tc gridSpan="4">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s-MX" sz="1200" b="0" i="0" u="none" strike="noStrike" kern="0" cap="none" spc="0" normalizeH="0" baseline="0" noProof="0" dirty="0">
                          <a:ln>
                            <a:noFill/>
                          </a:ln>
                          <a:solidFill>
                            <a:srgbClr val="000000"/>
                          </a:solidFill>
                          <a:effectLst/>
                          <a:uLnTx/>
                          <a:uFillTx/>
                          <a:latin typeface="Gill Sans Ultra Bold" panose="020B0A02020104020203" pitchFamily="34" charset="0"/>
                          <a:cs typeface="Arial"/>
                          <a:sym typeface="Arial"/>
                        </a:rPr>
                        <a:t>Campo de Formación Académico:</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s-MX" sz="1200" b="0" i="0" u="none" strike="noStrike" kern="0" cap="none" spc="0" normalizeH="0" baseline="0" noProof="0" dirty="0">
                          <a:ln>
                            <a:noFill/>
                          </a:ln>
                          <a:solidFill>
                            <a:schemeClr val="bg2">
                              <a:lumMod val="75000"/>
                            </a:schemeClr>
                          </a:solidFill>
                          <a:effectLst/>
                          <a:uLnTx/>
                          <a:uFillTx/>
                          <a:latin typeface="Century Gothic" panose="020B0502020202020204" pitchFamily="34" charset="0"/>
                          <a:cs typeface="Arial"/>
                          <a:sym typeface="Arial"/>
                        </a:rPr>
                        <a:t>Pensamiento Matemático</a:t>
                      </a:r>
                    </a:p>
                  </a:txBody>
                  <a:tcPr marL="91425" marR="91425" marT="68575" marB="68575" anchor="ctr">
                    <a:lnL w="28575"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lgn="ctr">
                      <a:solidFill>
                        <a:schemeClr val="dk1"/>
                      </a:solidFill>
                      <a:prstDash val="solid"/>
                      <a:round/>
                      <a:headEnd type="none" w="sm" len="sm"/>
                      <a:tailEnd type="none" w="sm" len="sm"/>
                    </a:lnB>
                    <a:solidFill>
                      <a:schemeClr val="accent2"/>
                    </a:solidFill>
                  </a:tcPr>
                </a:tc>
                <a:tc hMerge="1">
                  <a:txBody>
                    <a:bodyPr/>
                    <a:lstStyle/>
                    <a:p>
                      <a:pPr marL="0" lvl="0" indent="0" algn="ctr" rtl="0">
                        <a:spcBef>
                          <a:spcPts val="0"/>
                        </a:spcBef>
                        <a:spcAft>
                          <a:spcPts val="0"/>
                        </a:spcAft>
                        <a:buClr>
                          <a:srgbClr val="000000"/>
                        </a:buClr>
                        <a:buSzPts val="1100"/>
                        <a:buFont typeface="Arial"/>
                        <a:buNone/>
                      </a:pPr>
                      <a:endParaRPr sz="1600" b="1" dirty="0">
                        <a:solidFill>
                          <a:schemeClr val="dk1"/>
                        </a:solidFill>
                        <a:latin typeface="Life Savers"/>
                        <a:ea typeface="Life Savers"/>
                        <a:cs typeface="Life Savers"/>
                        <a:sym typeface="Life Savers"/>
                      </a:endParaRPr>
                    </a:p>
                  </a:txBody>
                  <a:tcPr marL="91425" marR="91425" marT="68575" marB="68575" anchor="ctr">
                    <a:lnL w="28575"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chemeClr val="accent2"/>
                    </a:solidFill>
                  </a:tcPr>
                </a:tc>
                <a:tc hMerge="1">
                  <a:txBody>
                    <a:bodyPr/>
                    <a:lstStyle/>
                    <a:p>
                      <a:pPr marL="0" lvl="0" indent="0" algn="ctr" rtl="0">
                        <a:spcBef>
                          <a:spcPts val="0"/>
                        </a:spcBef>
                        <a:spcAft>
                          <a:spcPts val="0"/>
                        </a:spcAft>
                        <a:buClr>
                          <a:srgbClr val="000000"/>
                        </a:buClr>
                        <a:buSzPts val="1100"/>
                        <a:buFont typeface="Arial"/>
                        <a:buNone/>
                      </a:pPr>
                      <a:endParaRPr sz="1600" b="1" dirty="0">
                        <a:solidFill>
                          <a:schemeClr val="dk1"/>
                        </a:solidFill>
                        <a:latin typeface="Life Savers"/>
                        <a:ea typeface="Life Savers"/>
                        <a:cs typeface="Life Savers"/>
                        <a:sym typeface="Life Savers"/>
                      </a:endParaRPr>
                    </a:p>
                  </a:txBody>
                  <a:tcPr marL="91425" marR="91425" marT="68575" marB="68575" anchor="ctr">
                    <a:lnL w="28575"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chemeClr val="accent2"/>
                    </a:solidFill>
                  </a:tcPr>
                </a:tc>
                <a:tc hMerge="1">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s-MX" sz="1600" b="0" i="0" u="none" strike="noStrike" kern="0" cap="none" spc="0" normalizeH="0" baseline="0" noProof="0" dirty="0">
                        <a:ln>
                          <a:noFill/>
                        </a:ln>
                        <a:solidFill>
                          <a:srgbClr val="000000"/>
                        </a:solidFill>
                        <a:effectLst/>
                        <a:uLnTx/>
                        <a:uFillTx/>
                        <a:latin typeface="Century Gothic" panose="020B0502020202020204" pitchFamily="34" charset="0"/>
                        <a:cs typeface="Arial"/>
                        <a:sym typeface="Arial"/>
                      </a:endParaRPr>
                    </a:p>
                  </a:txBody>
                  <a:tcPr marL="91425" marR="91425" marT="68575" marB="68575" anchor="ctr">
                    <a:lnL w="28575"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lgn="ctr">
                      <a:solidFill>
                        <a:schemeClr val="dk1"/>
                      </a:solidFill>
                      <a:prstDash val="solid"/>
                      <a:round/>
                      <a:headEnd type="none" w="sm" len="sm"/>
                      <a:tailEnd type="none" w="sm" len="sm"/>
                    </a:lnB>
                    <a:solidFill>
                      <a:schemeClr val="accent2"/>
                    </a:solidFill>
                  </a:tcPr>
                </a:tc>
                <a:extLst>
                  <a:ext uri="{0D108BD9-81ED-4DB2-BD59-A6C34878D82A}">
                    <a16:rowId xmlns:a16="http://schemas.microsoft.com/office/drawing/2014/main" val="10000"/>
                  </a:ext>
                </a:extLst>
              </a:tr>
              <a:tr h="469150">
                <a:tc gridSpan="2">
                  <a:txBody>
                    <a:bodyPr/>
                    <a:lstStyle/>
                    <a:p>
                      <a:pPr algn="ctr"/>
                      <a:r>
                        <a:rPr kumimoji="0" lang="es-MX" sz="1200" b="0" i="0" u="none" strike="noStrike" kern="0" cap="none" spc="0" normalizeH="0" baseline="0" noProof="0" dirty="0">
                          <a:ln>
                            <a:noFill/>
                          </a:ln>
                          <a:solidFill>
                            <a:schemeClr val="bg2">
                              <a:lumMod val="50000"/>
                            </a:schemeClr>
                          </a:solidFill>
                          <a:effectLst/>
                          <a:uLnTx/>
                          <a:uFillTx/>
                          <a:latin typeface="Gill Sans Ultra Bold" panose="020B0A02020104020203" pitchFamily="34" charset="0"/>
                          <a:ea typeface="Arial"/>
                          <a:cs typeface="Times New Roman" panose="02020603050405020304" pitchFamily="18" charset="0"/>
                          <a:sym typeface="Arial"/>
                        </a:rPr>
                        <a:t>Aprendizajes esperados:</a:t>
                      </a:r>
                    </a:p>
                    <a:p>
                      <a:pPr algn="ctr"/>
                      <a:r>
                        <a:rPr lang="es-ES" sz="1200" b="0" i="0" u="none" strike="noStrike" cap="none" baseline="0" dirty="0">
                          <a:solidFill>
                            <a:schemeClr val="bg1"/>
                          </a:solidFill>
                          <a:latin typeface="Century Gothic" panose="020B0502020202020204" pitchFamily="34" charset="0"/>
                          <a:ea typeface="Arial"/>
                          <a:cs typeface="Arial"/>
                          <a:sym typeface="Arial"/>
                        </a:rPr>
                        <a:t>Identifica la longitud de varios objetos a través de la comparación directa o mediante el uso de un intermediario.</a:t>
                      </a:r>
                    </a:p>
                    <a:p>
                      <a:pPr algn="ctr"/>
                      <a:r>
                        <a:rPr lang="es-ES" sz="1200" b="0" i="0" u="none" strike="noStrike" cap="none" baseline="0" dirty="0">
                          <a:solidFill>
                            <a:schemeClr val="bg1"/>
                          </a:solidFill>
                          <a:latin typeface="Century Gothic" panose="020B0502020202020204" pitchFamily="34" charset="0"/>
                          <a:ea typeface="Arial"/>
                          <a:cs typeface="Arial"/>
                          <a:sym typeface="Arial"/>
                        </a:rPr>
                        <a:t>Mide objetos mediante el uso de unidades no</a:t>
                      </a:r>
                    </a:p>
                    <a:p>
                      <a:pPr algn="ctr"/>
                      <a:r>
                        <a:rPr lang="es-ES" sz="1200" b="0" i="0" u="none" strike="noStrike" cap="none" baseline="0" dirty="0">
                          <a:solidFill>
                            <a:schemeClr val="bg1"/>
                          </a:solidFill>
                          <a:latin typeface="Century Gothic" panose="020B0502020202020204" pitchFamily="34" charset="0"/>
                          <a:ea typeface="Arial"/>
                          <a:cs typeface="Arial"/>
                          <a:sym typeface="Arial"/>
                        </a:rPr>
                        <a:t>convencionales.</a:t>
                      </a:r>
                    </a:p>
                  </a:txBody>
                  <a:tcPr marL="91425" marR="91425" marT="68575" marB="68575" anchor="ctr">
                    <a:lnL w="28575" cap="flat" cmpd="sng">
                      <a:solidFill>
                        <a:schemeClr val="dk1"/>
                      </a:solidFill>
                      <a:prstDash val="solid"/>
                      <a:round/>
                      <a:headEnd type="none" w="sm" len="sm"/>
                      <a:tailEnd type="none" w="sm" len="sm"/>
                    </a:lnL>
                    <a:lnR w="28575" cap="flat" cmpd="sng" algn="ctr">
                      <a:solidFill>
                        <a:schemeClr val="dk1"/>
                      </a:solidFill>
                      <a:prstDash val="solid"/>
                      <a:round/>
                      <a:headEnd type="none" w="sm" len="sm"/>
                      <a:tailEnd type="none" w="sm" len="sm"/>
                    </a:lnR>
                    <a:lnT w="28575" cap="flat" cmpd="sng" algn="ctr">
                      <a:solidFill>
                        <a:schemeClr val="dk1"/>
                      </a:solidFill>
                      <a:prstDash val="solid"/>
                      <a:round/>
                      <a:headEnd type="none" w="sm" len="sm"/>
                      <a:tailEnd type="none" w="sm" len="sm"/>
                    </a:lnT>
                    <a:lnB w="28575" cap="flat" cmpd="sng" algn="ctr">
                      <a:solidFill>
                        <a:schemeClr val="dk1"/>
                      </a:solidFill>
                      <a:prstDash val="solid"/>
                      <a:round/>
                      <a:headEnd type="none" w="sm" len="sm"/>
                      <a:tailEnd type="none" w="sm" len="sm"/>
                    </a:lnB>
                    <a:solidFill>
                      <a:schemeClr val="accent3"/>
                    </a:solidFill>
                  </a:tcPr>
                </a:tc>
                <a:tc hMerge="1">
                  <a:txBody>
                    <a:bodyPr/>
                    <a:lstStyle/>
                    <a:p>
                      <a:pPr marL="0" lvl="0" indent="0" algn="ctr" rtl="0">
                        <a:spcBef>
                          <a:spcPts val="0"/>
                        </a:spcBef>
                        <a:spcAft>
                          <a:spcPts val="0"/>
                        </a:spcAft>
                        <a:buNone/>
                      </a:pPr>
                      <a:endParaRPr dirty="0">
                        <a:solidFill>
                          <a:schemeClr val="lt1"/>
                        </a:solidFill>
                        <a:latin typeface="Mukta Light"/>
                        <a:ea typeface="Mukta Light"/>
                        <a:cs typeface="Mukta Light"/>
                        <a:sym typeface="Mukta Light"/>
                      </a:endParaRPr>
                    </a:p>
                  </a:txBody>
                  <a:tcPr marL="91425" marR="91425" marT="68575" marB="68575" anchor="ctr">
                    <a:lnL w="28575" cap="flat" cmpd="sng" algn="ctr">
                      <a:solidFill>
                        <a:schemeClr val="dk1"/>
                      </a:solidFill>
                      <a:prstDash val="solid"/>
                      <a:round/>
                      <a:headEnd type="none" w="sm" len="sm"/>
                      <a:tailEnd type="none" w="sm" len="sm"/>
                    </a:lnL>
                    <a:lnR w="28575" cap="flat" cmpd="sng" algn="ctr">
                      <a:solidFill>
                        <a:schemeClr val="dk1"/>
                      </a:solidFill>
                      <a:prstDash val="solid"/>
                      <a:round/>
                      <a:headEnd type="none" w="sm" len="sm"/>
                      <a:tailEnd type="none" w="sm" len="sm"/>
                    </a:lnR>
                    <a:lnT w="28575" cap="flat" cmpd="sng" algn="ctr">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s-MX" sz="1200" b="0" i="0" u="none" strike="noStrike" kern="0" cap="none" spc="0" normalizeH="0" baseline="0" noProof="0" dirty="0">
                        <a:ln>
                          <a:noFill/>
                        </a:ln>
                        <a:solidFill>
                          <a:schemeClr val="bg2">
                            <a:lumMod val="50000"/>
                          </a:schemeClr>
                        </a:solidFill>
                        <a:effectLst/>
                        <a:uLnTx/>
                        <a:uFillTx/>
                        <a:latin typeface="Gill Sans Ultra Bold" panose="020B0A02020104020203" pitchFamily="34" charset="0"/>
                        <a:ea typeface="Arial"/>
                        <a:cs typeface="Times New Roman" panose="02020603050405020304" pitchFamily="18" charset="0"/>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s-MX" sz="1200" b="0" i="0" u="none" strike="noStrike" kern="0" cap="none" spc="0" normalizeH="0" baseline="0" noProof="0" dirty="0">
                        <a:ln>
                          <a:noFill/>
                        </a:ln>
                        <a:solidFill>
                          <a:schemeClr val="bg2">
                            <a:lumMod val="50000"/>
                          </a:schemeClr>
                        </a:solidFill>
                        <a:effectLst/>
                        <a:uLnTx/>
                        <a:uFillTx/>
                        <a:latin typeface="Gill Sans Ultra Bold" panose="020B0A02020104020203" pitchFamily="34" charset="0"/>
                        <a:ea typeface="Arial"/>
                        <a:cs typeface="Times New Roman" panose="02020603050405020304" pitchFamily="18" charset="0"/>
                        <a:sym typeface="Arial"/>
                      </a:endParaRP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s-MX" sz="1200" b="0" i="0" u="none" strike="noStrike" kern="0" cap="none" spc="0" normalizeH="0" baseline="0" noProof="0" dirty="0">
                          <a:ln>
                            <a:noFill/>
                          </a:ln>
                          <a:solidFill>
                            <a:schemeClr val="bg2">
                              <a:lumMod val="50000"/>
                            </a:schemeClr>
                          </a:solidFill>
                          <a:effectLst/>
                          <a:uLnTx/>
                          <a:uFillTx/>
                          <a:latin typeface="Gill Sans Ultra Bold" panose="020B0A02020104020203" pitchFamily="34" charset="0"/>
                          <a:ea typeface="Arial"/>
                          <a:cs typeface="Times New Roman" panose="02020603050405020304" pitchFamily="18" charset="0"/>
                          <a:sym typeface="Arial"/>
                        </a:rPr>
                        <a:t>Organizador curricular 1: </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s-MX" sz="1200" b="0" i="0" u="none" strike="noStrike" kern="0" cap="none" spc="0" normalizeH="0" baseline="0" noProof="0" dirty="0">
                          <a:ln>
                            <a:noFill/>
                          </a:ln>
                          <a:solidFill>
                            <a:schemeClr val="bg1"/>
                          </a:solidFill>
                          <a:effectLst/>
                          <a:uLnTx/>
                          <a:uFillTx/>
                          <a:latin typeface="Century Gothic" panose="020B0502020202020204" pitchFamily="34" charset="0"/>
                          <a:ea typeface="Arial"/>
                          <a:cs typeface="Times New Roman" panose="02020603050405020304" pitchFamily="18" charset="0"/>
                          <a:sym typeface="Arial"/>
                        </a:rPr>
                        <a:t>Forma, espacio y medida</a:t>
                      </a:r>
                      <a:endParaRPr kumimoji="0" lang="es-MX" sz="1200" b="1" i="0" u="none" strike="noStrike" kern="0" cap="none" spc="0" normalizeH="0" baseline="0" noProof="0" dirty="0">
                        <a:ln>
                          <a:noFill/>
                        </a:ln>
                        <a:solidFill>
                          <a:schemeClr val="bg1"/>
                        </a:solidFill>
                        <a:effectLst/>
                        <a:uLnTx/>
                        <a:uFillTx/>
                        <a:latin typeface="Century Gothic" panose="020B0502020202020204" pitchFamily="34" charset="0"/>
                        <a:ea typeface="Arial"/>
                        <a:cs typeface="Times New Roman" panose="02020603050405020304" pitchFamily="18" charset="0"/>
                        <a:sym typeface="Arial"/>
                      </a:endParaRPr>
                    </a:p>
                    <a:p>
                      <a:pPr marL="0" lvl="0" indent="0" algn="ctr" rtl="0">
                        <a:spcBef>
                          <a:spcPts val="0"/>
                        </a:spcBef>
                        <a:spcAft>
                          <a:spcPts val="0"/>
                        </a:spcAft>
                        <a:buNone/>
                      </a:pPr>
                      <a:endParaRPr sz="1200" dirty="0">
                        <a:solidFill>
                          <a:schemeClr val="lt1"/>
                        </a:solidFill>
                        <a:latin typeface="Mukta Light"/>
                        <a:ea typeface="Mukta Light"/>
                        <a:cs typeface="Mukta Light"/>
                        <a:sym typeface="Mukta Light"/>
                      </a:endParaRPr>
                    </a:p>
                  </a:txBody>
                  <a:tcPr marL="91425" marR="91425" marT="68575" marB="68575" anchor="ctr">
                    <a:lnL w="28575" cap="flat" cmpd="sng" algn="ctr">
                      <a:solidFill>
                        <a:schemeClr val="dk1"/>
                      </a:solidFill>
                      <a:prstDash val="solid"/>
                      <a:round/>
                      <a:headEnd type="none" w="sm" len="sm"/>
                      <a:tailEnd type="none" w="sm" len="sm"/>
                    </a:lnL>
                    <a:lnR w="28575" cap="flat" cmpd="sng" algn="ctr">
                      <a:solidFill>
                        <a:schemeClr val="dk1"/>
                      </a:solidFill>
                      <a:prstDash val="solid"/>
                      <a:round/>
                      <a:headEnd type="none" w="sm" len="sm"/>
                      <a:tailEnd type="none" w="sm" len="sm"/>
                    </a:lnR>
                    <a:lnT w="28575" cap="flat" cmpd="sng" algn="ctr">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chemeClr val="accent3"/>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s-MX" sz="1400" b="0" i="0" u="none" strike="noStrike" kern="0" cap="none" spc="0" normalizeH="0" baseline="0" noProof="0" dirty="0">
                          <a:ln>
                            <a:noFill/>
                          </a:ln>
                          <a:solidFill>
                            <a:schemeClr val="bg2">
                              <a:lumMod val="50000"/>
                            </a:schemeClr>
                          </a:solidFill>
                          <a:effectLst/>
                          <a:uLnTx/>
                          <a:uFillTx/>
                          <a:latin typeface="Gill Sans Ultra Bold" panose="020B0A02020104020203" pitchFamily="34" charset="0"/>
                          <a:ea typeface="Arial"/>
                          <a:cs typeface="Times New Roman" panose="02020603050405020304" pitchFamily="18" charset="0"/>
                          <a:sym typeface="Arial"/>
                        </a:rPr>
                        <a:t>Organizador curricular 2:</a:t>
                      </a:r>
                    </a:p>
                    <a:p>
                      <a:pPr marL="0" lvl="0" indent="0" algn="ctr" rtl="0">
                        <a:spcBef>
                          <a:spcPts val="0"/>
                        </a:spcBef>
                        <a:spcAft>
                          <a:spcPts val="0"/>
                        </a:spcAft>
                        <a:buNone/>
                      </a:pPr>
                      <a:r>
                        <a:rPr lang="es-ES" sz="1200" dirty="0">
                          <a:solidFill>
                            <a:schemeClr val="bg1"/>
                          </a:solidFill>
                          <a:latin typeface="Century Gothic" panose="020B0502020202020204" pitchFamily="34" charset="0"/>
                          <a:ea typeface="Mukta Light"/>
                          <a:cs typeface="Mukta Light"/>
                          <a:sym typeface="Mukta Light"/>
                        </a:rPr>
                        <a:t>Magnitudes y medidas</a:t>
                      </a:r>
                      <a:endParaRPr sz="1200" dirty="0">
                        <a:solidFill>
                          <a:schemeClr val="bg1"/>
                        </a:solidFill>
                        <a:latin typeface="Century Gothic" panose="020B0502020202020204" pitchFamily="34" charset="0"/>
                        <a:ea typeface="Mukta Light"/>
                        <a:cs typeface="Mukta Light"/>
                        <a:sym typeface="Mukta Light"/>
                      </a:endParaRPr>
                    </a:p>
                  </a:txBody>
                  <a:tcPr marL="91425" marR="91425" marT="68575" marB="68575" anchor="ctr">
                    <a:lnL w="28575" cap="flat" cmpd="sng" algn="ctr">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lgn="ctr">
                      <a:solidFill>
                        <a:schemeClr val="dk1"/>
                      </a:solidFill>
                      <a:prstDash val="solid"/>
                      <a:round/>
                      <a:headEnd type="none" w="sm" len="sm"/>
                      <a:tailEnd type="none" w="sm" len="sm"/>
                    </a:lnT>
                    <a:lnB w="28575" cap="flat" cmpd="sng" algn="ctr">
                      <a:solidFill>
                        <a:schemeClr val="dk1"/>
                      </a:solidFill>
                      <a:prstDash val="solid"/>
                      <a:round/>
                      <a:headEnd type="none" w="sm" len="sm"/>
                      <a:tailEnd type="none" w="sm" len="sm"/>
                    </a:lnB>
                    <a:solidFill>
                      <a:schemeClr val="accent3"/>
                    </a:solidFill>
                  </a:tcPr>
                </a:tc>
                <a:extLst>
                  <a:ext uri="{0D108BD9-81ED-4DB2-BD59-A6C34878D82A}">
                    <a16:rowId xmlns:a16="http://schemas.microsoft.com/office/drawing/2014/main" val="10001"/>
                  </a:ext>
                </a:extLst>
              </a:tr>
              <a:tr h="383501">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s-MX" sz="1400" b="0" i="0" u="none" strike="noStrike" kern="0" cap="none" spc="0" normalizeH="0" baseline="0" noProof="0" dirty="0">
                          <a:ln>
                            <a:noFill/>
                          </a:ln>
                          <a:solidFill>
                            <a:schemeClr val="bg2">
                              <a:lumMod val="50000"/>
                            </a:schemeClr>
                          </a:solidFill>
                          <a:effectLst/>
                          <a:uLnTx/>
                          <a:uFillTx/>
                          <a:latin typeface="Gill Sans Ultra Bold" panose="020B0A02020104020203" pitchFamily="34" charset="0"/>
                          <a:ea typeface="Arial"/>
                          <a:cs typeface="Times New Roman" panose="02020603050405020304" pitchFamily="18" charset="0"/>
                          <a:sym typeface="Arial"/>
                        </a:rPr>
                        <a:t>Grado: </a:t>
                      </a:r>
                      <a:r>
                        <a:rPr kumimoji="0" lang="es-MX" sz="1200" b="0" i="0" u="none" strike="noStrike" kern="0" cap="none" spc="0" normalizeH="0" baseline="0" noProof="0" dirty="0">
                          <a:ln>
                            <a:noFill/>
                          </a:ln>
                          <a:solidFill>
                            <a:schemeClr val="bg1"/>
                          </a:solidFill>
                          <a:effectLst/>
                          <a:uLnTx/>
                          <a:uFillTx/>
                          <a:latin typeface="Century Gothic" panose="020B0502020202020204" pitchFamily="34" charset="0"/>
                          <a:ea typeface="Arial"/>
                          <a:cs typeface="Times New Roman" panose="02020603050405020304" pitchFamily="18" charset="0"/>
                          <a:sym typeface="Arial"/>
                        </a:rPr>
                        <a:t>1° de preescolar</a:t>
                      </a:r>
                    </a:p>
                    <a:p>
                      <a:pPr marL="0" lvl="0" indent="0" algn="ctr" rtl="0">
                        <a:spcBef>
                          <a:spcPts val="0"/>
                        </a:spcBef>
                        <a:spcAft>
                          <a:spcPts val="0"/>
                        </a:spcAft>
                        <a:buNone/>
                      </a:pPr>
                      <a:endParaRPr dirty="0">
                        <a:solidFill>
                          <a:schemeClr val="lt1"/>
                        </a:solidFill>
                        <a:latin typeface="Mukta Light"/>
                        <a:ea typeface="Mukta Light"/>
                        <a:cs typeface="Mukta Light"/>
                        <a:sym typeface="Mukta Light"/>
                      </a:endParaRPr>
                    </a:p>
                  </a:txBody>
                  <a:tcPr marL="91425" marR="91425" marT="68575" marB="68575" anchor="ctr">
                    <a:lnL w="28575"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lgn="ctr">
                      <a:solidFill>
                        <a:schemeClr val="dk1"/>
                      </a:solidFill>
                      <a:prstDash val="solid"/>
                      <a:round/>
                      <a:headEnd type="none" w="sm" len="sm"/>
                      <a:tailEnd type="none" w="sm" len="sm"/>
                    </a:lnT>
                    <a:lnB w="28575" cap="flat" cmpd="sng" algn="ctr">
                      <a:solidFill>
                        <a:schemeClr val="dk1"/>
                      </a:solidFill>
                      <a:prstDash val="solid"/>
                      <a:round/>
                      <a:headEnd type="none" w="sm" len="sm"/>
                      <a:tailEnd type="none" w="sm" len="sm"/>
                    </a:lnB>
                    <a:solidFill>
                      <a:schemeClr val="accent3"/>
                    </a:solidFill>
                  </a:tcPr>
                </a:tc>
                <a:tc>
                  <a:txBody>
                    <a:bodyPr/>
                    <a:lstStyle/>
                    <a:p>
                      <a:pPr marL="0" lvl="0" indent="0" algn="ctr" rtl="0">
                        <a:spcBef>
                          <a:spcPts val="0"/>
                        </a:spcBef>
                        <a:spcAft>
                          <a:spcPts val="0"/>
                        </a:spcAft>
                        <a:buNone/>
                      </a:pPr>
                      <a:r>
                        <a:rPr lang="es-MX" sz="1200" b="0" dirty="0">
                          <a:solidFill>
                            <a:schemeClr val="bg2">
                              <a:lumMod val="50000"/>
                            </a:schemeClr>
                          </a:solidFill>
                          <a:latin typeface="Gill Sans Ultra Bold" panose="020B0A02020104020203" pitchFamily="34" charset="0"/>
                          <a:cs typeface="Times New Roman" panose="02020603050405020304" pitchFamily="18" charset="0"/>
                        </a:rPr>
                        <a:t>Tema: </a:t>
                      </a:r>
                      <a:r>
                        <a:rPr lang="es-MX" sz="1200" b="0" dirty="0">
                          <a:solidFill>
                            <a:schemeClr val="bg1"/>
                          </a:solidFill>
                          <a:latin typeface="Century Gothic" panose="020B0502020202020204" pitchFamily="34" charset="0"/>
                          <a:cs typeface="Times New Roman" panose="02020603050405020304" pitchFamily="18" charset="0"/>
                        </a:rPr>
                        <a:t>Magnitudes y medidas</a:t>
                      </a:r>
                      <a:endParaRPr sz="1200" dirty="0">
                        <a:solidFill>
                          <a:schemeClr val="lt1"/>
                        </a:solidFill>
                        <a:latin typeface="Mukta Light"/>
                        <a:ea typeface="Mukta Light"/>
                        <a:cs typeface="Mukta Light"/>
                        <a:sym typeface="Mukta Light"/>
                      </a:endParaRPr>
                    </a:p>
                  </a:txBody>
                  <a:tcPr marL="91425" marR="91425" marT="68575" marB="68575" anchor="ctr">
                    <a:lnL w="28575"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chemeClr val="accent3"/>
                    </a:solidFill>
                  </a:tcPr>
                </a:tc>
                <a:tc gridSpan="2">
                  <a:txBody>
                    <a:bodyPr/>
                    <a:lstStyle/>
                    <a:p>
                      <a:pPr algn="ctr"/>
                      <a:r>
                        <a:rPr lang="es-MX" sz="1200" b="0" dirty="0">
                          <a:solidFill>
                            <a:schemeClr val="bg2">
                              <a:lumMod val="50000"/>
                            </a:schemeClr>
                          </a:solidFill>
                          <a:latin typeface="Gill Sans Ultra Bold" panose="020B0A02020104020203" pitchFamily="34" charset="0"/>
                          <a:cs typeface="Times New Roman" panose="02020603050405020304" pitchFamily="18" charset="0"/>
                        </a:rPr>
                        <a:t>Propósito: </a:t>
                      </a:r>
                      <a:r>
                        <a:rPr lang="es-ES" sz="1200" dirty="0">
                          <a:solidFill>
                            <a:schemeClr val="bg1"/>
                          </a:solidFill>
                          <a:latin typeface="Century Gothic" panose="020B0502020202020204" pitchFamily="34" charset="0"/>
                          <a:ea typeface="Calibri" panose="020F0502020204030204" pitchFamily="34" charset="0"/>
                          <a:cs typeface="Times New Roman" panose="02020603050405020304" pitchFamily="18" charset="0"/>
                        </a:rPr>
                        <a:t>Que los</a:t>
                      </a:r>
                      <a:r>
                        <a:rPr lang="es-ES" sz="1200" b="0" i="0" u="none" strike="noStrike" baseline="0" dirty="0">
                          <a:solidFill>
                            <a:schemeClr val="bg1"/>
                          </a:solidFill>
                          <a:latin typeface="Century Gothic" panose="020B0502020202020204" pitchFamily="34" charset="0"/>
                        </a:rPr>
                        <a:t> niños tengan experiencias</a:t>
                      </a:r>
                    </a:p>
                    <a:p>
                      <a:r>
                        <a:rPr lang="es-ES" sz="1200" b="0" i="0" u="none" strike="noStrike" baseline="0" dirty="0">
                          <a:solidFill>
                            <a:schemeClr val="bg1"/>
                          </a:solidFill>
                          <a:latin typeface="Century Gothic" panose="020B0502020202020204" pitchFamily="34" charset="0"/>
                        </a:rPr>
                        <a:t>que les permitan empezar a identificar las magnitudes de longitud, capacidad</a:t>
                      </a:r>
                    </a:p>
                    <a:p>
                      <a:r>
                        <a:rPr lang="es-ES" sz="1200" b="0" i="0" u="none" strike="noStrike" baseline="0" dirty="0">
                          <a:solidFill>
                            <a:schemeClr val="bg1"/>
                          </a:solidFill>
                          <a:latin typeface="Century Gothic" panose="020B0502020202020204" pitchFamily="34" charset="0"/>
                        </a:rPr>
                        <a:t>y tiempo.</a:t>
                      </a:r>
                      <a:endParaRPr lang="es-ES" sz="1200" dirty="0">
                        <a:solidFill>
                          <a:schemeClr val="bg1"/>
                        </a:solidFill>
                        <a:latin typeface="Century Gothic" panose="020B0502020202020204" pitchFamily="34" charset="0"/>
                      </a:endParaRPr>
                    </a:p>
                  </a:txBody>
                  <a:tcPr marL="91425" marR="91425" marT="68575" marB="68575" anchor="ctr">
                    <a:lnL w="28575"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chemeClr val="accent3"/>
                    </a:solidFill>
                  </a:tcPr>
                </a:tc>
                <a:tc hMerge="1">
                  <a:txBody>
                    <a:bodyPr/>
                    <a:lstStyle/>
                    <a:p>
                      <a:pPr marL="0" lvl="0" indent="0" algn="ctr" rtl="0">
                        <a:spcBef>
                          <a:spcPts val="0"/>
                        </a:spcBef>
                        <a:spcAft>
                          <a:spcPts val="0"/>
                        </a:spcAft>
                        <a:buNone/>
                      </a:pPr>
                      <a:endParaRPr dirty="0">
                        <a:solidFill>
                          <a:schemeClr val="lt1"/>
                        </a:solidFill>
                        <a:latin typeface="Mukta Light"/>
                        <a:ea typeface="Mukta Light"/>
                        <a:cs typeface="Mukta Light"/>
                        <a:sym typeface="Mukta Light"/>
                      </a:endParaRPr>
                    </a:p>
                  </a:txBody>
                  <a:tcPr marL="91425" marR="91425" marT="68575" marB="68575" anchor="ctr">
                    <a:lnL w="28575"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lgn="ctr">
                      <a:solidFill>
                        <a:schemeClr val="dk1"/>
                      </a:solidFill>
                      <a:prstDash val="solid"/>
                      <a:round/>
                      <a:headEnd type="none" w="sm" len="sm"/>
                      <a:tailEnd type="none" w="sm" len="sm"/>
                    </a:lnT>
                    <a:lnB w="28575" cap="flat" cmpd="sng" algn="ctr">
                      <a:solidFill>
                        <a:schemeClr val="dk1"/>
                      </a:solidFill>
                      <a:prstDash val="solid"/>
                      <a:round/>
                      <a:headEnd type="none" w="sm" len="sm"/>
                      <a:tailEnd type="none" w="sm" len="sm"/>
                    </a:lnB>
                    <a:solidFill>
                      <a:schemeClr val="accent3"/>
                    </a:solidFill>
                  </a:tcPr>
                </a:tc>
                <a:extLst>
                  <a:ext uri="{0D108BD9-81ED-4DB2-BD59-A6C34878D82A}">
                    <a16:rowId xmlns:a16="http://schemas.microsoft.com/office/drawing/2014/main" val="10002"/>
                  </a:ext>
                </a:extLst>
              </a:tr>
            </a:tbl>
          </a:graphicData>
        </a:graphic>
      </p:graphicFrame>
      <p:sp>
        <p:nvSpPr>
          <p:cNvPr id="4" name="CuadroTexto 3">
            <a:extLst>
              <a:ext uri="{FF2B5EF4-FFF2-40B4-BE49-F238E27FC236}">
                <a16:creationId xmlns:a16="http://schemas.microsoft.com/office/drawing/2014/main" id="{60DC6A57-6011-4382-9B3C-2770C6D13130}"/>
              </a:ext>
            </a:extLst>
          </p:cNvPr>
          <p:cNvSpPr txBox="1"/>
          <p:nvPr/>
        </p:nvSpPr>
        <p:spPr>
          <a:xfrm>
            <a:off x="1077487" y="3607496"/>
            <a:ext cx="2647507" cy="307777"/>
          </a:xfrm>
          <a:prstGeom prst="rect">
            <a:avLst/>
          </a:prstGeom>
          <a:noFill/>
        </p:spPr>
        <p:txBody>
          <a:bodyPr wrap="square" rtlCol="0">
            <a:spAutoFit/>
          </a:bodyPr>
          <a:lstStyle/>
          <a:p>
            <a:pPr algn="ctr"/>
            <a:r>
              <a:rPr lang="es-MX" sz="1400" dirty="0">
                <a:latin typeface="Gill Sans Ultra Bold Condensed" panose="020B0A06020104020203" pitchFamily="34" charset="0"/>
              </a:rPr>
              <a:t>Objetivo del alumno</a:t>
            </a:r>
            <a:r>
              <a:rPr lang="es-MX" sz="1400" dirty="0"/>
              <a:t>:</a:t>
            </a:r>
          </a:p>
        </p:txBody>
      </p:sp>
      <p:sp>
        <p:nvSpPr>
          <p:cNvPr id="5" name="CuadroTexto 4">
            <a:extLst>
              <a:ext uri="{FF2B5EF4-FFF2-40B4-BE49-F238E27FC236}">
                <a16:creationId xmlns:a16="http://schemas.microsoft.com/office/drawing/2014/main" id="{58E1575B-1D58-46C8-B82D-E3B8C60D680A}"/>
              </a:ext>
            </a:extLst>
          </p:cNvPr>
          <p:cNvSpPr txBox="1"/>
          <p:nvPr/>
        </p:nvSpPr>
        <p:spPr>
          <a:xfrm>
            <a:off x="5085716" y="3607495"/>
            <a:ext cx="2980797" cy="307777"/>
          </a:xfrm>
          <a:prstGeom prst="rect">
            <a:avLst/>
          </a:prstGeom>
          <a:noFill/>
        </p:spPr>
        <p:txBody>
          <a:bodyPr wrap="square" rtlCol="0">
            <a:spAutoFit/>
          </a:bodyPr>
          <a:lstStyle/>
          <a:p>
            <a:pPr algn="ctr"/>
            <a:r>
              <a:rPr lang="es-MX" sz="1400" dirty="0">
                <a:latin typeface="Gill Sans Ultra Bold Condensed" panose="020B0A06020104020203" pitchFamily="34" charset="0"/>
              </a:rPr>
              <a:t>Objetivo del docente</a:t>
            </a:r>
            <a:r>
              <a:rPr lang="es-MX" sz="1400" dirty="0"/>
              <a:t>:</a:t>
            </a:r>
          </a:p>
        </p:txBody>
      </p:sp>
      <p:sp>
        <p:nvSpPr>
          <p:cNvPr id="6" name="CuadroTexto 5">
            <a:extLst>
              <a:ext uri="{FF2B5EF4-FFF2-40B4-BE49-F238E27FC236}">
                <a16:creationId xmlns:a16="http://schemas.microsoft.com/office/drawing/2014/main" id="{15771E6D-648A-4FAF-BF9C-6319A62A76DD}"/>
              </a:ext>
            </a:extLst>
          </p:cNvPr>
          <p:cNvSpPr txBox="1"/>
          <p:nvPr/>
        </p:nvSpPr>
        <p:spPr>
          <a:xfrm>
            <a:off x="331808" y="3912394"/>
            <a:ext cx="4138863" cy="861774"/>
          </a:xfrm>
          <a:prstGeom prst="rect">
            <a:avLst/>
          </a:prstGeom>
          <a:noFill/>
        </p:spPr>
        <p:txBody>
          <a:bodyPr wrap="square" rtlCol="0">
            <a:spAutoFit/>
          </a:bodyPr>
          <a:lstStyle/>
          <a:p>
            <a:pPr algn="ctr"/>
            <a:r>
              <a:rPr lang="es-ES" sz="1200" dirty="0">
                <a:solidFill>
                  <a:schemeClr val="accent2">
                    <a:lumMod val="20000"/>
                    <a:lumOff val="80000"/>
                  </a:schemeClr>
                </a:solidFill>
                <a:effectLst/>
                <a:latin typeface="Century Gothic" panose="020B0502020202020204" pitchFamily="34" charset="0"/>
                <a:ea typeface="Calibri" panose="020F0502020204030204" pitchFamily="34" charset="0"/>
                <a:cs typeface="Times New Roman" panose="02020603050405020304" pitchFamily="18" charset="0"/>
              </a:rPr>
              <a:t>Crear conocimientos nuevos, aprender, desarrollar capacidades como la oralidad, el trabajo en equipo y divertirse. </a:t>
            </a:r>
            <a:endParaRPr lang="es-MX" sz="1200" dirty="0">
              <a:solidFill>
                <a:schemeClr val="accent2">
                  <a:lumMod val="20000"/>
                  <a:lumOff val="8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p>
            <a:pPr algn="ctr"/>
            <a:endParaRPr lang="es-MX" dirty="0"/>
          </a:p>
        </p:txBody>
      </p:sp>
      <p:sp>
        <p:nvSpPr>
          <p:cNvPr id="7" name="CuadroTexto 6">
            <a:extLst>
              <a:ext uri="{FF2B5EF4-FFF2-40B4-BE49-F238E27FC236}">
                <a16:creationId xmlns:a16="http://schemas.microsoft.com/office/drawing/2014/main" id="{2CF68EE6-F819-4469-8951-4FE9FC0C2757}"/>
              </a:ext>
            </a:extLst>
          </p:cNvPr>
          <p:cNvSpPr txBox="1"/>
          <p:nvPr/>
        </p:nvSpPr>
        <p:spPr>
          <a:xfrm>
            <a:off x="4506682" y="3912394"/>
            <a:ext cx="4138863" cy="1231106"/>
          </a:xfrm>
          <a:prstGeom prst="rect">
            <a:avLst/>
          </a:prstGeom>
          <a:noFill/>
        </p:spPr>
        <p:txBody>
          <a:bodyPr wrap="square" rtlCol="0">
            <a:spAutoFit/>
          </a:bodyPr>
          <a:lstStyle/>
          <a:p>
            <a:pPr algn="ctr"/>
            <a:r>
              <a:rPr lang="es-ES" sz="1200" dirty="0">
                <a:solidFill>
                  <a:schemeClr val="accent2">
                    <a:lumMod val="20000"/>
                    <a:lumOff val="80000"/>
                  </a:schemeClr>
                </a:solidFill>
                <a:effectLst/>
                <a:latin typeface="Century Gothic" panose="020B0502020202020204" pitchFamily="34" charset="0"/>
                <a:ea typeface="Calibri" panose="020F0502020204030204" pitchFamily="34" charset="0"/>
                <a:cs typeface="Times New Roman" panose="02020603050405020304" pitchFamily="18" charset="0"/>
              </a:rPr>
              <a:t>Brindar actividades a  los pequeños que puedan fomentar su aprendizaje, que puedan adquirir conocimientos nuevos a base al juego y desarrollar el máximo potencial de aprendizaje de cada estudiante en condiciones de equidad. </a:t>
            </a:r>
            <a:endParaRPr lang="es-MX" sz="1200" dirty="0">
              <a:solidFill>
                <a:schemeClr val="accent2">
                  <a:lumMod val="20000"/>
                  <a:lumOff val="8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p>
            <a:pPr algn="ctr"/>
            <a:endParaRPr lang="es-MX" dirty="0"/>
          </a:p>
        </p:txBody>
      </p:sp>
      <p:sp>
        <p:nvSpPr>
          <p:cNvPr id="8" name="Google Shape;600;p29">
            <a:extLst>
              <a:ext uri="{FF2B5EF4-FFF2-40B4-BE49-F238E27FC236}">
                <a16:creationId xmlns:a16="http://schemas.microsoft.com/office/drawing/2014/main" id="{72D8DA1B-2A94-4B51-BEF7-E069F541DAC3}"/>
              </a:ext>
            </a:extLst>
          </p:cNvPr>
          <p:cNvSpPr/>
          <p:nvPr/>
        </p:nvSpPr>
        <p:spPr>
          <a:xfrm>
            <a:off x="274074" y="345004"/>
            <a:ext cx="778500" cy="7785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610;p29">
            <a:extLst>
              <a:ext uri="{FF2B5EF4-FFF2-40B4-BE49-F238E27FC236}">
                <a16:creationId xmlns:a16="http://schemas.microsoft.com/office/drawing/2014/main" id="{4C5A0520-E29E-4149-A5CC-E88616875E3D}"/>
              </a:ext>
            </a:extLst>
          </p:cNvPr>
          <p:cNvSpPr txBox="1">
            <a:spLocks/>
          </p:cNvSpPr>
          <p:nvPr/>
        </p:nvSpPr>
        <p:spPr>
          <a:xfrm>
            <a:off x="205074" y="507962"/>
            <a:ext cx="916500" cy="4380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 sz="3000" dirty="0">
                <a:latin typeface="Life Savers" panose="020B0604020202020204" charset="0"/>
              </a:rPr>
              <a:t>01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95"/>
        <p:cNvGrpSpPr/>
        <p:nvPr/>
      </p:nvGrpSpPr>
      <p:grpSpPr>
        <a:xfrm>
          <a:off x="0" y="0"/>
          <a:ext cx="0" cy="0"/>
          <a:chOff x="0" y="0"/>
          <a:chExt cx="0" cy="0"/>
        </a:xfrm>
      </p:grpSpPr>
      <p:sp>
        <p:nvSpPr>
          <p:cNvPr id="19" name="Google Shape;1247;p37">
            <a:extLst>
              <a:ext uri="{FF2B5EF4-FFF2-40B4-BE49-F238E27FC236}">
                <a16:creationId xmlns:a16="http://schemas.microsoft.com/office/drawing/2014/main" id="{D198ED55-0ACC-4641-B010-3A907DB58B63}"/>
              </a:ext>
            </a:extLst>
          </p:cNvPr>
          <p:cNvSpPr txBox="1">
            <a:spLocks/>
          </p:cNvSpPr>
          <p:nvPr/>
        </p:nvSpPr>
        <p:spPr>
          <a:xfrm>
            <a:off x="720000" y="154262"/>
            <a:ext cx="7704000"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FFEC9D"/>
              </a:buClr>
              <a:buSzPts val="2400"/>
              <a:buFont typeface="Life Savers"/>
              <a:buNone/>
              <a:defRPr sz="2200" b="1" i="0" u="none" strike="noStrike" cap="none">
                <a:solidFill>
                  <a:srgbClr val="FFEC9D"/>
                </a:solidFill>
                <a:latin typeface="Life Savers"/>
                <a:ea typeface="Life Savers"/>
                <a:cs typeface="Life Savers"/>
                <a:sym typeface="Life Savers"/>
              </a:defRPr>
            </a:lvl1pPr>
            <a:lvl2pPr marR="0" lvl="1"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pPr algn="ctr"/>
            <a:r>
              <a:rPr lang="es-ES"/>
              <a:t>Secuencia didáctica</a:t>
            </a:r>
            <a:endParaRPr lang="es-ES" dirty="0"/>
          </a:p>
        </p:txBody>
      </p:sp>
      <p:graphicFrame>
        <p:nvGraphicFramePr>
          <p:cNvPr id="27" name="Tabla 27">
            <a:extLst>
              <a:ext uri="{FF2B5EF4-FFF2-40B4-BE49-F238E27FC236}">
                <a16:creationId xmlns:a16="http://schemas.microsoft.com/office/drawing/2014/main" id="{66900382-BAC9-4D4F-9E0E-1B0DC06CBB55}"/>
              </a:ext>
            </a:extLst>
          </p:cNvPr>
          <p:cNvGraphicFramePr>
            <a:graphicFrameLocks noGrp="1"/>
          </p:cNvGraphicFramePr>
          <p:nvPr>
            <p:extLst>
              <p:ext uri="{D42A27DB-BD31-4B8C-83A1-F6EECF244321}">
                <p14:modId xmlns:p14="http://schemas.microsoft.com/office/powerpoint/2010/main" val="3226510169"/>
              </p:ext>
            </p:extLst>
          </p:nvPr>
        </p:nvGraphicFramePr>
        <p:xfrm>
          <a:off x="424083" y="611021"/>
          <a:ext cx="8295834" cy="4053840"/>
        </p:xfrm>
        <a:graphic>
          <a:graphicData uri="http://schemas.openxmlformats.org/drawingml/2006/table">
            <a:tbl>
              <a:tblPr firstRow="1" bandRow="1">
                <a:tableStyleId>{D7AC3CCA-C797-4891-BE02-D94E43425B78}</a:tableStyleId>
              </a:tblPr>
              <a:tblGrid>
                <a:gridCol w="2281539">
                  <a:extLst>
                    <a:ext uri="{9D8B030D-6E8A-4147-A177-3AD203B41FA5}">
                      <a16:colId xmlns:a16="http://schemas.microsoft.com/office/drawing/2014/main" val="364965605"/>
                    </a:ext>
                  </a:extLst>
                </a:gridCol>
                <a:gridCol w="1592065">
                  <a:extLst>
                    <a:ext uri="{9D8B030D-6E8A-4147-A177-3AD203B41FA5}">
                      <a16:colId xmlns:a16="http://schemas.microsoft.com/office/drawing/2014/main" val="2398435905"/>
                    </a:ext>
                  </a:extLst>
                </a:gridCol>
                <a:gridCol w="1692352">
                  <a:extLst>
                    <a:ext uri="{9D8B030D-6E8A-4147-A177-3AD203B41FA5}">
                      <a16:colId xmlns:a16="http://schemas.microsoft.com/office/drawing/2014/main" val="1966697406"/>
                    </a:ext>
                  </a:extLst>
                </a:gridCol>
                <a:gridCol w="1675430">
                  <a:extLst>
                    <a:ext uri="{9D8B030D-6E8A-4147-A177-3AD203B41FA5}">
                      <a16:colId xmlns:a16="http://schemas.microsoft.com/office/drawing/2014/main" val="623048313"/>
                    </a:ext>
                  </a:extLst>
                </a:gridCol>
                <a:gridCol w="1054448">
                  <a:extLst>
                    <a:ext uri="{9D8B030D-6E8A-4147-A177-3AD203B41FA5}">
                      <a16:colId xmlns:a16="http://schemas.microsoft.com/office/drawing/2014/main" val="4263173487"/>
                    </a:ext>
                  </a:extLst>
                </a:gridCol>
              </a:tblGrid>
              <a:tr h="370840">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s-MX" sz="1600" b="1" dirty="0">
                          <a:solidFill>
                            <a:schemeClr val="tx1">
                              <a:lumMod val="50000"/>
                            </a:schemeClr>
                          </a:solidFill>
                          <a:latin typeface="Life Savers" panose="020B0604020202020204" charset="0"/>
                        </a:rPr>
                        <a:t>Actividad/consigna </a:t>
                      </a:r>
                    </a:p>
                    <a:p>
                      <a:endParaRPr lang="es-ES" sz="1600" b="1" dirty="0">
                        <a:solidFill>
                          <a:schemeClr val="tx1">
                            <a:lumMod val="50000"/>
                          </a:schemeClr>
                        </a:solidFill>
                        <a:latin typeface="Life Savers" panose="020B0604020202020204" charset="0"/>
                      </a:endParaRPr>
                    </a:p>
                  </a:txBody>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s-MX" sz="1600" b="1" dirty="0">
                          <a:solidFill>
                            <a:schemeClr val="tx1">
                              <a:lumMod val="50000"/>
                            </a:schemeClr>
                          </a:solidFill>
                          <a:latin typeface="Life Savers" panose="020B0604020202020204" charset="0"/>
                        </a:rPr>
                        <a:t>Aprendizaje esperado</a:t>
                      </a:r>
                    </a:p>
                    <a:p>
                      <a:endParaRPr lang="es-ES" sz="1600" b="1" dirty="0">
                        <a:solidFill>
                          <a:schemeClr val="tx1">
                            <a:lumMod val="50000"/>
                          </a:schemeClr>
                        </a:solidFill>
                        <a:latin typeface="Life Savers" panose="020B0604020202020204" charset="0"/>
                      </a:endParaRPr>
                    </a:p>
                  </a:txBody>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s-MX" sz="1600" b="1" dirty="0">
                          <a:solidFill>
                            <a:schemeClr val="tx1">
                              <a:lumMod val="50000"/>
                            </a:schemeClr>
                          </a:solidFill>
                          <a:latin typeface="Life Savers" panose="020B0604020202020204" charset="0"/>
                        </a:rPr>
                        <a:t>Organización</a:t>
                      </a:r>
                    </a:p>
                    <a:p>
                      <a:endParaRPr lang="es-ES" sz="1600" b="1" dirty="0">
                        <a:solidFill>
                          <a:schemeClr val="tx1">
                            <a:lumMod val="50000"/>
                          </a:schemeClr>
                        </a:solidFill>
                        <a:latin typeface="Life Savers" panose="020B0604020202020204" charset="0"/>
                      </a:endParaRPr>
                    </a:p>
                  </a:txBody>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s-MX" sz="1600" b="1" dirty="0">
                          <a:solidFill>
                            <a:schemeClr val="tx1">
                              <a:lumMod val="50000"/>
                            </a:schemeClr>
                          </a:solidFill>
                          <a:latin typeface="Life Savers" panose="020B0604020202020204" charset="0"/>
                        </a:rPr>
                        <a:t>Recursos/ Materiales</a:t>
                      </a:r>
                    </a:p>
                    <a:p>
                      <a:endParaRPr lang="es-ES" sz="1600" b="1" dirty="0">
                        <a:solidFill>
                          <a:schemeClr val="tx1">
                            <a:lumMod val="50000"/>
                          </a:schemeClr>
                        </a:solidFill>
                        <a:latin typeface="Life Savers" panose="020B0604020202020204"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s-MX" sz="1600" b="1" dirty="0">
                          <a:solidFill>
                            <a:schemeClr val="tx1">
                              <a:lumMod val="50000"/>
                            </a:schemeClr>
                          </a:solidFill>
                          <a:latin typeface="Life Savers" panose="020B0604020202020204" charset="0"/>
                        </a:rPr>
                        <a:t>Tiempo/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s-MX" sz="1600" b="1" dirty="0">
                          <a:solidFill>
                            <a:schemeClr val="tx1">
                              <a:lumMod val="50000"/>
                            </a:schemeClr>
                          </a:solidFill>
                          <a:latin typeface="Life Savers" panose="020B0604020202020204" charset="0"/>
                        </a:rPr>
                        <a:t>días</a:t>
                      </a:r>
                    </a:p>
                    <a:p>
                      <a:endParaRPr lang="es-ES" sz="1600" b="1" dirty="0">
                        <a:solidFill>
                          <a:schemeClr val="tx1">
                            <a:lumMod val="50000"/>
                          </a:schemeClr>
                        </a:solidFill>
                        <a:latin typeface="Life Savers" panose="020B0604020202020204" charset="0"/>
                      </a:endParaRPr>
                    </a:p>
                  </a:txBody>
                  <a:tcPr/>
                </a:tc>
                <a:extLst>
                  <a:ext uri="{0D108BD9-81ED-4DB2-BD59-A6C34878D82A}">
                    <a16:rowId xmlns:a16="http://schemas.microsoft.com/office/drawing/2014/main" val="2325301785"/>
                  </a:ext>
                </a:extLst>
              </a:tr>
              <a:tr h="370840">
                <a:tc>
                  <a:txBody>
                    <a:bodyPr/>
                    <a:lstStyle/>
                    <a:p>
                      <a:r>
                        <a:rPr lang="es-ES" dirty="0">
                          <a:solidFill>
                            <a:schemeClr val="tx1">
                              <a:lumMod val="50000"/>
                            </a:schemeClr>
                          </a:solidFill>
                          <a:highlight>
                            <a:srgbClr val="00FFFF"/>
                          </a:highlight>
                          <a:latin typeface="Life Savers" panose="020B0604020202020204" charset="0"/>
                        </a:rPr>
                        <a:t>Inicio: </a:t>
                      </a:r>
                      <a:r>
                        <a:rPr lang="es-ES" sz="1200" dirty="0">
                          <a:solidFill>
                            <a:schemeClr val="tx1">
                              <a:lumMod val="50000"/>
                            </a:schemeClr>
                          </a:solidFill>
                          <a:latin typeface="Century Gothic" panose="020B0502020202020204" pitchFamily="34" charset="0"/>
                        </a:rPr>
                        <a:t>Para comenzar la actividad de inicio se cuestionara a los alumnos sobre ¿Para</a:t>
                      </a:r>
                      <a:r>
                        <a:rPr lang="es-ES" sz="1200" baseline="0" dirty="0">
                          <a:solidFill>
                            <a:schemeClr val="tx1">
                              <a:lumMod val="50000"/>
                            </a:schemeClr>
                          </a:solidFill>
                          <a:latin typeface="Century Gothic" panose="020B0502020202020204" pitchFamily="34" charset="0"/>
                        </a:rPr>
                        <a:t> que sirven las botellas</a:t>
                      </a:r>
                      <a:r>
                        <a:rPr lang="es-ES" sz="1200" dirty="0">
                          <a:solidFill>
                            <a:schemeClr val="tx1">
                              <a:lumMod val="50000"/>
                            </a:schemeClr>
                          </a:solidFill>
                          <a:latin typeface="Century Gothic" panose="020B0502020202020204" pitchFamily="34" charset="0"/>
                        </a:rPr>
                        <a:t>?, si ¿En sus hogares son usadas?, ¿Para que?, ¿Qué uso les dan cuando vacían su contenido? Etc.…. Se comenzara una pequeña platica sobre los diferentes tipos de botellas, entre esta platica mostrar a los alumnos diferentes tipos de botellas cambiando su tamaño y observando estos cambios (Unas son mas grandes que otras).</a:t>
                      </a:r>
                      <a:endParaRPr lang="es-ES" dirty="0">
                        <a:solidFill>
                          <a:schemeClr val="tx1">
                            <a:lumMod val="50000"/>
                          </a:schemeClr>
                        </a:solidFill>
                        <a:latin typeface="Life Savers" panose="020B0604020202020204" charset="0"/>
                      </a:endParaRPr>
                    </a:p>
                  </a:txBody>
                  <a:tcPr/>
                </a:tc>
                <a:tc>
                  <a:txBody>
                    <a:bodyPr/>
                    <a:lstStyle/>
                    <a:p>
                      <a:pPr marL="0" indent="0" algn="ctr">
                        <a:buFont typeface="Arial" panose="020B0604020202020204" pitchFamily="34" charset="0"/>
                        <a:buNone/>
                      </a:pPr>
                      <a:r>
                        <a:rPr lang="es-ES" sz="1200" b="0" i="0" u="none" strike="noStrike" cap="none" baseline="0" dirty="0">
                          <a:solidFill>
                            <a:schemeClr val="tx1">
                              <a:lumMod val="50000"/>
                            </a:schemeClr>
                          </a:solidFill>
                          <a:latin typeface="Century Gothic" panose="020B0502020202020204" pitchFamily="34" charset="0"/>
                          <a:ea typeface="Arial"/>
                          <a:cs typeface="Arial"/>
                          <a:sym typeface="Arial"/>
                        </a:rPr>
                        <a:t>-Identifica la longitud de varios objetos a través de la comparación directa o mediante el uso de un intermediario.</a:t>
                      </a:r>
                    </a:p>
                    <a:p>
                      <a:pPr marL="0" lvl="0" indent="0" algn="ctr" rtl="0">
                        <a:spcBef>
                          <a:spcPts val="0"/>
                        </a:spcBef>
                        <a:spcAft>
                          <a:spcPts val="0"/>
                        </a:spcAft>
                        <a:buNone/>
                      </a:pPr>
                      <a:endParaRPr lang="es-ES" sz="1400" dirty="0">
                        <a:solidFill>
                          <a:schemeClr val="lt1"/>
                        </a:solidFill>
                        <a:latin typeface="Mukta Light"/>
                        <a:ea typeface="Mukta Light"/>
                        <a:cs typeface="Mukta Light"/>
                        <a:sym typeface="Mukta Light"/>
                      </a:endParaRPr>
                    </a:p>
                    <a:p>
                      <a:endParaRPr lang="es-ES" dirty="0"/>
                    </a:p>
                  </a:txBody>
                  <a:tcPr/>
                </a:tc>
                <a:tc>
                  <a:txBody>
                    <a:bodyPr/>
                    <a:lstStyle/>
                    <a:p>
                      <a:pPr algn="ctr"/>
                      <a:r>
                        <a:rPr lang="es-ES" sz="1200" dirty="0">
                          <a:solidFill>
                            <a:schemeClr val="tx1">
                              <a:lumMod val="50000"/>
                            </a:schemeClr>
                          </a:solidFill>
                          <a:latin typeface="Century Gothic" panose="020B0502020202020204" pitchFamily="34" charset="0"/>
                        </a:rPr>
                        <a:t>Grupal</a:t>
                      </a:r>
                    </a:p>
                  </a:txBody>
                  <a:tcPr/>
                </a:tc>
                <a:tc>
                  <a:txBody>
                    <a:bodyPr/>
                    <a:lstStyle/>
                    <a:p>
                      <a:pPr algn="ctr"/>
                      <a:r>
                        <a:rPr lang="es-ES" sz="1200" dirty="0">
                          <a:solidFill>
                            <a:schemeClr val="tx1">
                              <a:lumMod val="50000"/>
                            </a:schemeClr>
                          </a:solidFill>
                          <a:latin typeface="Century Gothic" panose="020B0502020202020204" pitchFamily="34" charset="0"/>
                        </a:rPr>
                        <a:t>-Cuestionamientos a realizar.</a:t>
                      </a:r>
                    </a:p>
                    <a:p>
                      <a:pPr algn="ctr"/>
                      <a:r>
                        <a:rPr lang="es-ES" sz="1200" dirty="0">
                          <a:solidFill>
                            <a:schemeClr val="tx1">
                              <a:lumMod val="50000"/>
                            </a:schemeClr>
                          </a:solidFill>
                          <a:latin typeface="Century Gothic" panose="020B0502020202020204" pitchFamily="34" charset="0"/>
                        </a:rPr>
                        <a:t>-Botellas de platico de diferentes tamaños</a:t>
                      </a:r>
                    </a:p>
                  </a:txBody>
                  <a:tcPr/>
                </a:tc>
                <a:tc>
                  <a:txBody>
                    <a:bodyPr/>
                    <a:lstStyle/>
                    <a:p>
                      <a:pPr algn="ctr"/>
                      <a:r>
                        <a:rPr lang="es-ES" sz="1200" dirty="0">
                          <a:solidFill>
                            <a:schemeClr val="tx1">
                              <a:lumMod val="50000"/>
                            </a:schemeClr>
                          </a:solidFill>
                          <a:latin typeface="Century Gothic" panose="020B0502020202020204" pitchFamily="34" charset="0"/>
                        </a:rPr>
                        <a:t>10 Minutos</a:t>
                      </a:r>
                    </a:p>
                  </a:txBody>
                  <a:tcPr/>
                </a:tc>
                <a:extLst>
                  <a:ext uri="{0D108BD9-81ED-4DB2-BD59-A6C34878D82A}">
                    <a16:rowId xmlns:a16="http://schemas.microsoft.com/office/drawing/2014/main" val="1004523728"/>
                  </a:ext>
                </a:extLst>
              </a:tr>
            </a:tbl>
          </a:graphicData>
        </a:graphic>
      </p:graphicFrame>
      <p:sp>
        <p:nvSpPr>
          <p:cNvPr id="46" name="Google Shape;599;p29">
            <a:extLst>
              <a:ext uri="{FF2B5EF4-FFF2-40B4-BE49-F238E27FC236}">
                <a16:creationId xmlns:a16="http://schemas.microsoft.com/office/drawing/2014/main" id="{AA58A321-11D1-4A5F-B4C8-D730462EA818}"/>
              </a:ext>
            </a:extLst>
          </p:cNvPr>
          <p:cNvSpPr/>
          <p:nvPr/>
        </p:nvSpPr>
        <p:spPr>
          <a:xfrm>
            <a:off x="96507" y="51962"/>
            <a:ext cx="777300" cy="7773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47" name="Google Shape;601;p29">
            <a:extLst>
              <a:ext uri="{FF2B5EF4-FFF2-40B4-BE49-F238E27FC236}">
                <a16:creationId xmlns:a16="http://schemas.microsoft.com/office/drawing/2014/main" id="{98A9DBFC-1559-4D59-9E8F-4CE9D21CD874}"/>
              </a:ext>
            </a:extLst>
          </p:cNvPr>
          <p:cNvSpPr txBox="1">
            <a:spLocks/>
          </p:cNvSpPr>
          <p:nvPr/>
        </p:nvSpPr>
        <p:spPr>
          <a:xfrm>
            <a:off x="26907" y="229862"/>
            <a:ext cx="916500" cy="4215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 sz="3000" dirty="0">
                <a:latin typeface="Life Savers" panose="020B0604020202020204" charset="0"/>
              </a:rPr>
              <a:t>02</a:t>
            </a:r>
          </a:p>
        </p:txBody>
      </p:sp>
      <p:grpSp>
        <p:nvGrpSpPr>
          <p:cNvPr id="48" name="Google Shape;1516;p43">
            <a:extLst>
              <a:ext uri="{FF2B5EF4-FFF2-40B4-BE49-F238E27FC236}">
                <a16:creationId xmlns:a16="http://schemas.microsoft.com/office/drawing/2014/main" id="{7684154A-58C7-404C-AE52-E991BD8B99BA}"/>
              </a:ext>
            </a:extLst>
          </p:cNvPr>
          <p:cNvGrpSpPr/>
          <p:nvPr/>
        </p:nvGrpSpPr>
        <p:grpSpPr>
          <a:xfrm rot="20465427">
            <a:off x="5917708" y="65871"/>
            <a:ext cx="459750" cy="459775"/>
            <a:chOff x="6942375" y="3355450"/>
            <a:chExt cx="459750" cy="459775"/>
          </a:xfrm>
        </p:grpSpPr>
        <p:sp>
          <p:nvSpPr>
            <p:cNvPr id="49" name="Google Shape;1517;p43">
              <a:extLst>
                <a:ext uri="{FF2B5EF4-FFF2-40B4-BE49-F238E27FC236}">
                  <a16:creationId xmlns:a16="http://schemas.microsoft.com/office/drawing/2014/main" id="{FEA37A5F-B233-405E-9F25-DD2610657F86}"/>
                </a:ext>
              </a:extLst>
            </p:cNvPr>
            <p:cNvSpPr/>
            <p:nvPr/>
          </p:nvSpPr>
          <p:spPr>
            <a:xfrm>
              <a:off x="7262625" y="3355450"/>
              <a:ext cx="139500" cy="141250"/>
            </a:xfrm>
            <a:custGeom>
              <a:avLst/>
              <a:gdLst/>
              <a:ahLst/>
              <a:cxnLst/>
              <a:rect l="l" t="t" r="r" b="b"/>
              <a:pathLst>
                <a:path w="5580" h="5650" extrusionOk="0">
                  <a:moveTo>
                    <a:pt x="2538" y="1"/>
                  </a:moveTo>
                  <a:cubicBezTo>
                    <a:pt x="1739" y="1"/>
                    <a:pt x="939" y="366"/>
                    <a:pt x="365" y="940"/>
                  </a:cubicBezTo>
                  <a:lnTo>
                    <a:pt x="0" y="1305"/>
                  </a:lnTo>
                  <a:lnTo>
                    <a:pt x="4346" y="5650"/>
                  </a:lnTo>
                  <a:lnTo>
                    <a:pt x="4711" y="5285"/>
                  </a:lnTo>
                  <a:cubicBezTo>
                    <a:pt x="5284" y="4711"/>
                    <a:pt x="5580" y="3912"/>
                    <a:pt x="5580" y="3112"/>
                  </a:cubicBezTo>
                  <a:cubicBezTo>
                    <a:pt x="5580" y="2243"/>
                    <a:pt x="5284" y="1513"/>
                    <a:pt x="4711" y="940"/>
                  </a:cubicBezTo>
                  <a:cubicBezTo>
                    <a:pt x="4137" y="366"/>
                    <a:pt x="3338" y="1"/>
                    <a:pt x="253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518;p43">
              <a:extLst>
                <a:ext uri="{FF2B5EF4-FFF2-40B4-BE49-F238E27FC236}">
                  <a16:creationId xmlns:a16="http://schemas.microsoft.com/office/drawing/2014/main" id="{D3F78365-9AAC-4571-84FB-1DA9F47669D7}"/>
                </a:ext>
              </a:extLst>
            </p:cNvPr>
            <p:cNvSpPr/>
            <p:nvPr/>
          </p:nvSpPr>
          <p:spPr>
            <a:xfrm>
              <a:off x="6945850" y="3686575"/>
              <a:ext cx="124725" cy="126900"/>
            </a:xfrm>
            <a:custGeom>
              <a:avLst/>
              <a:gdLst/>
              <a:ahLst/>
              <a:cxnLst/>
              <a:rect l="l" t="t" r="r" b="b"/>
              <a:pathLst>
                <a:path w="4989" h="5076" extrusionOk="0">
                  <a:moveTo>
                    <a:pt x="1078" y="1"/>
                  </a:moveTo>
                  <a:lnTo>
                    <a:pt x="0" y="4276"/>
                  </a:lnTo>
                  <a:cubicBezTo>
                    <a:pt x="0" y="4502"/>
                    <a:pt x="0" y="4711"/>
                    <a:pt x="209" y="4867"/>
                  </a:cubicBezTo>
                  <a:cubicBezTo>
                    <a:pt x="296" y="5006"/>
                    <a:pt x="435" y="5076"/>
                    <a:pt x="644" y="5076"/>
                  </a:cubicBezTo>
                  <a:cubicBezTo>
                    <a:pt x="644" y="5076"/>
                    <a:pt x="730" y="5076"/>
                    <a:pt x="800" y="5006"/>
                  </a:cubicBezTo>
                  <a:lnTo>
                    <a:pt x="4989" y="3998"/>
                  </a:lnTo>
                  <a:lnTo>
                    <a:pt x="107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1519;p43">
              <a:extLst>
                <a:ext uri="{FF2B5EF4-FFF2-40B4-BE49-F238E27FC236}">
                  <a16:creationId xmlns:a16="http://schemas.microsoft.com/office/drawing/2014/main" id="{25438AE5-3AB1-42E4-9744-A66E87579A09}"/>
                </a:ext>
              </a:extLst>
            </p:cNvPr>
            <p:cNvSpPr/>
            <p:nvPr/>
          </p:nvSpPr>
          <p:spPr>
            <a:xfrm>
              <a:off x="7054475" y="3474950"/>
              <a:ext cx="295075" cy="295075"/>
            </a:xfrm>
            <a:custGeom>
              <a:avLst/>
              <a:gdLst/>
              <a:ahLst/>
              <a:cxnLst/>
              <a:rect l="l" t="t" r="r" b="b"/>
              <a:pathLst>
                <a:path w="11803" h="11803" extrusionOk="0">
                  <a:moveTo>
                    <a:pt x="10065" y="1"/>
                  </a:moveTo>
                  <a:lnTo>
                    <a:pt x="1" y="10065"/>
                  </a:lnTo>
                  <a:lnTo>
                    <a:pt x="1739" y="11803"/>
                  </a:lnTo>
                  <a:lnTo>
                    <a:pt x="11803" y="1739"/>
                  </a:lnTo>
                  <a:lnTo>
                    <a:pt x="1006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520;p43">
              <a:extLst>
                <a:ext uri="{FF2B5EF4-FFF2-40B4-BE49-F238E27FC236}">
                  <a16:creationId xmlns:a16="http://schemas.microsoft.com/office/drawing/2014/main" id="{139151F3-C946-4261-80F7-A5BB773D3A7A}"/>
                </a:ext>
              </a:extLst>
            </p:cNvPr>
            <p:cNvSpPr/>
            <p:nvPr/>
          </p:nvSpPr>
          <p:spPr>
            <a:xfrm>
              <a:off x="6989300" y="3409775"/>
              <a:ext cx="295075" cy="295075"/>
            </a:xfrm>
            <a:custGeom>
              <a:avLst/>
              <a:gdLst/>
              <a:ahLst/>
              <a:cxnLst/>
              <a:rect l="l" t="t" r="r" b="b"/>
              <a:pathLst>
                <a:path w="11803" h="11803" extrusionOk="0">
                  <a:moveTo>
                    <a:pt x="10064" y="1"/>
                  </a:moveTo>
                  <a:lnTo>
                    <a:pt x="1" y="10064"/>
                  </a:lnTo>
                  <a:lnTo>
                    <a:pt x="1739" y="11803"/>
                  </a:lnTo>
                  <a:lnTo>
                    <a:pt x="11803" y="1739"/>
                  </a:lnTo>
                  <a:lnTo>
                    <a:pt x="10064"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521;p43">
              <a:extLst>
                <a:ext uri="{FF2B5EF4-FFF2-40B4-BE49-F238E27FC236}">
                  <a16:creationId xmlns:a16="http://schemas.microsoft.com/office/drawing/2014/main" id="{B7CC36FC-3E9C-4F88-9D53-A4DA286186EA}"/>
                </a:ext>
              </a:extLst>
            </p:cNvPr>
            <p:cNvSpPr/>
            <p:nvPr/>
          </p:nvSpPr>
          <p:spPr>
            <a:xfrm>
              <a:off x="6942375" y="3362100"/>
              <a:ext cx="206425" cy="205000"/>
            </a:xfrm>
            <a:custGeom>
              <a:avLst/>
              <a:gdLst/>
              <a:ahLst/>
              <a:cxnLst/>
              <a:rect l="l" t="t" r="r" b="b"/>
              <a:pathLst>
                <a:path w="8257" h="8200" extrusionOk="0">
                  <a:moveTo>
                    <a:pt x="4126" y="0"/>
                  </a:moveTo>
                  <a:cubicBezTo>
                    <a:pt x="3963" y="0"/>
                    <a:pt x="3798" y="57"/>
                    <a:pt x="3685" y="170"/>
                  </a:cubicBezTo>
                  <a:lnTo>
                    <a:pt x="209" y="3646"/>
                  </a:lnTo>
                  <a:cubicBezTo>
                    <a:pt x="0" y="3854"/>
                    <a:pt x="0" y="4219"/>
                    <a:pt x="209" y="4515"/>
                  </a:cubicBezTo>
                  <a:lnTo>
                    <a:pt x="3911" y="8200"/>
                  </a:lnTo>
                  <a:lnTo>
                    <a:pt x="8257" y="3854"/>
                  </a:lnTo>
                  <a:lnTo>
                    <a:pt x="7092" y="2707"/>
                  </a:lnTo>
                  <a:lnTo>
                    <a:pt x="5562" y="4289"/>
                  </a:lnTo>
                  <a:cubicBezTo>
                    <a:pt x="5423" y="4376"/>
                    <a:pt x="5284" y="4445"/>
                    <a:pt x="5128" y="4445"/>
                  </a:cubicBezTo>
                  <a:cubicBezTo>
                    <a:pt x="4989" y="4445"/>
                    <a:pt x="4850" y="4376"/>
                    <a:pt x="4693" y="4289"/>
                  </a:cubicBezTo>
                  <a:cubicBezTo>
                    <a:pt x="4485" y="4011"/>
                    <a:pt x="4485" y="3646"/>
                    <a:pt x="4693" y="3420"/>
                  </a:cubicBezTo>
                  <a:lnTo>
                    <a:pt x="6292" y="1838"/>
                  </a:lnTo>
                  <a:lnTo>
                    <a:pt x="4554" y="170"/>
                  </a:lnTo>
                  <a:cubicBezTo>
                    <a:pt x="4450" y="57"/>
                    <a:pt x="4289" y="0"/>
                    <a:pt x="412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1522;p43">
              <a:extLst>
                <a:ext uri="{FF2B5EF4-FFF2-40B4-BE49-F238E27FC236}">
                  <a16:creationId xmlns:a16="http://schemas.microsoft.com/office/drawing/2014/main" id="{EB8FB486-B74D-41B2-970D-BD3B36739ED8}"/>
                </a:ext>
              </a:extLst>
            </p:cNvPr>
            <p:cNvSpPr/>
            <p:nvPr/>
          </p:nvSpPr>
          <p:spPr>
            <a:xfrm>
              <a:off x="7192225" y="3610525"/>
              <a:ext cx="206425" cy="204700"/>
            </a:xfrm>
            <a:custGeom>
              <a:avLst/>
              <a:gdLst/>
              <a:ahLst/>
              <a:cxnLst/>
              <a:rect l="l" t="t" r="r" b="b"/>
              <a:pathLst>
                <a:path w="8257" h="8188" extrusionOk="0">
                  <a:moveTo>
                    <a:pt x="4346" y="1"/>
                  </a:moveTo>
                  <a:lnTo>
                    <a:pt x="1" y="4277"/>
                  </a:lnTo>
                  <a:lnTo>
                    <a:pt x="3686" y="8048"/>
                  </a:lnTo>
                  <a:cubicBezTo>
                    <a:pt x="3825" y="8118"/>
                    <a:pt x="3981" y="8187"/>
                    <a:pt x="4120" y="8187"/>
                  </a:cubicBezTo>
                  <a:cubicBezTo>
                    <a:pt x="4259" y="8187"/>
                    <a:pt x="4416" y="8118"/>
                    <a:pt x="4555" y="8048"/>
                  </a:cubicBezTo>
                  <a:lnTo>
                    <a:pt x="8031" y="4572"/>
                  </a:lnTo>
                  <a:cubicBezTo>
                    <a:pt x="8257" y="4277"/>
                    <a:pt x="8257" y="3912"/>
                    <a:pt x="8031" y="3703"/>
                  </a:cubicBezTo>
                  <a:lnTo>
                    <a:pt x="6293" y="1965"/>
                  </a:lnTo>
                  <a:lnTo>
                    <a:pt x="4781" y="3564"/>
                  </a:lnTo>
                  <a:cubicBezTo>
                    <a:pt x="4624" y="3633"/>
                    <a:pt x="4485" y="3703"/>
                    <a:pt x="4346" y="3703"/>
                  </a:cubicBezTo>
                  <a:cubicBezTo>
                    <a:pt x="4190" y="3703"/>
                    <a:pt x="4051" y="3633"/>
                    <a:pt x="3911" y="3564"/>
                  </a:cubicBezTo>
                  <a:cubicBezTo>
                    <a:pt x="3686" y="3268"/>
                    <a:pt x="3686" y="2903"/>
                    <a:pt x="3911" y="2695"/>
                  </a:cubicBezTo>
                  <a:lnTo>
                    <a:pt x="5424" y="1096"/>
                  </a:lnTo>
                  <a:lnTo>
                    <a:pt x="434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95"/>
        <p:cNvGrpSpPr/>
        <p:nvPr/>
      </p:nvGrpSpPr>
      <p:grpSpPr>
        <a:xfrm>
          <a:off x="0" y="0"/>
          <a:ext cx="0" cy="0"/>
          <a:chOff x="0" y="0"/>
          <a:chExt cx="0" cy="0"/>
        </a:xfrm>
      </p:grpSpPr>
      <p:graphicFrame>
        <p:nvGraphicFramePr>
          <p:cNvPr id="4" name="Tabla 27">
            <a:extLst>
              <a:ext uri="{FF2B5EF4-FFF2-40B4-BE49-F238E27FC236}">
                <a16:creationId xmlns:a16="http://schemas.microsoft.com/office/drawing/2014/main" id="{450C2D3B-50EC-4A10-AD1B-F3672B72790C}"/>
              </a:ext>
            </a:extLst>
          </p:cNvPr>
          <p:cNvGraphicFramePr>
            <a:graphicFrameLocks noGrp="1"/>
          </p:cNvGraphicFramePr>
          <p:nvPr>
            <p:extLst>
              <p:ext uri="{D42A27DB-BD31-4B8C-83A1-F6EECF244321}">
                <p14:modId xmlns:p14="http://schemas.microsoft.com/office/powerpoint/2010/main" val="2338020418"/>
              </p:ext>
            </p:extLst>
          </p:nvPr>
        </p:nvGraphicFramePr>
        <p:xfrm>
          <a:off x="424083" y="113482"/>
          <a:ext cx="8295834" cy="4815840"/>
        </p:xfrm>
        <a:graphic>
          <a:graphicData uri="http://schemas.openxmlformats.org/drawingml/2006/table">
            <a:tbl>
              <a:tblPr firstRow="1" bandRow="1">
                <a:tableStyleId>{D7AC3CCA-C797-4891-BE02-D94E43425B78}</a:tableStyleId>
              </a:tblPr>
              <a:tblGrid>
                <a:gridCol w="2281539">
                  <a:extLst>
                    <a:ext uri="{9D8B030D-6E8A-4147-A177-3AD203B41FA5}">
                      <a16:colId xmlns:a16="http://schemas.microsoft.com/office/drawing/2014/main" val="364965605"/>
                    </a:ext>
                  </a:extLst>
                </a:gridCol>
                <a:gridCol w="1592065">
                  <a:extLst>
                    <a:ext uri="{9D8B030D-6E8A-4147-A177-3AD203B41FA5}">
                      <a16:colId xmlns:a16="http://schemas.microsoft.com/office/drawing/2014/main" val="2398435905"/>
                    </a:ext>
                  </a:extLst>
                </a:gridCol>
                <a:gridCol w="1692352">
                  <a:extLst>
                    <a:ext uri="{9D8B030D-6E8A-4147-A177-3AD203B41FA5}">
                      <a16:colId xmlns:a16="http://schemas.microsoft.com/office/drawing/2014/main" val="1966697406"/>
                    </a:ext>
                  </a:extLst>
                </a:gridCol>
                <a:gridCol w="1675430">
                  <a:extLst>
                    <a:ext uri="{9D8B030D-6E8A-4147-A177-3AD203B41FA5}">
                      <a16:colId xmlns:a16="http://schemas.microsoft.com/office/drawing/2014/main" val="623048313"/>
                    </a:ext>
                  </a:extLst>
                </a:gridCol>
                <a:gridCol w="1054448">
                  <a:extLst>
                    <a:ext uri="{9D8B030D-6E8A-4147-A177-3AD203B41FA5}">
                      <a16:colId xmlns:a16="http://schemas.microsoft.com/office/drawing/2014/main" val="4263173487"/>
                    </a:ext>
                  </a:extLst>
                </a:gridCol>
              </a:tblGrid>
              <a:tr h="370840">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s-MX" sz="1600" b="1" dirty="0">
                          <a:solidFill>
                            <a:schemeClr val="tx1">
                              <a:lumMod val="50000"/>
                            </a:schemeClr>
                          </a:solidFill>
                          <a:latin typeface="Life Savers" panose="020B0604020202020204" charset="0"/>
                        </a:rPr>
                        <a:t>Actividad/consigna </a:t>
                      </a:r>
                    </a:p>
                    <a:p>
                      <a:endParaRPr lang="es-ES" sz="1600" b="1" dirty="0">
                        <a:solidFill>
                          <a:schemeClr val="tx1">
                            <a:lumMod val="50000"/>
                          </a:schemeClr>
                        </a:solidFill>
                        <a:latin typeface="Life Savers" panose="020B0604020202020204" charset="0"/>
                      </a:endParaRPr>
                    </a:p>
                  </a:txBody>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s-MX" sz="1600" b="1" dirty="0">
                          <a:solidFill>
                            <a:schemeClr val="tx1">
                              <a:lumMod val="50000"/>
                            </a:schemeClr>
                          </a:solidFill>
                          <a:latin typeface="Life Savers" panose="020B0604020202020204" charset="0"/>
                        </a:rPr>
                        <a:t>Aprendizaje esperado</a:t>
                      </a:r>
                    </a:p>
                    <a:p>
                      <a:endParaRPr lang="es-ES" sz="1600" b="1" dirty="0">
                        <a:solidFill>
                          <a:schemeClr val="tx1">
                            <a:lumMod val="50000"/>
                          </a:schemeClr>
                        </a:solidFill>
                        <a:latin typeface="Life Savers" panose="020B0604020202020204" charset="0"/>
                      </a:endParaRPr>
                    </a:p>
                  </a:txBody>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s-MX" sz="1600" b="1" dirty="0">
                          <a:solidFill>
                            <a:schemeClr val="tx1">
                              <a:lumMod val="50000"/>
                            </a:schemeClr>
                          </a:solidFill>
                          <a:latin typeface="Life Savers" panose="020B0604020202020204" charset="0"/>
                        </a:rPr>
                        <a:t>Organización</a:t>
                      </a:r>
                    </a:p>
                    <a:p>
                      <a:endParaRPr lang="es-ES" sz="1600" b="1" dirty="0">
                        <a:solidFill>
                          <a:schemeClr val="tx1">
                            <a:lumMod val="50000"/>
                          </a:schemeClr>
                        </a:solidFill>
                        <a:latin typeface="Life Savers" panose="020B0604020202020204" charset="0"/>
                      </a:endParaRPr>
                    </a:p>
                  </a:txBody>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s-MX" sz="1600" b="1" dirty="0">
                          <a:solidFill>
                            <a:schemeClr val="tx1">
                              <a:lumMod val="50000"/>
                            </a:schemeClr>
                          </a:solidFill>
                          <a:latin typeface="Life Savers" panose="020B0604020202020204" charset="0"/>
                        </a:rPr>
                        <a:t>Recursos/ Materiales</a:t>
                      </a:r>
                    </a:p>
                    <a:p>
                      <a:endParaRPr lang="es-ES" sz="1600" b="1" dirty="0">
                        <a:solidFill>
                          <a:schemeClr val="tx1">
                            <a:lumMod val="50000"/>
                          </a:schemeClr>
                        </a:solidFill>
                        <a:latin typeface="Life Savers" panose="020B0604020202020204"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s-MX" sz="1600" b="1" dirty="0">
                          <a:solidFill>
                            <a:schemeClr val="tx1">
                              <a:lumMod val="50000"/>
                            </a:schemeClr>
                          </a:solidFill>
                          <a:latin typeface="Life Savers" panose="020B0604020202020204" charset="0"/>
                        </a:rPr>
                        <a:t>Tiempo/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s-MX" sz="1600" b="1" dirty="0">
                          <a:solidFill>
                            <a:schemeClr val="tx1">
                              <a:lumMod val="50000"/>
                            </a:schemeClr>
                          </a:solidFill>
                          <a:latin typeface="Life Savers" panose="020B0604020202020204" charset="0"/>
                        </a:rPr>
                        <a:t>días</a:t>
                      </a:r>
                    </a:p>
                    <a:p>
                      <a:endParaRPr lang="es-ES" sz="1600" b="1" dirty="0">
                        <a:solidFill>
                          <a:schemeClr val="tx1">
                            <a:lumMod val="50000"/>
                          </a:schemeClr>
                        </a:solidFill>
                        <a:latin typeface="Life Savers" panose="020B0604020202020204" charset="0"/>
                      </a:endParaRPr>
                    </a:p>
                  </a:txBody>
                  <a:tcPr/>
                </a:tc>
                <a:extLst>
                  <a:ext uri="{0D108BD9-81ED-4DB2-BD59-A6C34878D82A}">
                    <a16:rowId xmlns:a16="http://schemas.microsoft.com/office/drawing/2014/main" val="2325301785"/>
                  </a:ext>
                </a:extLst>
              </a:tr>
              <a:tr h="370840">
                <a:tc>
                  <a:txBody>
                    <a:bodyPr/>
                    <a:lstStyle/>
                    <a:p>
                      <a:r>
                        <a:rPr lang="es-ES" dirty="0">
                          <a:solidFill>
                            <a:schemeClr val="tx1">
                              <a:lumMod val="50000"/>
                            </a:schemeClr>
                          </a:solidFill>
                          <a:highlight>
                            <a:srgbClr val="00FFFF"/>
                          </a:highlight>
                          <a:latin typeface="Life Savers" panose="020B0604020202020204" charset="0"/>
                        </a:rPr>
                        <a:t>Desarrollo: </a:t>
                      </a:r>
                      <a:r>
                        <a:rPr lang="es-ES" sz="1100" dirty="0">
                          <a:solidFill>
                            <a:schemeClr val="tx1">
                              <a:lumMod val="50000"/>
                            </a:schemeClr>
                          </a:solidFill>
                          <a:latin typeface="Century Gothic" panose="020B0502020202020204" pitchFamily="34" charset="0"/>
                        </a:rPr>
                        <a:t>Continuando nuestra actividad de desarrollo se cuestionara a los pequeños ¿Si a</a:t>
                      </a:r>
                      <a:r>
                        <a:rPr lang="es-ES" sz="1100" baseline="0" dirty="0">
                          <a:solidFill>
                            <a:schemeClr val="tx1">
                              <a:lumMod val="50000"/>
                            </a:schemeClr>
                          </a:solidFill>
                          <a:latin typeface="Century Gothic" panose="020B0502020202020204" pitchFamily="34" charset="0"/>
                        </a:rPr>
                        <a:t> medido algún objeto</a:t>
                      </a:r>
                      <a:r>
                        <a:rPr lang="es-ES" sz="1100" dirty="0">
                          <a:solidFill>
                            <a:schemeClr val="tx1">
                              <a:lumMod val="50000"/>
                            </a:schemeClr>
                          </a:solidFill>
                          <a:latin typeface="Century Gothic" panose="020B0502020202020204" pitchFamily="34" charset="0"/>
                        </a:rPr>
                        <a:t>?, ¿Con</a:t>
                      </a:r>
                      <a:r>
                        <a:rPr lang="es-ES" sz="1100" baseline="0" dirty="0">
                          <a:solidFill>
                            <a:schemeClr val="tx1">
                              <a:lumMod val="50000"/>
                            </a:schemeClr>
                          </a:solidFill>
                          <a:latin typeface="Century Gothic" panose="020B0502020202020204" pitchFamily="34" charset="0"/>
                        </a:rPr>
                        <a:t> que y que a medido</a:t>
                      </a:r>
                      <a:r>
                        <a:rPr lang="es-ES" sz="1100" dirty="0">
                          <a:solidFill>
                            <a:schemeClr val="tx1">
                              <a:lumMod val="50000"/>
                            </a:schemeClr>
                          </a:solidFill>
                          <a:latin typeface="Century Gothic" panose="020B0502020202020204" pitchFamily="34" charset="0"/>
                        </a:rPr>
                        <a:t>? Y si ¿Logran observar sus tamaños? Con la finalidad de que todos juntos podamos medir</a:t>
                      </a:r>
                      <a:r>
                        <a:rPr lang="es-ES" sz="1100" baseline="0" dirty="0">
                          <a:solidFill>
                            <a:schemeClr val="tx1">
                              <a:lumMod val="50000"/>
                            </a:schemeClr>
                          </a:solidFill>
                          <a:latin typeface="Century Gothic" panose="020B0502020202020204" pitchFamily="34" charset="0"/>
                        </a:rPr>
                        <a:t> con un lápiz las botellas para que el niño valla identificando las diferentes medidas de las botellas y poder </a:t>
                      </a:r>
                      <a:r>
                        <a:rPr lang="es-ES" sz="1100" dirty="0">
                          <a:solidFill>
                            <a:schemeClr val="tx1">
                              <a:lumMod val="50000"/>
                            </a:schemeClr>
                          </a:solidFill>
                          <a:latin typeface="Century Gothic" panose="020B0502020202020204" pitchFamily="34" charset="0"/>
                        </a:rPr>
                        <a:t>organizarlas de la mas pequeña a la mas grande, notando sus diferentes tamaños, apreciando que una es mas grande que otra y otra mas pequeña que cada una de ellas, entre esta actividad de tomaran algunos apuntes sobre las observaciones de la participación de los alumnos.</a:t>
                      </a:r>
                    </a:p>
                  </a:txBody>
                  <a:tcPr/>
                </a:tc>
                <a:tc>
                  <a:txBody>
                    <a:bodyPr/>
                    <a:lstStyle/>
                    <a:p>
                      <a:pPr marL="0" indent="0" algn="ctr">
                        <a:buFont typeface="Arial" panose="020B0604020202020204" pitchFamily="34" charset="0"/>
                        <a:buNone/>
                      </a:pPr>
                      <a:r>
                        <a:rPr lang="es-ES" sz="1200" b="0" i="0" u="none" strike="noStrike" cap="none" baseline="0" dirty="0">
                          <a:solidFill>
                            <a:schemeClr val="tx1">
                              <a:lumMod val="50000"/>
                            </a:schemeClr>
                          </a:solidFill>
                          <a:latin typeface="Century Gothic" panose="020B0502020202020204" pitchFamily="34" charset="0"/>
                          <a:ea typeface="Arial"/>
                          <a:cs typeface="Arial"/>
                          <a:sym typeface="Arial"/>
                        </a:rPr>
                        <a:t>-Identifica la longitud de varios objetos a través de la comparación directa o mediante el uso de un intermediario.</a:t>
                      </a:r>
                    </a:p>
                    <a:p>
                      <a:pPr algn="ctr"/>
                      <a:r>
                        <a:rPr lang="es-ES" sz="1200" b="0" i="0" u="none" strike="noStrike" cap="none" baseline="0" dirty="0">
                          <a:solidFill>
                            <a:schemeClr val="tx1">
                              <a:lumMod val="50000"/>
                            </a:schemeClr>
                          </a:solidFill>
                          <a:latin typeface="Century Gothic" panose="020B0502020202020204" pitchFamily="34" charset="0"/>
                          <a:ea typeface="Arial"/>
                          <a:cs typeface="Arial"/>
                          <a:sym typeface="Arial"/>
                        </a:rPr>
                        <a:t>-Mide objetos mediante el uso de unidades no</a:t>
                      </a:r>
                    </a:p>
                    <a:p>
                      <a:pPr algn="ctr"/>
                      <a:r>
                        <a:rPr lang="es-ES" sz="1200" b="0" i="0" u="none" strike="noStrike" cap="none" baseline="0" dirty="0">
                          <a:solidFill>
                            <a:schemeClr val="tx1">
                              <a:lumMod val="50000"/>
                            </a:schemeClr>
                          </a:solidFill>
                          <a:latin typeface="Century Gothic" panose="020B0502020202020204" pitchFamily="34" charset="0"/>
                          <a:ea typeface="Arial"/>
                          <a:cs typeface="Arial"/>
                          <a:sym typeface="Arial"/>
                        </a:rPr>
                        <a:t>convencionales.</a:t>
                      </a:r>
                    </a:p>
                    <a:p>
                      <a:pPr marL="0" lvl="0" indent="0" algn="ctr" rtl="0">
                        <a:spcBef>
                          <a:spcPts val="0"/>
                        </a:spcBef>
                        <a:spcAft>
                          <a:spcPts val="0"/>
                        </a:spcAft>
                        <a:buNone/>
                      </a:pPr>
                      <a:endParaRPr lang="es-ES" sz="1200" dirty="0">
                        <a:solidFill>
                          <a:schemeClr val="lt1"/>
                        </a:solidFill>
                        <a:latin typeface="Mukta Light"/>
                        <a:ea typeface="Mukta Light"/>
                        <a:cs typeface="Mukta Light"/>
                        <a:sym typeface="Mukta Light"/>
                      </a:endParaRPr>
                    </a:p>
                    <a:p>
                      <a:pPr marL="0" indent="0" algn="ctr">
                        <a:buFont typeface="Arial" panose="020B0604020202020204" pitchFamily="34" charset="0"/>
                        <a:buNone/>
                      </a:pPr>
                      <a:endParaRPr lang="es-ES" sz="1200" b="0" i="0" u="none" strike="noStrike" cap="none" baseline="0" dirty="0">
                        <a:solidFill>
                          <a:schemeClr val="tx1">
                            <a:lumMod val="50000"/>
                          </a:schemeClr>
                        </a:solidFill>
                        <a:latin typeface="Century Gothic" panose="020B0502020202020204" pitchFamily="34" charset="0"/>
                        <a:ea typeface="Arial"/>
                        <a:cs typeface="Arial"/>
                        <a:sym typeface="Arial"/>
                      </a:endParaRPr>
                    </a:p>
                    <a:p>
                      <a:pPr marL="0" lvl="0" indent="0" algn="ctr" rtl="0">
                        <a:spcBef>
                          <a:spcPts val="0"/>
                        </a:spcBef>
                        <a:spcAft>
                          <a:spcPts val="0"/>
                        </a:spcAft>
                        <a:buNone/>
                      </a:pPr>
                      <a:endParaRPr lang="es-ES" sz="1400" dirty="0">
                        <a:solidFill>
                          <a:schemeClr val="lt1"/>
                        </a:solidFill>
                        <a:latin typeface="Mukta Light"/>
                        <a:ea typeface="Mukta Light"/>
                        <a:cs typeface="Mukta Light"/>
                        <a:sym typeface="Mukta Light"/>
                      </a:endParaRPr>
                    </a:p>
                    <a:p>
                      <a:endParaRPr lang="es-ES" dirty="0"/>
                    </a:p>
                  </a:txBody>
                  <a:tcPr/>
                </a:tc>
                <a:tc>
                  <a:txBody>
                    <a:bodyPr/>
                    <a:lstStyle/>
                    <a:p>
                      <a:pPr algn="ctr"/>
                      <a:r>
                        <a:rPr lang="es-ES" sz="1200" dirty="0">
                          <a:solidFill>
                            <a:schemeClr val="tx1">
                              <a:lumMod val="50000"/>
                            </a:schemeClr>
                          </a:solidFill>
                          <a:latin typeface="Century Gothic" panose="020B0502020202020204" pitchFamily="34" charset="0"/>
                        </a:rPr>
                        <a:t>Grupal</a:t>
                      </a:r>
                    </a:p>
                  </a:txBody>
                  <a:tcPr/>
                </a:tc>
                <a:tc>
                  <a:txBody>
                    <a:bodyPr/>
                    <a:lstStyle/>
                    <a:p>
                      <a:pPr algn="ctr"/>
                      <a:r>
                        <a:rPr lang="es-ES" sz="1200" dirty="0">
                          <a:solidFill>
                            <a:schemeClr val="tx1">
                              <a:lumMod val="50000"/>
                            </a:schemeClr>
                          </a:solidFill>
                          <a:latin typeface="Century Gothic" panose="020B0502020202020204" pitchFamily="34" charset="0"/>
                        </a:rPr>
                        <a:t>-Cuestionamientos a realizar.</a:t>
                      </a:r>
                    </a:p>
                    <a:p>
                      <a:pPr algn="ctr"/>
                      <a:r>
                        <a:rPr lang="es-ES" sz="1200" dirty="0">
                          <a:solidFill>
                            <a:schemeClr val="tx1">
                              <a:lumMod val="50000"/>
                            </a:schemeClr>
                          </a:solidFill>
                          <a:latin typeface="Century Gothic" panose="020B0502020202020204" pitchFamily="34" charset="0"/>
                        </a:rPr>
                        <a:t>-Botellas de platico de diferentes tamaños.</a:t>
                      </a:r>
                    </a:p>
                    <a:p>
                      <a:pPr algn="ctr"/>
                      <a:r>
                        <a:rPr lang="es-ES" sz="1200" dirty="0">
                          <a:solidFill>
                            <a:schemeClr val="tx1">
                              <a:lumMod val="50000"/>
                            </a:schemeClr>
                          </a:solidFill>
                          <a:latin typeface="Century Gothic" panose="020B0502020202020204" pitchFamily="34" charset="0"/>
                        </a:rPr>
                        <a:t>-Diario de observaciones.</a:t>
                      </a:r>
                    </a:p>
                    <a:p>
                      <a:pPr algn="ctr"/>
                      <a:r>
                        <a:rPr lang="es-ES" sz="1200" dirty="0">
                          <a:solidFill>
                            <a:schemeClr val="tx1">
                              <a:lumMod val="50000"/>
                            </a:schemeClr>
                          </a:solidFill>
                          <a:latin typeface="Century Gothic" panose="020B0502020202020204" pitchFamily="34" charset="0"/>
                        </a:rPr>
                        <a:t>-lápiz</a:t>
                      </a:r>
                      <a:r>
                        <a:rPr lang="es-ES" sz="1200" baseline="0" dirty="0">
                          <a:solidFill>
                            <a:schemeClr val="tx1">
                              <a:lumMod val="50000"/>
                            </a:schemeClr>
                          </a:solidFill>
                          <a:latin typeface="Century Gothic" panose="020B0502020202020204" pitchFamily="34" charset="0"/>
                        </a:rPr>
                        <a:t> para medir.</a:t>
                      </a:r>
                      <a:endParaRPr lang="es-ES" sz="1200" dirty="0">
                        <a:solidFill>
                          <a:schemeClr val="tx1">
                            <a:lumMod val="50000"/>
                          </a:schemeClr>
                        </a:solidFill>
                        <a:latin typeface="Century Gothic" panose="020B0502020202020204" pitchFamily="34" charset="0"/>
                      </a:endParaRPr>
                    </a:p>
                    <a:p>
                      <a:pPr algn="ctr"/>
                      <a:r>
                        <a:rPr lang="es-ES" sz="1200" dirty="0">
                          <a:solidFill>
                            <a:schemeClr val="tx1">
                              <a:lumMod val="50000"/>
                            </a:schemeClr>
                          </a:solidFill>
                          <a:latin typeface="Century Gothic" panose="020B0502020202020204" pitchFamily="34" charset="0"/>
                        </a:rPr>
                        <a:t>-Pluma o lápiz para apuntar.</a:t>
                      </a:r>
                    </a:p>
                  </a:txBody>
                  <a:tcPr/>
                </a:tc>
                <a:tc>
                  <a:txBody>
                    <a:bodyPr/>
                    <a:lstStyle/>
                    <a:p>
                      <a:pPr algn="ctr"/>
                      <a:r>
                        <a:rPr lang="es-ES" sz="1200" dirty="0">
                          <a:solidFill>
                            <a:schemeClr val="tx1">
                              <a:lumMod val="50000"/>
                            </a:schemeClr>
                          </a:solidFill>
                          <a:latin typeface="Century Gothic" panose="020B0502020202020204" pitchFamily="34" charset="0"/>
                        </a:rPr>
                        <a:t>20 Minutos</a:t>
                      </a:r>
                    </a:p>
                  </a:txBody>
                  <a:tcPr/>
                </a:tc>
                <a:extLst>
                  <a:ext uri="{0D108BD9-81ED-4DB2-BD59-A6C34878D82A}">
                    <a16:rowId xmlns:a16="http://schemas.microsoft.com/office/drawing/2014/main" val="1004523728"/>
                  </a:ext>
                </a:extLst>
              </a:tr>
            </a:tbl>
          </a:graphicData>
        </a:graphic>
      </p:graphicFrame>
      <p:sp>
        <p:nvSpPr>
          <p:cNvPr id="20" name="Google Shape;1901;p49">
            <a:extLst>
              <a:ext uri="{FF2B5EF4-FFF2-40B4-BE49-F238E27FC236}">
                <a16:creationId xmlns:a16="http://schemas.microsoft.com/office/drawing/2014/main" id="{24841253-1A2F-429B-84F2-CC9711637F7D}"/>
              </a:ext>
            </a:extLst>
          </p:cNvPr>
          <p:cNvSpPr/>
          <p:nvPr/>
        </p:nvSpPr>
        <p:spPr>
          <a:xfrm>
            <a:off x="8490042" y="4571993"/>
            <a:ext cx="459750" cy="458025"/>
          </a:xfrm>
          <a:custGeom>
            <a:avLst/>
            <a:gdLst/>
            <a:ahLst/>
            <a:cxnLst/>
            <a:rect l="l" t="t" r="r" b="b"/>
            <a:pathLst>
              <a:path w="18390" h="18321" extrusionOk="0">
                <a:moveTo>
                  <a:pt x="13975" y="8552"/>
                </a:moveTo>
                <a:cubicBezTo>
                  <a:pt x="14340" y="8552"/>
                  <a:pt x="14618" y="8848"/>
                  <a:pt x="14618" y="9126"/>
                </a:cubicBezTo>
                <a:cubicBezTo>
                  <a:pt x="14618" y="9491"/>
                  <a:pt x="14340" y="9787"/>
                  <a:pt x="13975" y="9787"/>
                </a:cubicBezTo>
                <a:lnTo>
                  <a:pt x="4415" y="9787"/>
                </a:lnTo>
                <a:cubicBezTo>
                  <a:pt x="4050" y="9787"/>
                  <a:pt x="3842" y="9491"/>
                  <a:pt x="3842" y="9126"/>
                </a:cubicBezTo>
                <a:cubicBezTo>
                  <a:pt x="3842" y="8848"/>
                  <a:pt x="4050" y="8552"/>
                  <a:pt x="4415" y="8552"/>
                </a:cubicBezTo>
                <a:close/>
                <a:moveTo>
                  <a:pt x="9195" y="1"/>
                </a:moveTo>
                <a:cubicBezTo>
                  <a:pt x="4120" y="1"/>
                  <a:pt x="0" y="4138"/>
                  <a:pt x="0" y="9126"/>
                </a:cubicBezTo>
                <a:cubicBezTo>
                  <a:pt x="0" y="14201"/>
                  <a:pt x="4120" y="18321"/>
                  <a:pt x="9195" y="18321"/>
                </a:cubicBezTo>
                <a:cubicBezTo>
                  <a:pt x="14270" y="18321"/>
                  <a:pt x="18390" y="14201"/>
                  <a:pt x="18390" y="9126"/>
                </a:cubicBezTo>
                <a:cubicBezTo>
                  <a:pt x="18390" y="4138"/>
                  <a:pt x="14270" y="1"/>
                  <a:pt x="919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846;p49">
            <a:extLst>
              <a:ext uri="{FF2B5EF4-FFF2-40B4-BE49-F238E27FC236}">
                <a16:creationId xmlns:a16="http://schemas.microsoft.com/office/drawing/2014/main" id="{54A9C519-9CDE-4FB3-B881-DBDDF54BD5FD}"/>
              </a:ext>
            </a:extLst>
          </p:cNvPr>
          <p:cNvSpPr/>
          <p:nvPr/>
        </p:nvSpPr>
        <p:spPr>
          <a:xfrm>
            <a:off x="7963954" y="4571993"/>
            <a:ext cx="458025" cy="459750"/>
          </a:xfrm>
          <a:custGeom>
            <a:avLst/>
            <a:gdLst/>
            <a:ahLst/>
            <a:cxnLst/>
            <a:rect l="l" t="t" r="r" b="b"/>
            <a:pathLst>
              <a:path w="18321" h="18390" extrusionOk="0">
                <a:moveTo>
                  <a:pt x="9126" y="3842"/>
                </a:moveTo>
                <a:cubicBezTo>
                  <a:pt x="9491" y="3842"/>
                  <a:pt x="9786" y="4050"/>
                  <a:pt x="9786" y="4415"/>
                </a:cubicBezTo>
                <a:lnTo>
                  <a:pt x="9786" y="8622"/>
                </a:lnTo>
                <a:lnTo>
                  <a:pt x="13975" y="8622"/>
                </a:lnTo>
                <a:cubicBezTo>
                  <a:pt x="14271" y="8622"/>
                  <a:pt x="14566" y="8830"/>
                  <a:pt x="14566" y="9195"/>
                </a:cubicBezTo>
                <a:cubicBezTo>
                  <a:pt x="14566" y="9491"/>
                  <a:pt x="14271" y="9769"/>
                  <a:pt x="13975" y="9769"/>
                </a:cubicBezTo>
                <a:lnTo>
                  <a:pt x="9786" y="9769"/>
                </a:lnTo>
                <a:lnTo>
                  <a:pt x="9786" y="13975"/>
                </a:lnTo>
                <a:cubicBezTo>
                  <a:pt x="9786" y="14340"/>
                  <a:pt x="9491" y="14549"/>
                  <a:pt x="9126" y="14549"/>
                </a:cubicBezTo>
                <a:cubicBezTo>
                  <a:pt x="8848" y="14549"/>
                  <a:pt x="8552" y="14340"/>
                  <a:pt x="8552" y="13975"/>
                </a:cubicBezTo>
                <a:lnTo>
                  <a:pt x="8552" y="9769"/>
                </a:lnTo>
                <a:lnTo>
                  <a:pt x="4346" y="9769"/>
                </a:lnTo>
                <a:cubicBezTo>
                  <a:pt x="4068" y="9769"/>
                  <a:pt x="3772" y="9491"/>
                  <a:pt x="3772" y="9195"/>
                </a:cubicBezTo>
                <a:cubicBezTo>
                  <a:pt x="3772" y="8830"/>
                  <a:pt x="4068" y="8622"/>
                  <a:pt x="4346" y="8622"/>
                </a:cubicBezTo>
                <a:lnTo>
                  <a:pt x="8552" y="8622"/>
                </a:lnTo>
                <a:lnTo>
                  <a:pt x="8552" y="4415"/>
                </a:lnTo>
                <a:cubicBezTo>
                  <a:pt x="8552" y="4050"/>
                  <a:pt x="8848" y="3842"/>
                  <a:pt x="9126" y="3842"/>
                </a:cubicBezTo>
                <a:close/>
                <a:moveTo>
                  <a:pt x="9126" y="1"/>
                </a:moveTo>
                <a:cubicBezTo>
                  <a:pt x="4137" y="1"/>
                  <a:pt x="0" y="4120"/>
                  <a:pt x="0" y="9195"/>
                </a:cubicBezTo>
                <a:cubicBezTo>
                  <a:pt x="0" y="14271"/>
                  <a:pt x="4137" y="18390"/>
                  <a:pt x="9126" y="18390"/>
                </a:cubicBezTo>
                <a:cubicBezTo>
                  <a:pt x="14201" y="18390"/>
                  <a:pt x="18320" y="14271"/>
                  <a:pt x="18320" y="9195"/>
                </a:cubicBezTo>
                <a:cubicBezTo>
                  <a:pt x="18320" y="4120"/>
                  <a:pt x="14201" y="1"/>
                  <a:pt x="912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67864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95"/>
        <p:cNvGrpSpPr/>
        <p:nvPr/>
      </p:nvGrpSpPr>
      <p:grpSpPr>
        <a:xfrm>
          <a:off x="0" y="0"/>
          <a:ext cx="0" cy="0"/>
          <a:chOff x="0" y="0"/>
          <a:chExt cx="0" cy="0"/>
        </a:xfrm>
      </p:grpSpPr>
      <p:graphicFrame>
        <p:nvGraphicFramePr>
          <p:cNvPr id="3" name="Tabla 27">
            <a:extLst>
              <a:ext uri="{FF2B5EF4-FFF2-40B4-BE49-F238E27FC236}">
                <a16:creationId xmlns:a16="http://schemas.microsoft.com/office/drawing/2014/main" id="{23194A56-6CEE-41B7-B7E3-B48E31EA82AE}"/>
              </a:ext>
            </a:extLst>
          </p:cNvPr>
          <p:cNvGraphicFramePr>
            <a:graphicFrameLocks noGrp="1"/>
          </p:cNvGraphicFramePr>
          <p:nvPr>
            <p:extLst>
              <p:ext uri="{D42A27DB-BD31-4B8C-83A1-F6EECF244321}">
                <p14:modId xmlns:p14="http://schemas.microsoft.com/office/powerpoint/2010/main" val="3713724676"/>
              </p:ext>
            </p:extLst>
          </p:nvPr>
        </p:nvGraphicFramePr>
        <p:xfrm>
          <a:off x="319618" y="87630"/>
          <a:ext cx="8504764" cy="4968240"/>
        </p:xfrm>
        <a:graphic>
          <a:graphicData uri="http://schemas.openxmlformats.org/drawingml/2006/table">
            <a:tbl>
              <a:tblPr firstRow="1" bandRow="1">
                <a:tableStyleId>{D7AC3CCA-C797-4891-BE02-D94E43425B78}</a:tableStyleId>
              </a:tblPr>
              <a:tblGrid>
                <a:gridCol w="2440141">
                  <a:extLst>
                    <a:ext uri="{9D8B030D-6E8A-4147-A177-3AD203B41FA5}">
                      <a16:colId xmlns:a16="http://schemas.microsoft.com/office/drawing/2014/main" val="364965605"/>
                    </a:ext>
                  </a:extLst>
                </a:gridCol>
                <a:gridCol w="1531019">
                  <a:extLst>
                    <a:ext uri="{9D8B030D-6E8A-4147-A177-3AD203B41FA5}">
                      <a16:colId xmlns:a16="http://schemas.microsoft.com/office/drawing/2014/main" val="2398435905"/>
                    </a:ext>
                  </a:extLst>
                </a:gridCol>
                <a:gridCol w="1734974">
                  <a:extLst>
                    <a:ext uri="{9D8B030D-6E8A-4147-A177-3AD203B41FA5}">
                      <a16:colId xmlns:a16="http://schemas.microsoft.com/office/drawing/2014/main" val="1966697406"/>
                    </a:ext>
                  </a:extLst>
                </a:gridCol>
                <a:gridCol w="1717626">
                  <a:extLst>
                    <a:ext uri="{9D8B030D-6E8A-4147-A177-3AD203B41FA5}">
                      <a16:colId xmlns:a16="http://schemas.microsoft.com/office/drawing/2014/main" val="623048313"/>
                    </a:ext>
                  </a:extLst>
                </a:gridCol>
                <a:gridCol w="1081004">
                  <a:extLst>
                    <a:ext uri="{9D8B030D-6E8A-4147-A177-3AD203B41FA5}">
                      <a16:colId xmlns:a16="http://schemas.microsoft.com/office/drawing/2014/main" val="4263173487"/>
                    </a:ext>
                  </a:extLst>
                </a:gridCol>
              </a:tblGrid>
              <a:tr h="370840">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s-MX" sz="1600" b="1" dirty="0">
                          <a:solidFill>
                            <a:schemeClr val="tx1">
                              <a:lumMod val="50000"/>
                            </a:schemeClr>
                          </a:solidFill>
                          <a:latin typeface="Life Savers" panose="020B0604020202020204" charset="0"/>
                        </a:rPr>
                        <a:t>Actividad/consigna </a:t>
                      </a:r>
                    </a:p>
                    <a:p>
                      <a:endParaRPr lang="es-ES" sz="1600" b="1" dirty="0">
                        <a:solidFill>
                          <a:schemeClr val="tx1">
                            <a:lumMod val="50000"/>
                          </a:schemeClr>
                        </a:solidFill>
                        <a:latin typeface="Life Savers" panose="020B0604020202020204" charset="0"/>
                      </a:endParaRPr>
                    </a:p>
                  </a:txBody>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s-MX" sz="1600" b="1" dirty="0">
                          <a:solidFill>
                            <a:schemeClr val="tx1">
                              <a:lumMod val="50000"/>
                            </a:schemeClr>
                          </a:solidFill>
                          <a:latin typeface="Life Savers" panose="020B0604020202020204" charset="0"/>
                        </a:rPr>
                        <a:t>Aprendizaje esperado</a:t>
                      </a:r>
                    </a:p>
                    <a:p>
                      <a:endParaRPr lang="es-ES" sz="1600" b="1" dirty="0">
                        <a:solidFill>
                          <a:schemeClr val="tx1">
                            <a:lumMod val="50000"/>
                          </a:schemeClr>
                        </a:solidFill>
                        <a:latin typeface="Life Savers" panose="020B0604020202020204" charset="0"/>
                      </a:endParaRPr>
                    </a:p>
                  </a:txBody>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s-MX" sz="1600" b="1" dirty="0">
                          <a:solidFill>
                            <a:schemeClr val="tx1">
                              <a:lumMod val="50000"/>
                            </a:schemeClr>
                          </a:solidFill>
                          <a:latin typeface="Life Savers" panose="020B0604020202020204" charset="0"/>
                        </a:rPr>
                        <a:t>Organización</a:t>
                      </a:r>
                    </a:p>
                    <a:p>
                      <a:endParaRPr lang="es-ES" sz="1600" b="1" dirty="0">
                        <a:solidFill>
                          <a:schemeClr val="tx1">
                            <a:lumMod val="50000"/>
                          </a:schemeClr>
                        </a:solidFill>
                        <a:latin typeface="Life Savers" panose="020B0604020202020204" charset="0"/>
                      </a:endParaRPr>
                    </a:p>
                  </a:txBody>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s-MX" sz="1600" b="1" dirty="0">
                          <a:solidFill>
                            <a:schemeClr val="tx1">
                              <a:lumMod val="50000"/>
                            </a:schemeClr>
                          </a:solidFill>
                          <a:latin typeface="Life Savers" panose="020B0604020202020204" charset="0"/>
                        </a:rPr>
                        <a:t>Recursos/ Materiales</a:t>
                      </a:r>
                    </a:p>
                    <a:p>
                      <a:endParaRPr lang="es-ES" sz="1600" b="1" dirty="0">
                        <a:solidFill>
                          <a:schemeClr val="tx1">
                            <a:lumMod val="50000"/>
                          </a:schemeClr>
                        </a:solidFill>
                        <a:latin typeface="Life Savers" panose="020B0604020202020204"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s-MX" sz="1600" b="1" dirty="0">
                          <a:solidFill>
                            <a:schemeClr val="tx1">
                              <a:lumMod val="50000"/>
                            </a:schemeClr>
                          </a:solidFill>
                          <a:latin typeface="Life Savers" panose="020B0604020202020204" charset="0"/>
                        </a:rPr>
                        <a:t>Tiempo/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s-MX" sz="1600" b="1" dirty="0">
                          <a:solidFill>
                            <a:schemeClr val="tx1">
                              <a:lumMod val="50000"/>
                            </a:schemeClr>
                          </a:solidFill>
                          <a:latin typeface="Life Savers" panose="020B0604020202020204" charset="0"/>
                        </a:rPr>
                        <a:t>días</a:t>
                      </a:r>
                    </a:p>
                    <a:p>
                      <a:endParaRPr lang="es-ES" sz="1600" b="1" dirty="0">
                        <a:solidFill>
                          <a:schemeClr val="tx1">
                            <a:lumMod val="50000"/>
                          </a:schemeClr>
                        </a:solidFill>
                        <a:latin typeface="Life Savers" panose="020B0604020202020204" charset="0"/>
                      </a:endParaRPr>
                    </a:p>
                  </a:txBody>
                  <a:tcPr/>
                </a:tc>
                <a:extLst>
                  <a:ext uri="{0D108BD9-81ED-4DB2-BD59-A6C34878D82A}">
                    <a16:rowId xmlns:a16="http://schemas.microsoft.com/office/drawing/2014/main" val="2325301785"/>
                  </a:ext>
                </a:extLst>
              </a:tr>
              <a:tr h="370840">
                <a:tc>
                  <a:txBody>
                    <a:bodyPr/>
                    <a:lstStyle/>
                    <a:p>
                      <a:r>
                        <a:rPr lang="es-ES" dirty="0">
                          <a:solidFill>
                            <a:schemeClr val="tx1">
                              <a:lumMod val="50000"/>
                            </a:schemeClr>
                          </a:solidFill>
                          <a:highlight>
                            <a:srgbClr val="00FFFF"/>
                          </a:highlight>
                          <a:latin typeface="Life Savers" panose="020B0604020202020204" charset="0"/>
                        </a:rPr>
                        <a:t>Cierre: </a:t>
                      </a:r>
                      <a:r>
                        <a:rPr lang="es-ES" sz="1200" dirty="0">
                          <a:solidFill>
                            <a:schemeClr val="tx1">
                              <a:lumMod val="50000"/>
                            </a:schemeClr>
                          </a:solidFill>
                          <a:latin typeface="Century Gothic" panose="020B0502020202020204" pitchFamily="34" charset="0"/>
                        </a:rPr>
                        <a:t>Para cerrar esta actividad del día se cuestionara de nuevo a los alumnos sobre si ¿Lo que logramos hacer y observar durante nuestra actividad les ayudo a conocer que no todos lo objetos son del mismo tamaño?, que ¿Puede haber algo mas grande o pequeño de lo que pueden ver?, y que ¿Estas diferencias que son notorias nos pueden ayudar a clasificar los objetos del mas grande al mas chico o viceversa?, tomando algunos apuntes sobre los nuevos conocimientos que ellos lograron formar. Si durante la actividad de desarrollo se presentaron dudas o errores resolverlos.</a:t>
                      </a:r>
                      <a:endParaRPr lang="es-ES" dirty="0">
                        <a:solidFill>
                          <a:schemeClr val="tx1">
                            <a:lumMod val="50000"/>
                          </a:schemeClr>
                        </a:solidFill>
                        <a:latin typeface="Life Savers" panose="020B0604020202020204" charset="0"/>
                      </a:endParaRPr>
                    </a:p>
                  </a:txBody>
                  <a:tcPr/>
                </a:tc>
                <a:tc>
                  <a:txBody>
                    <a:bodyPr/>
                    <a:lstStyle/>
                    <a:p>
                      <a:pPr marL="0" indent="0" algn="ctr">
                        <a:buFont typeface="Arial" panose="020B0604020202020204" pitchFamily="34" charset="0"/>
                        <a:buNone/>
                      </a:pPr>
                      <a:r>
                        <a:rPr lang="es-ES" sz="1200" b="0" i="0" u="none" strike="noStrike" cap="none" baseline="0" dirty="0">
                          <a:solidFill>
                            <a:schemeClr val="tx1">
                              <a:lumMod val="50000"/>
                            </a:schemeClr>
                          </a:solidFill>
                          <a:latin typeface="Century Gothic" panose="020B0502020202020204" pitchFamily="34" charset="0"/>
                          <a:ea typeface="Arial"/>
                          <a:cs typeface="Arial"/>
                          <a:sym typeface="Arial"/>
                        </a:rPr>
                        <a:t>-Identifica la longitud de varios objetos a través de la comparación directa o mediante el uso de un intermediario.</a:t>
                      </a:r>
                    </a:p>
                    <a:p>
                      <a:pPr marL="0" indent="0" algn="ctr">
                        <a:buFont typeface="Arial" panose="020B0604020202020204" pitchFamily="34" charset="0"/>
                        <a:buNone/>
                      </a:pPr>
                      <a:endParaRPr lang="es-ES" sz="1200" b="0" i="0" u="none" strike="noStrike" cap="none" baseline="0" dirty="0">
                        <a:solidFill>
                          <a:schemeClr val="tx1">
                            <a:lumMod val="50000"/>
                          </a:schemeClr>
                        </a:solidFill>
                        <a:latin typeface="Century Gothic" panose="020B0502020202020204" pitchFamily="34" charset="0"/>
                        <a:ea typeface="Arial"/>
                        <a:cs typeface="Arial"/>
                        <a:sym typeface="Arial"/>
                      </a:endParaRPr>
                    </a:p>
                    <a:p>
                      <a:pPr marL="0" lvl="0" indent="0" algn="ctr" rtl="0">
                        <a:spcBef>
                          <a:spcPts val="0"/>
                        </a:spcBef>
                        <a:spcAft>
                          <a:spcPts val="0"/>
                        </a:spcAft>
                        <a:buNone/>
                      </a:pPr>
                      <a:endParaRPr lang="es-ES" sz="1400" dirty="0">
                        <a:solidFill>
                          <a:schemeClr val="lt1"/>
                        </a:solidFill>
                        <a:latin typeface="Mukta Light"/>
                        <a:ea typeface="Mukta Light"/>
                        <a:cs typeface="Mukta Light"/>
                        <a:sym typeface="Mukta Light"/>
                      </a:endParaRPr>
                    </a:p>
                    <a:p>
                      <a:endParaRPr lang="es-ES" dirty="0"/>
                    </a:p>
                  </a:txBody>
                  <a:tcPr/>
                </a:tc>
                <a:tc>
                  <a:txBody>
                    <a:bodyPr/>
                    <a:lstStyle/>
                    <a:p>
                      <a:pPr algn="ctr"/>
                      <a:r>
                        <a:rPr lang="es-ES" sz="1200" dirty="0">
                          <a:solidFill>
                            <a:schemeClr val="tx1">
                              <a:lumMod val="50000"/>
                            </a:schemeClr>
                          </a:solidFill>
                          <a:latin typeface="Century Gothic" panose="020B0502020202020204" pitchFamily="34" charset="0"/>
                        </a:rPr>
                        <a:t>Grupal</a:t>
                      </a:r>
                    </a:p>
                  </a:txBody>
                  <a:tcPr/>
                </a:tc>
                <a:tc>
                  <a:txBody>
                    <a:bodyPr/>
                    <a:lstStyle/>
                    <a:p>
                      <a:pPr algn="ctr"/>
                      <a:r>
                        <a:rPr lang="es-ES" sz="1200" dirty="0">
                          <a:solidFill>
                            <a:schemeClr val="tx1">
                              <a:lumMod val="50000"/>
                            </a:schemeClr>
                          </a:solidFill>
                          <a:latin typeface="Century Gothic" panose="020B0502020202020204" pitchFamily="34" charset="0"/>
                        </a:rPr>
                        <a:t>-Cuestionamientos a realizar.</a:t>
                      </a:r>
                    </a:p>
                    <a:p>
                      <a:pPr algn="ctr"/>
                      <a:r>
                        <a:rPr lang="es-ES" sz="1200" dirty="0">
                          <a:solidFill>
                            <a:schemeClr val="tx1">
                              <a:lumMod val="50000"/>
                            </a:schemeClr>
                          </a:solidFill>
                          <a:latin typeface="Century Gothic" panose="020B0502020202020204" pitchFamily="34" charset="0"/>
                        </a:rPr>
                        <a:t>-Botellas que utilizamos en la actividad de desarrollo ya organizadas de la mas chica a la mas grande para  observarlas.</a:t>
                      </a:r>
                    </a:p>
                    <a:p>
                      <a:pPr algn="ctr"/>
                      <a:r>
                        <a:rPr lang="es-ES" sz="1200" dirty="0">
                          <a:solidFill>
                            <a:schemeClr val="tx1">
                              <a:lumMod val="50000"/>
                            </a:schemeClr>
                          </a:solidFill>
                          <a:latin typeface="Century Gothic" panose="020B0502020202020204" pitchFamily="34" charset="0"/>
                        </a:rPr>
                        <a:t>-Diario de observación.</a:t>
                      </a:r>
                    </a:p>
                    <a:p>
                      <a:pPr algn="ctr"/>
                      <a:r>
                        <a:rPr lang="es-ES" sz="1200" dirty="0">
                          <a:solidFill>
                            <a:schemeClr val="tx1">
                              <a:lumMod val="50000"/>
                            </a:schemeClr>
                          </a:solidFill>
                          <a:latin typeface="Century Gothic" panose="020B0502020202020204" pitchFamily="34" charset="0"/>
                        </a:rPr>
                        <a:t>-Pluma o lápiz para apuntar</a:t>
                      </a:r>
                    </a:p>
                  </a:txBody>
                  <a:tcPr/>
                </a:tc>
                <a:tc>
                  <a:txBody>
                    <a:bodyPr/>
                    <a:lstStyle/>
                    <a:p>
                      <a:pPr algn="ctr"/>
                      <a:r>
                        <a:rPr lang="es-ES" sz="1200" dirty="0">
                          <a:solidFill>
                            <a:schemeClr val="tx1">
                              <a:lumMod val="50000"/>
                            </a:schemeClr>
                          </a:solidFill>
                          <a:latin typeface="Century Gothic" panose="020B0502020202020204" pitchFamily="34" charset="0"/>
                        </a:rPr>
                        <a:t>15 Minutos</a:t>
                      </a:r>
                    </a:p>
                  </a:txBody>
                  <a:tcPr/>
                </a:tc>
                <a:extLst>
                  <a:ext uri="{0D108BD9-81ED-4DB2-BD59-A6C34878D82A}">
                    <a16:rowId xmlns:a16="http://schemas.microsoft.com/office/drawing/2014/main" val="1004523728"/>
                  </a:ext>
                </a:extLst>
              </a:tr>
            </a:tbl>
          </a:graphicData>
        </a:graphic>
      </p:graphicFrame>
      <p:grpSp>
        <p:nvGrpSpPr>
          <p:cNvPr id="4" name="Google Shape;1820;p49">
            <a:extLst>
              <a:ext uri="{FF2B5EF4-FFF2-40B4-BE49-F238E27FC236}">
                <a16:creationId xmlns:a16="http://schemas.microsoft.com/office/drawing/2014/main" id="{3DF51464-919A-4AB1-9806-F02650F092BD}"/>
              </a:ext>
            </a:extLst>
          </p:cNvPr>
          <p:cNvGrpSpPr/>
          <p:nvPr/>
        </p:nvGrpSpPr>
        <p:grpSpPr>
          <a:xfrm>
            <a:off x="1305936" y="383650"/>
            <a:ext cx="387625" cy="459775"/>
            <a:chOff x="2538800" y="3355450"/>
            <a:chExt cx="387625" cy="459775"/>
          </a:xfrm>
        </p:grpSpPr>
        <p:sp>
          <p:nvSpPr>
            <p:cNvPr id="5" name="Google Shape;1821;p49">
              <a:extLst>
                <a:ext uri="{FF2B5EF4-FFF2-40B4-BE49-F238E27FC236}">
                  <a16:creationId xmlns:a16="http://schemas.microsoft.com/office/drawing/2014/main" id="{C86F8C7B-1F1E-45B5-8076-78BB085F7AB5}"/>
                </a:ext>
              </a:extLst>
            </p:cNvPr>
            <p:cNvSpPr/>
            <p:nvPr/>
          </p:nvSpPr>
          <p:spPr>
            <a:xfrm>
              <a:off x="2757800" y="3355450"/>
              <a:ext cx="89100" cy="132125"/>
            </a:xfrm>
            <a:custGeom>
              <a:avLst/>
              <a:gdLst/>
              <a:ahLst/>
              <a:cxnLst/>
              <a:rect l="l" t="t" r="r" b="b"/>
              <a:pathLst>
                <a:path w="3564" h="5285" extrusionOk="0">
                  <a:moveTo>
                    <a:pt x="1" y="1"/>
                  </a:moveTo>
                  <a:lnTo>
                    <a:pt x="1" y="5285"/>
                  </a:lnTo>
                  <a:lnTo>
                    <a:pt x="1826" y="3112"/>
                  </a:lnTo>
                  <a:lnTo>
                    <a:pt x="3564" y="5285"/>
                  </a:lnTo>
                  <a:lnTo>
                    <a:pt x="3564"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1822;p49">
              <a:extLst>
                <a:ext uri="{FF2B5EF4-FFF2-40B4-BE49-F238E27FC236}">
                  <a16:creationId xmlns:a16="http://schemas.microsoft.com/office/drawing/2014/main" id="{9A169AA3-6815-4915-8219-E992DD8E8A92}"/>
                </a:ext>
              </a:extLst>
            </p:cNvPr>
            <p:cNvSpPr/>
            <p:nvPr/>
          </p:nvSpPr>
          <p:spPr>
            <a:xfrm>
              <a:off x="2538800" y="3355450"/>
              <a:ext cx="60000" cy="459775"/>
            </a:xfrm>
            <a:custGeom>
              <a:avLst/>
              <a:gdLst/>
              <a:ahLst/>
              <a:cxnLst/>
              <a:rect l="l" t="t" r="r" b="b"/>
              <a:pathLst>
                <a:path w="2400" h="18391" extrusionOk="0">
                  <a:moveTo>
                    <a:pt x="591" y="1"/>
                  </a:moveTo>
                  <a:cubicBezTo>
                    <a:pt x="226" y="1"/>
                    <a:pt x="0" y="296"/>
                    <a:pt x="0" y="644"/>
                  </a:cubicBezTo>
                  <a:lnTo>
                    <a:pt x="0" y="17817"/>
                  </a:lnTo>
                  <a:cubicBezTo>
                    <a:pt x="0" y="18112"/>
                    <a:pt x="226" y="18390"/>
                    <a:pt x="591" y="18390"/>
                  </a:cubicBezTo>
                  <a:lnTo>
                    <a:pt x="2399" y="18390"/>
                  </a:lnTo>
                  <a:lnTo>
                    <a:pt x="239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823;p49">
              <a:extLst>
                <a:ext uri="{FF2B5EF4-FFF2-40B4-BE49-F238E27FC236}">
                  <a16:creationId xmlns:a16="http://schemas.microsoft.com/office/drawing/2014/main" id="{ACA98164-FC4D-41C5-840E-D6A46CDA79D7}"/>
                </a:ext>
              </a:extLst>
            </p:cNvPr>
            <p:cNvSpPr/>
            <p:nvPr/>
          </p:nvSpPr>
          <p:spPr>
            <a:xfrm>
              <a:off x="2627450" y="3355450"/>
              <a:ext cx="298975" cy="459775"/>
            </a:xfrm>
            <a:custGeom>
              <a:avLst/>
              <a:gdLst/>
              <a:ahLst/>
              <a:cxnLst/>
              <a:rect l="l" t="t" r="r" b="b"/>
              <a:pathLst>
                <a:path w="11959" h="18391" extrusionOk="0">
                  <a:moveTo>
                    <a:pt x="7752" y="11229"/>
                  </a:moveTo>
                  <a:cubicBezTo>
                    <a:pt x="8117" y="11229"/>
                    <a:pt x="8413" y="11438"/>
                    <a:pt x="8413" y="11803"/>
                  </a:cubicBezTo>
                  <a:cubicBezTo>
                    <a:pt x="8413" y="12168"/>
                    <a:pt x="8117" y="12376"/>
                    <a:pt x="7752" y="12376"/>
                  </a:cubicBezTo>
                  <a:lnTo>
                    <a:pt x="2972" y="12376"/>
                  </a:lnTo>
                  <a:cubicBezTo>
                    <a:pt x="2694" y="12376"/>
                    <a:pt x="2399" y="12168"/>
                    <a:pt x="2399" y="11803"/>
                  </a:cubicBezTo>
                  <a:cubicBezTo>
                    <a:pt x="2399" y="11438"/>
                    <a:pt x="2694" y="11229"/>
                    <a:pt x="2972" y="11229"/>
                  </a:cubicBezTo>
                  <a:close/>
                  <a:moveTo>
                    <a:pt x="8986" y="13611"/>
                  </a:moveTo>
                  <a:cubicBezTo>
                    <a:pt x="9282" y="13611"/>
                    <a:pt x="9560" y="13906"/>
                    <a:pt x="9560" y="14201"/>
                  </a:cubicBezTo>
                  <a:cubicBezTo>
                    <a:pt x="9560" y="14549"/>
                    <a:pt x="9282" y="14775"/>
                    <a:pt x="8986" y="14775"/>
                  </a:cubicBezTo>
                  <a:lnTo>
                    <a:pt x="1825" y="14775"/>
                  </a:lnTo>
                  <a:cubicBezTo>
                    <a:pt x="1460" y="14775"/>
                    <a:pt x="1165" y="14549"/>
                    <a:pt x="1165" y="14201"/>
                  </a:cubicBezTo>
                  <a:cubicBezTo>
                    <a:pt x="1165" y="13906"/>
                    <a:pt x="1460" y="13611"/>
                    <a:pt x="1825" y="13611"/>
                  </a:cubicBezTo>
                  <a:close/>
                  <a:moveTo>
                    <a:pt x="0" y="1"/>
                  </a:moveTo>
                  <a:lnTo>
                    <a:pt x="0" y="18390"/>
                  </a:lnTo>
                  <a:lnTo>
                    <a:pt x="11385" y="18390"/>
                  </a:lnTo>
                  <a:cubicBezTo>
                    <a:pt x="11733" y="18390"/>
                    <a:pt x="11959" y="18112"/>
                    <a:pt x="11959" y="17817"/>
                  </a:cubicBezTo>
                  <a:lnTo>
                    <a:pt x="11959" y="644"/>
                  </a:lnTo>
                  <a:cubicBezTo>
                    <a:pt x="11959" y="296"/>
                    <a:pt x="11733" y="1"/>
                    <a:pt x="11385" y="1"/>
                  </a:cubicBezTo>
                  <a:lnTo>
                    <a:pt x="9994" y="1"/>
                  </a:lnTo>
                  <a:lnTo>
                    <a:pt x="9994" y="5285"/>
                  </a:lnTo>
                  <a:cubicBezTo>
                    <a:pt x="9994" y="5789"/>
                    <a:pt x="9716" y="6223"/>
                    <a:pt x="9212" y="6380"/>
                  </a:cubicBezTo>
                  <a:cubicBezTo>
                    <a:pt x="9056" y="6449"/>
                    <a:pt x="8917" y="6449"/>
                    <a:pt x="8778" y="6449"/>
                  </a:cubicBezTo>
                  <a:cubicBezTo>
                    <a:pt x="8482" y="6449"/>
                    <a:pt x="8117" y="6293"/>
                    <a:pt x="7909" y="6015"/>
                  </a:cubicBezTo>
                  <a:lnTo>
                    <a:pt x="7040" y="4989"/>
                  </a:lnTo>
                  <a:lnTo>
                    <a:pt x="6084" y="6015"/>
                  </a:lnTo>
                  <a:cubicBezTo>
                    <a:pt x="5875" y="6293"/>
                    <a:pt x="5580" y="6449"/>
                    <a:pt x="5215" y="6449"/>
                  </a:cubicBezTo>
                  <a:cubicBezTo>
                    <a:pt x="5076" y="6449"/>
                    <a:pt x="4937" y="6449"/>
                    <a:pt x="4780" y="6380"/>
                  </a:cubicBezTo>
                  <a:cubicBezTo>
                    <a:pt x="4346" y="6223"/>
                    <a:pt x="3998" y="5789"/>
                    <a:pt x="3998" y="5285"/>
                  </a:cubicBezTo>
                  <a:lnTo>
                    <a:pt x="399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310374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16"/>
        <p:cNvGrpSpPr/>
        <p:nvPr/>
      </p:nvGrpSpPr>
      <p:grpSpPr>
        <a:xfrm>
          <a:off x="0" y="0"/>
          <a:ext cx="0" cy="0"/>
          <a:chOff x="0" y="0"/>
          <a:chExt cx="0" cy="0"/>
        </a:xfrm>
      </p:grpSpPr>
      <p:sp>
        <p:nvSpPr>
          <p:cNvPr id="618" name="Google Shape;618;p30"/>
          <p:cNvSpPr txBox="1">
            <a:spLocks noGrp="1"/>
          </p:cNvSpPr>
          <p:nvPr>
            <p:ph type="title"/>
          </p:nvPr>
        </p:nvSpPr>
        <p:spPr>
          <a:xfrm>
            <a:off x="4707375" y="1498625"/>
            <a:ext cx="3711300" cy="759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ES" dirty="0"/>
              <a:t>Enlace a video de secuencia:</a:t>
            </a:r>
            <a:endParaRPr dirty="0"/>
          </a:p>
        </p:txBody>
      </p:sp>
      <p:grpSp>
        <p:nvGrpSpPr>
          <p:cNvPr id="619" name="Google Shape;619;p30"/>
          <p:cNvGrpSpPr/>
          <p:nvPr/>
        </p:nvGrpSpPr>
        <p:grpSpPr>
          <a:xfrm>
            <a:off x="739432" y="1420854"/>
            <a:ext cx="3078623" cy="2542771"/>
            <a:chOff x="981282" y="1614329"/>
            <a:chExt cx="3078623" cy="2542771"/>
          </a:xfrm>
        </p:grpSpPr>
        <p:grpSp>
          <p:nvGrpSpPr>
            <p:cNvPr id="620" name="Google Shape;620;p30"/>
            <p:cNvGrpSpPr/>
            <p:nvPr/>
          </p:nvGrpSpPr>
          <p:grpSpPr>
            <a:xfrm>
              <a:off x="981282" y="1614329"/>
              <a:ext cx="3078623" cy="2542771"/>
              <a:chOff x="981282" y="1614329"/>
              <a:chExt cx="3078623" cy="2542771"/>
            </a:xfrm>
          </p:grpSpPr>
          <p:sp>
            <p:nvSpPr>
              <p:cNvPr id="621" name="Google Shape;621;p30"/>
              <p:cNvSpPr/>
              <p:nvPr/>
            </p:nvSpPr>
            <p:spPr>
              <a:xfrm>
                <a:off x="2851375" y="4013400"/>
                <a:ext cx="966250" cy="143700"/>
              </a:xfrm>
              <a:custGeom>
                <a:avLst/>
                <a:gdLst/>
                <a:ahLst/>
                <a:cxnLst/>
                <a:rect l="l" t="t" r="r" b="b"/>
                <a:pathLst>
                  <a:path w="38650" h="5748" extrusionOk="0">
                    <a:moveTo>
                      <a:pt x="19325" y="1"/>
                    </a:moveTo>
                    <a:cubicBezTo>
                      <a:pt x="8705" y="1"/>
                      <a:pt x="0" y="1244"/>
                      <a:pt x="0" y="2790"/>
                    </a:cubicBezTo>
                    <a:cubicBezTo>
                      <a:pt x="0" y="4470"/>
                      <a:pt x="8705" y="5748"/>
                      <a:pt x="19325" y="5748"/>
                    </a:cubicBezTo>
                    <a:cubicBezTo>
                      <a:pt x="29979" y="5748"/>
                      <a:pt x="38650" y="4470"/>
                      <a:pt x="38650" y="2790"/>
                    </a:cubicBezTo>
                    <a:cubicBezTo>
                      <a:pt x="38650" y="1244"/>
                      <a:pt x="29979" y="1"/>
                      <a:pt x="1932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22" name="Google Shape;622;p30"/>
              <p:cNvGrpSpPr/>
              <p:nvPr/>
            </p:nvGrpSpPr>
            <p:grpSpPr>
              <a:xfrm>
                <a:off x="981282" y="3437559"/>
                <a:ext cx="3078623" cy="592869"/>
                <a:chOff x="133649" y="3580487"/>
                <a:chExt cx="3468870" cy="592869"/>
              </a:xfrm>
            </p:grpSpPr>
            <p:sp>
              <p:nvSpPr>
                <p:cNvPr id="623" name="Google Shape;623;p30"/>
                <p:cNvSpPr/>
                <p:nvPr/>
              </p:nvSpPr>
              <p:spPr>
                <a:xfrm>
                  <a:off x="2752694" y="3942026"/>
                  <a:ext cx="136130" cy="231330"/>
                </a:xfrm>
                <a:custGeom>
                  <a:avLst/>
                  <a:gdLst/>
                  <a:ahLst/>
                  <a:cxnLst/>
                  <a:rect l="l" t="t" r="r" b="b"/>
                  <a:pathLst>
                    <a:path w="4806" h="8167" extrusionOk="0">
                      <a:moveTo>
                        <a:pt x="1" y="1"/>
                      </a:moveTo>
                      <a:lnTo>
                        <a:pt x="1" y="8167"/>
                      </a:lnTo>
                      <a:lnTo>
                        <a:pt x="4805" y="8167"/>
                      </a:lnTo>
                      <a:lnTo>
                        <a:pt x="4805" y="1"/>
                      </a:lnTo>
                      <a:close/>
                    </a:path>
                  </a:pathLst>
                </a:custGeom>
                <a:solidFill>
                  <a:srgbClr val="CEC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24" name="Google Shape;624;p30"/>
                <p:cNvGrpSpPr/>
                <p:nvPr/>
              </p:nvGrpSpPr>
              <p:grpSpPr>
                <a:xfrm flipH="1">
                  <a:off x="133649" y="3580487"/>
                  <a:ext cx="3468870" cy="583832"/>
                  <a:chOff x="929285" y="5051507"/>
                  <a:chExt cx="7315206" cy="1231195"/>
                </a:xfrm>
              </p:grpSpPr>
              <p:sp>
                <p:nvSpPr>
                  <p:cNvPr id="625" name="Google Shape;625;p30"/>
                  <p:cNvSpPr/>
                  <p:nvPr/>
                </p:nvSpPr>
                <p:spPr>
                  <a:xfrm>
                    <a:off x="929285" y="5051507"/>
                    <a:ext cx="7315206" cy="420715"/>
                  </a:xfrm>
                  <a:custGeom>
                    <a:avLst/>
                    <a:gdLst/>
                    <a:ahLst/>
                    <a:cxnLst/>
                    <a:rect l="l" t="t" r="r" b="b"/>
                    <a:pathLst>
                      <a:path w="132354" h="7612" extrusionOk="0">
                        <a:moveTo>
                          <a:pt x="1" y="1"/>
                        </a:moveTo>
                        <a:lnTo>
                          <a:pt x="1" y="7611"/>
                        </a:lnTo>
                        <a:lnTo>
                          <a:pt x="132353" y="7611"/>
                        </a:lnTo>
                        <a:lnTo>
                          <a:pt x="132353" y="1"/>
                        </a:lnTo>
                        <a:close/>
                      </a:path>
                    </a:pathLst>
                  </a:custGeom>
                  <a:solidFill>
                    <a:srgbClr val="EFED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30"/>
                  <p:cNvSpPr/>
                  <p:nvPr/>
                </p:nvSpPr>
                <p:spPr>
                  <a:xfrm>
                    <a:off x="929285" y="5051507"/>
                    <a:ext cx="7315206" cy="133919"/>
                  </a:xfrm>
                  <a:custGeom>
                    <a:avLst/>
                    <a:gdLst/>
                    <a:ahLst/>
                    <a:cxnLst/>
                    <a:rect l="l" t="t" r="r" b="b"/>
                    <a:pathLst>
                      <a:path w="132354" h="2423" extrusionOk="0">
                        <a:moveTo>
                          <a:pt x="1" y="1"/>
                        </a:moveTo>
                        <a:lnTo>
                          <a:pt x="1" y="2423"/>
                        </a:lnTo>
                        <a:lnTo>
                          <a:pt x="132353" y="2423"/>
                        </a:lnTo>
                        <a:lnTo>
                          <a:pt x="132353" y="1"/>
                        </a:lnTo>
                        <a:close/>
                      </a:path>
                    </a:pathLst>
                  </a:custGeom>
                  <a:solidFill>
                    <a:srgbClr val="FFFE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30"/>
                  <p:cNvSpPr/>
                  <p:nvPr/>
                </p:nvSpPr>
                <p:spPr>
                  <a:xfrm>
                    <a:off x="6510315" y="5831311"/>
                    <a:ext cx="264854" cy="451390"/>
                  </a:xfrm>
                  <a:custGeom>
                    <a:avLst/>
                    <a:gdLst/>
                    <a:ahLst/>
                    <a:cxnLst/>
                    <a:rect l="l" t="t" r="r" b="b"/>
                    <a:pathLst>
                      <a:path w="4792" h="8167" extrusionOk="0">
                        <a:moveTo>
                          <a:pt x="1" y="1"/>
                        </a:moveTo>
                        <a:lnTo>
                          <a:pt x="1" y="8167"/>
                        </a:lnTo>
                        <a:lnTo>
                          <a:pt x="4792" y="8167"/>
                        </a:lnTo>
                        <a:lnTo>
                          <a:pt x="4792" y="1"/>
                        </a:lnTo>
                        <a:close/>
                      </a:path>
                    </a:pathLst>
                  </a:custGeom>
                  <a:solidFill>
                    <a:srgbClr val="CEC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30"/>
                  <p:cNvSpPr/>
                  <p:nvPr/>
                </p:nvSpPr>
                <p:spPr>
                  <a:xfrm>
                    <a:off x="6510315" y="5831311"/>
                    <a:ext cx="264854" cy="164649"/>
                  </a:xfrm>
                  <a:custGeom>
                    <a:avLst/>
                    <a:gdLst/>
                    <a:ahLst/>
                    <a:cxnLst/>
                    <a:rect l="l" t="t" r="r" b="b"/>
                    <a:pathLst>
                      <a:path w="4792" h="2979" extrusionOk="0">
                        <a:moveTo>
                          <a:pt x="1" y="1"/>
                        </a:moveTo>
                        <a:lnTo>
                          <a:pt x="1" y="2978"/>
                        </a:lnTo>
                        <a:lnTo>
                          <a:pt x="4792" y="2978"/>
                        </a:lnTo>
                        <a:lnTo>
                          <a:pt x="4792" y="1"/>
                        </a:lnTo>
                        <a:close/>
                      </a:path>
                    </a:pathLst>
                  </a:cu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30"/>
                  <p:cNvSpPr/>
                  <p:nvPr/>
                </p:nvSpPr>
                <p:spPr>
                  <a:xfrm>
                    <a:off x="1654207" y="5472167"/>
                    <a:ext cx="5864644" cy="359200"/>
                  </a:xfrm>
                  <a:custGeom>
                    <a:avLst/>
                    <a:gdLst/>
                    <a:ahLst/>
                    <a:cxnLst/>
                    <a:rect l="l" t="t" r="r" b="b"/>
                    <a:pathLst>
                      <a:path w="106109" h="6499" extrusionOk="0">
                        <a:moveTo>
                          <a:pt x="1" y="0"/>
                        </a:moveTo>
                        <a:lnTo>
                          <a:pt x="1" y="6499"/>
                        </a:lnTo>
                        <a:lnTo>
                          <a:pt x="106108" y="6499"/>
                        </a:lnTo>
                        <a:lnTo>
                          <a:pt x="106108" y="0"/>
                        </a:lnTo>
                        <a:close/>
                      </a:path>
                    </a:pathLst>
                  </a:custGeom>
                  <a:solidFill>
                    <a:srgbClr val="CEC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30"/>
                  <p:cNvSpPr/>
                  <p:nvPr/>
                </p:nvSpPr>
                <p:spPr>
                  <a:xfrm>
                    <a:off x="1654207" y="5472167"/>
                    <a:ext cx="5864644" cy="176311"/>
                  </a:xfrm>
                  <a:custGeom>
                    <a:avLst/>
                    <a:gdLst/>
                    <a:ahLst/>
                    <a:cxnLst/>
                    <a:rect l="l" t="t" r="r" b="b"/>
                    <a:pathLst>
                      <a:path w="106109" h="3190" extrusionOk="0">
                        <a:moveTo>
                          <a:pt x="1" y="0"/>
                        </a:moveTo>
                        <a:lnTo>
                          <a:pt x="1" y="3190"/>
                        </a:lnTo>
                        <a:lnTo>
                          <a:pt x="106108" y="3190"/>
                        </a:lnTo>
                        <a:lnTo>
                          <a:pt x="106108" y="0"/>
                        </a:lnTo>
                        <a:close/>
                      </a:path>
                    </a:pathLst>
                  </a:cu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31" name="Google Shape;631;p30"/>
              <p:cNvGrpSpPr/>
              <p:nvPr/>
            </p:nvGrpSpPr>
            <p:grpSpPr>
              <a:xfrm>
                <a:off x="2614081" y="1614329"/>
                <a:ext cx="1309691" cy="2486166"/>
                <a:chOff x="961250" y="234750"/>
                <a:chExt cx="1222525" cy="2320700"/>
              </a:xfrm>
            </p:grpSpPr>
            <p:sp>
              <p:nvSpPr>
                <p:cNvPr id="632" name="Google Shape;632;p30"/>
                <p:cNvSpPr/>
                <p:nvPr/>
              </p:nvSpPr>
              <p:spPr>
                <a:xfrm>
                  <a:off x="1529225" y="1558100"/>
                  <a:ext cx="189075" cy="241150"/>
                </a:xfrm>
                <a:custGeom>
                  <a:avLst/>
                  <a:gdLst/>
                  <a:ahLst/>
                  <a:cxnLst/>
                  <a:rect l="l" t="t" r="r" b="b"/>
                  <a:pathLst>
                    <a:path w="7563" h="9646" extrusionOk="0">
                      <a:moveTo>
                        <a:pt x="2353" y="0"/>
                      </a:moveTo>
                      <a:cubicBezTo>
                        <a:pt x="1378" y="0"/>
                        <a:pt x="404" y="572"/>
                        <a:pt x="135" y="1681"/>
                      </a:cubicBezTo>
                      <a:cubicBezTo>
                        <a:pt x="0" y="2252"/>
                        <a:pt x="0" y="2790"/>
                        <a:pt x="269" y="3361"/>
                      </a:cubicBezTo>
                      <a:lnTo>
                        <a:pt x="3496" y="9646"/>
                      </a:lnTo>
                      <a:lnTo>
                        <a:pt x="7562" y="7562"/>
                      </a:lnTo>
                      <a:lnTo>
                        <a:pt x="6857" y="4907"/>
                      </a:lnTo>
                      <a:cubicBezTo>
                        <a:pt x="6722" y="3932"/>
                        <a:pt x="6285" y="3092"/>
                        <a:pt x="5580" y="2252"/>
                      </a:cubicBezTo>
                      <a:cubicBezTo>
                        <a:pt x="5042" y="1546"/>
                        <a:pt x="4336" y="840"/>
                        <a:pt x="3496" y="269"/>
                      </a:cubicBezTo>
                      <a:cubicBezTo>
                        <a:pt x="3059" y="135"/>
                        <a:pt x="2790" y="0"/>
                        <a:pt x="2353" y="0"/>
                      </a:cubicBezTo>
                      <a:close/>
                    </a:path>
                  </a:pathLst>
                </a:custGeom>
                <a:solidFill>
                  <a:srgbClr val="D077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30"/>
                <p:cNvSpPr/>
                <p:nvPr/>
              </p:nvSpPr>
              <p:spPr>
                <a:xfrm>
                  <a:off x="1647700" y="1816875"/>
                  <a:ext cx="206725" cy="252400"/>
                </a:xfrm>
                <a:custGeom>
                  <a:avLst/>
                  <a:gdLst/>
                  <a:ahLst/>
                  <a:cxnLst/>
                  <a:rect l="l" t="t" r="r" b="b"/>
                  <a:pathLst>
                    <a:path w="8269" h="10096" extrusionOk="0">
                      <a:moveTo>
                        <a:pt x="3361" y="1"/>
                      </a:moveTo>
                      <a:lnTo>
                        <a:pt x="0" y="1816"/>
                      </a:lnTo>
                      <a:lnTo>
                        <a:pt x="3664" y="8840"/>
                      </a:lnTo>
                      <a:cubicBezTo>
                        <a:pt x="3933" y="9377"/>
                        <a:pt x="4336" y="9814"/>
                        <a:pt x="5042" y="9949"/>
                      </a:cubicBezTo>
                      <a:cubicBezTo>
                        <a:pt x="5363" y="10052"/>
                        <a:pt x="5703" y="10095"/>
                        <a:pt x="6048" y="10095"/>
                      </a:cubicBezTo>
                      <a:cubicBezTo>
                        <a:pt x="6607" y="10095"/>
                        <a:pt x="7177" y="9981"/>
                        <a:pt x="7697" y="9814"/>
                      </a:cubicBezTo>
                      <a:cubicBezTo>
                        <a:pt x="8134" y="9680"/>
                        <a:pt x="8268" y="9109"/>
                        <a:pt x="7865" y="8974"/>
                      </a:cubicBezTo>
                      <a:lnTo>
                        <a:pt x="5176" y="7697"/>
                      </a:lnTo>
                      <a:lnTo>
                        <a:pt x="3361" y="1"/>
                      </a:lnTo>
                      <a:close/>
                    </a:path>
                  </a:pathLst>
                </a:custGeom>
                <a:solidFill>
                  <a:srgbClr val="A67C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30"/>
                <p:cNvSpPr/>
                <p:nvPr/>
              </p:nvSpPr>
              <p:spPr>
                <a:xfrm>
                  <a:off x="1598975" y="1737350"/>
                  <a:ext cx="164700" cy="132500"/>
                </a:xfrm>
                <a:custGeom>
                  <a:avLst/>
                  <a:gdLst/>
                  <a:ahLst/>
                  <a:cxnLst/>
                  <a:rect l="l" t="t" r="r" b="b"/>
                  <a:pathLst>
                    <a:path w="6588" h="5300" extrusionOk="0">
                      <a:moveTo>
                        <a:pt x="5457" y="0"/>
                      </a:moveTo>
                      <a:cubicBezTo>
                        <a:pt x="5352" y="0"/>
                        <a:pt x="5252" y="38"/>
                        <a:pt x="5176" y="123"/>
                      </a:cubicBezTo>
                      <a:lnTo>
                        <a:pt x="4772" y="392"/>
                      </a:lnTo>
                      <a:lnTo>
                        <a:pt x="706" y="2476"/>
                      </a:lnTo>
                      <a:lnTo>
                        <a:pt x="0" y="2778"/>
                      </a:lnTo>
                      <a:lnTo>
                        <a:pt x="1412" y="5299"/>
                      </a:lnTo>
                      <a:lnTo>
                        <a:pt x="1949" y="4997"/>
                      </a:lnTo>
                      <a:lnTo>
                        <a:pt x="5310" y="3182"/>
                      </a:lnTo>
                      <a:lnTo>
                        <a:pt x="6150" y="2778"/>
                      </a:lnTo>
                      <a:cubicBezTo>
                        <a:pt x="6453" y="2644"/>
                        <a:pt x="6587" y="2341"/>
                        <a:pt x="6453" y="2073"/>
                      </a:cubicBezTo>
                      <a:lnTo>
                        <a:pt x="6016" y="527"/>
                      </a:lnTo>
                      <a:cubicBezTo>
                        <a:pt x="6016" y="238"/>
                        <a:pt x="5723" y="0"/>
                        <a:pt x="545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30"/>
                <p:cNvSpPr/>
                <p:nvPr/>
              </p:nvSpPr>
              <p:spPr>
                <a:xfrm>
                  <a:off x="1287250" y="1496000"/>
                  <a:ext cx="392400" cy="420700"/>
                </a:xfrm>
                <a:custGeom>
                  <a:avLst/>
                  <a:gdLst/>
                  <a:ahLst/>
                  <a:cxnLst/>
                  <a:rect l="l" t="t" r="r" b="b"/>
                  <a:pathLst>
                    <a:path w="15696" h="16828" extrusionOk="0">
                      <a:moveTo>
                        <a:pt x="8715" y="0"/>
                      </a:moveTo>
                      <a:cubicBezTo>
                        <a:pt x="8144" y="0"/>
                        <a:pt x="7563" y="77"/>
                        <a:pt x="6991" y="232"/>
                      </a:cubicBezTo>
                      <a:cubicBezTo>
                        <a:pt x="4201" y="1207"/>
                        <a:pt x="2118" y="4030"/>
                        <a:pt x="840" y="9475"/>
                      </a:cubicBezTo>
                      <a:cubicBezTo>
                        <a:pt x="437" y="11155"/>
                        <a:pt x="135" y="12836"/>
                        <a:pt x="0" y="14516"/>
                      </a:cubicBezTo>
                      <a:lnTo>
                        <a:pt x="0" y="15087"/>
                      </a:lnTo>
                      <a:cubicBezTo>
                        <a:pt x="1465" y="15986"/>
                        <a:pt x="3690" y="16828"/>
                        <a:pt x="6887" y="16828"/>
                      </a:cubicBezTo>
                      <a:cubicBezTo>
                        <a:pt x="9191" y="16828"/>
                        <a:pt x="12000" y="16390"/>
                        <a:pt x="15393" y="15222"/>
                      </a:cubicBezTo>
                      <a:cubicBezTo>
                        <a:pt x="15259" y="14382"/>
                        <a:pt x="15259" y="13407"/>
                        <a:pt x="15259" y="12432"/>
                      </a:cubicBezTo>
                      <a:cubicBezTo>
                        <a:pt x="15695" y="7660"/>
                        <a:pt x="15259" y="3593"/>
                        <a:pt x="12469" y="1375"/>
                      </a:cubicBezTo>
                      <a:cubicBezTo>
                        <a:pt x="11465" y="467"/>
                        <a:pt x="10121" y="0"/>
                        <a:pt x="871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30"/>
                <p:cNvSpPr/>
                <p:nvPr/>
              </p:nvSpPr>
              <p:spPr>
                <a:xfrm>
                  <a:off x="1567025" y="1904250"/>
                  <a:ext cx="4225" cy="25"/>
                </a:xfrm>
                <a:custGeom>
                  <a:avLst/>
                  <a:gdLst/>
                  <a:ahLst/>
                  <a:cxnLst/>
                  <a:rect l="l" t="t" r="r" b="b"/>
                  <a:pathLst>
                    <a:path w="169" h="1" extrusionOk="0">
                      <a:moveTo>
                        <a:pt x="169" y="1"/>
                      </a:moveTo>
                      <a:lnTo>
                        <a:pt x="1" y="1"/>
                      </a:lnTo>
                      <a:lnTo>
                        <a:pt x="1" y="1"/>
                      </a:lnTo>
                      <a:lnTo>
                        <a:pt x="169" y="1"/>
                      </a:lnTo>
                      <a:close/>
                    </a:path>
                  </a:pathLst>
                </a:custGeom>
                <a:solidFill>
                  <a:srgbClr val="E3E8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30"/>
                <p:cNvSpPr/>
                <p:nvPr/>
              </p:nvSpPr>
              <p:spPr>
                <a:xfrm>
                  <a:off x="1567025" y="1575725"/>
                  <a:ext cx="7600" cy="328550"/>
                </a:xfrm>
                <a:custGeom>
                  <a:avLst/>
                  <a:gdLst/>
                  <a:ahLst/>
                  <a:cxnLst/>
                  <a:rect l="l" t="t" r="r" b="b"/>
                  <a:pathLst>
                    <a:path w="304" h="13142" extrusionOk="0">
                      <a:moveTo>
                        <a:pt x="303" y="1"/>
                      </a:moveTo>
                      <a:lnTo>
                        <a:pt x="301" y="241"/>
                      </a:lnTo>
                      <a:lnTo>
                        <a:pt x="303" y="135"/>
                      </a:lnTo>
                      <a:lnTo>
                        <a:pt x="303" y="1"/>
                      </a:lnTo>
                      <a:close/>
                      <a:moveTo>
                        <a:pt x="301" y="241"/>
                      </a:moveTo>
                      <a:lnTo>
                        <a:pt x="1" y="13142"/>
                      </a:lnTo>
                      <a:lnTo>
                        <a:pt x="169" y="13142"/>
                      </a:lnTo>
                      <a:lnTo>
                        <a:pt x="301" y="241"/>
                      </a:lnTo>
                      <a:close/>
                    </a:path>
                  </a:pathLst>
                </a:custGeom>
                <a:solidFill>
                  <a:srgbClr val="E3E8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30"/>
                <p:cNvSpPr/>
                <p:nvPr/>
              </p:nvSpPr>
              <p:spPr>
                <a:xfrm>
                  <a:off x="1462000" y="1915175"/>
                  <a:ext cx="49600" cy="3400"/>
                </a:xfrm>
                <a:custGeom>
                  <a:avLst/>
                  <a:gdLst/>
                  <a:ahLst/>
                  <a:cxnLst/>
                  <a:rect l="l" t="t" r="r" b="b"/>
                  <a:pathLst>
                    <a:path w="1984" h="136" extrusionOk="0">
                      <a:moveTo>
                        <a:pt x="1" y="135"/>
                      </a:moveTo>
                      <a:lnTo>
                        <a:pt x="1" y="135"/>
                      </a:lnTo>
                      <a:lnTo>
                        <a:pt x="1" y="135"/>
                      </a:lnTo>
                      <a:lnTo>
                        <a:pt x="1" y="135"/>
                      </a:lnTo>
                      <a:close/>
                      <a:moveTo>
                        <a:pt x="1984" y="1"/>
                      </a:moveTo>
                      <a:cubicBezTo>
                        <a:pt x="1278" y="1"/>
                        <a:pt x="707" y="135"/>
                        <a:pt x="1" y="135"/>
                      </a:cubicBezTo>
                      <a:cubicBezTo>
                        <a:pt x="707" y="135"/>
                        <a:pt x="1278" y="1"/>
                        <a:pt x="1984" y="1"/>
                      </a:cubicBezTo>
                      <a:close/>
                    </a:path>
                  </a:pathLst>
                </a:custGeom>
                <a:solidFill>
                  <a:srgbClr val="E3E8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30"/>
                <p:cNvSpPr/>
                <p:nvPr/>
              </p:nvSpPr>
              <p:spPr>
                <a:xfrm>
                  <a:off x="1462000" y="1533725"/>
                  <a:ext cx="73975" cy="384850"/>
                </a:xfrm>
                <a:custGeom>
                  <a:avLst/>
                  <a:gdLst/>
                  <a:ahLst/>
                  <a:cxnLst/>
                  <a:rect l="l" t="t" r="r" b="b"/>
                  <a:pathLst>
                    <a:path w="2959" h="15394" extrusionOk="0">
                      <a:moveTo>
                        <a:pt x="1681" y="1"/>
                      </a:moveTo>
                      <a:cubicBezTo>
                        <a:pt x="1547" y="404"/>
                        <a:pt x="1547" y="841"/>
                        <a:pt x="1412" y="1244"/>
                      </a:cubicBezTo>
                      <a:cubicBezTo>
                        <a:pt x="841" y="4605"/>
                        <a:pt x="169" y="10083"/>
                        <a:pt x="1" y="15393"/>
                      </a:cubicBezTo>
                      <a:cubicBezTo>
                        <a:pt x="707" y="15393"/>
                        <a:pt x="1278" y="15259"/>
                        <a:pt x="1984" y="15259"/>
                      </a:cubicBezTo>
                      <a:cubicBezTo>
                        <a:pt x="2253" y="10923"/>
                        <a:pt x="2521" y="5445"/>
                        <a:pt x="2958" y="1815"/>
                      </a:cubicBezTo>
                      <a:cubicBezTo>
                        <a:pt x="2118" y="1547"/>
                        <a:pt x="1681" y="706"/>
                        <a:pt x="1681" y="1"/>
                      </a:cubicBezTo>
                      <a:close/>
                    </a:path>
                  </a:pathLst>
                </a:custGeom>
                <a:solidFill>
                  <a:srgbClr val="E3E8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30"/>
                <p:cNvSpPr/>
                <p:nvPr/>
              </p:nvSpPr>
              <p:spPr>
                <a:xfrm>
                  <a:off x="1602325" y="1519450"/>
                  <a:ext cx="3375" cy="14300"/>
                </a:xfrm>
                <a:custGeom>
                  <a:avLst/>
                  <a:gdLst/>
                  <a:ahLst/>
                  <a:cxnLst/>
                  <a:rect l="l" t="t" r="r" b="b"/>
                  <a:pathLst>
                    <a:path w="135" h="572" extrusionOk="0">
                      <a:moveTo>
                        <a:pt x="135" y="0"/>
                      </a:moveTo>
                      <a:lnTo>
                        <a:pt x="0" y="572"/>
                      </a:lnTo>
                      <a:lnTo>
                        <a:pt x="135" y="572"/>
                      </a:lnTo>
                      <a:lnTo>
                        <a:pt x="135" y="0"/>
                      </a:lnTo>
                      <a:close/>
                    </a:path>
                  </a:pathLst>
                </a:custGeom>
                <a:solidFill>
                  <a:srgbClr val="E3E8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30"/>
                <p:cNvSpPr/>
                <p:nvPr/>
              </p:nvSpPr>
              <p:spPr>
                <a:xfrm>
                  <a:off x="1571225" y="1533725"/>
                  <a:ext cx="34475" cy="370550"/>
                </a:xfrm>
                <a:custGeom>
                  <a:avLst/>
                  <a:gdLst/>
                  <a:ahLst/>
                  <a:cxnLst/>
                  <a:rect l="l" t="t" r="r" b="b"/>
                  <a:pathLst>
                    <a:path w="1379" h="14822" extrusionOk="0">
                      <a:moveTo>
                        <a:pt x="1244" y="1"/>
                      </a:moveTo>
                      <a:cubicBezTo>
                        <a:pt x="1244" y="841"/>
                        <a:pt x="841" y="1379"/>
                        <a:pt x="135" y="1681"/>
                      </a:cubicBezTo>
                      <a:lnTo>
                        <a:pt x="1" y="14822"/>
                      </a:lnTo>
                      <a:cubicBezTo>
                        <a:pt x="404" y="14822"/>
                        <a:pt x="841" y="14688"/>
                        <a:pt x="1379" y="14553"/>
                      </a:cubicBezTo>
                      <a:lnTo>
                        <a:pt x="1379" y="1"/>
                      </a:lnTo>
                      <a:close/>
                    </a:path>
                  </a:pathLst>
                </a:custGeom>
                <a:solidFill>
                  <a:srgbClr val="E3E8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30"/>
                <p:cNvSpPr/>
                <p:nvPr/>
              </p:nvSpPr>
              <p:spPr>
                <a:xfrm>
                  <a:off x="1518300" y="1953825"/>
                  <a:ext cx="252100" cy="447225"/>
                </a:xfrm>
                <a:custGeom>
                  <a:avLst/>
                  <a:gdLst/>
                  <a:ahLst/>
                  <a:cxnLst/>
                  <a:rect l="l" t="t" r="r" b="b"/>
                  <a:pathLst>
                    <a:path w="10084" h="17889" extrusionOk="0">
                      <a:moveTo>
                        <a:pt x="6588" y="1"/>
                      </a:moveTo>
                      <a:lnTo>
                        <a:pt x="4639" y="1547"/>
                      </a:lnTo>
                      <a:lnTo>
                        <a:pt x="2118" y="3496"/>
                      </a:lnTo>
                      <a:lnTo>
                        <a:pt x="1110" y="4202"/>
                      </a:lnTo>
                      <a:lnTo>
                        <a:pt x="975" y="4336"/>
                      </a:lnTo>
                      <a:lnTo>
                        <a:pt x="1110" y="4336"/>
                      </a:lnTo>
                      <a:lnTo>
                        <a:pt x="1950" y="5580"/>
                      </a:lnTo>
                      <a:lnTo>
                        <a:pt x="4773" y="9378"/>
                      </a:lnTo>
                      <a:lnTo>
                        <a:pt x="1681" y="12739"/>
                      </a:lnTo>
                      <a:lnTo>
                        <a:pt x="572" y="13982"/>
                      </a:lnTo>
                      <a:cubicBezTo>
                        <a:pt x="135" y="14553"/>
                        <a:pt x="1" y="15394"/>
                        <a:pt x="437" y="15965"/>
                      </a:cubicBezTo>
                      <a:lnTo>
                        <a:pt x="1547" y="17645"/>
                      </a:lnTo>
                      <a:cubicBezTo>
                        <a:pt x="1659" y="17814"/>
                        <a:pt x="1848" y="17889"/>
                        <a:pt x="2040" y="17889"/>
                      </a:cubicBezTo>
                      <a:cubicBezTo>
                        <a:pt x="2306" y="17889"/>
                        <a:pt x="2578" y="17745"/>
                        <a:pt x="2656" y="17511"/>
                      </a:cubicBezTo>
                      <a:lnTo>
                        <a:pt x="3227" y="15394"/>
                      </a:lnTo>
                      <a:lnTo>
                        <a:pt x="3361" y="15394"/>
                      </a:lnTo>
                      <a:lnTo>
                        <a:pt x="8840" y="12302"/>
                      </a:lnTo>
                      <a:cubicBezTo>
                        <a:pt x="9680" y="11764"/>
                        <a:pt x="10083" y="10789"/>
                        <a:pt x="9814" y="9781"/>
                      </a:cubicBezTo>
                      <a:lnTo>
                        <a:pt x="672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30"/>
                <p:cNvSpPr/>
                <p:nvPr/>
              </p:nvSpPr>
              <p:spPr>
                <a:xfrm>
                  <a:off x="1518300" y="2272275"/>
                  <a:ext cx="84050" cy="128775"/>
                </a:xfrm>
                <a:custGeom>
                  <a:avLst/>
                  <a:gdLst/>
                  <a:ahLst/>
                  <a:cxnLst/>
                  <a:rect l="l" t="t" r="r" b="b"/>
                  <a:pathLst>
                    <a:path w="3362" h="5151" extrusionOk="0">
                      <a:moveTo>
                        <a:pt x="1681" y="1"/>
                      </a:moveTo>
                      <a:lnTo>
                        <a:pt x="572" y="1244"/>
                      </a:lnTo>
                      <a:cubicBezTo>
                        <a:pt x="135" y="1815"/>
                        <a:pt x="1" y="2656"/>
                        <a:pt x="437" y="3227"/>
                      </a:cubicBezTo>
                      <a:lnTo>
                        <a:pt x="1547" y="4907"/>
                      </a:lnTo>
                      <a:cubicBezTo>
                        <a:pt x="1659" y="5076"/>
                        <a:pt x="1848" y="5151"/>
                        <a:pt x="2040" y="5151"/>
                      </a:cubicBezTo>
                      <a:cubicBezTo>
                        <a:pt x="2306" y="5151"/>
                        <a:pt x="2578" y="5007"/>
                        <a:pt x="2656" y="4773"/>
                      </a:cubicBezTo>
                      <a:lnTo>
                        <a:pt x="3227" y="2656"/>
                      </a:lnTo>
                      <a:lnTo>
                        <a:pt x="3361" y="2656"/>
                      </a:lnTo>
                      <a:cubicBezTo>
                        <a:pt x="2790" y="1815"/>
                        <a:pt x="2252" y="841"/>
                        <a:pt x="168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30"/>
                <p:cNvSpPr/>
                <p:nvPr/>
              </p:nvSpPr>
              <p:spPr>
                <a:xfrm>
                  <a:off x="1266250" y="1990050"/>
                  <a:ext cx="357100" cy="513300"/>
                </a:xfrm>
                <a:custGeom>
                  <a:avLst/>
                  <a:gdLst/>
                  <a:ahLst/>
                  <a:cxnLst/>
                  <a:rect l="l" t="t" r="r" b="b"/>
                  <a:pathLst>
                    <a:path w="14284" h="20532" extrusionOk="0">
                      <a:moveTo>
                        <a:pt x="1295" y="1"/>
                      </a:moveTo>
                      <a:cubicBezTo>
                        <a:pt x="838" y="1"/>
                        <a:pt x="400" y="388"/>
                        <a:pt x="269" y="938"/>
                      </a:cubicBezTo>
                      <a:cubicBezTo>
                        <a:pt x="0" y="5542"/>
                        <a:pt x="3932" y="12399"/>
                        <a:pt x="10519" y="20532"/>
                      </a:cubicBezTo>
                      <a:lnTo>
                        <a:pt x="14284" y="19961"/>
                      </a:lnTo>
                      <a:lnTo>
                        <a:pt x="14015" y="19826"/>
                      </a:lnTo>
                      <a:lnTo>
                        <a:pt x="8839" y="3862"/>
                      </a:lnTo>
                      <a:cubicBezTo>
                        <a:pt x="8839" y="3593"/>
                        <a:pt x="8537" y="3291"/>
                        <a:pt x="8402" y="3156"/>
                      </a:cubicBezTo>
                      <a:lnTo>
                        <a:pt x="1680" y="98"/>
                      </a:lnTo>
                      <a:cubicBezTo>
                        <a:pt x="1555" y="31"/>
                        <a:pt x="1424" y="1"/>
                        <a:pt x="129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30"/>
                <p:cNvSpPr/>
                <p:nvPr/>
              </p:nvSpPr>
              <p:spPr>
                <a:xfrm>
                  <a:off x="1272950" y="1873175"/>
                  <a:ext cx="420150" cy="227725"/>
                </a:xfrm>
                <a:custGeom>
                  <a:avLst/>
                  <a:gdLst/>
                  <a:ahLst/>
                  <a:cxnLst/>
                  <a:rect l="l" t="t" r="r" b="b"/>
                  <a:pathLst>
                    <a:path w="16806" h="9109" extrusionOk="0">
                      <a:moveTo>
                        <a:pt x="572" y="0"/>
                      </a:moveTo>
                      <a:lnTo>
                        <a:pt x="169" y="2790"/>
                      </a:lnTo>
                      <a:cubicBezTo>
                        <a:pt x="1" y="3933"/>
                        <a:pt x="1" y="5042"/>
                        <a:pt x="1" y="6285"/>
                      </a:cubicBezTo>
                      <a:lnTo>
                        <a:pt x="1" y="6857"/>
                      </a:lnTo>
                      <a:lnTo>
                        <a:pt x="8403" y="8974"/>
                      </a:lnTo>
                      <a:cubicBezTo>
                        <a:pt x="8571" y="9108"/>
                        <a:pt x="8705" y="9108"/>
                        <a:pt x="8974" y="9108"/>
                      </a:cubicBezTo>
                      <a:lnTo>
                        <a:pt x="11764" y="8806"/>
                      </a:lnTo>
                      <a:lnTo>
                        <a:pt x="12470" y="8671"/>
                      </a:lnTo>
                      <a:lnTo>
                        <a:pt x="14856" y="6453"/>
                      </a:lnTo>
                      <a:lnTo>
                        <a:pt x="16402" y="5042"/>
                      </a:lnTo>
                      <a:cubicBezTo>
                        <a:pt x="16671" y="4773"/>
                        <a:pt x="16805" y="4336"/>
                        <a:pt x="16671" y="4067"/>
                      </a:cubicBezTo>
                      <a:lnTo>
                        <a:pt x="16536" y="3227"/>
                      </a:lnTo>
                      <a:lnTo>
                        <a:pt x="16133" y="1110"/>
                      </a:lnTo>
                      <a:cubicBezTo>
                        <a:pt x="15965" y="841"/>
                        <a:pt x="15965" y="572"/>
                        <a:pt x="15965" y="135"/>
                      </a:cubicBezTo>
                      <a:cubicBezTo>
                        <a:pt x="12572" y="1303"/>
                        <a:pt x="9763" y="1741"/>
                        <a:pt x="7459" y="1741"/>
                      </a:cubicBezTo>
                      <a:cubicBezTo>
                        <a:pt x="4262" y="1741"/>
                        <a:pt x="2037" y="899"/>
                        <a:pt x="57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30"/>
                <p:cNvSpPr/>
                <p:nvPr/>
              </p:nvSpPr>
              <p:spPr>
                <a:xfrm>
                  <a:off x="1560325" y="2072300"/>
                  <a:ext cx="119325" cy="200000"/>
                </a:xfrm>
                <a:custGeom>
                  <a:avLst/>
                  <a:gdLst/>
                  <a:ahLst/>
                  <a:cxnLst/>
                  <a:rect l="l" t="t" r="r" b="b"/>
                  <a:pathLst>
                    <a:path w="4773" h="8000" extrusionOk="0">
                      <a:moveTo>
                        <a:pt x="1815" y="1"/>
                      </a:moveTo>
                      <a:lnTo>
                        <a:pt x="975" y="706"/>
                      </a:lnTo>
                      <a:lnTo>
                        <a:pt x="269" y="841"/>
                      </a:lnTo>
                      <a:lnTo>
                        <a:pt x="1815" y="2824"/>
                      </a:lnTo>
                      <a:lnTo>
                        <a:pt x="1815" y="1"/>
                      </a:lnTo>
                      <a:close/>
                      <a:moveTo>
                        <a:pt x="3932" y="1412"/>
                      </a:moveTo>
                      <a:cubicBezTo>
                        <a:pt x="3226" y="2118"/>
                        <a:pt x="2655" y="2689"/>
                        <a:pt x="2252" y="3227"/>
                      </a:cubicBezTo>
                      <a:lnTo>
                        <a:pt x="2117" y="3362"/>
                      </a:lnTo>
                      <a:lnTo>
                        <a:pt x="3092" y="4639"/>
                      </a:lnTo>
                      <a:lnTo>
                        <a:pt x="0" y="8000"/>
                      </a:lnTo>
                      <a:lnTo>
                        <a:pt x="0" y="8000"/>
                      </a:lnTo>
                      <a:lnTo>
                        <a:pt x="3798" y="5479"/>
                      </a:lnTo>
                      <a:cubicBezTo>
                        <a:pt x="4470" y="5042"/>
                        <a:pt x="4772" y="4202"/>
                        <a:pt x="4638" y="3530"/>
                      </a:cubicBezTo>
                      <a:lnTo>
                        <a:pt x="4067" y="1412"/>
                      </a:lnTo>
                      <a:cubicBezTo>
                        <a:pt x="4067" y="1412"/>
                        <a:pt x="4067" y="1547"/>
                        <a:pt x="3932" y="1547"/>
                      </a:cubicBezTo>
                      <a:lnTo>
                        <a:pt x="3932" y="1412"/>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30"/>
                <p:cNvSpPr/>
                <p:nvPr/>
              </p:nvSpPr>
              <p:spPr>
                <a:xfrm>
                  <a:off x="1493925" y="1994601"/>
                  <a:ext cx="111775" cy="108425"/>
                </a:xfrm>
                <a:custGeom>
                  <a:avLst/>
                  <a:gdLst/>
                  <a:ahLst/>
                  <a:cxnLst/>
                  <a:rect l="l" t="t" r="r" b="b"/>
                  <a:pathLst>
                    <a:path w="4471" h="4337" extrusionOk="0">
                      <a:moveTo>
                        <a:pt x="4471" y="1"/>
                      </a:moveTo>
                      <a:cubicBezTo>
                        <a:pt x="4068" y="841"/>
                        <a:pt x="3496" y="1379"/>
                        <a:pt x="3093" y="1950"/>
                      </a:cubicBezTo>
                      <a:cubicBezTo>
                        <a:pt x="2656" y="2219"/>
                        <a:pt x="2387" y="2522"/>
                        <a:pt x="2085" y="2790"/>
                      </a:cubicBezTo>
                      <a:cubicBezTo>
                        <a:pt x="707" y="3765"/>
                        <a:pt x="1" y="4336"/>
                        <a:pt x="135" y="4336"/>
                      </a:cubicBezTo>
                      <a:lnTo>
                        <a:pt x="2925" y="4034"/>
                      </a:lnTo>
                      <a:lnTo>
                        <a:pt x="3631" y="3899"/>
                      </a:lnTo>
                      <a:lnTo>
                        <a:pt x="4471" y="3194"/>
                      </a:lnTo>
                      <a:lnTo>
                        <a:pt x="447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30"/>
                <p:cNvSpPr/>
                <p:nvPr/>
              </p:nvSpPr>
              <p:spPr>
                <a:xfrm>
                  <a:off x="1529225" y="2489050"/>
                  <a:ext cx="153775" cy="66400"/>
                </a:xfrm>
                <a:custGeom>
                  <a:avLst/>
                  <a:gdLst/>
                  <a:ahLst/>
                  <a:cxnLst/>
                  <a:rect l="l" t="t" r="r" b="b"/>
                  <a:pathLst>
                    <a:path w="6151" h="2656" extrusionOk="0">
                      <a:moveTo>
                        <a:pt x="3765" y="1"/>
                      </a:moveTo>
                      <a:lnTo>
                        <a:pt x="0" y="572"/>
                      </a:lnTo>
                      <a:cubicBezTo>
                        <a:pt x="538" y="1278"/>
                        <a:pt x="1110" y="1815"/>
                        <a:pt x="1681" y="2521"/>
                      </a:cubicBezTo>
                      <a:lnTo>
                        <a:pt x="5311" y="2656"/>
                      </a:lnTo>
                      <a:cubicBezTo>
                        <a:pt x="5882" y="2656"/>
                        <a:pt x="6151" y="1984"/>
                        <a:pt x="5714" y="1547"/>
                      </a:cubicBezTo>
                      <a:lnTo>
                        <a:pt x="376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30"/>
                <p:cNvSpPr/>
                <p:nvPr/>
              </p:nvSpPr>
              <p:spPr>
                <a:xfrm>
                  <a:off x="1500650" y="1379125"/>
                  <a:ext cx="112625" cy="203350"/>
                </a:xfrm>
                <a:custGeom>
                  <a:avLst/>
                  <a:gdLst/>
                  <a:ahLst/>
                  <a:cxnLst/>
                  <a:rect l="l" t="t" r="r" b="b"/>
                  <a:pathLst>
                    <a:path w="4505" h="8134" extrusionOk="0">
                      <a:moveTo>
                        <a:pt x="572" y="1"/>
                      </a:moveTo>
                      <a:lnTo>
                        <a:pt x="303" y="3933"/>
                      </a:lnTo>
                      <a:lnTo>
                        <a:pt x="135" y="5882"/>
                      </a:lnTo>
                      <a:cubicBezTo>
                        <a:pt x="1" y="7025"/>
                        <a:pt x="841" y="7999"/>
                        <a:pt x="1984" y="8134"/>
                      </a:cubicBezTo>
                      <a:cubicBezTo>
                        <a:pt x="3093" y="8134"/>
                        <a:pt x="4067" y="7294"/>
                        <a:pt x="4067" y="6185"/>
                      </a:cubicBezTo>
                      <a:lnTo>
                        <a:pt x="4202" y="5042"/>
                      </a:lnTo>
                      <a:lnTo>
                        <a:pt x="4504" y="303"/>
                      </a:lnTo>
                      <a:lnTo>
                        <a:pt x="572" y="1"/>
                      </a:lnTo>
                      <a:close/>
                    </a:path>
                  </a:pathLst>
                </a:custGeom>
                <a:solidFill>
                  <a:srgbClr val="A67C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30"/>
                <p:cNvSpPr/>
                <p:nvPr/>
              </p:nvSpPr>
              <p:spPr>
                <a:xfrm>
                  <a:off x="1059550" y="406000"/>
                  <a:ext cx="1015850" cy="1068100"/>
                </a:xfrm>
                <a:custGeom>
                  <a:avLst/>
                  <a:gdLst/>
                  <a:ahLst/>
                  <a:cxnLst/>
                  <a:rect l="l" t="t" r="r" b="b"/>
                  <a:pathLst>
                    <a:path w="40634" h="42724" extrusionOk="0">
                      <a:moveTo>
                        <a:pt x="20385" y="1"/>
                      </a:moveTo>
                      <a:cubicBezTo>
                        <a:pt x="20223" y="1"/>
                        <a:pt x="20060" y="3"/>
                        <a:pt x="19897" y="7"/>
                      </a:cubicBezTo>
                      <a:cubicBezTo>
                        <a:pt x="9545" y="276"/>
                        <a:pt x="1681" y="8846"/>
                        <a:pt x="437" y="19197"/>
                      </a:cubicBezTo>
                      <a:cubicBezTo>
                        <a:pt x="0" y="22424"/>
                        <a:pt x="303" y="25650"/>
                        <a:pt x="1277" y="28574"/>
                      </a:cubicBezTo>
                      <a:cubicBezTo>
                        <a:pt x="841" y="29414"/>
                        <a:pt x="572" y="30523"/>
                        <a:pt x="841" y="31532"/>
                      </a:cubicBezTo>
                      <a:cubicBezTo>
                        <a:pt x="1143" y="33884"/>
                        <a:pt x="3092" y="35565"/>
                        <a:pt x="5478" y="35733"/>
                      </a:cubicBezTo>
                      <a:cubicBezTo>
                        <a:pt x="9377" y="39934"/>
                        <a:pt x="15696" y="42723"/>
                        <a:pt x="24098" y="42723"/>
                      </a:cubicBezTo>
                      <a:cubicBezTo>
                        <a:pt x="30382" y="42723"/>
                        <a:pt x="35592" y="39766"/>
                        <a:pt x="36835" y="36002"/>
                      </a:cubicBezTo>
                      <a:cubicBezTo>
                        <a:pt x="37104" y="35430"/>
                        <a:pt x="37272" y="34893"/>
                        <a:pt x="37272" y="34187"/>
                      </a:cubicBezTo>
                      <a:lnTo>
                        <a:pt x="37272" y="32641"/>
                      </a:lnTo>
                      <a:cubicBezTo>
                        <a:pt x="37407" y="31532"/>
                        <a:pt x="37810" y="30389"/>
                        <a:pt x="38381" y="29280"/>
                      </a:cubicBezTo>
                      <a:cubicBezTo>
                        <a:pt x="39793" y="26490"/>
                        <a:pt x="40633" y="23398"/>
                        <a:pt x="40633" y="20037"/>
                      </a:cubicBezTo>
                      <a:cubicBezTo>
                        <a:pt x="40633" y="9007"/>
                        <a:pt x="31492" y="1"/>
                        <a:pt x="20385" y="1"/>
                      </a:cubicBezTo>
                      <a:close/>
                    </a:path>
                  </a:pathLst>
                </a:custGeom>
                <a:solidFill>
                  <a:srgbClr val="A67C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30"/>
                <p:cNvSpPr/>
                <p:nvPr/>
              </p:nvSpPr>
              <p:spPr>
                <a:xfrm>
                  <a:off x="1077200" y="1176625"/>
                  <a:ext cx="651175" cy="297475"/>
                </a:xfrm>
                <a:custGeom>
                  <a:avLst/>
                  <a:gdLst/>
                  <a:ahLst/>
                  <a:cxnLst/>
                  <a:rect l="l" t="t" r="r" b="b"/>
                  <a:pathLst>
                    <a:path w="26047" h="11899" extrusionOk="0">
                      <a:moveTo>
                        <a:pt x="26047" y="11764"/>
                      </a:moveTo>
                      <a:cubicBezTo>
                        <a:pt x="25207" y="11764"/>
                        <a:pt x="24366" y="11898"/>
                        <a:pt x="23392" y="11898"/>
                      </a:cubicBezTo>
                      <a:cubicBezTo>
                        <a:pt x="22686" y="11898"/>
                        <a:pt x="21980" y="11898"/>
                        <a:pt x="21274" y="11764"/>
                      </a:cubicBezTo>
                      <a:lnTo>
                        <a:pt x="21274" y="11764"/>
                      </a:lnTo>
                      <a:cubicBezTo>
                        <a:pt x="21980" y="11898"/>
                        <a:pt x="22686" y="11898"/>
                        <a:pt x="23392" y="11898"/>
                      </a:cubicBezTo>
                      <a:cubicBezTo>
                        <a:pt x="24366" y="11898"/>
                        <a:pt x="25207" y="11764"/>
                        <a:pt x="26047" y="11764"/>
                      </a:cubicBezTo>
                      <a:lnTo>
                        <a:pt x="26047" y="11764"/>
                      </a:lnTo>
                      <a:close/>
                      <a:moveTo>
                        <a:pt x="0" y="1"/>
                      </a:moveTo>
                      <a:cubicBezTo>
                        <a:pt x="0" y="135"/>
                        <a:pt x="0" y="404"/>
                        <a:pt x="135" y="707"/>
                      </a:cubicBezTo>
                      <a:cubicBezTo>
                        <a:pt x="269" y="2219"/>
                        <a:pt x="1109" y="3362"/>
                        <a:pt x="2386" y="4068"/>
                      </a:cubicBezTo>
                      <a:cubicBezTo>
                        <a:pt x="1109" y="3362"/>
                        <a:pt x="269" y="2219"/>
                        <a:pt x="135" y="707"/>
                      </a:cubicBezTo>
                      <a:cubicBezTo>
                        <a:pt x="0" y="404"/>
                        <a:pt x="0" y="135"/>
                        <a:pt x="0" y="1"/>
                      </a:cubicBezTo>
                      <a:close/>
                    </a:path>
                  </a:pathLst>
                </a:custGeom>
                <a:solidFill>
                  <a:srgbClr val="E4D7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 name="Google Shape;652;p30"/>
                <p:cNvSpPr/>
                <p:nvPr/>
              </p:nvSpPr>
              <p:spPr>
                <a:xfrm>
                  <a:off x="1560325" y="1467350"/>
                  <a:ext cx="48750" cy="3375"/>
                </a:xfrm>
                <a:custGeom>
                  <a:avLst/>
                  <a:gdLst/>
                  <a:ahLst/>
                  <a:cxnLst/>
                  <a:rect l="l" t="t" r="r" b="b"/>
                  <a:pathLst>
                    <a:path w="1950" h="135" extrusionOk="0">
                      <a:moveTo>
                        <a:pt x="0" y="0"/>
                      </a:moveTo>
                      <a:cubicBezTo>
                        <a:pt x="571" y="135"/>
                        <a:pt x="1277" y="135"/>
                        <a:pt x="1949" y="135"/>
                      </a:cubicBezTo>
                      <a:lnTo>
                        <a:pt x="1949" y="135"/>
                      </a:lnTo>
                      <a:cubicBezTo>
                        <a:pt x="1277" y="135"/>
                        <a:pt x="571" y="135"/>
                        <a:pt x="0" y="0"/>
                      </a:cubicBezTo>
                      <a:close/>
                    </a:path>
                  </a:pathLst>
                </a:custGeom>
                <a:solidFill>
                  <a:srgbClr val="8459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30"/>
                <p:cNvSpPr/>
                <p:nvPr/>
              </p:nvSpPr>
              <p:spPr>
                <a:xfrm>
                  <a:off x="1077200" y="1078325"/>
                  <a:ext cx="651175" cy="395775"/>
                </a:xfrm>
                <a:custGeom>
                  <a:avLst/>
                  <a:gdLst/>
                  <a:ahLst/>
                  <a:cxnLst/>
                  <a:rect l="l" t="t" r="r" b="b"/>
                  <a:pathLst>
                    <a:path w="26047" h="15831" extrusionOk="0">
                      <a:moveTo>
                        <a:pt x="3798" y="1"/>
                      </a:moveTo>
                      <a:cubicBezTo>
                        <a:pt x="2521" y="1"/>
                        <a:pt x="1681" y="572"/>
                        <a:pt x="1109" y="1278"/>
                      </a:cubicBezTo>
                      <a:cubicBezTo>
                        <a:pt x="437" y="2252"/>
                        <a:pt x="135" y="3362"/>
                        <a:pt x="0" y="3798"/>
                      </a:cubicBezTo>
                      <a:lnTo>
                        <a:pt x="0" y="3933"/>
                      </a:lnTo>
                      <a:cubicBezTo>
                        <a:pt x="0" y="4067"/>
                        <a:pt x="0" y="4336"/>
                        <a:pt x="135" y="4639"/>
                      </a:cubicBezTo>
                      <a:cubicBezTo>
                        <a:pt x="269" y="6151"/>
                        <a:pt x="1109" y="7294"/>
                        <a:pt x="2386" y="8000"/>
                      </a:cubicBezTo>
                      <a:cubicBezTo>
                        <a:pt x="3092" y="8403"/>
                        <a:pt x="3932" y="8672"/>
                        <a:pt x="4772" y="8840"/>
                      </a:cubicBezTo>
                      <a:cubicBezTo>
                        <a:pt x="7999" y="12335"/>
                        <a:pt x="12872" y="14856"/>
                        <a:pt x="19325" y="15561"/>
                      </a:cubicBezTo>
                      <a:cubicBezTo>
                        <a:pt x="19896" y="15696"/>
                        <a:pt x="20602" y="15696"/>
                        <a:pt x="21274" y="15696"/>
                      </a:cubicBezTo>
                      <a:cubicBezTo>
                        <a:pt x="21980" y="15830"/>
                        <a:pt x="22686" y="15830"/>
                        <a:pt x="23392" y="15830"/>
                      </a:cubicBezTo>
                      <a:cubicBezTo>
                        <a:pt x="24366" y="15830"/>
                        <a:pt x="25207" y="15696"/>
                        <a:pt x="26047" y="15696"/>
                      </a:cubicBezTo>
                      <a:lnTo>
                        <a:pt x="25912" y="15561"/>
                      </a:lnTo>
                      <a:cubicBezTo>
                        <a:pt x="18922" y="14856"/>
                        <a:pt x="12872" y="10655"/>
                        <a:pt x="9377" y="4639"/>
                      </a:cubicBezTo>
                      <a:lnTo>
                        <a:pt x="8402" y="2958"/>
                      </a:lnTo>
                      <a:lnTo>
                        <a:pt x="8402" y="4202"/>
                      </a:lnTo>
                      <a:cubicBezTo>
                        <a:pt x="7428" y="2387"/>
                        <a:pt x="6722" y="270"/>
                        <a:pt x="4336" y="1"/>
                      </a:cubicBezTo>
                      <a:close/>
                    </a:path>
                  </a:pathLst>
                </a:custGeom>
                <a:solidFill>
                  <a:srgbClr val="9469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 name="Google Shape;654;p30"/>
                <p:cNvSpPr/>
                <p:nvPr/>
              </p:nvSpPr>
              <p:spPr>
                <a:xfrm>
                  <a:off x="1230950" y="1480775"/>
                  <a:ext cx="280650" cy="704150"/>
                </a:xfrm>
                <a:custGeom>
                  <a:avLst/>
                  <a:gdLst/>
                  <a:ahLst/>
                  <a:cxnLst/>
                  <a:rect l="l" t="t" r="r" b="b"/>
                  <a:pathLst>
                    <a:path w="11226" h="28166" extrusionOk="0">
                      <a:moveTo>
                        <a:pt x="11107" y="0"/>
                      </a:moveTo>
                      <a:cubicBezTo>
                        <a:pt x="2938" y="0"/>
                        <a:pt x="838" y="13777"/>
                        <a:pt x="303" y="19898"/>
                      </a:cubicBezTo>
                      <a:cubicBezTo>
                        <a:pt x="0" y="22687"/>
                        <a:pt x="1546" y="25645"/>
                        <a:pt x="4202" y="26888"/>
                      </a:cubicBezTo>
                      <a:cubicBezTo>
                        <a:pt x="4907" y="27191"/>
                        <a:pt x="5613" y="27459"/>
                        <a:pt x="6319" y="27594"/>
                      </a:cubicBezTo>
                      <a:cubicBezTo>
                        <a:pt x="7159" y="27863"/>
                        <a:pt x="8134" y="28031"/>
                        <a:pt x="8705" y="28165"/>
                      </a:cubicBezTo>
                      <a:cubicBezTo>
                        <a:pt x="9411" y="28165"/>
                        <a:pt x="9949" y="27594"/>
                        <a:pt x="9814" y="26888"/>
                      </a:cubicBezTo>
                      <a:cubicBezTo>
                        <a:pt x="8403" y="19898"/>
                        <a:pt x="9814" y="8975"/>
                        <a:pt x="10654" y="3362"/>
                      </a:cubicBezTo>
                      <a:cubicBezTo>
                        <a:pt x="10923" y="1413"/>
                        <a:pt x="11226" y="1"/>
                        <a:pt x="11226" y="1"/>
                      </a:cubicBezTo>
                      <a:cubicBezTo>
                        <a:pt x="11186" y="1"/>
                        <a:pt x="11146" y="0"/>
                        <a:pt x="1110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30"/>
                <p:cNvSpPr/>
                <p:nvPr/>
              </p:nvSpPr>
              <p:spPr>
                <a:xfrm>
                  <a:off x="1235312" y="1480800"/>
                  <a:ext cx="273100" cy="689825"/>
                </a:xfrm>
                <a:custGeom>
                  <a:avLst/>
                  <a:gdLst/>
                  <a:ahLst/>
                  <a:cxnLst/>
                  <a:rect l="l" t="t" r="r" b="b"/>
                  <a:pathLst>
                    <a:path w="10924" h="27593" extrusionOk="0">
                      <a:moveTo>
                        <a:pt x="10789" y="0"/>
                      </a:moveTo>
                      <a:cubicBezTo>
                        <a:pt x="8806" y="0"/>
                        <a:pt x="7126" y="840"/>
                        <a:pt x="5882" y="2252"/>
                      </a:cubicBezTo>
                      <a:cubicBezTo>
                        <a:pt x="6017" y="2118"/>
                        <a:pt x="6151" y="2118"/>
                        <a:pt x="6420" y="1983"/>
                      </a:cubicBezTo>
                      <a:cubicBezTo>
                        <a:pt x="6723" y="1983"/>
                        <a:pt x="6857" y="1815"/>
                        <a:pt x="7126" y="1815"/>
                      </a:cubicBezTo>
                      <a:cubicBezTo>
                        <a:pt x="8269" y="1815"/>
                        <a:pt x="9243" y="2655"/>
                        <a:pt x="9378" y="3932"/>
                      </a:cubicBezTo>
                      <a:lnTo>
                        <a:pt x="9378" y="4201"/>
                      </a:lnTo>
                      <a:cubicBezTo>
                        <a:pt x="9378" y="4638"/>
                        <a:pt x="9243" y="5176"/>
                        <a:pt x="8941" y="5613"/>
                      </a:cubicBezTo>
                      <a:lnTo>
                        <a:pt x="4740" y="10789"/>
                      </a:lnTo>
                      <a:lnTo>
                        <a:pt x="2219" y="8402"/>
                      </a:lnTo>
                      <a:cubicBezTo>
                        <a:pt x="841" y="12469"/>
                        <a:pt x="270" y="16939"/>
                        <a:pt x="1" y="19897"/>
                      </a:cubicBezTo>
                      <a:lnTo>
                        <a:pt x="1" y="20468"/>
                      </a:lnTo>
                      <a:cubicBezTo>
                        <a:pt x="1" y="23123"/>
                        <a:pt x="1379" y="25644"/>
                        <a:pt x="3900" y="26887"/>
                      </a:cubicBezTo>
                      <a:cubicBezTo>
                        <a:pt x="4605" y="27190"/>
                        <a:pt x="5311" y="27458"/>
                        <a:pt x="6017" y="27593"/>
                      </a:cubicBezTo>
                      <a:cubicBezTo>
                        <a:pt x="6588" y="15964"/>
                        <a:pt x="8672" y="8134"/>
                        <a:pt x="10352" y="3361"/>
                      </a:cubicBezTo>
                      <a:cubicBezTo>
                        <a:pt x="10621" y="1412"/>
                        <a:pt x="10924" y="0"/>
                        <a:pt x="1092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30"/>
                <p:cNvSpPr/>
                <p:nvPr/>
              </p:nvSpPr>
              <p:spPr>
                <a:xfrm>
                  <a:off x="1605675" y="1516075"/>
                  <a:ext cx="158000" cy="639125"/>
                </a:xfrm>
                <a:custGeom>
                  <a:avLst/>
                  <a:gdLst/>
                  <a:ahLst/>
                  <a:cxnLst/>
                  <a:rect l="l" t="t" r="r" b="b"/>
                  <a:pathLst>
                    <a:path w="6320" h="25565" extrusionOk="0">
                      <a:moveTo>
                        <a:pt x="1" y="1"/>
                      </a:moveTo>
                      <a:lnTo>
                        <a:pt x="1" y="25342"/>
                      </a:lnTo>
                      <a:cubicBezTo>
                        <a:pt x="1" y="25499"/>
                        <a:pt x="105" y="25564"/>
                        <a:pt x="218" y="25564"/>
                      </a:cubicBezTo>
                      <a:cubicBezTo>
                        <a:pt x="298" y="25564"/>
                        <a:pt x="382" y="25532"/>
                        <a:pt x="438" y="25476"/>
                      </a:cubicBezTo>
                      <a:cubicBezTo>
                        <a:pt x="841" y="24938"/>
                        <a:pt x="1412" y="24367"/>
                        <a:pt x="2118" y="23661"/>
                      </a:cubicBezTo>
                      <a:cubicBezTo>
                        <a:pt x="3093" y="22821"/>
                        <a:pt x="4202" y="21981"/>
                        <a:pt x="5479" y="21578"/>
                      </a:cubicBezTo>
                      <a:cubicBezTo>
                        <a:pt x="5479" y="21578"/>
                        <a:pt x="6319" y="2656"/>
                        <a:pt x="303" y="135"/>
                      </a:cubicBezTo>
                      <a:cubicBezTo>
                        <a:pt x="135" y="1"/>
                        <a:pt x="135" y="1"/>
                        <a:pt x="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30"/>
                <p:cNvSpPr/>
                <p:nvPr/>
              </p:nvSpPr>
              <p:spPr>
                <a:xfrm>
                  <a:off x="1742650" y="1988275"/>
                  <a:ext cx="25" cy="56325"/>
                </a:xfrm>
                <a:custGeom>
                  <a:avLst/>
                  <a:gdLst/>
                  <a:ahLst/>
                  <a:cxnLst/>
                  <a:rect l="l" t="t" r="r" b="b"/>
                  <a:pathLst>
                    <a:path w="1" h="2253" extrusionOk="0">
                      <a:moveTo>
                        <a:pt x="0" y="1"/>
                      </a:moveTo>
                      <a:lnTo>
                        <a:pt x="0" y="2253"/>
                      </a:lnTo>
                      <a:lnTo>
                        <a:pt x="0" y="2253"/>
                      </a:lnTo>
                      <a:close/>
                    </a:path>
                  </a:pathLst>
                </a:custGeom>
                <a:solidFill>
                  <a:srgbClr val="9D68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30"/>
                <p:cNvSpPr/>
                <p:nvPr/>
              </p:nvSpPr>
              <p:spPr>
                <a:xfrm>
                  <a:off x="1612719" y="1526520"/>
                  <a:ext cx="129425" cy="584825"/>
                </a:xfrm>
                <a:custGeom>
                  <a:avLst/>
                  <a:gdLst/>
                  <a:ahLst/>
                  <a:cxnLst/>
                  <a:rect l="l" t="t" r="r" b="b"/>
                  <a:pathLst>
                    <a:path w="5177" h="23393" extrusionOk="0">
                      <a:moveTo>
                        <a:pt x="0" y="1"/>
                      </a:moveTo>
                      <a:lnTo>
                        <a:pt x="0" y="1"/>
                      </a:lnTo>
                      <a:cubicBezTo>
                        <a:pt x="975" y="4067"/>
                        <a:pt x="2924" y="14587"/>
                        <a:pt x="1815" y="23392"/>
                      </a:cubicBezTo>
                      <a:cubicBezTo>
                        <a:pt x="1950" y="23392"/>
                        <a:pt x="1950" y="23392"/>
                        <a:pt x="1950" y="23258"/>
                      </a:cubicBezTo>
                      <a:cubicBezTo>
                        <a:pt x="2655" y="22686"/>
                        <a:pt x="3361" y="22149"/>
                        <a:pt x="4336" y="21712"/>
                      </a:cubicBezTo>
                      <a:cubicBezTo>
                        <a:pt x="4605" y="21577"/>
                        <a:pt x="4874" y="21443"/>
                        <a:pt x="5176" y="21309"/>
                      </a:cubicBezTo>
                      <a:lnTo>
                        <a:pt x="5176" y="20872"/>
                      </a:lnTo>
                      <a:lnTo>
                        <a:pt x="5176" y="18620"/>
                      </a:lnTo>
                      <a:cubicBezTo>
                        <a:pt x="5176" y="13310"/>
                        <a:pt x="4605" y="1984"/>
                        <a:pt x="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30"/>
                <p:cNvSpPr/>
                <p:nvPr/>
              </p:nvSpPr>
              <p:spPr>
                <a:xfrm>
                  <a:off x="1672050" y="1203050"/>
                  <a:ext cx="133625" cy="120650"/>
                </a:xfrm>
                <a:custGeom>
                  <a:avLst/>
                  <a:gdLst/>
                  <a:ahLst/>
                  <a:cxnLst/>
                  <a:rect l="l" t="t" r="r" b="b"/>
                  <a:pathLst>
                    <a:path w="5345" h="4826" extrusionOk="0">
                      <a:moveTo>
                        <a:pt x="910" y="0"/>
                      </a:moveTo>
                      <a:cubicBezTo>
                        <a:pt x="707" y="0"/>
                        <a:pt x="536" y="125"/>
                        <a:pt x="438" y="322"/>
                      </a:cubicBezTo>
                      <a:cubicBezTo>
                        <a:pt x="1" y="2170"/>
                        <a:pt x="841" y="3851"/>
                        <a:pt x="2522" y="4523"/>
                      </a:cubicBezTo>
                      <a:cubicBezTo>
                        <a:pt x="2959" y="4691"/>
                        <a:pt x="3362" y="4825"/>
                        <a:pt x="3799" y="4825"/>
                      </a:cubicBezTo>
                      <a:cubicBezTo>
                        <a:pt x="4202" y="4825"/>
                        <a:pt x="4505" y="4825"/>
                        <a:pt x="4908" y="4691"/>
                      </a:cubicBezTo>
                      <a:cubicBezTo>
                        <a:pt x="5210" y="4523"/>
                        <a:pt x="5345" y="4254"/>
                        <a:pt x="5210" y="3985"/>
                      </a:cubicBezTo>
                      <a:cubicBezTo>
                        <a:pt x="5072" y="3874"/>
                        <a:pt x="4864" y="3649"/>
                        <a:pt x="4721" y="3649"/>
                      </a:cubicBezTo>
                      <a:cubicBezTo>
                        <a:pt x="4690" y="3649"/>
                        <a:pt x="4662" y="3659"/>
                        <a:pt x="4639" y="3683"/>
                      </a:cubicBezTo>
                      <a:cubicBezTo>
                        <a:pt x="4353" y="3767"/>
                        <a:pt x="4034" y="3809"/>
                        <a:pt x="3719" y="3809"/>
                      </a:cubicBezTo>
                      <a:cubicBezTo>
                        <a:pt x="3404" y="3809"/>
                        <a:pt x="3093" y="3767"/>
                        <a:pt x="2824" y="3683"/>
                      </a:cubicBezTo>
                      <a:cubicBezTo>
                        <a:pt x="1681" y="3145"/>
                        <a:pt x="1144" y="1868"/>
                        <a:pt x="1413" y="624"/>
                      </a:cubicBezTo>
                      <a:cubicBezTo>
                        <a:pt x="1547" y="322"/>
                        <a:pt x="1278" y="53"/>
                        <a:pt x="1144" y="53"/>
                      </a:cubicBezTo>
                      <a:cubicBezTo>
                        <a:pt x="1063" y="17"/>
                        <a:pt x="984" y="0"/>
                        <a:pt x="9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30"/>
                <p:cNvSpPr/>
                <p:nvPr/>
              </p:nvSpPr>
              <p:spPr>
                <a:xfrm>
                  <a:off x="1511575" y="981325"/>
                  <a:ext cx="189075" cy="169625"/>
                </a:xfrm>
                <a:custGeom>
                  <a:avLst/>
                  <a:gdLst/>
                  <a:ahLst/>
                  <a:cxnLst/>
                  <a:rect l="l" t="t" r="r" b="b"/>
                  <a:pathLst>
                    <a:path w="7563" h="6785" extrusionOk="0">
                      <a:moveTo>
                        <a:pt x="3765" y="0"/>
                      </a:moveTo>
                      <a:cubicBezTo>
                        <a:pt x="3349" y="0"/>
                        <a:pt x="2927" y="80"/>
                        <a:pt x="2521" y="251"/>
                      </a:cubicBezTo>
                      <a:cubicBezTo>
                        <a:pt x="841" y="957"/>
                        <a:pt x="1" y="2906"/>
                        <a:pt x="706" y="4586"/>
                      </a:cubicBezTo>
                      <a:cubicBezTo>
                        <a:pt x="1218" y="5968"/>
                        <a:pt x="2489" y="6785"/>
                        <a:pt x="3808" y="6785"/>
                      </a:cubicBezTo>
                      <a:cubicBezTo>
                        <a:pt x="4222" y="6785"/>
                        <a:pt x="4641" y="6704"/>
                        <a:pt x="5042" y="6536"/>
                      </a:cubicBezTo>
                      <a:cubicBezTo>
                        <a:pt x="6722" y="5830"/>
                        <a:pt x="7563" y="3881"/>
                        <a:pt x="6857" y="2066"/>
                      </a:cubicBezTo>
                      <a:cubicBezTo>
                        <a:pt x="6322" y="791"/>
                        <a:pt x="5071" y="0"/>
                        <a:pt x="37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30"/>
                <p:cNvSpPr/>
                <p:nvPr/>
              </p:nvSpPr>
              <p:spPr>
                <a:xfrm>
                  <a:off x="1416625" y="1104875"/>
                  <a:ext cx="217650" cy="119550"/>
                </a:xfrm>
                <a:custGeom>
                  <a:avLst/>
                  <a:gdLst/>
                  <a:ahLst/>
                  <a:cxnLst/>
                  <a:rect l="l" t="t" r="r" b="b"/>
                  <a:pathLst>
                    <a:path w="8706" h="4782" extrusionOk="0">
                      <a:moveTo>
                        <a:pt x="2895" y="0"/>
                      </a:moveTo>
                      <a:cubicBezTo>
                        <a:pt x="1591" y="0"/>
                        <a:pt x="571" y="433"/>
                        <a:pt x="303" y="1190"/>
                      </a:cubicBezTo>
                      <a:cubicBezTo>
                        <a:pt x="1" y="2300"/>
                        <a:pt x="1413" y="3711"/>
                        <a:pt x="3664" y="4417"/>
                      </a:cubicBezTo>
                      <a:cubicBezTo>
                        <a:pt x="4472" y="4662"/>
                        <a:pt x="5267" y="4782"/>
                        <a:pt x="5964" y="4782"/>
                      </a:cubicBezTo>
                      <a:cubicBezTo>
                        <a:pt x="7180" y="4782"/>
                        <a:pt x="8098" y="4416"/>
                        <a:pt x="8269" y="3711"/>
                      </a:cubicBezTo>
                      <a:cubicBezTo>
                        <a:pt x="8706" y="2568"/>
                        <a:pt x="7160" y="1056"/>
                        <a:pt x="5042" y="350"/>
                      </a:cubicBezTo>
                      <a:cubicBezTo>
                        <a:pt x="4294" y="112"/>
                        <a:pt x="3558" y="0"/>
                        <a:pt x="289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30"/>
                <p:cNvSpPr/>
                <p:nvPr/>
              </p:nvSpPr>
              <p:spPr>
                <a:xfrm>
                  <a:off x="1851025" y="1079925"/>
                  <a:ext cx="161350" cy="143875"/>
                </a:xfrm>
                <a:custGeom>
                  <a:avLst/>
                  <a:gdLst/>
                  <a:ahLst/>
                  <a:cxnLst/>
                  <a:rect l="l" t="t" r="r" b="b"/>
                  <a:pathLst>
                    <a:path w="6454" h="5755" extrusionOk="0">
                      <a:moveTo>
                        <a:pt x="3263" y="0"/>
                      </a:moveTo>
                      <a:cubicBezTo>
                        <a:pt x="2615" y="0"/>
                        <a:pt x="1959" y="214"/>
                        <a:pt x="1412" y="642"/>
                      </a:cubicBezTo>
                      <a:cubicBezTo>
                        <a:pt x="135" y="1617"/>
                        <a:pt x="1" y="3432"/>
                        <a:pt x="975" y="4709"/>
                      </a:cubicBezTo>
                      <a:cubicBezTo>
                        <a:pt x="1597" y="5406"/>
                        <a:pt x="2451" y="5755"/>
                        <a:pt x="3277" y="5755"/>
                      </a:cubicBezTo>
                      <a:cubicBezTo>
                        <a:pt x="3924" y="5755"/>
                        <a:pt x="4555" y="5541"/>
                        <a:pt x="5042" y="5112"/>
                      </a:cubicBezTo>
                      <a:cubicBezTo>
                        <a:pt x="6285" y="4003"/>
                        <a:pt x="6453" y="2188"/>
                        <a:pt x="5445" y="1046"/>
                      </a:cubicBezTo>
                      <a:cubicBezTo>
                        <a:pt x="4899" y="349"/>
                        <a:pt x="4088" y="0"/>
                        <a:pt x="326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30"/>
                <p:cNvSpPr/>
                <p:nvPr/>
              </p:nvSpPr>
              <p:spPr>
                <a:xfrm>
                  <a:off x="1861100" y="1212125"/>
                  <a:ext cx="130275" cy="93925"/>
                </a:xfrm>
                <a:custGeom>
                  <a:avLst/>
                  <a:gdLst/>
                  <a:ahLst/>
                  <a:cxnLst/>
                  <a:rect l="l" t="t" r="r" b="b"/>
                  <a:pathLst>
                    <a:path w="5211" h="3757" extrusionOk="0">
                      <a:moveTo>
                        <a:pt x="2706" y="1"/>
                      </a:moveTo>
                      <a:cubicBezTo>
                        <a:pt x="2286" y="1"/>
                        <a:pt x="1900" y="43"/>
                        <a:pt x="1547" y="127"/>
                      </a:cubicBezTo>
                      <a:cubicBezTo>
                        <a:pt x="841" y="396"/>
                        <a:pt x="303" y="665"/>
                        <a:pt x="169" y="1236"/>
                      </a:cubicBezTo>
                      <a:cubicBezTo>
                        <a:pt x="1" y="2211"/>
                        <a:pt x="1412" y="3320"/>
                        <a:pt x="3362" y="3757"/>
                      </a:cubicBezTo>
                      <a:lnTo>
                        <a:pt x="4773" y="3757"/>
                      </a:lnTo>
                      <a:cubicBezTo>
                        <a:pt x="5042" y="3185"/>
                        <a:pt x="5210" y="2648"/>
                        <a:pt x="5210" y="1942"/>
                      </a:cubicBezTo>
                      <a:lnTo>
                        <a:pt x="5210" y="396"/>
                      </a:lnTo>
                      <a:cubicBezTo>
                        <a:pt x="4908" y="261"/>
                        <a:pt x="4639" y="261"/>
                        <a:pt x="4202" y="127"/>
                      </a:cubicBezTo>
                      <a:lnTo>
                        <a:pt x="4068" y="127"/>
                      </a:lnTo>
                      <a:cubicBezTo>
                        <a:pt x="3580" y="43"/>
                        <a:pt x="3126" y="1"/>
                        <a:pt x="270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30"/>
                <p:cNvSpPr/>
                <p:nvPr/>
              </p:nvSpPr>
              <p:spPr>
                <a:xfrm>
                  <a:off x="1609050" y="1010500"/>
                  <a:ext cx="70600" cy="61000"/>
                </a:xfrm>
                <a:custGeom>
                  <a:avLst/>
                  <a:gdLst/>
                  <a:ahLst/>
                  <a:cxnLst/>
                  <a:rect l="l" t="t" r="r" b="b"/>
                  <a:pathLst>
                    <a:path w="2824" h="2440" extrusionOk="0">
                      <a:moveTo>
                        <a:pt x="1429" y="0"/>
                      </a:moveTo>
                      <a:cubicBezTo>
                        <a:pt x="1232" y="0"/>
                        <a:pt x="1029" y="60"/>
                        <a:pt x="841" y="193"/>
                      </a:cubicBezTo>
                      <a:cubicBezTo>
                        <a:pt x="168" y="462"/>
                        <a:pt x="0" y="1168"/>
                        <a:pt x="303" y="1739"/>
                      </a:cubicBezTo>
                      <a:cubicBezTo>
                        <a:pt x="580" y="2224"/>
                        <a:pt x="1000" y="2439"/>
                        <a:pt x="1421" y="2439"/>
                      </a:cubicBezTo>
                      <a:cubicBezTo>
                        <a:pt x="1612" y="2439"/>
                        <a:pt x="1804" y="2394"/>
                        <a:pt x="1983" y="2310"/>
                      </a:cubicBezTo>
                      <a:cubicBezTo>
                        <a:pt x="2521" y="1873"/>
                        <a:pt x="2823" y="1168"/>
                        <a:pt x="2387" y="630"/>
                      </a:cubicBezTo>
                      <a:cubicBezTo>
                        <a:pt x="2206" y="247"/>
                        <a:pt x="1830" y="0"/>
                        <a:pt x="142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 name="Google Shape;665;p30"/>
                <p:cNvSpPr/>
                <p:nvPr/>
              </p:nvSpPr>
              <p:spPr>
                <a:xfrm>
                  <a:off x="1920775" y="1096000"/>
                  <a:ext cx="70600" cy="61125"/>
                </a:xfrm>
                <a:custGeom>
                  <a:avLst/>
                  <a:gdLst/>
                  <a:ahLst/>
                  <a:cxnLst/>
                  <a:rect l="l" t="t" r="r" b="b"/>
                  <a:pathLst>
                    <a:path w="2824" h="2445" extrusionOk="0">
                      <a:moveTo>
                        <a:pt x="1432" y="1"/>
                      </a:moveTo>
                      <a:cubicBezTo>
                        <a:pt x="1231" y="1"/>
                        <a:pt x="1028" y="45"/>
                        <a:pt x="840" y="134"/>
                      </a:cubicBezTo>
                      <a:cubicBezTo>
                        <a:pt x="303" y="571"/>
                        <a:pt x="0" y="1243"/>
                        <a:pt x="437" y="1814"/>
                      </a:cubicBezTo>
                      <a:cubicBezTo>
                        <a:pt x="617" y="2197"/>
                        <a:pt x="1054" y="2444"/>
                        <a:pt x="1494" y="2444"/>
                      </a:cubicBezTo>
                      <a:cubicBezTo>
                        <a:pt x="1711" y="2444"/>
                        <a:pt x="1929" y="2384"/>
                        <a:pt x="2117" y="2251"/>
                      </a:cubicBezTo>
                      <a:cubicBezTo>
                        <a:pt x="2655" y="1949"/>
                        <a:pt x="2823" y="1109"/>
                        <a:pt x="2521" y="571"/>
                      </a:cubicBezTo>
                      <a:cubicBezTo>
                        <a:pt x="2250" y="187"/>
                        <a:pt x="1843" y="1"/>
                        <a:pt x="143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30"/>
                <p:cNvSpPr/>
                <p:nvPr/>
              </p:nvSpPr>
              <p:spPr>
                <a:xfrm>
                  <a:off x="961250" y="236825"/>
                  <a:ext cx="1222525" cy="946550"/>
                </a:xfrm>
                <a:custGeom>
                  <a:avLst/>
                  <a:gdLst/>
                  <a:ahLst/>
                  <a:cxnLst/>
                  <a:rect l="l" t="t" r="r" b="b"/>
                  <a:pathLst>
                    <a:path w="48901" h="37862" extrusionOk="0">
                      <a:moveTo>
                        <a:pt x="22449" y="0"/>
                      </a:moveTo>
                      <a:cubicBezTo>
                        <a:pt x="20136" y="0"/>
                        <a:pt x="17807" y="494"/>
                        <a:pt x="15561" y="1329"/>
                      </a:cubicBezTo>
                      <a:cubicBezTo>
                        <a:pt x="13309" y="2169"/>
                        <a:pt x="11360" y="3547"/>
                        <a:pt x="9679" y="5228"/>
                      </a:cubicBezTo>
                      <a:cubicBezTo>
                        <a:pt x="8839" y="5934"/>
                        <a:pt x="8133" y="6639"/>
                        <a:pt x="7428" y="7480"/>
                      </a:cubicBezTo>
                      <a:lnTo>
                        <a:pt x="7428" y="7614"/>
                      </a:lnTo>
                      <a:cubicBezTo>
                        <a:pt x="6184" y="8891"/>
                        <a:pt x="5209" y="10269"/>
                        <a:pt x="4235" y="11815"/>
                      </a:cubicBezTo>
                      <a:cubicBezTo>
                        <a:pt x="3663" y="12521"/>
                        <a:pt x="3092" y="13361"/>
                        <a:pt x="3092" y="14201"/>
                      </a:cubicBezTo>
                      <a:cubicBezTo>
                        <a:pt x="3798" y="13932"/>
                        <a:pt x="4369" y="13227"/>
                        <a:pt x="5075" y="12924"/>
                      </a:cubicBezTo>
                      <a:lnTo>
                        <a:pt x="5075" y="12924"/>
                      </a:lnTo>
                      <a:cubicBezTo>
                        <a:pt x="2823" y="16016"/>
                        <a:pt x="1849" y="20083"/>
                        <a:pt x="1277" y="23847"/>
                      </a:cubicBezTo>
                      <a:cubicBezTo>
                        <a:pt x="0" y="32417"/>
                        <a:pt x="4638" y="37593"/>
                        <a:pt x="4638" y="37593"/>
                      </a:cubicBezTo>
                      <a:lnTo>
                        <a:pt x="4638" y="37458"/>
                      </a:lnTo>
                      <a:cubicBezTo>
                        <a:pt x="4773" y="37022"/>
                        <a:pt x="5075" y="35912"/>
                        <a:pt x="5747" y="34938"/>
                      </a:cubicBezTo>
                      <a:cubicBezTo>
                        <a:pt x="6349" y="34221"/>
                        <a:pt x="7146" y="33603"/>
                        <a:pt x="8327" y="33603"/>
                      </a:cubicBezTo>
                      <a:cubicBezTo>
                        <a:pt x="8531" y="33603"/>
                        <a:pt x="8746" y="33621"/>
                        <a:pt x="8974" y="33661"/>
                      </a:cubicBezTo>
                      <a:cubicBezTo>
                        <a:pt x="11360" y="33930"/>
                        <a:pt x="12066" y="36047"/>
                        <a:pt x="13040" y="37862"/>
                      </a:cubicBezTo>
                      <a:cubicBezTo>
                        <a:pt x="13175" y="34938"/>
                        <a:pt x="13175" y="31980"/>
                        <a:pt x="14317" y="29191"/>
                      </a:cubicBezTo>
                      <a:cubicBezTo>
                        <a:pt x="14721" y="27779"/>
                        <a:pt x="15695" y="26368"/>
                        <a:pt x="16536" y="25124"/>
                      </a:cubicBezTo>
                      <a:cubicBezTo>
                        <a:pt x="17376" y="24149"/>
                        <a:pt x="18922" y="22603"/>
                        <a:pt x="20031" y="22032"/>
                      </a:cubicBezTo>
                      <a:lnTo>
                        <a:pt x="20031" y="22032"/>
                      </a:lnTo>
                      <a:cubicBezTo>
                        <a:pt x="20031" y="22603"/>
                        <a:pt x="19762" y="23175"/>
                        <a:pt x="19628" y="23847"/>
                      </a:cubicBezTo>
                      <a:cubicBezTo>
                        <a:pt x="19493" y="24553"/>
                        <a:pt x="19493" y="25258"/>
                        <a:pt x="19493" y="25964"/>
                      </a:cubicBezTo>
                      <a:cubicBezTo>
                        <a:pt x="19493" y="27376"/>
                        <a:pt x="19493" y="28619"/>
                        <a:pt x="19896" y="29896"/>
                      </a:cubicBezTo>
                      <a:cubicBezTo>
                        <a:pt x="22283" y="28888"/>
                        <a:pt x="25240" y="27914"/>
                        <a:pt x="27458" y="26368"/>
                      </a:cubicBezTo>
                      <a:cubicBezTo>
                        <a:pt x="29273" y="25124"/>
                        <a:pt x="32231" y="22469"/>
                        <a:pt x="32365" y="19948"/>
                      </a:cubicBezTo>
                      <a:lnTo>
                        <a:pt x="32365" y="19948"/>
                      </a:lnTo>
                      <a:cubicBezTo>
                        <a:pt x="32365" y="22032"/>
                        <a:pt x="32500" y="24284"/>
                        <a:pt x="31962" y="26368"/>
                      </a:cubicBezTo>
                      <a:cubicBezTo>
                        <a:pt x="31525" y="28048"/>
                        <a:pt x="30550" y="29594"/>
                        <a:pt x="29710" y="31140"/>
                      </a:cubicBezTo>
                      <a:cubicBezTo>
                        <a:pt x="30083" y="31267"/>
                        <a:pt x="30516" y="31324"/>
                        <a:pt x="30981" y="31324"/>
                      </a:cubicBezTo>
                      <a:cubicBezTo>
                        <a:pt x="32613" y="31324"/>
                        <a:pt x="34627" y="30618"/>
                        <a:pt x="35726" y="29728"/>
                      </a:cubicBezTo>
                      <a:cubicBezTo>
                        <a:pt x="37272" y="28216"/>
                        <a:pt x="38247" y="26233"/>
                        <a:pt x="39356" y="24553"/>
                      </a:cubicBezTo>
                      <a:lnTo>
                        <a:pt x="39356" y="24553"/>
                      </a:lnTo>
                      <a:cubicBezTo>
                        <a:pt x="38684" y="26536"/>
                        <a:pt x="38818" y="28619"/>
                        <a:pt x="37675" y="30569"/>
                      </a:cubicBezTo>
                      <a:cubicBezTo>
                        <a:pt x="36566" y="32552"/>
                        <a:pt x="34617" y="33795"/>
                        <a:pt x="32802" y="34938"/>
                      </a:cubicBezTo>
                      <a:cubicBezTo>
                        <a:pt x="33065" y="34955"/>
                        <a:pt x="33332" y="34963"/>
                        <a:pt x="33603" y="34963"/>
                      </a:cubicBezTo>
                      <a:cubicBezTo>
                        <a:pt x="35483" y="34963"/>
                        <a:pt x="37535" y="34584"/>
                        <a:pt x="39356" y="34232"/>
                      </a:cubicBezTo>
                      <a:cubicBezTo>
                        <a:pt x="41608" y="33930"/>
                        <a:pt x="43994" y="32955"/>
                        <a:pt x="45674" y="31409"/>
                      </a:cubicBezTo>
                      <a:cubicBezTo>
                        <a:pt x="48195" y="29325"/>
                        <a:pt x="48195" y="27208"/>
                        <a:pt x="48464" y="26099"/>
                      </a:cubicBezTo>
                      <a:cubicBezTo>
                        <a:pt x="48766" y="24284"/>
                        <a:pt x="48598" y="22469"/>
                        <a:pt x="48060" y="20789"/>
                      </a:cubicBezTo>
                      <a:cubicBezTo>
                        <a:pt x="47355" y="18806"/>
                        <a:pt x="46783" y="16856"/>
                        <a:pt x="45674" y="15176"/>
                      </a:cubicBezTo>
                      <a:lnTo>
                        <a:pt x="45674" y="15176"/>
                      </a:lnTo>
                      <a:lnTo>
                        <a:pt x="45809" y="15310"/>
                      </a:lnTo>
                      <a:cubicBezTo>
                        <a:pt x="46514" y="15445"/>
                        <a:pt x="46918" y="15747"/>
                        <a:pt x="47355" y="16151"/>
                      </a:cubicBezTo>
                      <a:cubicBezTo>
                        <a:pt x="47926" y="16587"/>
                        <a:pt x="48329" y="17125"/>
                        <a:pt x="48901" y="17697"/>
                      </a:cubicBezTo>
                      <a:lnTo>
                        <a:pt x="48901" y="17562"/>
                      </a:lnTo>
                      <a:cubicBezTo>
                        <a:pt x="48901" y="16453"/>
                        <a:pt x="48060" y="14605"/>
                        <a:pt x="47623" y="13630"/>
                      </a:cubicBezTo>
                      <a:cubicBezTo>
                        <a:pt x="46918" y="12084"/>
                        <a:pt x="45674" y="11109"/>
                        <a:pt x="44700" y="9866"/>
                      </a:cubicBezTo>
                      <a:cubicBezTo>
                        <a:pt x="42523" y="7007"/>
                        <a:pt x="39718" y="4682"/>
                        <a:pt x="35981" y="4682"/>
                      </a:cubicBezTo>
                      <a:cubicBezTo>
                        <a:pt x="35853" y="4682"/>
                        <a:pt x="35723" y="4684"/>
                        <a:pt x="35592" y="4690"/>
                      </a:cubicBezTo>
                      <a:cubicBezTo>
                        <a:pt x="35020" y="4690"/>
                        <a:pt x="34180" y="4690"/>
                        <a:pt x="33642" y="4388"/>
                      </a:cubicBezTo>
                      <a:cubicBezTo>
                        <a:pt x="32802" y="4119"/>
                        <a:pt x="32096" y="3278"/>
                        <a:pt x="31525" y="2707"/>
                      </a:cubicBezTo>
                      <a:cubicBezTo>
                        <a:pt x="30113" y="1867"/>
                        <a:pt x="28735" y="1161"/>
                        <a:pt x="27189" y="758"/>
                      </a:cubicBezTo>
                      <a:cubicBezTo>
                        <a:pt x="25638" y="236"/>
                        <a:pt x="24047" y="0"/>
                        <a:pt x="224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 name="Google Shape;667;p30"/>
                <p:cNvSpPr/>
                <p:nvPr/>
              </p:nvSpPr>
              <p:spPr>
                <a:xfrm>
                  <a:off x="989800" y="234750"/>
                  <a:ext cx="1193975" cy="706225"/>
                </a:xfrm>
                <a:custGeom>
                  <a:avLst/>
                  <a:gdLst/>
                  <a:ahLst/>
                  <a:cxnLst/>
                  <a:rect l="l" t="t" r="r" b="b"/>
                  <a:pathLst>
                    <a:path w="47759" h="28249" extrusionOk="0">
                      <a:moveTo>
                        <a:pt x="21409" y="1"/>
                      </a:moveTo>
                      <a:cubicBezTo>
                        <a:pt x="19588" y="1"/>
                        <a:pt x="17826" y="343"/>
                        <a:pt x="16079" y="888"/>
                      </a:cubicBezTo>
                      <a:lnTo>
                        <a:pt x="16079" y="888"/>
                      </a:lnTo>
                      <a:cubicBezTo>
                        <a:pt x="17867" y="391"/>
                        <a:pt x="19609" y="135"/>
                        <a:pt x="21409" y="135"/>
                      </a:cubicBezTo>
                      <a:cubicBezTo>
                        <a:pt x="22955" y="135"/>
                        <a:pt x="24501" y="269"/>
                        <a:pt x="26047" y="841"/>
                      </a:cubicBezTo>
                      <a:cubicBezTo>
                        <a:pt x="24501" y="269"/>
                        <a:pt x="22955" y="1"/>
                        <a:pt x="21409" y="1"/>
                      </a:cubicBezTo>
                      <a:close/>
                      <a:moveTo>
                        <a:pt x="26048" y="841"/>
                      </a:moveTo>
                      <a:cubicBezTo>
                        <a:pt x="27594" y="1244"/>
                        <a:pt x="28971" y="1950"/>
                        <a:pt x="30383" y="2790"/>
                      </a:cubicBezTo>
                      <a:cubicBezTo>
                        <a:pt x="28971" y="1815"/>
                        <a:pt x="27594" y="1244"/>
                        <a:pt x="26048" y="841"/>
                      </a:cubicBezTo>
                      <a:close/>
                      <a:moveTo>
                        <a:pt x="16079" y="888"/>
                      </a:moveTo>
                      <a:cubicBezTo>
                        <a:pt x="15531" y="1040"/>
                        <a:pt x="14978" y="1215"/>
                        <a:pt x="14419" y="1412"/>
                      </a:cubicBezTo>
                      <a:cubicBezTo>
                        <a:pt x="13293" y="1832"/>
                        <a:pt x="12243" y="2387"/>
                        <a:pt x="11264" y="3046"/>
                      </a:cubicBezTo>
                      <a:lnTo>
                        <a:pt x="11264" y="3046"/>
                      </a:lnTo>
                      <a:cubicBezTo>
                        <a:pt x="12276" y="2387"/>
                        <a:pt x="13360" y="1832"/>
                        <a:pt x="14553" y="1412"/>
                      </a:cubicBezTo>
                      <a:cubicBezTo>
                        <a:pt x="15061" y="1223"/>
                        <a:pt x="15569" y="1047"/>
                        <a:pt x="16079" y="888"/>
                      </a:cubicBezTo>
                      <a:close/>
                      <a:moveTo>
                        <a:pt x="30383" y="2790"/>
                      </a:moveTo>
                      <a:lnTo>
                        <a:pt x="30383" y="2790"/>
                      </a:lnTo>
                      <a:cubicBezTo>
                        <a:pt x="30954" y="3361"/>
                        <a:pt x="31660" y="4202"/>
                        <a:pt x="32500" y="4471"/>
                      </a:cubicBezTo>
                      <a:cubicBezTo>
                        <a:pt x="31660" y="4202"/>
                        <a:pt x="30954" y="3227"/>
                        <a:pt x="30383" y="2790"/>
                      </a:cubicBezTo>
                      <a:close/>
                      <a:moveTo>
                        <a:pt x="11264" y="3046"/>
                      </a:moveTo>
                      <a:lnTo>
                        <a:pt x="11264" y="3046"/>
                      </a:lnTo>
                      <a:cubicBezTo>
                        <a:pt x="10251" y="3706"/>
                        <a:pt x="9310" y="4471"/>
                        <a:pt x="8403" y="5311"/>
                      </a:cubicBezTo>
                      <a:cubicBezTo>
                        <a:pt x="8148" y="5565"/>
                        <a:pt x="7894" y="5837"/>
                        <a:pt x="7640" y="6114"/>
                      </a:cubicBezTo>
                      <a:lnTo>
                        <a:pt x="7640" y="6114"/>
                      </a:lnTo>
                      <a:cubicBezTo>
                        <a:pt x="7925" y="5841"/>
                        <a:pt x="8222" y="5576"/>
                        <a:pt x="8537" y="5311"/>
                      </a:cubicBezTo>
                      <a:cubicBezTo>
                        <a:pt x="9378" y="4471"/>
                        <a:pt x="10285" y="3706"/>
                        <a:pt x="11264" y="3046"/>
                      </a:cubicBezTo>
                      <a:close/>
                      <a:moveTo>
                        <a:pt x="7640" y="6114"/>
                      </a:moveTo>
                      <a:cubicBezTo>
                        <a:pt x="7166" y="6566"/>
                        <a:pt x="6726" y="7038"/>
                        <a:pt x="6286" y="7563"/>
                      </a:cubicBezTo>
                      <a:cubicBezTo>
                        <a:pt x="6737" y="7111"/>
                        <a:pt x="7188" y="6605"/>
                        <a:pt x="7640" y="6114"/>
                      </a:cubicBezTo>
                      <a:close/>
                      <a:moveTo>
                        <a:pt x="32500" y="4471"/>
                      </a:moveTo>
                      <a:lnTo>
                        <a:pt x="32500" y="4471"/>
                      </a:lnTo>
                      <a:cubicBezTo>
                        <a:pt x="32769" y="4605"/>
                        <a:pt x="33173" y="4773"/>
                        <a:pt x="33744" y="4773"/>
                      </a:cubicBezTo>
                      <a:lnTo>
                        <a:pt x="34584" y="4773"/>
                      </a:lnTo>
                      <a:cubicBezTo>
                        <a:pt x="38382" y="4773"/>
                        <a:pt x="41306" y="6991"/>
                        <a:pt x="43558" y="9949"/>
                      </a:cubicBezTo>
                      <a:cubicBezTo>
                        <a:pt x="41306" y="6991"/>
                        <a:pt x="38382" y="4605"/>
                        <a:pt x="34584" y="4605"/>
                      </a:cubicBezTo>
                      <a:lnTo>
                        <a:pt x="33744" y="4605"/>
                      </a:lnTo>
                      <a:cubicBezTo>
                        <a:pt x="33173" y="4605"/>
                        <a:pt x="32769" y="4605"/>
                        <a:pt x="32500" y="4471"/>
                      </a:cubicBezTo>
                      <a:close/>
                      <a:moveTo>
                        <a:pt x="6286" y="7563"/>
                      </a:moveTo>
                      <a:cubicBezTo>
                        <a:pt x="5042" y="8974"/>
                        <a:pt x="4067" y="10352"/>
                        <a:pt x="3093" y="11898"/>
                      </a:cubicBezTo>
                      <a:cubicBezTo>
                        <a:pt x="4067" y="10352"/>
                        <a:pt x="5042" y="8974"/>
                        <a:pt x="6286" y="7697"/>
                      </a:cubicBezTo>
                      <a:lnTo>
                        <a:pt x="6286" y="7563"/>
                      </a:lnTo>
                      <a:close/>
                      <a:moveTo>
                        <a:pt x="46482" y="13714"/>
                      </a:moveTo>
                      <a:lnTo>
                        <a:pt x="46482" y="13714"/>
                      </a:lnTo>
                      <a:cubicBezTo>
                        <a:pt x="46919" y="14688"/>
                        <a:pt x="47759" y="16671"/>
                        <a:pt x="47759" y="17780"/>
                      </a:cubicBezTo>
                      <a:lnTo>
                        <a:pt x="47759" y="17645"/>
                      </a:lnTo>
                      <a:cubicBezTo>
                        <a:pt x="47759" y="16536"/>
                        <a:pt x="46919" y="14688"/>
                        <a:pt x="46482" y="13714"/>
                      </a:cubicBezTo>
                      <a:close/>
                      <a:moveTo>
                        <a:pt x="3909" y="13040"/>
                      </a:moveTo>
                      <a:lnTo>
                        <a:pt x="3909" y="13040"/>
                      </a:lnTo>
                      <a:cubicBezTo>
                        <a:pt x="1674" y="16128"/>
                        <a:pt x="705" y="20179"/>
                        <a:pt x="135" y="23795"/>
                      </a:cubicBezTo>
                      <a:cubicBezTo>
                        <a:pt x="2" y="25456"/>
                        <a:pt x="1" y="26854"/>
                        <a:pt x="1" y="28248"/>
                      </a:cubicBezTo>
                      <a:lnTo>
                        <a:pt x="1" y="28248"/>
                      </a:lnTo>
                      <a:cubicBezTo>
                        <a:pt x="1" y="26854"/>
                        <a:pt x="2" y="25457"/>
                        <a:pt x="135" y="23930"/>
                      </a:cubicBezTo>
                      <a:cubicBezTo>
                        <a:pt x="705" y="20179"/>
                        <a:pt x="1674" y="16128"/>
                        <a:pt x="3909" y="13040"/>
                      </a:cubicBezTo>
                      <a:close/>
                    </a:path>
                  </a:pathLst>
                </a:custGeom>
                <a:solidFill>
                  <a:srgbClr val="FAF2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 name="Google Shape;668;p30"/>
                <p:cNvSpPr/>
                <p:nvPr/>
              </p:nvSpPr>
              <p:spPr>
                <a:xfrm>
                  <a:off x="989800" y="238125"/>
                  <a:ext cx="1193975" cy="935175"/>
                </a:xfrm>
                <a:custGeom>
                  <a:avLst/>
                  <a:gdLst/>
                  <a:ahLst/>
                  <a:cxnLst/>
                  <a:rect l="l" t="t" r="r" b="b"/>
                  <a:pathLst>
                    <a:path w="47759" h="37407" extrusionOk="0">
                      <a:moveTo>
                        <a:pt x="21409" y="0"/>
                      </a:moveTo>
                      <a:cubicBezTo>
                        <a:pt x="19057" y="0"/>
                        <a:pt x="16805" y="437"/>
                        <a:pt x="14419" y="1277"/>
                      </a:cubicBezTo>
                      <a:cubicBezTo>
                        <a:pt x="12167" y="2117"/>
                        <a:pt x="10218" y="3495"/>
                        <a:pt x="8537" y="5176"/>
                      </a:cubicBezTo>
                      <a:cubicBezTo>
                        <a:pt x="7697" y="5882"/>
                        <a:pt x="6991" y="6587"/>
                        <a:pt x="6286" y="7428"/>
                      </a:cubicBezTo>
                      <a:lnTo>
                        <a:pt x="6286" y="7562"/>
                      </a:lnTo>
                      <a:cubicBezTo>
                        <a:pt x="5042" y="8839"/>
                        <a:pt x="4067" y="10217"/>
                        <a:pt x="3093" y="11763"/>
                      </a:cubicBezTo>
                      <a:cubicBezTo>
                        <a:pt x="2521" y="12469"/>
                        <a:pt x="1950" y="13309"/>
                        <a:pt x="1950" y="14149"/>
                      </a:cubicBezTo>
                      <a:cubicBezTo>
                        <a:pt x="2656" y="13880"/>
                        <a:pt x="3227" y="13175"/>
                        <a:pt x="3933" y="12872"/>
                      </a:cubicBezTo>
                      <a:lnTo>
                        <a:pt x="3933" y="12872"/>
                      </a:lnTo>
                      <a:cubicBezTo>
                        <a:pt x="1681" y="15964"/>
                        <a:pt x="707" y="20031"/>
                        <a:pt x="135" y="23795"/>
                      </a:cubicBezTo>
                      <a:cubicBezTo>
                        <a:pt x="1" y="25341"/>
                        <a:pt x="1" y="26752"/>
                        <a:pt x="1" y="28164"/>
                      </a:cubicBezTo>
                      <a:cubicBezTo>
                        <a:pt x="404" y="33609"/>
                        <a:pt x="3093" y="36970"/>
                        <a:pt x="3496" y="37406"/>
                      </a:cubicBezTo>
                      <a:cubicBezTo>
                        <a:pt x="3496" y="37406"/>
                        <a:pt x="3765" y="36129"/>
                        <a:pt x="4471" y="35020"/>
                      </a:cubicBezTo>
                      <a:cubicBezTo>
                        <a:pt x="4202" y="33205"/>
                        <a:pt x="4202" y="31222"/>
                        <a:pt x="4471" y="28836"/>
                      </a:cubicBezTo>
                      <a:cubicBezTo>
                        <a:pt x="5042" y="25341"/>
                        <a:pt x="5882" y="21577"/>
                        <a:pt x="8134" y="18619"/>
                      </a:cubicBezTo>
                      <a:lnTo>
                        <a:pt x="8134" y="18619"/>
                      </a:lnTo>
                      <a:cubicBezTo>
                        <a:pt x="7294" y="18922"/>
                        <a:pt x="6857" y="19459"/>
                        <a:pt x="6151" y="19896"/>
                      </a:cubicBezTo>
                      <a:cubicBezTo>
                        <a:pt x="6151" y="19056"/>
                        <a:pt x="6722" y="18216"/>
                        <a:pt x="7126" y="17510"/>
                      </a:cubicBezTo>
                      <a:cubicBezTo>
                        <a:pt x="8134" y="16099"/>
                        <a:pt x="9109" y="14721"/>
                        <a:pt x="10218" y="13443"/>
                      </a:cubicBezTo>
                      <a:cubicBezTo>
                        <a:pt x="12470" y="10923"/>
                        <a:pt x="14856" y="8671"/>
                        <a:pt x="18049" y="7562"/>
                      </a:cubicBezTo>
                      <a:cubicBezTo>
                        <a:pt x="20166" y="6722"/>
                        <a:pt x="22418" y="6318"/>
                        <a:pt x="24636" y="6318"/>
                      </a:cubicBezTo>
                      <a:cubicBezTo>
                        <a:pt x="26182" y="6318"/>
                        <a:pt x="27593" y="6453"/>
                        <a:pt x="28971" y="6991"/>
                      </a:cubicBezTo>
                      <a:cubicBezTo>
                        <a:pt x="30517" y="7428"/>
                        <a:pt x="31929" y="7999"/>
                        <a:pt x="33172" y="8839"/>
                      </a:cubicBezTo>
                      <a:cubicBezTo>
                        <a:pt x="33744" y="9377"/>
                        <a:pt x="34450" y="10217"/>
                        <a:pt x="35155" y="10520"/>
                      </a:cubicBezTo>
                      <a:cubicBezTo>
                        <a:pt x="35424" y="10654"/>
                        <a:pt x="35861" y="10654"/>
                        <a:pt x="36264" y="10654"/>
                      </a:cubicBezTo>
                      <a:lnTo>
                        <a:pt x="37105" y="10654"/>
                      </a:lnTo>
                      <a:cubicBezTo>
                        <a:pt x="38920" y="10654"/>
                        <a:pt x="41037" y="11897"/>
                        <a:pt x="42717" y="13175"/>
                      </a:cubicBezTo>
                      <a:cubicBezTo>
                        <a:pt x="44398" y="14418"/>
                        <a:pt x="45641" y="15695"/>
                        <a:pt x="45641" y="15695"/>
                      </a:cubicBezTo>
                      <a:cubicBezTo>
                        <a:pt x="46481" y="16099"/>
                        <a:pt x="46918" y="16804"/>
                        <a:pt x="47624" y="17510"/>
                      </a:cubicBezTo>
                      <a:lnTo>
                        <a:pt x="47759" y="17645"/>
                      </a:lnTo>
                      <a:lnTo>
                        <a:pt x="47759" y="17510"/>
                      </a:lnTo>
                      <a:cubicBezTo>
                        <a:pt x="47759" y="16401"/>
                        <a:pt x="46918" y="14553"/>
                        <a:pt x="46481" y="13578"/>
                      </a:cubicBezTo>
                      <a:cubicBezTo>
                        <a:pt x="45776" y="12032"/>
                        <a:pt x="44532" y="11057"/>
                        <a:pt x="43558" y="9814"/>
                      </a:cubicBezTo>
                      <a:cubicBezTo>
                        <a:pt x="41306" y="6856"/>
                        <a:pt x="38382" y="4638"/>
                        <a:pt x="34584" y="4638"/>
                      </a:cubicBezTo>
                      <a:lnTo>
                        <a:pt x="33744" y="4638"/>
                      </a:lnTo>
                      <a:cubicBezTo>
                        <a:pt x="33172" y="4638"/>
                        <a:pt x="32769" y="4470"/>
                        <a:pt x="32500" y="4336"/>
                      </a:cubicBezTo>
                      <a:cubicBezTo>
                        <a:pt x="31660" y="4067"/>
                        <a:pt x="30954" y="3226"/>
                        <a:pt x="30383" y="2655"/>
                      </a:cubicBezTo>
                      <a:cubicBezTo>
                        <a:pt x="28971" y="1815"/>
                        <a:pt x="27593" y="1109"/>
                        <a:pt x="26047" y="706"/>
                      </a:cubicBezTo>
                      <a:cubicBezTo>
                        <a:pt x="24501" y="134"/>
                        <a:pt x="22955" y="0"/>
                        <a:pt x="2140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30"/>
                <p:cNvSpPr/>
                <p:nvPr/>
              </p:nvSpPr>
              <p:spPr>
                <a:xfrm>
                  <a:off x="1070475" y="1736225"/>
                  <a:ext cx="244525" cy="252075"/>
                </a:xfrm>
                <a:custGeom>
                  <a:avLst/>
                  <a:gdLst/>
                  <a:ahLst/>
                  <a:cxnLst/>
                  <a:rect l="l" t="t" r="r" b="b"/>
                  <a:pathLst>
                    <a:path w="9781" h="10083" extrusionOk="0">
                      <a:moveTo>
                        <a:pt x="6856" y="0"/>
                      </a:moveTo>
                      <a:lnTo>
                        <a:pt x="3227" y="7865"/>
                      </a:lnTo>
                      <a:lnTo>
                        <a:pt x="404" y="8570"/>
                      </a:lnTo>
                      <a:cubicBezTo>
                        <a:pt x="0" y="8705"/>
                        <a:pt x="0" y="9243"/>
                        <a:pt x="269" y="9411"/>
                      </a:cubicBezTo>
                      <a:cubicBezTo>
                        <a:pt x="1109" y="9814"/>
                        <a:pt x="2084" y="10083"/>
                        <a:pt x="3059" y="10083"/>
                      </a:cubicBezTo>
                      <a:cubicBezTo>
                        <a:pt x="3630" y="10083"/>
                        <a:pt x="4201" y="9814"/>
                        <a:pt x="4605" y="9411"/>
                      </a:cubicBezTo>
                      <a:lnTo>
                        <a:pt x="9780" y="2823"/>
                      </a:lnTo>
                      <a:lnTo>
                        <a:pt x="6856" y="0"/>
                      </a:lnTo>
                      <a:close/>
                    </a:path>
                  </a:pathLst>
                </a:custGeom>
                <a:solidFill>
                  <a:srgbClr val="A67C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30"/>
                <p:cNvSpPr/>
                <p:nvPr/>
              </p:nvSpPr>
              <p:spPr>
                <a:xfrm>
                  <a:off x="1272950" y="1526175"/>
                  <a:ext cx="203375" cy="224350"/>
                </a:xfrm>
                <a:custGeom>
                  <a:avLst/>
                  <a:gdLst/>
                  <a:ahLst/>
                  <a:cxnLst/>
                  <a:rect l="l" t="t" r="r" b="b"/>
                  <a:pathLst>
                    <a:path w="8135"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227"/>
                        <a:pt x="8134" y="2689"/>
                        <a:pt x="8000" y="2117"/>
                      </a:cubicBezTo>
                      <a:cubicBezTo>
                        <a:pt x="7865" y="840"/>
                        <a:pt x="6891" y="0"/>
                        <a:pt x="5748" y="0"/>
                      </a:cubicBezTo>
                      <a:close/>
                    </a:path>
                  </a:pathLst>
                </a:custGeom>
                <a:solidFill>
                  <a:srgbClr val="D077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30"/>
                <p:cNvSpPr/>
                <p:nvPr/>
              </p:nvSpPr>
              <p:spPr>
                <a:xfrm>
                  <a:off x="1272950" y="1526175"/>
                  <a:ext cx="200000" cy="224350"/>
                </a:xfrm>
                <a:custGeom>
                  <a:avLst/>
                  <a:gdLst/>
                  <a:ahLst/>
                  <a:cxnLst/>
                  <a:rect l="l" t="t" r="r" b="b"/>
                  <a:pathLst>
                    <a:path w="8000"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361"/>
                        <a:pt x="8000" y="2823"/>
                        <a:pt x="8000" y="2386"/>
                      </a:cubicBezTo>
                      <a:lnTo>
                        <a:pt x="8000" y="2117"/>
                      </a:lnTo>
                      <a:cubicBezTo>
                        <a:pt x="7865" y="840"/>
                        <a:pt x="6891" y="0"/>
                        <a:pt x="574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30"/>
                <p:cNvSpPr/>
                <p:nvPr/>
              </p:nvSpPr>
              <p:spPr>
                <a:xfrm>
                  <a:off x="1220875" y="1659450"/>
                  <a:ext cx="153775" cy="156625"/>
                </a:xfrm>
                <a:custGeom>
                  <a:avLst/>
                  <a:gdLst/>
                  <a:ahLst/>
                  <a:cxnLst/>
                  <a:rect l="l" t="t" r="r" b="b"/>
                  <a:pathLst>
                    <a:path w="6151" h="6265" extrusionOk="0">
                      <a:moveTo>
                        <a:pt x="1484" y="1"/>
                      </a:moveTo>
                      <a:cubicBezTo>
                        <a:pt x="1237" y="1"/>
                        <a:pt x="1007" y="116"/>
                        <a:pt x="840" y="282"/>
                      </a:cubicBezTo>
                      <a:lnTo>
                        <a:pt x="135" y="1693"/>
                      </a:lnTo>
                      <a:cubicBezTo>
                        <a:pt x="0" y="1962"/>
                        <a:pt x="0" y="2231"/>
                        <a:pt x="269" y="2534"/>
                      </a:cubicBezTo>
                      <a:lnTo>
                        <a:pt x="840" y="3071"/>
                      </a:lnTo>
                      <a:lnTo>
                        <a:pt x="4067" y="6163"/>
                      </a:lnTo>
                      <a:cubicBezTo>
                        <a:pt x="4134" y="6230"/>
                        <a:pt x="4235" y="6264"/>
                        <a:pt x="4357" y="6264"/>
                      </a:cubicBezTo>
                      <a:cubicBezTo>
                        <a:pt x="4478" y="6264"/>
                        <a:pt x="4621" y="6230"/>
                        <a:pt x="4773" y="6163"/>
                      </a:cubicBezTo>
                      <a:lnTo>
                        <a:pt x="6016" y="4920"/>
                      </a:lnTo>
                      <a:cubicBezTo>
                        <a:pt x="6151" y="4617"/>
                        <a:pt x="6151" y="4348"/>
                        <a:pt x="6016" y="4080"/>
                      </a:cubicBezTo>
                      <a:lnTo>
                        <a:pt x="2084" y="416"/>
                      </a:lnTo>
                      <a:lnTo>
                        <a:pt x="1949" y="147"/>
                      </a:lnTo>
                      <a:cubicBezTo>
                        <a:pt x="1795" y="45"/>
                        <a:pt x="1636" y="1"/>
                        <a:pt x="148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73" name="Google Shape;673;p30"/>
            <p:cNvGrpSpPr/>
            <p:nvPr/>
          </p:nvGrpSpPr>
          <p:grpSpPr>
            <a:xfrm>
              <a:off x="1448240" y="2404457"/>
              <a:ext cx="1130240" cy="1034376"/>
              <a:chOff x="1143440" y="2537807"/>
              <a:chExt cx="1130240" cy="1034376"/>
            </a:xfrm>
          </p:grpSpPr>
          <p:sp>
            <p:nvSpPr>
              <p:cNvPr id="674" name="Google Shape;674;p30"/>
              <p:cNvSpPr/>
              <p:nvPr/>
            </p:nvSpPr>
            <p:spPr>
              <a:xfrm>
                <a:off x="1566493" y="3482928"/>
                <a:ext cx="62627" cy="640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75" name="Google Shape;675;p30"/>
              <p:cNvGrpSpPr/>
              <p:nvPr/>
            </p:nvGrpSpPr>
            <p:grpSpPr>
              <a:xfrm>
                <a:off x="1143440" y="2537807"/>
                <a:ext cx="1130240" cy="1034376"/>
                <a:chOff x="381440" y="2537807"/>
                <a:chExt cx="1130240" cy="1034376"/>
              </a:xfrm>
            </p:grpSpPr>
            <p:grpSp>
              <p:nvGrpSpPr>
                <p:cNvPr id="676" name="Google Shape;676;p30"/>
                <p:cNvGrpSpPr/>
                <p:nvPr/>
              </p:nvGrpSpPr>
              <p:grpSpPr>
                <a:xfrm>
                  <a:off x="381440" y="2928449"/>
                  <a:ext cx="445967" cy="643734"/>
                  <a:chOff x="3234643" y="3795496"/>
                  <a:chExt cx="870180" cy="1256066"/>
                </a:xfrm>
              </p:grpSpPr>
              <p:sp>
                <p:nvSpPr>
                  <p:cNvPr id="677" name="Google Shape;677;p30"/>
                  <p:cNvSpPr/>
                  <p:nvPr/>
                </p:nvSpPr>
                <p:spPr>
                  <a:xfrm>
                    <a:off x="3236476" y="3795496"/>
                    <a:ext cx="868347" cy="1256066"/>
                  </a:xfrm>
                  <a:custGeom>
                    <a:avLst/>
                    <a:gdLst/>
                    <a:ahLst/>
                    <a:cxnLst/>
                    <a:rect l="l" t="t" r="r" b="b"/>
                    <a:pathLst>
                      <a:path w="15711" h="22726" extrusionOk="0">
                        <a:moveTo>
                          <a:pt x="1099" y="1"/>
                        </a:moveTo>
                        <a:cubicBezTo>
                          <a:pt x="490" y="1"/>
                          <a:pt x="1" y="491"/>
                          <a:pt x="1" y="1099"/>
                        </a:cubicBezTo>
                        <a:lnTo>
                          <a:pt x="1" y="21614"/>
                        </a:lnTo>
                        <a:cubicBezTo>
                          <a:pt x="1" y="22223"/>
                          <a:pt x="490" y="22726"/>
                          <a:pt x="1099" y="22726"/>
                        </a:cubicBezTo>
                        <a:lnTo>
                          <a:pt x="14612" y="22726"/>
                        </a:lnTo>
                        <a:cubicBezTo>
                          <a:pt x="15221" y="22726"/>
                          <a:pt x="15711" y="22223"/>
                          <a:pt x="15711" y="21614"/>
                        </a:cubicBezTo>
                        <a:lnTo>
                          <a:pt x="15711" y="1099"/>
                        </a:lnTo>
                        <a:cubicBezTo>
                          <a:pt x="15711" y="491"/>
                          <a:pt x="15221" y="1"/>
                          <a:pt x="1461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78" name="Google Shape;678;p30"/>
                  <p:cNvGrpSpPr/>
                  <p:nvPr/>
                </p:nvGrpSpPr>
                <p:grpSpPr>
                  <a:xfrm>
                    <a:off x="3234643" y="3795496"/>
                    <a:ext cx="865418" cy="1256066"/>
                    <a:chOff x="3234643" y="3795496"/>
                    <a:chExt cx="865418" cy="1256066"/>
                  </a:xfrm>
                </p:grpSpPr>
                <p:sp>
                  <p:nvSpPr>
                    <p:cNvPr id="679" name="Google Shape;679;p30"/>
                    <p:cNvSpPr/>
                    <p:nvPr/>
                  </p:nvSpPr>
                  <p:spPr>
                    <a:xfrm>
                      <a:off x="3234643" y="3795496"/>
                      <a:ext cx="865418" cy="389985"/>
                    </a:xfrm>
                    <a:custGeom>
                      <a:avLst/>
                      <a:gdLst/>
                      <a:ahLst/>
                      <a:cxnLst/>
                      <a:rect l="l" t="t" r="r" b="b"/>
                      <a:pathLst>
                        <a:path w="15658" h="7056" extrusionOk="0">
                          <a:moveTo>
                            <a:pt x="1046" y="1"/>
                          </a:moveTo>
                          <a:cubicBezTo>
                            <a:pt x="437" y="1"/>
                            <a:pt x="1" y="491"/>
                            <a:pt x="1" y="1099"/>
                          </a:cubicBezTo>
                          <a:lnTo>
                            <a:pt x="1" y="7055"/>
                          </a:lnTo>
                          <a:lnTo>
                            <a:pt x="15658" y="7055"/>
                          </a:lnTo>
                          <a:lnTo>
                            <a:pt x="15658" y="1099"/>
                          </a:lnTo>
                          <a:cubicBezTo>
                            <a:pt x="15658" y="491"/>
                            <a:pt x="15168" y="1"/>
                            <a:pt x="1455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30"/>
                    <p:cNvSpPr/>
                    <p:nvPr/>
                  </p:nvSpPr>
                  <p:spPr>
                    <a:xfrm>
                      <a:off x="3306725" y="3905262"/>
                      <a:ext cx="719118" cy="182888"/>
                    </a:xfrm>
                    <a:custGeom>
                      <a:avLst/>
                      <a:gdLst/>
                      <a:ahLst/>
                      <a:cxnLst/>
                      <a:rect l="l" t="t" r="r" b="b"/>
                      <a:pathLst>
                        <a:path w="13011" h="3309" extrusionOk="0">
                          <a:moveTo>
                            <a:pt x="662" y="0"/>
                          </a:moveTo>
                          <a:cubicBezTo>
                            <a:pt x="278" y="0"/>
                            <a:pt x="0" y="278"/>
                            <a:pt x="0" y="662"/>
                          </a:cubicBezTo>
                          <a:lnTo>
                            <a:pt x="0" y="2647"/>
                          </a:lnTo>
                          <a:cubicBezTo>
                            <a:pt x="0" y="3031"/>
                            <a:pt x="278" y="3309"/>
                            <a:pt x="662" y="3309"/>
                          </a:cubicBezTo>
                          <a:lnTo>
                            <a:pt x="12349" y="3309"/>
                          </a:lnTo>
                          <a:cubicBezTo>
                            <a:pt x="12733" y="3309"/>
                            <a:pt x="13011" y="3031"/>
                            <a:pt x="13011" y="2647"/>
                          </a:cubicBezTo>
                          <a:lnTo>
                            <a:pt x="13011" y="662"/>
                          </a:lnTo>
                          <a:cubicBezTo>
                            <a:pt x="13011" y="278"/>
                            <a:pt x="12733" y="0"/>
                            <a:pt x="12349" y="0"/>
                          </a:cubicBezTo>
                          <a:close/>
                        </a:path>
                      </a:pathLst>
                    </a:custGeom>
                    <a:solidFill>
                      <a:srgbClr val="233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30"/>
                    <p:cNvSpPr/>
                    <p:nvPr/>
                  </p:nvSpPr>
                  <p:spPr>
                    <a:xfrm>
                      <a:off x="3309654" y="4261478"/>
                      <a:ext cx="146355" cy="143426"/>
                    </a:xfrm>
                    <a:custGeom>
                      <a:avLst/>
                      <a:gdLst/>
                      <a:ahLst/>
                      <a:cxnLst/>
                      <a:rect l="l" t="t" r="r" b="b"/>
                      <a:pathLst>
                        <a:path w="2648" h="2595" extrusionOk="0">
                          <a:moveTo>
                            <a:pt x="556" y="1"/>
                          </a:moveTo>
                          <a:cubicBezTo>
                            <a:pt x="278" y="1"/>
                            <a:pt x="0" y="226"/>
                            <a:pt x="0" y="504"/>
                          </a:cubicBezTo>
                          <a:lnTo>
                            <a:pt x="0" y="2052"/>
                          </a:lnTo>
                          <a:cubicBezTo>
                            <a:pt x="0" y="2383"/>
                            <a:pt x="278" y="2595"/>
                            <a:pt x="556" y="2595"/>
                          </a:cubicBezTo>
                          <a:lnTo>
                            <a:pt x="2091" y="2595"/>
                          </a:lnTo>
                          <a:cubicBezTo>
                            <a:pt x="2369" y="2595"/>
                            <a:pt x="2647" y="2383"/>
                            <a:pt x="2647" y="2052"/>
                          </a:cubicBezTo>
                          <a:lnTo>
                            <a:pt x="2647" y="504"/>
                          </a:lnTo>
                          <a:cubicBezTo>
                            <a:pt x="2647" y="226"/>
                            <a:pt x="2369" y="1"/>
                            <a:pt x="209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30"/>
                    <p:cNvSpPr/>
                    <p:nvPr/>
                  </p:nvSpPr>
                  <p:spPr>
                    <a:xfrm>
                      <a:off x="3501275" y="4261478"/>
                      <a:ext cx="143426" cy="143426"/>
                    </a:xfrm>
                    <a:custGeom>
                      <a:avLst/>
                      <a:gdLst/>
                      <a:ahLst/>
                      <a:cxnLst/>
                      <a:rect l="l" t="t" r="r" b="b"/>
                      <a:pathLst>
                        <a:path w="2595" h="2595" extrusionOk="0">
                          <a:moveTo>
                            <a:pt x="557" y="1"/>
                          </a:moveTo>
                          <a:cubicBezTo>
                            <a:pt x="226" y="1"/>
                            <a:pt x="1" y="226"/>
                            <a:pt x="1" y="504"/>
                          </a:cubicBezTo>
                          <a:lnTo>
                            <a:pt x="1" y="2052"/>
                          </a:lnTo>
                          <a:cubicBezTo>
                            <a:pt x="1" y="2383"/>
                            <a:pt x="226" y="2595"/>
                            <a:pt x="557" y="2595"/>
                          </a:cubicBezTo>
                          <a:lnTo>
                            <a:pt x="2105" y="2595"/>
                          </a:lnTo>
                          <a:cubicBezTo>
                            <a:pt x="2383" y="2595"/>
                            <a:pt x="2595" y="2383"/>
                            <a:pt x="2595" y="2052"/>
                          </a:cubicBezTo>
                          <a:lnTo>
                            <a:pt x="2595" y="504"/>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30"/>
                    <p:cNvSpPr/>
                    <p:nvPr/>
                  </p:nvSpPr>
                  <p:spPr>
                    <a:xfrm>
                      <a:off x="3693670" y="4261478"/>
                      <a:ext cx="143426" cy="143426"/>
                    </a:xfrm>
                    <a:custGeom>
                      <a:avLst/>
                      <a:gdLst/>
                      <a:ahLst/>
                      <a:cxnLst/>
                      <a:rect l="l" t="t" r="r" b="b"/>
                      <a:pathLst>
                        <a:path w="2595" h="2595" extrusionOk="0">
                          <a:moveTo>
                            <a:pt x="490" y="1"/>
                          </a:moveTo>
                          <a:cubicBezTo>
                            <a:pt x="226" y="1"/>
                            <a:pt x="1" y="226"/>
                            <a:pt x="1" y="504"/>
                          </a:cubicBezTo>
                          <a:lnTo>
                            <a:pt x="1" y="2052"/>
                          </a:lnTo>
                          <a:cubicBezTo>
                            <a:pt x="1" y="2383"/>
                            <a:pt x="226" y="2595"/>
                            <a:pt x="490" y="2595"/>
                          </a:cubicBezTo>
                          <a:lnTo>
                            <a:pt x="2092" y="2595"/>
                          </a:lnTo>
                          <a:cubicBezTo>
                            <a:pt x="2370" y="2595"/>
                            <a:pt x="2595" y="2383"/>
                            <a:pt x="2595" y="2052"/>
                          </a:cubicBezTo>
                          <a:lnTo>
                            <a:pt x="2595" y="504"/>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30"/>
                    <p:cNvSpPr/>
                    <p:nvPr/>
                  </p:nvSpPr>
                  <p:spPr>
                    <a:xfrm>
                      <a:off x="3309654" y="4453872"/>
                      <a:ext cx="146355" cy="143426"/>
                    </a:xfrm>
                    <a:custGeom>
                      <a:avLst/>
                      <a:gdLst/>
                      <a:ahLst/>
                      <a:cxnLst/>
                      <a:rect l="l" t="t" r="r" b="b"/>
                      <a:pathLst>
                        <a:path w="2648" h="2595" extrusionOk="0">
                          <a:moveTo>
                            <a:pt x="556" y="1"/>
                          </a:moveTo>
                          <a:cubicBezTo>
                            <a:pt x="278" y="1"/>
                            <a:pt x="0" y="226"/>
                            <a:pt x="0" y="556"/>
                          </a:cubicBezTo>
                          <a:lnTo>
                            <a:pt x="0" y="2092"/>
                          </a:lnTo>
                          <a:cubicBezTo>
                            <a:pt x="0" y="2370"/>
                            <a:pt x="278" y="2595"/>
                            <a:pt x="556" y="2595"/>
                          </a:cubicBezTo>
                          <a:lnTo>
                            <a:pt x="2091" y="2595"/>
                          </a:lnTo>
                          <a:cubicBezTo>
                            <a:pt x="2369" y="2595"/>
                            <a:pt x="2647" y="2370"/>
                            <a:pt x="2647" y="2092"/>
                          </a:cubicBezTo>
                          <a:lnTo>
                            <a:pt x="2647" y="556"/>
                          </a:lnTo>
                          <a:cubicBezTo>
                            <a:pt x="2647" y="226"/>
                            <a:pt x="2369" y="1"/>
                            <a:pt x="2091" y="1"/>
                          </a:cubicBezTo>
                          <a:close/>
                        </a:path>
                      </a:pathLst>
                    </a:custGeom>
                    <a:solidFill>
                      <a:srgbClr val="CEC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30"/>
                    <p:cNvSpPr/>
                    <p:nvPr/>
                  </p:nvSpPr>
                  <p:spPr>
                    <a:xfrm>
                      <a:off x="3501275" y="4453872"/>
                      <a:ext cx="143426" cy="143426"/>
                    </a:xfrm>
                    <a:custGeom>
                      <a:avLst/>
                      <a:gdLst/>
                      <a:ahLst/>
                      <a:cxnLst/>
                      <a:rect l="l" t="t" r="r" b="b"/>
                      <a:pathLst>
                        <a:path w="2595" h="2595" extrusionOk="0">
                          <a:moveTo>
                            <a:pt x="557" y="1"/>
                          </a:moveTo>
                          <a:cubicBezTo>
                            <a:pt x="226" y="1"/>
                            <a:pt x="1" y="226"/>
                            <a:pt x="1" y="556"/>
                          </a:cubicBezTo>
                          <a:lnTo>
                            <a:pt x="1" y="2092"/>
                          </a:lnTo>
                          <a:cubicBezTo>
                            <a:pt x="1" y="2370"/>
                            <a:pt x="226" y="2595"/>
                            <a:pt x="557" y="2595"/>
                          </a:cubicBezTo>
                          <a:lnTo>
                            <a:pt x="2105" y="2595"/>
                          </a:lnTo>
                          <a:cubicBezTo>
                            <a:pt x="2383" y="2595"/>
                            <a:pt x="2595" y="2370"/>
                            <a:pt x="2595" y="2092"/>
                          </a:cubicBezTo>
                          <a:lnTo>
                            <a:pt x="2595" y="556"/>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30"/>
                    <p:cNvSpPr/>
                    <p:nvPr/>
                  </p:nvSpPr>
                  <p:spPr>
                    <a:xfrm>
                      <a:off x="3693670" y="4453872"/>
                      <a:ext cx="143426" cy="143426"/>
                    </a:xfrm>
                    <a:custGeom>
                      <a:avLst/>
                      <a:gdLst/>
                      <a:ahLst/>
                      <a:cxnLst/>
                      <a:rect l="l" t="t" r="r" b="b"/>
                      <a:pathLst>
                        <a:path w="2595" h="2595" extrusionOk="0">
                          <a:moveTo>
                            <a:pt x="490" y="1"/>
                          </a:moveTo>
                          <a:cubicBezTo>
                            <a:pt x="226" y="1"/>
                            <a:pt x="1" y="226"/>
                            <a:pt x="1" y="556"/>
                          </a:cubicBezTo>
                          <a:lnTo>
                            <a:pt x="1" y="2092"/>
                          </a:lnTo>
                          <a:cubicBezTo>
                            <a:pt x="1" y="2370"/>
                            <a:pt x="226" y="2595"/>
                            <a:pt x="490" y="2595"/>
                          </a:cubicBezTo>
                          <a:lnTo>
                            <a:pt x="2092" y="2595"/>
                          </a:lnTo>
                          <a:cubicBezTo>
                            <a:pt x="2370" y="2595"/>
                            <a:pt x="2595" y="2370"/>
                            <a:pt x="2595" y="2092"/>
                          </a:cubicBezTo>
                          <a:lnTo>
                            <a:pt x="2595" y="556"/>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30"/>
                    <p:cNvSpPr/>
                    <p:nvPr/>
                  </p:nvSpPr>
                  <p:spPr>
                    <a:xfrm>
                      <a:off x="3309654" y="4645549"/>
                      <a:ext cx="146355" cy="146355"/>
                    </a:xfrm>
                    <a:custGeom>
                      <a:avLst/>
                      <a:gdLst/>
                      <a:ahLst/>
                      <a:cxnLst/>
                      <a:rect l="l" t="t" r="r" b="b"/>
                      <a:pathLst>
                        <a:path w="2648" h="2648" extrusionOk="0">
                          <a:moveTo>
                            <a:pt x="556" y="0"/>
                          </a:moveTo>
                          <a:cubicBezTo>
                            <a:pt x="278" y="0"/>
                            <a:pt x="0" y="278"/>
                            <a:pt x="0" y="556"/>
                          </a:cubicBezTo>
                          <a:lnTo>
                            <a:pt x="0" y="2105"/>
                          </a:lnTo>
                          <a:cubicBezTo>
                            <a:pt x="0" y="2383"/>
                            <a:pt x="278" y="2647"/>
                            <a:pt x="556" y="2647"/>
                          </a:cubicBezTo>
                          <a:lnTo>
                            <a:pt x="2091" y="2647"/>
                          </a:lnTo>
                          <a:cubicBezTo>
                            <a:pt x="2369" y="2647"/>
                            <a:pt x="2647" y="2383"/>
                            <a:pt x="2647" y="2105"/>
                          </a:cubicBezTo>
                          <a:lnTo>
                            <a:pt x="2647" y="556"/>
                          </a:lnTo>
                          <a:cubicBezTo>
                            <a:pt x="2647" y="278"/>
                            <a:pt x="2369" y="0"/>
                            <a:pt x="209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30"/>
                    <p:cNvSpPr/>
                    <p:nvPr/>
                  </p:nvSpPr>
                  <p:spPr>
                    <a:xfrm>
                      <a:off x="3501275" y="4645549"/>
                      <a:ext cx="143426" cy="146355"/>
                    </a:xfrm>
                    <a:custGeom>
                      <a:avLst/>
                      <a:gdLst/>
                      <a:ahLst/>
                      <a:cxnLst/>
                      <a:rect l="l" t="t" r="r" b="b"/>
                      <a:pathLst>
                        <a:path w="2595" h="2648" extrusionOk="0">
                          <a:moveTo>
                            <a:pt x="557" y="0"/>
                          </a:moveTo>
                          <a:cubicBezTo>
                            <a:pt x="226" y="0"/>
                            <a:pt x="1" y="278"/>
                            <a:pt x="1" y="556"/>
                          </a:cubicBezTo>
                          <a:lnTo>
                            <a:pt x="1" y="2105"/>
                          </a:lnTo>
                          <a:cubicBezTo>
                            <a:pt x="1" y="2383"/>
                            <a:pt x="226" y="2647"/>
                            <a:pt x="557" y="2647"/>
                          </a:cubicBezTo>
                          <a:lnTo>
                            <a:pt x="2105" y="2647"/>
                          </a:lnTo>
                          <a:cubicBezTo>
                            <a:pt x="2383" y="2647"/>
                            <a:pt x="2595" y="2383"/>
                            <a:pt x="2595" y="2105"/>
                          </a:cubicBezTo>
                          <a:lnTo>
                            <a:pt x="2595" y="556"/>
                          </a:lnTo>
                          <a:cubicBezTo>
                            <a:pt x="2595" y="278"/>
                            <a:pt x="2383" y="0"/>
                            <a:pt x="2105" y="0"/>
                          </a:cubicBezTo>
                          <a:close/>
                        </a:path>
                      </a:pathLst>
                    </a:custGeom>
                    <a:solidFill>
                      <a:srgbClr val="C1C1C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30"/>
                    <p:cNvSpPr/>
                    <p:nvPr/>
                  </p:nvSpPr>
                  <p:spPr>
                    <a:xfrm>
                      <a:off x="3693670" y="4645549"/>
                      <a:ext cx="143426" cy="146355"/>
                    </a:xfrm>
                    <a:custGeom>
                      <a:avLst/>
                      <a:gdLst/>
                      <a:ahLst/>
                      <a:cxnLst/>
                      <a:rect l="l" t="t" r="r" b="b"/>
                      <a:pathLst>
                        <a:path w="2595" h="2648" extrusionOk="0">
                          <a:moveTo>
                            <a:pt x="490" y="0"/>
                          </a:moveTo>
                          <a:cubicBezTo>
                            <a:pt x="226" y="0"/>
                            <a:pt x="1" y="278"/>
                            <a:pt x="1" y="556"/>
                          </a:cubicBezTo>
                          <a:lnTo>
                            <a:pt x="1" y="2105"/>
                          </a:lnTo>
                          <a:cubicBezTo>
                            <a:pt x="1" y="2383"/>
                            <a:pt x="226" y="2647"/>
                            <a:pt x="490" y="2647"/>
                          </a:cubicBezTo>
                          <a:lnTo>
                            <a:pt x="2092" y="2647"/>
                          </a:lnTo>
                          <a:cubicBezTo>
                            <a:pt x="2370" y="2647"/>
                            <a:pt x="2595" y="2383"/>
                            <a:pt x="2595" y="2105"/>
                          </a:cubicBezTo>
                          <a:lnTo>
                            <a:pt x="2595" y="556"/>
                          </a:lnTo>
                          <a:cubicBezTo>
                            <a:pt x="2595" y="278"/>
                            <a:pt x="2370" y="0"/>
                            <a:pt x="2092" y="0"/>
                          </a:cubicBezTo>
                          <a:close/>
                        </a:path>
                      </a:pathLst>
                    </a:custGeom>
                    <a:solidFill>
                      <a:srgbClr val="CEC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30"/>
                    <p:cNvSpPr/>
                    <p:nvPr/>
                  </p:nvSpPr>
                  <p:spPr>
                    <a:xfrm>
                      <a:off x="3309654" y="4840873"/>
                      <a:ext cx="146355" cy="143426"/>
                    </a:xfrm>
                    <a:custGeom>
                      <a:avLst/>
                      <a:gdLst/>
                      <a:ahLst/>
                      <a:cxnLst/>
                      <a:rect l="l" t="t" r="r" b="b"/>
                      <a:pathLst>
                        <a:path w="2648" h="2595" extrusionOk="0">
                          <a:moveTo>
                            <a:pt x="556" y="0"/>
                          </a:moveTo>
                          <a:cubicBezTo>
                            <a:pt x="278" y="0"/>
                            <a:pt x="0" y="225"/>
                            <a:pt x="0" y="503"/>
                          </a:cubicBezTo>
                          <a:lnTo>
                            <a:pt x="0" y="2091"/>
                          </a:lnTo>
                          <a:cubicBezTo>
                            <a:pt x="0" y="2369"/>
                            <a:pt x="278" y="2594"/>
                            <a:pt x="556" y="2594"/>
                          </a:cubicBezTo>
                          <a:lnTo>
                            <a:pt x="2091" y="2594"/>
                          </a:lnTo>
                          <a:cubicBezTo>
                            <a:pt x="2369" y="2594"/>
                            <a:pt x="2647" y="2369"/>
                            <a:pt x="2647" y="2091"/>
                          </a:cubicBezTo>
                          <a:lnTo>
                            <a:pt x="2647" y="503"/>
                          </a:lnTo>
                          <a:cubicBezTo>
                            <a:pt x="2647" y="225"/>
                            <a:pt x="2369" y="0"/>
                            <a:pt x="209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30"/>
                    <p:cNvSpPr/>
                    <p:nvPr/>
                  </p:nvSpPr>
                  <p:spPr>
                    <a:xfrm>
                      <a:off x="3501275" y="4840873"/>
                      <a:ext cx="143426" cy="143426"/>
                    </a:xfrm>
                    <a:custGeom>
                      <a:avLst/>
                      <a:gdLst/>
                      <a:ahLst/>
                      <a:cxnLst/>
                      <a:rect l="l" t="t" r="r" b="b"/>
                      <a:pathLst>
                        <a:path w="2595" h="2595" extrusionOk="0">
                          <a:moveTo>
                            <a:pt x="557" y="0"/>
                          </a:moveTo>
                          <a:cubicBezTo>
                            <a:pt x="226" y="0"/>
                            <a:pt x="1" y="225"/>
                            <a:pt x="1" y="503"/>
                          </a:cubicBezTo>
                          <a:lnTo>
                            <a:pt x="1" y="2091"/>
                          </a:lnTo>
                          <a:cubicBezTo>
                            <a:pt x="1" y="2369"/>
                            <a:pt x="226" y="2594"/>
                            <a:pt x="557" y="2594"/>
                          </a:cubicBezTo>
                          <a:lnTo>
                            <a:pt x="2105" y="2594"/>
                          </a:lnTo>
                          <a:cubicBezTo>
                            <a:pt x="2383" y="2594"/>
                            <a:pt x="2595" y="2369"/>
                            <a:pt x="2595" y="2091"/>
                          </a:cubicBezTo>
                          <a:lnTo>
                            <a:pt x="2595" y="503"/>
                          </a:lnTo>
                          <a:cubicBezTo>
                            <a:pt x="2595" y="225"/>
                            <a:pt x="2383" y="0"/>
                            <a:pt x="2105" y="0"/>
                          </a:cubicBezTo>
                          <a:close/>
                        </a:path>
                      </a:pathLst>
                    </a:custGeom>
                    <a:solidFill>
                      <a:srgbClr val="CECCB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30"/>
                    <p:cNvSpPr/>
                    <p:nvPr/>
                  </p:nvSpPr>
                  <p:spPr>
                    <a:xfrm>
                      <a:off x="3693670" y="4840873"/>
                      <a:ext cx="143426" cy="143426"/>
                    </a:xfrm>
                    <a:custGeom>
                      <a:avLst/>
                      <a:gdLst/>
                      <a:ahLst/>
                      <a:cxnLst/>
                      <a:rect l="l" t="t" r="r" b="b"/>
                      <a:pathLst>
                        <a:path w="2595" h="2595" extrusionOk="0">
                          <a:moveTo>
                            <a:pt x="490" y="0"/>
                          </a:moveTo>
                          <a:cubicBezTo>
                            <a:pt x="226" y="0"/>
                            <a:pt x="1" y="225"/>
                            <a:pt x="1" y="503"/>
                          </a:cubicBezTo>
                          <a:lnTo>
                            <a:pt x="1" y="2091"/>
                          </a:lnTo>
                          <a:cubicBezTo>
                            <a:pt x="1" y="2369"/>
                            <a:pt x="226" y="2594"/>
                            <a:pt x="490" y="2594"/>
                          </a:cubicBezTo>
                          <a:lnTo>
                            <a:pt x="2092" y="2594"/>
                          </a:lnTo>
                          <a:cubicBezTo>
                            <a:pt x="2370" y="2594"/>
                            <a:pt x="2595" y="2369"/>
                            <a:pt x="2595" y="2091"/>
                          </a:cubicBezTo>
                          <a:lnTo>
                            <a:pt x="2595" y="503"/>
                          </a:lnTo>
                          <a:cubicBezTo>
                            <a:pt x="2595" y="225"/>
                            <a:pt x="2370" y="0"/>
                            <a:pt x="2092" y="0"/>
                          </a:cubicBezTo>
                          <a:close/>
                        </a:path>
                      </a:pathLst>
                    </a:custGeom>
                    <a:solidFill>
                      <a:srgbClr val="9999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30"/>
                    <p:cNvSpPr/>
                    <p:nvPr/>
                  </p:nvSpPr>
                  <p:spPr>
                    <a:xfrm>
                      <a:off x="3855335" y="4185426"/>
                      <a:ext cx="243685" cy="866136"/>
                    </a:xfrm>
                    <a:custGeom>
                      <a:avLst/>
                      <a:gdLst/>
                      <a:ahLst/>
                      <a:cxnLst/>
                      <a:rect l="l" t="t" r="r" b="b"/>
                      <a:pathLst>
                        <a:path w="4409" h="15671" extrusionOk="0">
                          <a:moveTo>
                            <a:pt x="2595" y="1377"/>
                          </a:moveTo>
                          <a:cubicBezTo>
                            <a:pt x="2926" y="1377"/>
                            <a:pt x="3137" y="1602"/>
                            <a:pt x="3137" y="1880"/>
                          </a:cubicBezTo>
                          <a:lnTo>
                            <a:pt x="3137" y="3428"/>
                          </a:lnTo>
                          <a:cubicBezTo>
                            <a:pt x="3137" y="3759"/>
                            <a:pt x="2926" y="3971"/>
                            <a:pt x="2595" y="3971"/>
                          </a:cubicBezTo>
                          <a:lnTo>
                            <a:pt x="1046" y="3971"/>
                          </a:lnTo>
                          <a:cubicBezTo>
                            <a:pt x="768" y="3971"/>
                            <a:pt x="543" y="3759"/>
                            <a:pt x="543" y="3428"/>
                          </a:cubicBezTo>
                          <a:lnTo>
                            <a:pt x="543" y="1880"/>
                          </a:lnTo>
                          <a:cubicBezTo>
                            <a:pt x="543" y="1602"/>
                            <a:pt x="768" y="1377"/>
                            <a:pt x="1046" y="1377"/>
                          </a:cubicBezTo>
                          <a:close/>
                          <a:moveTo>
                            <a:pt x="2595" y="4858"/>
                          </a:moveTo>
                          <a:cubicBezTo>
                            <a:pt x="2926" y="4858"/>
                            <a:pt x="3137" y="5083"/>
                            <a:pt x="3137" y="5413"/>
                          </a:cubicBezTo>
                          <a:lnTo>
                            <a:pt x="3137" y="6949"/>
                          </a:lnTo>
                          <a:cubicBezTo>
                            <a:pt x="3137" y="7227"/>
                            <a:pt x="2926" y="7452"/>
                            <a:pt x="2595" y="7452"/>
                          </a:cubicBezTo>
                          <a:lnTo>
                            <a:pt x="1046" y="7452"/>
                          </a:lnTo>
                          <a:cubicBezTo>
                            <a:pt x="768" y="7452"/>
                            <a:pt x="543" y="7227"/>
                            <a:pt x="543" y="6949"/>
                          </a:cubicBezTo>
                          <a:lnTo>
                            <a:pt x="543" y="5413"/>
                          </a:lnTo>
                          <a:cubicBezTo>
                            <a:pt x="543" y="5083"/>
                            <a:pt x="768" y="4858"/>
                            <a:pt x="1046" y="4858"/>
                          </a:cubicBezTo>
                          <a:close/>
                          <a:moveTo>
                            <a:pt x="2595" y="8325"/>
                          </a:moveTo>
                          <a:cubicBezTo>
                            <a:pt x="2926" y="8325"/>
                            <a:pt x="3137" y="8603"/>
                            <a:pt x="3137" y="8881"/>
                          </a:cubicBezTo>
                          <a:lnTo>
                            <a:pt x="3137" y="13950"/>
                          </a:lnTo>
                          <a:cubicBezTo>
                            <a:pt x="3137" y="14228"/>
                            <a:pt x="2926" y="14453"/>
                            <a:pt x="2595" y="14453"/>
                          </a:cubicBezTo>
                          <a:lnTo>
                            <a:pt x="1046" y="14453"/>
                          </a:lnTo>
                          <a:cubicBezTo>
                            <a:pt x="768" y="14453"/>
                            <a:pt x="543" y="14228"/>
                            <a:pt x="543" y="13950"/>
                          </a:cubicBezTo>
                          <a:lnTo>
                            <a:pt x="543" y="8881"/>
                          </a:lnTo>
                          <a:cubicBezTo>
                            <a:pt x="543" y="8603"/>
                            <a:pt x="768" y="8325"/>
                            <a:pt x="1046" y="8325"/>
                          </a:cubicBezTo>
                          <a:close/>
                          <a:moveTo>
                            <a:pt x="1" y="0"/>
                          </a:moveTo>
                          <a:lnTo>
                            <a:pt x="1" y="15671"/>
                          </a:lnTo>
                          <a:lnTo>
                            <a:pt x="3415" y="15671"/>
                          </a:lnTo>
                          <a:cubicBezTo>
                            <a:pt x="3521" y="15671"/>
                            <a:pt x="3693" y="15605"/>
                            <a:pt x="3799" y="15605"/>
                          </a:cubicBezTo>
                          <a:cubicBezTo>
                            <a:pt x="4183" y="15446"/>
                            <a:pt x="4408" y="15009"/>
                            <a:pt x="4408" y="14559"/>
                          </a:cubicBezTo>
                          <a:lnTo>
                            <a:pt x="4408"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30"/>
                    <p:cNvSpPr/>
                    <p:nvPr/>
                  </p:nvSpPr>
                  <p:spPr>
                    <a:xfrm>
                      <a:off x="3855335" y="3795496"/>
                      <a:ext cx="243685" cy="389985"/>
                    </a:xfrm>
                    <a:custGeom>
                      <a:avLst/>
                      <a:gdLst/>
                      <a:ahLst/>
                      <a:cxnLst/>
                      <a:rect l="l" t="t" r="r" b="b"/>
                      <a:pathLst>
                        <a:path w="4409" h="7056" extrusionOk="0">
                          <a:moveTo>
                            <a:pt x="1" y="1"/>
                          </a:moveTo>
                          <a:lnTo>
                            <a:pt x="1" y="1986"/>
                          </a:lnTo>
                          <a:lnTo>
                            <a:pt x="2423" y="1986"/>
                          </a:lnTo>
                          <a:cubicBezTo>
                            <a:pt x="2807" y="1986"/>
                            <a:pt x="3085" y="2264"/>
                            <a:pt x="3085" y="2648"/>
                          </a:cubicBezTo>
                          <a:lnTo>
                            <a:pt x="3085" y="4633"/>
                          </a:lnTo>
                          <a:cubicBezTo>
                            <a:pt x="3085" y="5017"/>
                            <a:pt x="2807" y="5295"/>
                            <a:pt x="2423" y="5295"/>
                          </a:cubicBezTo>
                          <a:lnTo>
                            <a:pt x="1" y="5295"/>
                          </a:lnTo>
                          <a:lnTo>
                            <a:pt x="1" y="7055"/>
                          </a:lnTo>
                          <a:lnTo>
                            <a:pt x="4408" y="7055"/>
                          </a:lnTo>
                          <a:lnTo>
                            <a:pt x="4408" y="1099"/>
                          </a:lnTo>
                          <a:cubicBezTo>
                            <a:pt x="4408" y="491"/>
                            <a:pt x="4024" y="1"/>
                            <a:pt x="341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 name="Google Shape;695;p30"/>
                    <p:cNvSpPr/>
                    <p:nvPr/>
                  </p:nvSpPr>
                  <p:spPr>
                    <a:xfrm>
                      <a:off x="3855335" y="3905262"/>
                      <a:ext cx="170508" cy="182888"/>
                    </a:xfrm>
                    <a:custGeom>
                      <a:avLst/>
                      <a:gdLst/>
                      <a:ahLst/>
                      <a:cxnLst/>
                      <a:rect l="l" t="t" r="r" b="b"/>
                      <a:pathLst>
                        <a:path w="3085" h="3309" extrusionOk="0">
                          <a:moveTo>
                            <a:pt x="1" y="0"/>
                          </a:moveTo>
                          <a:lnTo>
                            <a:pt x="1" y="768"/>
                          </a:lnTo>
                          <a:lnTo>
                            <a:pt x="1761" y="768"/>
                          </a:lnTo>
                          <a:lnTo>
                            <a:pt x="1761" y="2594"/>
                          </a:lnTo>
                          <a:lnTo>
                            <a:pt x="1" y="2594"/>
                          </a:lnTo>
                          <a:lnTo>
                            <a:pt x="1" y="3309"/>
                          </a:lnTo>
                          <a:lnTo>
                            <a:pt x="2423" y="3309"/>
                          </a:lnTo>
                          <a:cubicBezTo>
                            <a:pt x="2807" y="3309"/>
                            <a:pt x="3085" y="3031"/>
                            <a:pt x="3085" y="2647"/>
                          </a:cubicBezTo>
                          <a:lnTo>
                            <a:pt x="3085" y="662"/>
                          </a:lnTo>
                          <a:cubicBezTo>
                            <a:pt x="3085" y="278"/>
                            <a:pt x="2807" y="0"/>
                            <a:pt x="2423" y="0"/>
                          </a:cubicBezTo>
                          <a:close/>
                        </a:path>
                      </a:pathLst>
                    </a:custGeom>
                    <a:solidFill>
                      <a:srgbClr val="233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30"/>
                    <p:cNvSpPr/>
                    <p:nvPr/>
                  </p:nvSpPr>
                  <p:spPr>
                    <a:xfrm>
                      <a:off x="3723681" y="3945499"/>
                      <a:ext cx="35870" cy="100260"/>
                    </a:xfrm>
                    <a:custGeom>
                      <a:avLst/>
                      <a:gdLst/>
                      <a:ahLst/>
                      <a:cxnLst/>
                      <a:rect l="l" t="t" r="r" b="b"/>
                      <a:pathLst>
                        <a:path w="649" h="1814" extrusionOk="0">
                          <a:moveTo>
                            <a:pt x="80" y="0"/>
                          </a:moveTo>
                          <a:cubicBezTo>
                            <a:pt x="67" y="0"/>
                            <a:pt x="40" y="13"/>
                            <a:pt x="27" y="13"/>
                          </a:cubicBezTo>
                          <a:cubicBezTo>
                            <a:pt x="14" y="27"/>
                            <a:pt x="0" y="40"/>
                            <a:pt x="0" y="66"/>
                          </a:cubicBezTo>
                          <a:cubicBezTo>
                            <a:pt x="0" y="93"/>
                            <a:pt x="14" y="106"/>
                            <a:pt x="27" y="106"/>
                          </a:cubicBezTo>
                          <a:cubicBezTo>
                            <a:pt x="40" y="106"/>
                            <a:pt x="67" y="119"/>
                            <a:pt x="80" y="119"/>
                          </a:cubicBezTo>
                          <a:lnTo>
                            <a:pt x="278" y="119"/>
                          </a:lnTo>
                          <a:cubicBezTo>
                            <a:pt x="278" y="132"/>
                            <a:pt x="292" y="132"/>
                            <a:pt x="292" y="146"/>
                          </a:cubicBezTo>
                          <a:cubicBezTo>
                            <a:pt x="292" y="146"/>
                            <a:pt x="292" y="159"/>
                            <a:pt x="292" y="172"/>
                          </a:cubicBezTo>
                          <a:cubicBezTo>
                            <a:pt x="292" y="172"/>
                            <a:pt x="292" y="185"/>
                            <a:pt x="292" y="185"/>
                          </a:cubicBezTo>
                          <a:cubicBezTo>
                            <a:pt x="292" y="225"/>
                            <a:pt x="292" y="265"/>
                            <a:pt x="292" y="305"/>
                          </a:cubicBezTo>
                          <a:cubicBezTo>
                            <a:pt x="292" y="331"/>
                            <a:pt x="292" y="371"/>
                            <a:pt x="292" y="424"/>
                          </a:cubicBezTo>
                          <a:cubicBezTo>
                            <a:pt x="292" y="463"/>
                            <a:pt x="292" y="516"/>
                            <a:pt x="292" y="582"/>
                          </a:cubicBezTo>
                          <a:cubicBezTo>
                            <a:pt x="292" y="635"/>
                            <a:pt x="292" y="715"/>
                            <a:pt x="292" y="794"/>
                          </a:cubicBezTo>
                          <a:cubicBezTo>
                            <a:pt x="278" y="913"/>
                            <a:pt x="278" y="1006"/>
                            <a:pt x="278" y="1085"/>
                          </a:cubicBezTo>
                          <a:cubicBezTo>
                            <a:pt x="278" y="1165"/>
                            <a:pt x="278" y="1231"/>
                            <a:pt x="278" y="1284"/>
                          </a:cubicBezTo>
                          <a:cubicBezTo>
                            <a:pt x="278" y="1350"/>
                            <a:pt x="278" y="1403"/>
                            <a:pt x="265" y="1443"/>
                          </a:cubicBezTo>
                          <a:cubicBezTo>
                            <a:pt x="265" y="1496"/>
                            <a:pt x="265" y="1549"/>
                            <a:pt x="265" y="1602"/>
                          </a:cubicBezTo>
                          <a:cubicBezTo>
                            <a:pt x="265" y="1628"/>
                            <a:pt x="252" y="1641"/>
                            <a:pt x="239" y="1655"/>
                          </a:cubicBezTo>
                          <a:cubicBezTo>
                            <a:pt x="225" y="1668"/>
                            <a:pt x="212" y="1681"/>
                            <a:pt x="186" y="1694"/>
                          </a:cubicBezTo>
                          <a:lnTo>
                            <a:pt x="133" y="1694"/>
                          </a:lnTo>
                          <a:cubicBezTo>
                            <a:pt x="119" y="1694"/>
                            <a:pt x="93" y="1707"/>
                            <a:pt x="80" y="1707"/>
                          </a:cubicBezTo>
                          <a:lnTo>
                            <a:pt x="27" y="1707"/>
                          </a:lnTo>
                          <a:cubicBezTo>
                            <a:pt x="14" y="1721"/>
                            <a:pt x="0" y="1734"/>
                            <a:pt x="0" y="1760"/>
                          </a:cubicBezTo>
                          <a:cubicBezTo>
                            <a:pt x="0" y="1774"/>
                            <a:pt x="14" y="1787"/>
                            <a:pt x="27" y="1800"/>
                          </a:cubicBezTo>
                          <a:cubicBezTo>
                            <a:pt x="53" y="1800"/>
                            <a:pt x="80" y="1813"/>
                            <a:pt x="106" y="1813"/>
                          </a:cubicBezTo>
                          <a:lnTo>
                            <a:pt x="596" y="1813"/>
                          </a:lnTo>
                          <a:cubicBezTo>
                            <a:pt x="609" y="1813"/>
                            <a:pt x="622" y="1800"/>
                            <a:pt x="622" y="1800"/>
                          </a:cubicBezTo>
                          <a:cubicBezTo>
                            <a:pt x="636" y="1787"/>
                            <a:pt x="649" y="1774"/>
                            <a:pt x="649" y="1760"/>
                          </a:cubicBezTo>
                          <a:cubicBezTo>
                            <a:pt x="649" y="1734"/>
                            <a:pt x="636" y="1721"/>
                            <a:pt x="622" y="1707"/>
                          </a:cubicBezTo>
                          <a:cubicBezTo>
                            <a:pt x="609" y="1694"/>
                            <a:pt x="583" y="1694"/>
                            <a:pt x="569" y="1694"/>
                          </a:cubicBezTo>
                          <a:lnTo>
                            <a:pt x="424" y="1694"/>
                          </a:lnTo>
                          <a:lnTo>
                            <a:pt x="464" y="66"/>
                          </a:lnTo>
                          <a:cubicBezTo>
                            <a:pt x="464" y="40"/>
                            <a:pt x="450" y="27"/>
                            <a:pt x="450" y="13"/>
                          </a:cubicBezTo>
                          <a:cubicBezTo>
                            <a:pt x="450" y="0"/>
                            <a:pt x="437" y="0"/>
                            <a:pt x="411" y="0"/>
                          </a:cubicBezTo>
                          <a:close/>
                        </a:path>
                      </a:pathLst>
                    </a:custGeom>
                    <a:solidFill>
                      <a:srgbClr val="D2D2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30"/>
                    <p:cNvSpPr/>
                    <p:nvPr/>
                  </p:nvSpPr>
                  <p:spPr>
                    <a:xfrm>
                      <a:off x="3764636" y="3944007"/>
                      <a:ext cx="63671" cy="102471"/>
                    </a:xfrm>
                    <a:custGeom>
                      <a:avLst/>
                      <a:gdLst/>
                      <a:ahLst/>
                      <a:cxnLst/>
                      <a:rect l="l" t="t" r="r" b="b"/>
                      <a:pathLst>
                        <a:path w="1152" h="1854" extrusionOk="0">
                          <a:moveTo>
                            <a:pt x="596" y="1"/>
                          </a:moveTo>
                          <a:cubicBezTo>
                            <a:pt x="503" y="1"/>
                            <a:pt x="424" y="27"/>
                            <a:pt x="358" y="54"/>
                          </a:cubicBezTo>
                          <a:cubicBezTo>
                            <a:pt x="292" y="93"/>
                            <a:pt x="226" y="133"/>
                            <a:pt x="186" y="186"/>
                          </a:cubicBezTo>
                          <a:cubicBezTo>
                            <a:pt x="133" y="239"/>
                            <a:pt x="106" y="292"/>
                            <a:pt x="80" y="345"/>
                          </a:cubicBezTo>
                          <a:cubicBezTo>
                            <a:pt x="53" y="398"/>
                            <a:pt x="40" y="437"/>
                            <a:pt x="40" y="477"/>
                          </a:cubicBezTo>
                          <a:cubicBezTo>
                            <a:pt x="40" y="477"/>
                            <a:pt x="40" y="490"/>
                            <a:pt x="40" y="504"/>
                          </a:cubicBezTo>
                          <a:cubicBezTo>
                            <a:pt x="40" y="517"/>
                            <a:pt x="53" y="543"/>
                            <a:pt x="53" y="557"/>
                          </a:cubicBezTo>
                          <a:cubicBezTo>
                            <a:pt x="67" y="570"/>
                            <a:pt x="67" y="583"/>
                            <a:pt x="80" y="596"/>
                          </a:cubicBezTo>
                          <a:cubicBezTo>
                            <a:pt x="106" y="609"/>
                            <a:pt x="120" y="609"/>
                            <a:pt x="146" y="609"/>
                          </a:cubicBezTo>
                          <a:cubicBezTo>
                            <a:pt x="186" y="609"/>
                            <a:pt x="212" y="596"/>
                            <a:pt x="239" y="583"/>
                          </a:cubicBezTo>
                          <a:cubicBezTo>
                            <a:pt x="252" y="570"/>
                            <a:pt x="265" y="543"/>
                            <a:pt x="265" y="504"/>
                          </a:cubicBezTo>
                          <a:cubicBezTo>
                            <a:pt x="265" y="490"/>
                            <a:pt x="265" y="477"/>
                            <a:pt x="252" y="477"/>
                          </a:cubicBezTo>
                          <a:cubicBezTo>
                            <a:pt x="252" y="464"/>
                            <a:pt x="252" y="451"/>
                            <a:pt x="239" y="451"/>
                          </a:cubicBezTo>
                          <a:lnTo>
                            <a:pt x="226" y="424"/>
                          </a:lnTo>
                          <a:cubicBezTo>
                            <a:pt x="212" y="424"/>
                            <a:pt x="212" y="411"/>
                            <a:pt x="212" y="398"/>
                          </a:cubicBezTo>
                          <a:cubicBezTo>
                            <a:pt x="212" y="384"/>
                            <a:pt x="226" y="371"/>
                            <a:pt x="239" y="345"/>
                          </a:cubicBezTo>
                          <a:cubicBezTo>
                            <a:pt x="252" y="305"/>
                            <a:pt x="278" y="279"/>
                            <a:pt x="318" y="252"/>
                          </a:cubicBezTo>
                          <a:cubicBezTo>
                            <a:pt x="345" y="226"/>
                            <a:pt x="384" y="199"/>
                            <a:pt x="424" y="173"/>
                          </a:cubicBezTo>
                          <a:cubicBezTo>
                            <a:pt x="464" y="146"/>
                            <a:pt x="517" y="133"/>
                            <a:pt x="570" y="133"/>
                          </a:cubicBezTo>
                          <a:cubicBezTo>
                            <a:pt x="636" y="133"/>
                            <a:pt x="676" y="146"/>
                            <a:pt x="715" y="173"/>
                          </a:cubicBezTo>
                          <a:cubicBezTo>
                            <a:pt x="755" y="186"/>
                            <a:pt x="795" y="212"/>
                            <a:pt x="821" y="239"/>
                          </a:cubicBezTo>
                          <a:cubicBezTo>
                            <a:pt x="848" y="279"/>
                            <a:pt x="861" y="305"/>
                            <a:pt x="874" y="345"/>
                          </a:cubicBezTo>
                          <a:cubicBezTo>
                            <a:pt x="887" y="384"/>
                            <a:pt x="887" y="411"/>
                            <a:pt x="887" y="451"/>
                          </a:cubicBezTo>
                          <a:cubicBezTo>
                            <a:pt x="887" y="530"/>
                            <a:pt x="874" y="596"/>
                            <a:pt x="848" y="676"/>
                          </a:cubicBezTo>
                          <a:cubicBezTo>
                            <a:pt x="821" y="768"/>
                            <a:pt x="781" y="848"/>
                            <a:pt x="742" y="927"/>
                          </a:cubicBezTo>
                          <a:cubicBezTo>
                            <a:pt x="689" y="1007"/>
                            <a:pt x="636" y="1099"/>
                            <a:pt x="583" y="1179"/>
                          </a:cubicBezTo>
                          <a:cubicBezTo>
                            <a:pt x="530" y="1258"/>
                            <a:pt x="464" y="1337"/>
                            <a:pt x="398" y="1404"/>
                          </a:cubicBezTo>
                          <a:cubicBezTo>
                            <a:pt x="345" y="1470"/>
                            <a:pt x="278" y="1536"/>
                            <a:pt x="212" y="1602"/>
                          </a:cubicBezTo>
                          <a:cubicBezTo>
                            <a:pt x="159" y="1655"/>
                            <a:pt x="93" y="1708"/>
                            <a:pt x="53" y="1748"/>
                          </a:cubicBezTo>
                          <a:cubicBezTo>
                            <a:pt x="40" y="1761"/>
                            <a:pt x="27" y="1761"/>
                            <a:pt x="14" y="1774"/>
                          </a:cubicBezTo>
                          <a:cubicBezTo>
                            <a:pt x="1" y="1787"/>
                            <a:pt x="1" y="1787"/>
                            <a:pt x="1" y="1801"/>
                          </a:cubicBezTo>
                          <a:cubicBezTo>
                            <a:pt x="1" y="1814"/>
                            <a:pt x="1" y="1827"/>
                            <a:pt x="14" y="1840"/>
                          </a:cubicBezTo>
                          <a:cubicBezTo>
                            <a:pt x="27" y="1854"/>
                            <a:pt x="40" y="1854"/>
                            <a:pt x="67" y="1854"/>
                          </a:cubicBezTo>
                          <a:cubicBezTo>
                            <a:pt x="80" y="1854"/>
                            <a:pt x="106" y="1854"/>
                            <a:pt x="120" y="1840"/>
                          </a:cubicBezTo>
                          <a:cubicBezTo>
                            <a:pt x="146" y="1840"/>
                            <a:pt x="146" y="1840"/>
                            <a:pt x="159" y="1827"/>
                          </a:cubicBezTo>
                          <a:lnTo>
                            <a:pt x="676" y="1827"/>
                          </a:lnTo>
                          <a:cubicBezTo>
                            <a:pt x="715" y="1827"/>
                            <a:pt x="768" y="1827"/>
                            <a:pt x="808" y="1840"/>
                          </a:cubicBezTo>
                          <a:lnTo>
                            <a:pt x="953" y="1840"/>
                          </a:lnTo>
                          <a:cubicBezTo>
                            <a:pt x="967" y="1840"/>
                            <a:pt x="967" y="1827"/>
                            <a:pt x="980" y="1827"/>
                          </a:cubicBezTo>
                          <a:cubicBezTo>
                            <a:pt x="1006" y="1814"/>
                            <a:pt x="1020" y="1801"/>
                            <a:pt x="1020" y="1787"/>
                          </a:cubicBezTo>
                          <a:cubicBezTo>
                            <a:pt x="1059" y="1721"/>
                            <a:pt x="1099" y="1668"/>
                            <a:pt x="1112" y="1629"/>
                          </a:cubicBezTo>
                          <a:cubicBezTo>
                            <a:pt x="1139" y="1589"/>
                            <a:pt x="1152" y="1576"/>
                            <a:pt x="1152" y="1562"/>
                          </a:cubicBezTo>
                          <a:cubicBezTo>
                            <a:pt x="1152" y="1536"/>
                            <a:pt x="1139" y="1523"/>
                            <a:pt x="1126" y="1523"/>
                          </a:cubicBezTo>
                          <a:cubicBezTo>
                            <a:pt x="1112" y="1509"/>
                            <a:pt x="1099" y="1509"/>
                            <a:pt x="1086" y="1509"/>
                          </a:cubicBezTo>
                          <a:cubicBezTo>
                            <a:pt x="1059" y="1509"/>
                            <a:pt x="1046" y="1509"/>
                            <a:pt x="1033" y="1523"/>
                          </a:cubicBezTo>
                          <a:cubicBezTo>
                            <a:pt x="1020" y="1536"/>
                            <a:pt x="1020" y="1549"/>
                            <a:pt x="1006" y="1562"/>
                          </a:cubicBezTo>
                          <a:lnTo>
                            <a:pt x="953" y="1655"/>
                          </a:lnTo>
                          <a:cubicBezTo>
                            <a:pt x="940" y="1668"/>
                            <a:pt x="927" y="1682"/>
                            <a:pt x="914" y="1682"/>
                          </a:cubicBezTo>
                          <a:cubicBezTo>
                            <a:pt x="914" y="1695"/>
                            <a:pt x="901" y="1695"/>
                            <a:pt x="887" y="1695"/>
                          </a:cubicBezTo>
                          <a:lnTo>
                            <a:pt x="464" y="1695"/>
                          </a:lnTo>
                          <a:cubicBezTo>
                            <a:pt x="398" y="1695"/>
                            <a:pt x="345" y="1682"/>
                            <a:pt x="292" y="1682"/>
                          </a:cubicBezTo>
                          <a:cubicBezTo>
                            <a:pt x="331" y="1642"/>
                            <a:pt x="384" y="1602"/>
                            <a:pt x="437" y="1536"/>
                          </a:cubicBezTo>
                          <a:cubicBezTo>
                            <a:pt x="490" y="1483"/>
                            <a:pt x="543" y="1417"/>
                            <a:pt x="609" y="1351"/>
                          </a:cubicBezTo>
                          <a:cubicBezTo>
                            <a:pt x="662" y="1284"/>
                            <a:pt x="715" y="1218"/>
                            <a:pt x="768" y="1139"/>
                          </a:cubicBezTo>
                          <a:cubicBezTo>
                            <a:pt x="821" y="1073"/>
                            <a:pt x="874" y="993"/>
                            <a:pt x="914" y="914"/>
                          </a:cubicBezTo>
                          <a:cubicBezTo>
                            <a:pt x="953" y="834"/>
                            <a:pt x="993" y="768"/>
                            <a:pt x="1006" y="689"/>
                          </a:cubicBezTo>
                          <a:cubicBezTo>
                            <a:pt x="1033" y="609"/>
                            <a:pt x="1046" y="530"/>
                            <a:pt x="1046" y="451"/>
                          </a:cubicBezTo>
                          <a:cubicBezTo>
                            <a:pt x="1046" y="398"/>
                            <a:pt x="1046" y="332"/>
                            <a:pt x="1033" y="279"/>
                          </a:cubicBezTo>
                          <a:cubicBezTo>
                            <a:pt x="1006" y="226"/>
                            <a:pt x="980" y="173"/>
                            <a:pt x="953" y="133"/>
                          </a:cubicBezTo>
                          <a:cubicBezTo>
                            <a:pt x="914" y="93"/>
                            <a:pt x="861" y="67"/>
                            <a:pt x="808" y="40"/>
                          </a:cubicBezTo>
                          <a:cubicBezTo>
                            <a:pt x="755" y="14"/>
                            <a:pt x="676" y="1"/>
                            <a:pt x="596" y="1"/>
                          </a:cubicBezTo>
                          <a:close/>
                        </a:path>
                      </a:pathLst>
                    </a:custGeom>
                    <a:solidFill>
                      <a:srgbClr val="D2D2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 name="Google Shape;698;p30"/>
                    <p:cNvSpPr/>
                    <p:nvPr/>
                  </p:nvSpPr>
                  <p:spPr>
                    <a:xfrm>
                      <a:off x="3829745" y="3991539"/>
                      <a:ext cx="65882" cy="57149"/>
                    </a:xfrm>
                    <a:custGeom>
                      <a:avLst/>
                      <a:gdLst/>
                      <a:ahLst/>
                      <a:cxnLst/>
                      <a:rect l="l" t="t" r="r" b="b"/>
                      <a:pathLst>
                        <a:path w="1192" h="1034" extrusionOk="0">
                          <a:moveTo>
                            <a:pt x="173" y="1"/>
                          </a:moveTo>
                          <a:cubicBezTo>
                            <a:pt x="93" y="1"/>
                            <a:pt x="53" y="1"/>
                            <a:pt x="27" y="14"/>
                          </a:cubicBezTo>
                          <a:cubicBezTo>
                            <a:pt x="14" y="27"/>
                            <a:pt x="0" y="41"/>
                            <a:pt x="0" y="67"/>
                          </a:cubicBezTo>
                          <a:cubicBezTo>
                            <a:pt x="0" y="80"/>
                            <a:pt x="14" y="107"/>
                            <a:pt x="27" y="107"/>
                          </a:cubicBezTo>
                          <a:cubicBezTo>
                            <a:pt x="53" y="120"/>
                            <a:pt x="80" y="120"/>
                            <a:pt x="120" y="120"/>
                          </a:cubicBezTo>
                          <a:cubicBezTo>
                            <a:pt x="159" y="120"/>
                            <a:pt x="186" y="133"/>
                            <a:pt x="199" y="147"/>
                          </a:cubicBezTo>
                          <a:cubicBezTo>
                            <a:pt x="212" y="147"/>
                            <a:pt x="239" y="173"/>
                            <a:pt x="265" y="199"/>
                          </a:cubicBezTo>
                          <a:lnTo>
                            <a:pt x="490" y="517"/>
                          </a:lnTo>
                          <a:lnTo>
                            <a:pt x="450" y="557"/>
                          </a:lnTo>
                          <a:lnTo>
                            <a:pt x="424" y="610"/>
                          </a:lnTo>
                          <a:lnTo>
                            <a:pt x="371" y="676"/>
                          </a:lnTo>
                          <a:cubicBezTo>
                            <a:pt x="345" y="702"/>
                            <a:pt x="318" y="742"/>
                            <a:pt x="278" y="795"/>
                          </a:cubicBezTo>
                          <a:cubicBezTo>
                            <a:pt x="265" y="808"/>
                            <a:pt x="252" y="822"/>
                            <a:pt x="239" y="835"/>
                          </a:cubicBezTo>
                          <a:cubicBezTo>
                            <a:pt x="225" y="835"/>
                            <a:pt x="199" y="835"/>
                            <a:pt x="186" y="848"/>
                          </a:cubicBezTo>
                          <a:cubicBezTo>
                            <a:pt x="146" y="848"/>
                            <a:pt x="120" y="848"/>
                            <a:pt x="93" y="861"/>
                          </a:cubicBezTo>
                          <a:cubicBezTo>
                            <a:pt x="67" y="874"/>
                            <a:pt x="53" y="888"/>
                            <a:pt x="53" y="914"/>
                          </a:cubicBezTo>
                          <a:cubicBezTo>
                            <a:pt x="53" y="927"/>
                            <a:pt x="53" y="941"/>
                            <a:pt x="53" y="941"/>
                          </a:cubicBezTo>
                          <a:cubicBezTo>
                            <a:pt x="67" y="954"/>
                            <a:pt x="67" y="954"/>
                            <a:pt x="80" y="967"/>
                          </a:cubicBezTo>
                          <a:lnTo>
                            <a:pt x="398" y="967"/>
                          </a:lnTo>
                          <a:cubicBezTo>
                            <a:pt x="398" y="967"/>
                            <a:pt x="411" y="967"/>
                            <a:pt x="424" y="980"/>
                          </a:cubicBezTo>
                          <a:lnTo>
                            <a:pt x="477" y="980"/>
                          </a:lnTo>
                          <a:cubicBezTo>
                            <a:pt x="490" y="980"/>
                            <a:pt x="517" y="967"/>
                            <a:pt x="530" y="967"/>
                          </a:cubicBezTo>
                          <a:cubicBezTo>
                            <a:pt x="556" y="954"/>
                            <a:pt x="570" y="941"/>
                            <a:pt x="570" y="914"/>
                          </a:cubicBezTo>
                          <a:cubicBezTo>
                            <a:pt x="570" y="901"/>
                            <a:pt x="556" y="901"/>
                            <a:pt x="556" y="888"/>
                          </a:cubicBezTo>
                          <a:cubicBezTo>
                            <a:pt x="543" y="861"/>
                            <a:pt x="503" y="861"/>
                            <a:pt x="464" y="861"/>
                          </a:cubicBezTo>
                          <a:cubicBezTo>
                            <a:pt x="450" y="861"/>
                            <a:pt x="437" y="861"/>
                            <a:pt x="424" y="848"/>
                          </a:cubicBezTo>
                          <a:cubicBezTo>
                            <a:pt x="424" y="848"/>
                            <a:pt x="424" y="848"/>
                            <a:pt x="424" y="835"/>
                          </a:cubicBezTo>
                          <a:cubicBezTo>
                            <a:pt x="424" y="835"/>
                            <a:pt x="424" y="822"/>
                            <a:pt x="437" y="808"/>
                          </a:cubicBezTo>
                          <a:cubicBezTo>
                            <a:pt x="450" y="782"/>
                            <a:pt x="464" y="782"/>
                            <a:pt x="464" y="769"/>
                          </a:cubicBezTo>
                          <a:cubicBezTo>
                            <a:pt x="490" y="742"/>
                            <a:pt x="503" y="729"/>
                            <a:pt x="517" y="702"/>
                          </a:cubicBezTo>
                          <a:cubicBezTo>
                            <a:pt x="530" y="689"/>
                            <a:pt x="543" y="663"/>
                            <a:pt x="570" y="636"/>
                          </a:cubicBezTo>
                          <a:cubicBezTo>
                            <a:pt x="583" y="649"/>
                            <a:pt x="609" y="676"/>
                            <a:pt x="623" y="716"/>
                          </a:cubicBezTo>
                          <a:cubicBezTo>
                            <a:pt x="649" y="742"/>
                            <a:pt x="662" y="755"/>
                            <a:pt x="689" y="782"/>
                          </a:cubicBezTo>
                          <a:cubicBezTo>
                            <a:pt x="702" y="808"/>
                            <a:pt x="715" y="835"/>
                            <a:pt x="728" y="848"/>
                          </a:cubicBezTo>
                          <a:cubicBezTo>
                            <a:pt x="728" y="861"/>
                            <a:pt x="742" y="874"/>
                            <a:pt x="742" y="888"/>
                          </a:cubicBezTo>
                          <a:cubicBezTo>
                            <a:pt x="742" y="901"/>
                            <a:pt x="742" y="901"/>
                            <a:pt x="728" y="914"/>
                          </a:cubicBezTo>
                          <a:lnTo>
                            <a:pt x="702" y="914"/>
                          </a:lnTo>
                          <a:cubicBezTo>
                            <a:pt x="689" y="914"/>
                            <a:pt x="675" y="927"/>
                            <a:pt x="675" y="941"/>
                          </a:cubicBezTo>
                          <a:cubicBezTo>
                            <a:pt x="675" y="954"/>
                            <a:pt x="662" y="967"/>
                            <a:pt x="662" y="967"/>
                          </a:cubicBezTo>
                          <a:cubicBezTo>
                            <a:pt x="662" y="980"/>
                            <a:pt x="675" y="994"/>
                            <a:pt x="689" y="1007"/>
                          </a:cubicBezTo>
                          <a:cubicBezTo>
                            <a:pt x="702" y="1033"/>
                            <a:pt x="728" y="1033"/>
                            <a:pt x="768" y="1033"/>
                          </a:cubicBezTo>
                          <a:lnTo>
                            <a:pt x="1086" y="1033"/>
                          </a:lnTo>
                          <a:cubicBezTo>
                            <a:pt x="1112" y="1033"/>
                            <a:pt x="1139" y="1033"/>
                            <a:pt x="1152" y="1020"/>
                          </a:cubicBezTo>
                          <a:cubicBezTo>
                            <a:pt x="1178" y="1020"/>
                            <a:pt x="1192" y="1007"/>
                            <a:pt x="1192" y="980"/>
                          </a:cubicBezTo>
                          <a:cubicBezTo>
                            <a:pt x="1192" y="954"/>
                            <a:pt x="1178" y="941"/>
                            <a:pt x="1165" y="941"/>
                          </a:cubicBezTo>
                          <a:cubicBezTo>
                            <a:pt x="1139" y="927"/>
                            <a:pt x="1125" y="927"/>
                            <a:pt x="1099" y="927"/>
                          </a:cubicBezTo>
                          <a:cubicBezTo>
                            <a:pt x="1073" y="927"/>
                            <a:pt x="1046" y="914"/>
                            <a:pt x="1033" y="914"/>
                          </a:cubicBezTo>
                          <a:cubicBezTo>
                            <a:pt x="1020" y="914"/>
                            <a:pt x="993" y="914"/>
                            <a:pt x="967" y="901"/>
                          </a:cubicBezTo>
                          <a:cubicBezTo>
                            <a:pt x="967" y="901"/>
                            <a:pt x="953" y="888"/>
                            <a:pt x="940" y="888"/>
                          </a:cubicBezTo>
                          <a:cubicBezTo>
                            <a:pt x="927" y="874"/>
                            <a:pt x="914" y="848"/>
                            <a:pt x="887" y="822"/>
                          </a:cubicBezTo>
                          <a:cubicBezTo>
                            <a:pt x="861" y="795"/>
                            <a:pt x="834" y="755"/>
                            <a:pt x="795" y="716"/>
                          </a:cubicBezTo>
                          <a:cubicBezTo>
                            <a:pt x="755" y="663"/>
                            <a:pt x="715" y="597"/>
                            <a:pt x="649" y="517"/>
                          </a:cubicBezTo>
                          <a:cubicBezTo>
                            <a:pt x="689" y="477"/>
                            <a:pt x="715" y="438"/>
                            <a:pt x="742" y="398"/>
                          </a:cubicBezTo>
                          <a:cubicBezTo>
                            <a:pt x="768" y="358"/>
                            <a:pt x="795" y="319"/>
                            <a:pt x="834" y="266"/>
                          </a:cubicBezTo>
                          <a:cubicBezTo>
                            <a:pt x="861" y="239"/>
                            <a:pt x="874" y="226"/>
                            <a:pt x="900" y="213"/>
                          </a:cubicBezTo>
                          <a:cubicBezTo>
                            <a:pt x="927" y="213"/>
                            <a:pt x="940" y="199"/>
                            <a:pt x="980" y="199"/>
                          </a:cubicBezTo>
                          <a:lnTo>
                            <a:pt x="1125" y="199"/>
                          </a:lnTo>
                          <a:cubicBezTo>
                            <a:pt x="1139" y="199"/>
                            <a:pt x="1152" y="186"/>
                            <a:pt x="1165" y="186"/>
                          </a:cubicBezTo>
                          <a:cubicBezTo>
                            <a:pt x="1178" y="173"/>
                            <a:pt x="1178" y="160"/>
                            <a:pt x="1178" y="147"/>
                          </a:cubicBezTo>
                          <a:cubicBezTo>
                            <a:pt x="1178" y="107"/>
                            <a:pt x="1165" y="80"/>
                            <a:pt x="1125" y="80"/>
                          </a:cubicBezTo>
                          <a:lnTo>
                            <a:pt x="728" y="80"/>
                          </a:lnTo>
                          <a:cubicBezTo>
                            <a:pt x="689" y="80"/>
                            <a:pt x="675" y="80"/>
                            <a:pt x="649" y="94"/>
                          </a:cubicBezTo>
                          <a:cubicBezTo>
                            <a:pt x="636" y="107"/>
                            <a:pt x="623" y="120"/>
                            <a:pt x="623" y="147"/>
                          </a:cubicBezTo>
                          <a:cubicBezTo>
                            <a:pt x="623" y="160"/>
                            <a:pt x="636" y="173"/>
                            <a:pt x="649" y="186"/>
                          </a:cubicBezTo>
                          <a:cubicBezTo>
                            <a:pt x="662" y="186"/>
                            <a:pt x="662" y="199"/>
                            <a:pt x="675" y="199"/>
                          </a:cubicBezTo>
                          <a:cubicBezTo>
                            <a:pt x="675" y="199"/>
                            <a:pt x="689" y="199"/>
                            <a:pt x="689" y="213"/>
                          </a:cubicBezTo>
                          <a:cubicBezTo>
                            <a:pt x="689" y="213"/>
                            <a:pt x="675" y="226"/>
                            <a:pt x="662" y="252"/>
                          </a:cubicBezTo>
                          <a:cubicBezTo>
                            <a:pt x="649" y="266"/>
                            <a:pt x="636" y="292"/>
                            <a:pt x="623" y="319"/>
                          </a:cubicBezTo>
                          <a:lnTo>
                            <a:pt x="570" y="398"/>
                          </a:lnTo>
                          <a:cubicBezTo>
                            <a:pt x="543" y="372"/>
                            <a:pt x="517" y="345"/>
                            <a:pt x="503" y="305"/>
                          </a:cubicBezTo>
                          <a:cubicBezTo>
                            <a:pt x="477" y="279"/>
                            <a:pt x="464" y="252"/>
                            <a:pt x="450" y="239"/>
                          </a:cubicBezTo>
                          <a:cubicBezTo>
                            <a:pt x="437" y="213"/>
                            <a:pt x="424" y="199"/>
                            <a:pt x="411" y="173"/>
                          </a:cubicBezTo>
                          <a:cubicBezTo>
                            <a:pt x="411" y="160"/>
                            <a:pt x="398" y="147"/>
                            <a:pt x="398" y="147"/>
                          </a:cubicBezTo>
                          <a:cubicBezTo>
                            <a:pt x="398" y="133"/>
                            <a:pt x="411" y="133"/>
                            <a:pt x="424" y="133"/>
                          </a:cubicBezTo>
                          <a:lnTo>
                            <a:pt x="477" y="133"/>
                          </a:lnTo>
                          <a:cubicBezTo>
                            <a:pt x="490" y="133"/>
                            <a:pt x="517" y="120"/>
                            <a:pt x="530" y="107"/>
                          </a:cubicBezTo>
                          <a:cubicBezTo>
                            <a:pt x="543" y="94"/>
                            <a:pt x="543" y="80"/>
                            <a:pt x="543" y="67"/>
                          </a:cubicBezTo>
                          <a:cubicBezTo>
                            <a:pt x="543" y="54"/>
                            <a:pt x="543" y="54"/>
                            <a:pt x="543" y="41"/>
                          </a:cubicBezTo>
                          <a:cubicBezTo>
                            <a:pt x="543" y="41"/>
                            <a:pt x="530" y="27"/>
                            <a:pt x="530" y="27"/>
                          </a:cubicBezTo>
                          <a:cubicBezTo>
                            <a:pt x="517" y="14"/>
                            <a:pt x="503" y="14"/>
                            <a:pt x="490" y="1"/>
                          </a:cubicBezTo>
                          <a:close/>
                        </a:path>
                      </a:pathLst>
                    </a:custGeom>
                    <a:solidFill>
                      <a:srgbClr val="D2D2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30"/>
                    <p:cNvSpPr/>
                    <p:nvPr/>
                  </p:nvSpPr>
                  <p:spPr>
                    <a:xfrm>
                      <a:off x="3901430" y="3946218"/>
                      <a:ext cx="60023" cy="100260"/>
                    </a:xfrm>
                    <a:custGeom>
                      <a:avLst/>
                      <a:gdLst/>
                      <a:ahLst/>
                      <a:cxnLst/>
                      <a:rect l="l" t="t" r="r" b="b"/>
                      <a:pathLst>
                        <a:path w="1086" h="1814" extrusionOk="0">
                          <a:moveTo>
                            <a:pt x="861" y="0"/>
                          </a:moveTo>
                          <a:cubicBezTo>
                            <a:pt x="834" y="0"/>
                            <a:pt x="781" y="0"/>
                            <a:pt x="728" y="14"/>
                          </a:cubicBezTo>
                          <a:lnTo>
                            <a:pt x="530" y="14"/>
                          </a:lnTo>
                          <a:cubicBezTo>
                            <a:pt x="464" y="14"/>
                            <a:pt x="398" y="27"/>
                            <a:pt x="331" y="27"/>
                          </a:cubicBezTo>
                          <a:cubicBezTo>
                            <a:pt x="265" y="40"/>
                            <a:pt x="212" y="40"/>
                            <a:pt x="173" y="40"/>
                          </a:cubicBezTo>
                          <a:cubicBezTo>
                            <a:pt x="146" y="53"/>
                            <a:pt x="133" y="67"/>
                            <a:pt x="133" y="93"/>
                          </a:cubicBezTo>
                          <a:cubicBezTo>
                            <a:pt x="133" y="159"/>
                            <a:pt x="120" y="212"/>
                            <a:pt x="120" y="265"/>
                          </a:cubicBezTo>
                          <a:cubicBezTo>
                            <a:pt x="120" y="318"/>
                            <a:pt x="106" y="358"/>
                            <a:pt x="106" y="397"/>
                          </a:cubicBezTo>
                          <a:cubicBezTo>
                            <a:pt x="106" y="437"/>
                            <a:pt x="93" y="477"/>
                            <a:pt x="93" y="530"/>
                          </a:cubicBezTo>
                          <a:cubicBezTo>
                            <a:pt x="93" y="569"/>
                            <a:pt x="80" y="622"/>
                            <a:pt x="67" y="675"/>
                          </a:cubicBezTo>
                          <a:cubicBezTo>
                            <a:pt x="67" y="702"/>
                            <a:pt x="67" y="715"/>
                            <a:pt x="67" y="742"/>
                          </a:cubicBezTo>
                          <a:cubicBezTo>
                            <a:pt x="67" y="755"/>
                            <a:pt x="67" y="768"/>
                            <a:pt x="67" y="781"/>
                          </a:cubicBezTo>
                          <a:cubicBezTo>
                            <a:pt x="67" y="821"/>
                            <a:pt x="67" y="861"/>
                            <a:pt x="80" y="887"/>
                          </a:cubicBezTo>
                          <a:cubicBezTo>
                            <a:pt x="93" y="914"/>
                            <a:pt x="106" y="927"/>
                            <a:pt x="146" y="927"/>
                          </a:cubicBezTo>
                          <a:cubicBezTo>
                            <a:pt x="159" y="927"/>
                            <a:pt x="173" y="927"/>
                            <a:pt x="212" y="914"/>
                          </a:cubicBezTo>
                          <a:cubicBezTo>
                            <a:pt x="239" y="914"/>
                            <a:pt x="265" y="900"/>
                            <a:pt x="305" y="900"/>
                          </a:cubicBezTo>
                          <a:cubicBezTo>
                            <a:pt x="345" y="887"/>
                            <a:pt x="384" y="874"/>
                            <a:pt x="424" y="874"/>
                          </a:cubicBezTo>
                          <a:cubicBezTo>
                            <a:pt x="464" y="861"/>
                            <a:pt x="503" y="861"/>
                            <a:pt x="556" y="861"/>
                          </a:cubicBezTo>
                          <a:cubicBezTo>
                            <a:pt x="623" y="861"/>
                            <a:pt x="689" y="874"/>
                            <a:pt x="728" y="887"/>
                          </a:cubicBezTo>
                          <a:cubicBezTo>
                            <a:pt x="781" y="914"/>
                            <a:pt x="821" y="940"/>
                            <a:pt x="848" y="967"/>
                          </a:cubicBezTo>
                          <a:cubicBezTo>
                            <a:pt x="874" y="993"/>
                            <a:pt x="901" y="1033"/>
                            <a:pt x="914" y="1072"/>
                          </a:cubicBezTo>
                          <a:cubicBezTo>
                            <a:pt x="914" y="1112"/>
                            <a:pt x="927" y="1152"/>
                            <a:pt x="927" y="1192"/>
                          </a:cubicBezTo>
                          <a:cubicBezTo>
                            <a:pt x="927" y="1244"/>
                            <a:pt x="914" y="1311"/>
                            <a:pt x="887" y="1364"/>
                          </a:cubicBezTo>
                          <a:cubicBezTo>
                            <a:pt x="874" y="1430"/>
                            <a:pt x="834" y="1483"/>
                            <a:pt x="795" y="1522"/>
                          </a:cubicBezTo>
                          <a:cubicBezTo>
                            <a:pt x="742" y="1575"/>
                            <a:pt x="689" y="1615"/>
                            <a:pt x="623" y="1642"/>
                          </a:cubicBezTo>
                          <a:cubicBezTo>
                            <a:pt x="543" y="1668"/>
                            <a:pt x="464" y="1681"/>
                            <a:pt x="371" y="1681"/>
                          </a:cubicBezTo>
                          <a:lnTo>
                            <a:pt x="292" y="1681"/>
                          </a:lnTo>
                          <a:cubicBezTo>
                            <a:pt x="265" y="1668"/>
                            <a:pt x="239" y="1668"/>
                            <a:pt x="212" y="1655"/>
                          </a:cubicBezTo>
                          <a:cubicBezTo>
                            <a:pt x="199" y="1642"/>
                            <a:pt x="173" y="1642"/>
                            <a:pt x="159" y="1628"/>
                          </a:cubicBezTo>
                          <a:cubicBezTo>
                            <a:pt x="146" y="1615"/>
                            <a:pt x="146" y="1602"/>
                            <a:pt x="146" y="1589"/>
                          </a:cubicBezTo>
                          <a:cubicBezTo>
                            <a:pt x="146" y="1562"/>
                            <a:pt x="146" y="1549"/>
                            <a:pt x="159" y="1549"/>
                          </a:cubicBezTo>
                          <a:cubicBezTo>
                            <a:pt x="173" y="1536"/>
                            <a:pt x="199" y="1536"/>
                            <a:pt x="212" y="1536"/>
                          </a:cubicBezTo>
                          <a:cubicBezTo>
                            <a:pt x="226" y="1522"/>
                            <a:pt x="239" y="1522"/>
                            <a:pt x="252" y="1509"/>
                          </a:cubicBezTo>
                          <a:cubicBezTo>
                            <a:pt x="265" y="1496"/>
                            <a:pt x="278" y="1483"/>
                            <a:pt x="278" y="1456"/>
                          </a:cubicBezTo>
                          <a:cubicBezTo>
                            <a:pt x="278" y="1417"/>
                            <a:pt x="265" y="1390"/>
                            <a:pt x="239" y="1377"/>
                          </a:cubicBezTo>
                          <a:cubicBezTo>
                            <a:pt x="226" y="1364"/>
                            <a:pt x="199" y="1364"/>
                            <a:pt x="173" y="1364"/>
                          </a:cubicBezTo>
                          <a:cubicBezTo>
                            <a:pt x="146" y="1364"/>
                            <a:pt x="133" y="1364"/>
                            <a:pt x="106" y="1377"/>
                          </a:cubicBezTo>
                          <a:cubicBezTo>
                            <a:pt x="93" y="1390"/>
                            <a:pt x="67" y="1403"/>
                            <a:pt x="53" y="1417"/>
                          </a:cubicBezTo>
                          <a:cubicBezTo>
                            <a:pt x="40" y="1443"/>
                            <a:pt x="27" y="1456"/>
                            <a:pt x="14" y="1483"/>
                          </a:cubicBezTo>
                          <a:cubicBezTo>
                            <a:pt x="14" y="1509"/>
                            <a:pt x="1" y="1536"/>
                            <a:pt x="1" y="1562"/>
                          </a:cubicBezTo>
                          <a:cubicBezTo>
                            <a:pt x="1" y="1628"/>
                            <a:pt x="27" y="1681"/>
                            <a:pt x="53" y="1708"/>
                          </a:cubicBezTo>
                          <a:cubicBezTo>
                            <a:pt x="80" y="1747"/>
                            <a:pt x="120" y="1774"/>
                            <a:pt x="159" y="1787"/>
                          </a:cubicBezTo>
                          <a:cubicBezTo>
                            <a:pt x="199" y="1800"/>
                            <a:pt x="239" y="1814"/>
                            <a:pt x="278" y="1814"/>
                          </a:cubicBezTo>
                          <a:lnTo>
                            <a:pt x="371" y="1814"/>
                          </a:lnTo>
                          <a:cubicBezTo>
                            <a:pt x="503" y="1814"/>
                            <a:pt x="609" y="1800"/>
                            <a:pt x="689" y="1761"/>
                          </a:cubicBezTo>
                          <a:cubicBezTo>
                            <a:pt x="781" y="1721"/>
                            <a:pt x="861" y="1681"/>
                            <a:pt x="914" y="1615"/>
                          </a:cubicBezTo>
                          <a:cubicBezTo>
                            <a:pt x="980" y="1562"/>
                            <a:pt x="1020" y="1496"/>
                            <a:pt x="1046" y="1417"/>
                          </a:cubicBezTo>
                          <a:cubicBezTo>
                            <a:pt x="1073" y="1350"/>
                            <a:pt x="1086" y="1271"/>
                            <a:pt x="1086" y="1205"/>
                          </a:cubicBezTo>
                          <a:cubicBezTo>
                            <a:pt x="1086" y="1152"/>
                            <a:pt x="1086" y="1086"/>
                            <a:pt x="1059" y="1033"/>
                          </a:cubicBezTo>
                          <a:cubicBezTo>
                            <a:pt x="1046" y="967"/>
                            <a:pt x="1020" y="914"/>
                            <a:pt x="967" y="874"/>
                          </a:cubicBezTo>
                          <a:cubicBezTo>
                            <a:pt x="940" y="821"/>
                            <a:pt x="887" y="781"/>
                            <a:pt x="821" y="755"/>
                          </a:cubicBezTo>
                          <a:cubicBezTo>
                            <a:pt x="755" y="728"/>
                            <a:pt x="662" y="715"/>
                            <a:pt x="570" y="715"/>
                          </a:cubicBezTo>
                          <a:lnTo>
                            <a:pt x="464" y="715"/>
                          </a:lnTo>
                          <a:cubicBezTo>
                            <a:pt x="424" y="728"/>
                            <a:pt x="384" y="728"/>
                            <a:pt x="358" y="742"/>
                          </a:cubicBezTo>
                          <a:cubicBezTo>
                            <a:pt x="318" y="742"/>
                            <a:pt x="292" y="755"/>
                            <a:pt x="265" y="755"/>
                          </a:cubicBezTo>
                          <a:cubicBezTo>
                            <a:pt x="239" y="768"/>
                            <a:pt x="226" y="768"/>
                            <a:pt x="212" y="768"/>
                          </a:cubicBezTo>
                          <a:lnTo>
                            <a:pt x="292" y="199"/>
                          </a:lnTo>
                          <a:cubicBezTo>
                            <a:pt x="318" y="186"/>
                            <a:pt x="345" y="186"/>
                            <a:pt x="398" y="172"/>
                          </a:cubicBezTo>
                          <a:cubicBezTo>
                            <a:pt x="464" y="172"/>
                            <a:pt x="517" y="172"/>
                            <a:pt x="570" y="159"/>
                          </a:cubicBezTo>
                          <a:lnTo>
                            <a:pt x="874" y="159"/>
                          </a:lnTo>
                          <a:cubicBezTo>
                            <a:pt x="901" y="159"/>
                            <a:pt x="914" y="146"/>
                            <a:pt x="940" y="146"/>
                          </a:cubicBezTo>
                          <a:cubicBezTo>
                            <a:pt x="967" y="133"/>
                            <a:pt x="980" y="106"/>
                            <a:pt x="980" y="80"/>
                          </a:cubicBezTo>
                          <a:cubicBezTo>
                            <a:pt x="980" y="53"/>
                            <a:pt x="967" y="27"/>
                            <a:pt x="940" y="27"/>
                          </a:cubicBezTo>
                          <a:cubicBezTo>
                            <a:pt x="927" y="14"/>
                            <a:pt x="887" y="0"/>
                            <a:pt x="861" y="0"/>
                          </a:cubicBezTo>
                          <a:close/>
                        </a:path>
                      </a:pathLst>
                    </a:custGeom>
                    <a:solidFill>
                      <a:srgbClr val="D2D2D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30"/>
                    <p:cNvSpPr/>
                    <p:nvPr/>
                  </p:nvSpPr>
                  <p:spPr>
                    <a:xfrm>
                      <a:off x="3885346" y="4261478"/>
                      <a:ext cx="143426" cy="143426"/>
                    </a:xfrm>
                    <a:custGeom>
                      <a:avLst/>
                      <a:gdLst/>
                      <a:ahLst/>
                      <a:cxnLst/>
                      <a:rect l="l" t="t" r="r" b="b"/>
                      <a:pathLst>
                        <a:path w="2595" h="2595" extrusionOk="0">
                          <a:moveTo>
                            <a:pt x="503" y="1"/>
                          </a:moveTo>
                          <a:cubicBezTo>
                            <a:pt x="225" y="1"/>
                            <a:pt x="0" y="226"/>
                            <a:pt x="0" y="504"/>
                          </a:cubicBezTo>
                          <a:lnTo>
                            <a:pt x="0" y="2052"/>
                          </a:lnTo>
                          <a:cubicBezTo>
                            <a:pt x="0" y="2383"/>
                            <a:pt x="225" y="2595"/>
                            <a:pt x="503" y="2595"/>
                          </a:cubicBezTo>
                          <a:lnTo>
                            <a:pt x="2052" y="2595"/>
                          </a:lnTo>
                          <a:cubicBezTo>
                            <a:pt x="2383" y="2595"/>
                            <a:pt x="2594" y="2383"/>
                            <a:pt x="2594" y="2052"/>
                          </a:cubicBezTo>
                          <a:lnTo>
                            <a:pt x="2594" y="504"/>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30"/>
                    <p:cNvSpPr/>
                    <p:nvPr/>
                  </p:nvSpPr>
                  <p:spPr>
                    <a:xfrm>
                      <a:off x="3885346" y="4453872"/>
                      <a:ext cx="143426" cy="143426"/>
                    </a:xfrm>
                    <a:custGeom>
                      <a:avLst/>
                      <a:gdLst/>
                      <a:ahLst/>
                      <a:cxnLst/>
                      <a:rect l="l" t="t" r="r" b="b"/>
                      <a:pathLst>
                        <a:path w="2595" h="2595" extrusionOk="0">
                          <a:moveTo>
                            <a:pt x="503" y="1"/>
                          </a:moveTo>
                          <a:cubicBezTo>
                            <a:pt x="225" y="1"/>
                            <a:pt x="0" y="226"/>
                            <a:pt x="0" y="556"/>
                          </a:cubicBezTo>
                          <a:lnTo>
                            <a:pt x="0" y="2092"/>
                          </a:lnTo>
                          <a:cubicBezTo>
                            <a:pt x="0" y="2370"/>
                            <a:pt x="225" y="2595"/>
                            <a:pt x="503" y="2595"/>
                          </a:cubicBezTo>
                          <a:lnTo>
                            <a:pt x="2052" y="2595"/>
                          </a:lnTo>
                          <a:cubicBezTo>
                            <a:pt x="2383" y="2595"/>
                            <a:pt x="2594" y="2370"/>
                            <a:pt x="2594" y="2092"/>
                          </a:cubicBezTo>
                          <a:lnTo>
                            <a:pt x="2594" y="556"/>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30"/>
                    <p:cNvSpPr/>
                    <p:nvPr/>
                  </p:nvSpPr>
                  <p:spPr>
                    <a:xfrm>
                      <a:off x="3885346" y="4645549"/>
                      <a:ext cx="143426" cy="338750"/>
                    </a:xfrm>
                    <a:custGeom>
                      <a:avLst/>
                      <a:gdLst/>
                      <a:ahLst/>
                      <a:cxnLst/>
                      <a:rect l="l" t="t" r="r" b="b"/>
                      <a:pathLst>
                        <a:path w="2595" h="6129" extrusionOk="0">
                          <a:moveTo>
                            <a:pt x="503" y="0"/>
                          </a:moveTo>
                          <a:cubicBezTo>
                            <a:pt x="225" y="0"/>
                            <a:pt x="0" y="278"/>
                            <a:pt x="0" y="556"/>
                          </a:cubicBezTo>
                          <a:lnTo>
                            <a:pt x="0" y="5625"/>
                          </a:lnTo>
                          <a:cubicBezTo>
                            <a:pt x="0" y="5903"/>
                            <a:pt x="225" y="6128"/>
                            <a:pt x="503" y="6128"/>
                          </a:cubicBezTo>
                          <a:lnTo>
                            <a:pt x="2052" y="6128"/>
                          </a:lnTo>
                          <a:cubicBezTo>
                            <a:pt x="2383" y="6128"/>
                            <a:pt x="2594" y="5903"/>
                            <a:pt x="2594" y="5625"/>
                          </a:cubicBezTo>
                          <a:lnTo>
                            <a:pt x="2594" y="556"/>
                          </a:lnTo>
                          <a:cubicBezTo>
                            <a:pt x="2594" y="278"/>
                            <a:pt x="2383" y="0"/>
                            <a:pt x="2052" y="0"/>
                          </a:cubicBezTo>
                          <a:close/>
                        </a:path>
                      </a:pathLst>
                    </a:custGeom>
                    <a:solidFill>
                      <a:srgbClr val="8080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703" name="Google Shape;703;p30"/>
                <p:cNvSpPr/>
                <p:nvPr/>
              </p:nvSpPr>
              <p:spPr>
                <a:xfrm>
                  <a:off x="800843" y="2537807"/>
                  <a:ext cx="142479" cy="973277"/>
                </a:xfrm>
                <a:custGeom>
                  <a:avLst/>
                  <a:gdLst/>
                  <a:ahLst/>
                  <a:cxnLst/>
                  <a:rect l="l" t="t" r="r" b="b"/>
                  <a:pathLst>
                    <a:path w="5030" h="34360" extrusionOk="0">
                      <a:moveTo>
                        <a:pt x="1" y="1"/>
                      </a:moveTo>
                      <a:lnTo>
                        <a:pt x="1" y="34359"/>
                      </a:lnTo>
                      <a:lnTo>
                        <a:pt x="5030" y="34359"/>
                      </a:lnTo>
                      <a:lnTo>
                        <a:pt x="503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30"/>
                <p:cNvSpPr/>
                <p:nvPr/>
              </p:nvSpPr>
              <p:spPr>
                <a:xfrm>
                  <a:off x="922701" y="2537807"/>
                  <a:ext cx="20621" cy="973277"/>
                </a:xfrm>
                <a:custGeom>
                  <a:avLst/>
                  <a:gdLst/>
                  <a:ahLst/>
                  <a:cxnLst/>
                  <a:rect l="l" t="t" r="r" b="b"/>
                  <a:pathLst>
                    <a:path w="728" h="34360" extrusionOk="0">
                      <a:moveTo>
                        <a:pt x="0" y="1"/>
                      </a:moveTo>
                      <a:lnTo>
                        <a:pt x="0" y="34359"/>
                      </a:lnTo>
                      <a:lnTo>
                        <a:pt x="728" y="34359"/>
                      </a:lnTo>
                      <a:lnTo>
                        <a:pt x="728" y="1"/>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30"/>
                <p:cNvSpPr/>
                <p:nvPr/>
              </p:nvSpPr>
              <p:spPr>
                <a:xfrm>
                  <a:off x="849591" y="2569306"/>
                  <a:ext cx="93730" cy="4532"/>
                </a:xfrm>
                <a:custGeom>
                  <a:avLst/>
                  <a:gdLst/>
                  <a:ahLst/>
                  <a:cxnLst/>
                  <a:rect l="l" t="t" r="r" b="b"/>
                  <a:pathLst>
                    <a:path w="3309" h="160" extrusionOk="0">
                      <a:moveTo>
                        <a:pt x="0" y="1"/>
                      </a:moveTo>
                      <a:lnTo>
                        <a:pt x="0" y="159"/>
                      </a:lnTo>
                      <a:lnTo>
                        <a:pt x="3309" y="159"/>
                      </a:lnTo>
                      <a:lnTo>
                        <a:pt x="3309" y="1"/>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30"/>
                <p:cNvSpPr/>
                <p:nvPr/>
              </p:nvSpPr>
              <p:spPr>
                <a:xfrm>
                  <a:off x="880693" y="2608310"/>
                  <a:ext cx="62629" cy="4504"/>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30"/>
                <p:cNvSpPr/>
                <p:nvPr/>
              </p:nvSpPr>
              <p:spPr>
                <a:xfrm>
                  <a:off x="880693" y="2661167"/>
                  <a:ext cx="62629" cy="6402"/>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30"/>
                <p:cNvSpPr/>
                <p:nvPr/>
              </p:nvSpPr>
              <p:spPr>
                <a:xfrm>
                  <a:off x="880693" y="2715892"/>
                  <a:ext cx="62629" cy="4900"/>
                </a:xfrm>
                <a:custGeom>
                  <a:avLst/>
                  <a:gdLst/>
                  <a:ahLst/>
                  <a:cxnLst/>
                  <a:rect l="l" t="t" r="r" b="b"/>
                  <a:pathLst>
                    <a:path w="2211" h="173" extrusionOk="0">
                      <a:moveTo>
                        <a:pt x="1" y="1"/>
                      </a:moveTo>
                      <a:lnTo>
                        <a:pt x="1" y="173"/>
                      </a:lnTo>
                      <a:lnTo>
                        <a:pt x="2211" y="173"/>
                      </a:lnTo>
                      <a:lnTo>
                        <a:pt x="2211" y="1"/>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30"/>
                <p:cNvSpPr/>
                <p:nvPr/>
              </p:nvSpPr>
              <p:spPr>
                <a:xfrm>
                  <a:off x="880693" y="2800247"/>
                  <a:ext cx="62629" cy="4900"/>
                </a:xfrm>
                <a:custGeom>
                  <a:avLst/>
                  <a:gdLst/>
                  <a:ahLst/>
                  <a:cxnLst/>
                  <a:rect l="l" t="t" r="r" b="b"/>
                  <a:pathLst>
                    <a:path w="2211" h="173" extrusionOk="0">
                      <a:moveTo>
                        <a:pt x="1" y="0"/>
                      </a:moveTo>
                      <a:lnTo>
                        <a:pt x="1" y="173"/>
                      </a:lnTo>
                      <a:lnTo>
                        <a:pt x="2211" y="173"/>
                      </a:lnTo>
                      <a:lnTo>
                        <a:pt x="2211" y="0"/>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30"/>
                <p:cNvSpPr/>
                <p:nvPr/>
              </p:nvSpPr>
              <p:spPr>
                <a:xfrm>
                  <a:off x="880693" y="2854972"/>
                  <a:ext cx="62629" cy="4900"/>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30"/>
                <p:cNvSpPr/>
                <p:nvPr/>
              </p:nvSpPr>
              <p:spPr>
                <a:xfrm>
                  <a:off x="880693" y="2909726"/>
                  <a:ext cx="62629" cy="4504"/>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30"/>
                <p:cNvSpPr/>
                <p:nvPr/>
              </p:nvSpPr>
              <p:spPr>
                <a:xfrm>
                  <a:off x="880693" y="2992579"/>
                  <a:ext cx="62629" cy="4504"/>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30"/>
                <p:cNvSpPr/>
                <p:nvPr/>
              </p:nvSpPr>
              <p:spPr>
                <a:xfrm>
                  <a:off x="880693" y="3045435"/>
                  <a:ext cx="62629" cy="6402"/>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30"/>
                <p:cNvSpPr/>
                <p:nvPr/>
              </p:nvSpPr>
              <p:spPr>
                <a:xfrm>
                  <a:off x="880693" y="3100161"/>
                  <a:ext cx="62629" cy="4900"/>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30"/>
                <p:cNvSpPr/>
                <p:nvPr/>
              </p:nvSpPr>
              <p:spPr>
                <a:xfrm>
                  <a:off x="880693" y="3183014"/>
                  <a:ext cx="62629" cy="6402"/>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30"/>
                <p:cNvSpPr/>
                <p:nvPr/>
              </p:nvSpPr>
              <p:spPr>
                <a:xfrm>
                  <a:off x="880693" y="3237740"/>
                  <a:ext cx="62629" cy="4532"/>
                </a:xfrm>
                <a:custGeom>
                  <a:avLst/>
                  <a:gdLst/>
                  <a:ahLst/>
                  <a:cxnLst/>
                  <a:rect l="l" t="t" r="r" b="b"/>
                  <a:pathLst>
                    <a:path w="2211" h="160" extrusionOk="0">
                      <a:moveTo>
                        <a:pt x="1" y="1"/>
                      </a:moveTo>
                      <a:lnTo>
                        <a:pt x="1" y="160"/>
                      </a:lnTo>
                      <a:lnTo>
                        <a:pt x="2211" y="160"/>
                      </a:lnTo>
                      <a:lnTo>
                        <a:pt x="2211" y="1"/>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30"/>
                <p:cNvSpPr/>
                <p:nvPr/>
              </p:nvSpPr>
              <p:spPr>
                <a:xfrm>
                  <a:off x="880693" y="3292494"/>
                  <a:ext cx="62629" cy="4532"/>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30"/>
                <p:cNvSpPr/>
                <p:nvPr/>
              </p:nvSpPr>
              <p:spPr>
                <a:xfrm>
                  <a:off x="880693" y="3375347"/>
                  <a:ext cx="62629" cy="4532"/>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30"/>
                <p:cNvSpPr/>
                <p:nvPr/>
              </p:nvSpPr>
              <p:spPr>
                <a:xfrm>
                  <a:off x="880693" y="3429704"/>
                  <a:ext cx="62629" cy="4900"/>
                </a:xfrm>
                <a:custGeom>
                  <a:avLst/>
                  <a:gdLst/>
                  <a:ahLst/>
                  <a:cxnLst/>
                  <a:rect l="l" t="t" r="r" b="b"/>
                  <a:pathLst>
                    <a:path w="2211" h="173" extrusionOk="0">
                      <a:moveTo>
                        <a:pt x="1" y="0"/>
                      </a:moveTo>
                      <a:lnTo>
                        <a:pt x="1" y="172"/>
                      </a:lnTo>
                      <a:lnTo>
                        <a:pt x="2211" y="172"/>
                      </a:lnTo>
                      <a:lnTo>
                        <a:pt x="2211" y="0"/>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30"/>
                <p:cNvSpPr/>
                <p:nvPr/>
              </p:nvSpPr>
              <p:spPr>
                <a:xfrm>
                  <a:off x="849591" y="2759769"/>
                  <a:ext cx="93730" cy="6402"/>
                </a:xfrm>
                <a:custGeom>
                  <a:avLst/>
                  <a:gdLst/>
                  <a:ahLst/>
                  <a:cxnLst/>
                  <a:rect l="l" t="t" r="r" b="b"/>
                  <a:pathLst>
                    <a:path w="3309" h="226" extrusionOk="0">
                      <a:moveTo>
                        <a:pt x="0" y="0"/>
                      </a:moveTo>
                      <a:lnTo>
                        <a:pt x="0" y="225"/>
                      </a:lnTo>
                      <a:lnTo>
                        <a:pt x="3309" y="225"/>
                      </a:lnTo>
                      <a:lnTo>
                        <a:pt x="3309" y="0"/>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30"/>
                <p:cNvSpPr/>
                <p:nvPr/>
              </p:nvSpPr>
              <p:spPr>
                <a:xfrm>
                  <a:off x="849591" y="2951705"/>
                  <a:ext cx="93730" cy="4900"/>
                </a:xfrm>
                <a:custGeom>
                  <a:avLst/>
                  <a:gdLst/>
                  <a:ahLst/>
                  <a:cxnLst/>
                  <a:rect l="l" t="t" r="r" b="b"/>
                  <a:pathLst>
                    <a:path w="3309" h="173" extrusionOk="0">
                      <a:moveTo>
                        <a:pt x="0" y="0"/>
                      </a:moveTo>
                      <a:lnTo>
                        <a:pt x="0" y="173"/>
                      </a:lnTo>
                      <a:lnTo>
                        <a:pt x="3309" y="173"/>
                      </a:lnTo>
                      <a:lnTo>
                        <a:pt x="3309" y="0"/>
                      </a:lnTo>
                      <a:close/>
                    </a:path>
                  </a:pathLst>
                </a:custGeom>
                <a:solidFill>
                  <a:srgbClr val="EDD5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30"/>
                <p:cNvSpPr/>
                <p:nvPr/>
              </p:nvSpPr>
              <p:spPr>
                <a:xfrm>
                  <a:off x="849591" y="3142536"/>
                  <a:ext cx="93730" cy="4532"/>
                </a:xfrm>
                <a:custGeom>
                  <a:avLst/>
                  <a:gdLst/>
                  <a:ahLst/>
                  <a:cxnLst/>
                  <a:rect l="l" t="t" r="r" b="b"/>
                  <a:pathLst>
                    <a:path w="3309" h="160" extrusionOk="0">
                      <a:moveTo>
                        <a:pt x="0" y="0"/>
                      </a:moveTo>
                      <a:lnTo>
                        <a:pt x="0" y="159"/>
                      </a:lnTo>
                      <a:lnTo>
                        <a:pt x="3309" y="159"/>
                      </a:lnTo>
                      <a:lnTo>
                        <a:pt x="3309" y="0"/>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30"/>
                <p:cNvSpPr/>
                <p:nvPr/>
              </p:nvSpPr>
              <p:spPr>
                <a:xfrm>
                  <a:off x="849591" y="3334473"/>
                  <a:ext cx="93730" cy="4900"/>
                </a:xfrm>
                <a:custGeom>
                  <a:avLst/>
                  <a:gdLst/>
                  <a:ahLst/>
                  <a:cxnLst/>
                  <a:rect l="l" t="t" r="r" b="b"/>
                  <a:pathLst>
                    <a:path w="3309" h="173" extrusionOk="0">
                      <a:moveTo>
                        <a:pt x="0" y="1"/>
                      </a:moveTo>
                      <a:lnTo>
                        <a:pt x="0" y="173"/>
                      </a:lnTo>
                      <a:lnTo>
                        <a:pt x="3309" y="173"/>
                      </a:lnTo>
                      <a:lnTo>
                        <a:pt x="3309" y="1"/>
                      </a:lnTo>
                      <a:close/>
                    </a:path>
                  </a:pathLst>
                </a:custGeom>
                <a:solidFill>
                  <a:srgbClr val="EA78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30"/>
                <p:cNvSpPr/>
                <p:nvPr/>
              </p:nvSpPr>
              <p:spPr>
                <a:xfrm>
                  <a:off x="894573" y="2893977"/>
                  <a:ext cx="162732" cy="542271"/>
                </a:xfrm>
                <a:custGeom>
                  <a:avLst/>
                  <a:gdLst/>
                  <a:ahLst/>
                  <a:cxnLst/>
                  <a:rect l="l" t="t" r="r" b="b"/>
                  <a:pathLst>
                    <a:path w="5745" h="19144" extrusionOk="0">
                      <a:moveTo>
                        <a:pt x="3097" y="0"/>
                      </a:moveTo>
                      <a:lnTo>
                        <a:pt x="450" y="331"/>
                      </a:lnTo>
                      <a:cubicBezTo>
                        <a:pt x="67" y="2263"/>
                        <a:pt x="0" y="5466"/>
                        <a:pt x="397" y="8987"/>
                      </a:cubicBezTo>
                      <a:cubicBezTo>
                        <a:pt x="1047" y="14626"/>
                        <a:pt x="2590" y="19143"/>
                        <a:pt x="3848" y="19143"/>
                      </a:cubicBezTo>
                      <a:cubicBezTo>
                        <a:pt x="3872" y="19143"/>
                        <a:pt x="3895" y="19142"/>
                        <a:pt x="3918" y="19138"/>
                      </a:cubicBezTo>
                      <a:cubicBezTo>
                        <a:pt x="5242" y="18980"/>
                        <a:pt x="5744" y="14228"/>
                        <a:pt x="5083" y="8497"/>
                      </a:cubicBezTo>
                      <a:cubicBezTo>
                        <a:pt x="4633" y="4911"/>
                        <a:pt x="3918" y="1827"/>
                        <a:pt x="3097" y="0"/>
                      </a:cubicBezTo>
                      <a:close/>
                    </a:path>
                  </a:pathLst>
                </a:custGeom>
                <a:solidFill>
                  <a:srgbClr val="8D7D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30"/>
                <p:cNvSpPr/>
                <p:nvPr/>
              </p:nvSpPr>
              <p:spPr>
                <a:xfrm>
                  <a:off x="899445" y="3054811"/>
                  <a:ext cx="146983" cy="381436"/>
                </a:xfrm>
                <a:custGeom>
                  <a:avLst/>
                  <a:gdLst/>
                  <a:ahLst/>
                  <a:cxnLst/>
                  <a:rect l="l" t="t" r="r" b="b"/>
                  <a:pathLst>
                    <a:path w="5189" h="13466" extrusionOk="0">
                      <a:moveTo>
                        <a:pt x="0" y="0"/>
                      </a:moveTo>
                      <a:cubicBezTo>
                        <a:pt x="53" y="1059"/>
                        <a:pt x="106" y="2158"/>
                        <a:pt x="225" y="3309"/>
                      </a:cubicBezTo>
                      <a:cubicBezTo>
                        <a:pt x="875" y="8948"/>
                        <a:pt x="2418" y="13465"/>
                        <a:pt x="3676" y="13465"/>
                      </a:cubicBezTo>
                      <a:cubicBezTo>
                        <a:pt x="3700" y="13465"/>
                        <a:pt x="3723" y="13464"/>
                        <a:pt x="3746" y="13460"/>
                      </a:cubicBezTo>
                      <a:cubicBezTo>
                        <a:pt x="4686" y="13355"/>
                        <a:pt x="5189" y="10919"/>
                        <a:pt x="5189" y="7505"/>
                      </a:cubicBezTo>
                      <a:lnTo>
                        <a:pt x="5189" y="7505"/>
                      </a:lnTo>
                      <a:cubicBezTo>
                        <a:pt x="4695" y="7986"/>
                        <a:pt x="4237" y="8200"/>
                        <a:pt x="3813" y="8200"/>
                      </a:cubicBezTo>
                      <a:cubicBezTo>
                        <a:pt x="1860" y="8200"/>
                        <a:pt x="631" y="3676"/>
                        <a:pt x="0" y="0"/>
                      </a:cubicBezTo>
                      <a:close/>
                    </a:path>
                  </a:pathLst>
                </a:custGeom>
                <a:solidFill>
                  <a:srgbClr val="BDB8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30"/>
                <p:cNvSpPr/>
                <p:nvPr/>
              </p:nvSpPr>
              <p:spPr>
                <a:xfrm>
                  <a:off x="958674" y="2951478"/>
                  <a:ext cx="51780" cy="127042"/>
                </a:xfrm>
                <a:custGeom>
                  <a:avLst/>
                  <a:gdLst/>
                  <a:ahLst/>
                  <a:cxnLst/>
                  <a:rect l="l" t="t" r="r" b="b"/>
                  <a:pathLst>
                    <a:path w="1828" h="4485" extrusionOk="0">
                      <a:moveTo>
                        <a:pt x="561" y="1"/>
                      </a:moveTo>
                      <a:cubicBezTo>
                        <a:pt x="542" y="1"/>
                        <a:pt x="522" y="3"/>
                        <a:pt x="504" y="8"/>
                      </a:cubicBezTo>
                      <a:cubicBezTo>
                        <a:pt x="173" y="75"/>
                        <a:pt x="1" y="1120"/>
                        <a:pt x="226" y="2325"/>
                      </a:cubicBezTo>
                      <a:cubicBezTo>
                        <a:pt x="445" y="3561"/>
                        <a:pt x="914" y="4484"/>
                        <a:pt x="1244" y="4484"/>
                      </a:cubicBezTo>
                      <a:cubicBezTo>
                        <a:pt x="1253" y="4484"/>
                        <a:pt x="1262" y="4483"/>
                        <a:pt x="1271" y="4482"/>
                      </a:cubicBezTo>
                      <a:cubicBezTo>
                        <a:pt x="1655" y="4376"/>
                        <a:pt x="1827" y="3317"/>
                        <a:pt x="1602" y="2113"/>
                      </a:cubicBezTo>
                      <a:cubicBezTo>
                        <a:pt x="1388" y="955"/>
                        <a:pt x="935" y="1"/>
                        <a:pt x="561" y="1"/>
                      </a:cubicBezTo>
                      <a:close/>
                    </a:path>
                  </a:pathLst>
                </a:custGeom>
                <a:solidFill>
                  <a:srgbClr val="BDB8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30"/>
                <p:cNvSpPr/>
                <p:nvPr/>
              </p:nvSpPr>
              <p:spPr>
                <a:xfrm>
                  <a:off x="857069" y="2695639"/>
                  <a:ext cx="203238" cy="190492"/>
                </a:xfrm>
                <a:custGeom>
                  <a:avLst/>
                  <a:gdLst/>
                  <a:ahLst/>
                  <a:cxnLst/>
                  <a:rect l="l" t="t" r="r" b="b"/>
                  <a:pathLst>
                    <a:path w="7175" h="6725" extrusionOk="0">
                      <a:moveTo>
                        <a:pt x="993" y="1"/>
                      </a:moveTo>
                      <a:cubicBezTo>
                        <a:pt x="2317" y="2489"/>
                        <a:pt x="663" y="2595"/>
                        <a:pt x="332" y="4143"/>
                      </a:cubicBezTo>
                      <a:cubicBezTo>
                        <a:pt x="1" y="5679"/>
                        <a:pt x="1443" y="6724"/>
                        <a:pt x="1443" y="6724"/>
                      </a:cubicBezTo>
                      <a:lnTo>
                        <a:pt x="4580" y="6393"/>
                      </a:lnTo>
                      <a:cubicBezTo>
                        <a:pt x="7174" y="1430"/>
                        <a:pt x="994" y="1"/>
                        <a:pt x="993" y="1"/>
                      </a:cubicBezTo>
                      <a:close/>
                    </a:path>
                  </a:pathLst>
                </a:custGeom>
                <a:solidFill>
                  <a:srgbClr val="BDB8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30"/>
                <p:cNvSpPr/>
                <p:nvPr/>
              </p:nvSpPr>
              <p:spPr>
                <a:xfrm>
                  <a:off x="879197" y="2771332"/>
                  <a:ext cx="127345" cy="114800"/>
                </a:xfrm>
                <a:custGeom>
                  <a:avLst/>
                  <a:gdLst/>
                  <a:ahLst/>
                  <a:cxnLst/>
                  <a:rect l="l" t="t" r="r" b="b"/>
                  <a:pathLst>
                    <a:path w="4461" h="4053" extrusionOk="0">
                      <a:moveTo>
                        <a:pt x="3299" y="0"/>
                      </a:moveTo>
                      <a:cubicBezTo>
                        <a:pt x="3169" y="0"/>
                        <a:pt x="3085" y="164"/>
                        <a:pt x="3085" y="585"/>
                      </a:cubicBezTo>
                      <a:cubicBezTo>
                        <a:pt x="3069" y="1166"/>
                        <a:pt x="2954" y="1354"/>
                        <a:pt x="2792" y="1354"/>
                      </a:cubicBezTo>
                      <a:cubicBezTo>
                        <a:pt x="2490" y="1354"/>
                        <a:pt x="2027" y="703"/>
                        <a:pt x="1739" y="703"/>
                      </a:cubicBezTo>
                      <a:cubicBezTo>
                        <a:pt x="1652" y="703"/>
                        <a:pt x="1582" y="762"/>
                        <a:pt x="1536" y="916"/>
                      </a:cubicBezTo>
                      <a:cubicBezTo>
                        <a:pt x="1340" y="1528"/>
                        <a:pt x="1938" y="3037"/>
                        <a:pt x="1419" y="3037"/>
                      </a:cubicBezTo>
                      <a:cubicBezTo>
                        <a:pt x="1377" y="3037"/>
                        <a:pt x="1328" y="3027"/>
                        <a:pt x="1271" y="3007"/>
                      </a:cubicBezTo>
                      <a:cubicBezTo>
                        <a:pt x="708" y="2797"/>
                        <a:pt x="369" y="2411"/>
                        <a:pt x="211" y="2411"/>
                      </a:cubicBezTo>
                      <a:cubicBezTo>
                        <a:pt x="119" y="2411"/>
                        <a:pt x="87" y="2538"/>
                        <a:pt x="107" y="2901"/>
                      </a:cubicBezTo>
                      <a:cubicBezTo>
                        <a:pt x="107" y="3126"/>
                        <a:pt x="54" y="3285"/>
                        <a:pt x="1" y="3391"/>
                      </a:cubicBezTo>
                      <a:cubicBezTo>
                        <a:pt x="332" y="3841"/>
                        <a:pt x="662" y="4052"/>
                        <a:pt x="662" y="4052"/>
                      </a:cubicBezTo>
                      <a:lnTo>
                        <a:pt x="3799" y="3721"/>
                      </a:lnTo>
                      <a:cubicBezTo>
                        <a:pt x="4249" y="2848"/>
                        <a:pt x="4461" y="2067"/>
                        <a:pt x="4408" y="1352"/>
                      </a:cubicBezTo>
                      <a:cubicBezTo>
                        <a:pt x="4074" y="756"/>
                        <a:pt x="3580" y="0"/>
                        <a:pt x="3299" y="0"/>
                      </a:cubicBezTo>
                      <a:close/>
                    </a:path>
                  </a:pathLst>
                </a:custGeom>
                <a:solidFill>
                  <a:srgbClr val="233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30"/>
                <p:cNvSpPr/>
                <p:nvPr/>
              </p:nvSpPr>
              <p:spPr>
                <a:xfrm>
                  <a:off x="888568" y="2871628"/>
                  <a:ext cx="111009" cy="66821"/>
                </a:xfrm>
                <a:custGeom>
                  <a:avLst/>
                  <a:gdLst/>
                  <a:ahLst/>
                  <a:cxnLst/>
                  <a:rect l="l" t="t" r="r" b="b"/>
                  <a:pathLst>
                    <a:path w="3919" h="2359" extrusionOk="0">
                      <a:moveTo>
                        <a:pt x="3604" y="1"/>
                      </a:moveTo>
                      <a:cubicBezTo>
                        <a:pt x="3580" y="1"/>
                        <a:pt x="3553" y="7"/>
                        <a:pt x="3521" y="22"/>
                      </a:cubicBezTo>
                      <a:lnTo>
                        <a:pt x="106" y="405"/>
                      </a:lnTo>
                      <a:cubicBezTo>
                        <a:pt x="54" y="405"/>
                        <a:pt x="1" y="458"/>
                        <a:pt x="1" y="511"/>
                      </a:cubicBezTo>
                      <a:lnTo>
                        <a:pt x="159" y="2232"/>
                      </a:lnTo>
                      <a:cubicBezTo>
                        <a:pt x="159" y="2309"/>
                        <a:pt x="223" y="2359"/>
                        <a:pt x="278" y="2359"/>
                      </a:cubicBezTo>
                      <a:cubicBezTo>
                        <a:pt x="298" y="2359"/>
                        <a:pt x="317" y="2352"/>
                        <a:pt x="331" y="2338"/>
                      </a:cubicBezTo>
                      <a:lnTo>
                        <a:pt x="3799" y="1954"/>
                      </a:lnTo>
                      <a:cubicBezTo>
                        <a:pt x="3852" y="1954"/>
                        <a:pt x="3918" y="1901"/>
                        <a:pt x="3918" y="1782"/>
                      </a:cubicBezTo>
                      <a:lnTo>
                        <a:pt x="3746" y="127"/>
                      </a:lnTo>
                      <a:cubicBezTo>
                        <a:pt x="3707" y="50"/>
                        <a:pt x="3669" y="1"/>
                        <a:pt x="360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30"/>
                <p:cNvSpPr/>
                <p:nvPr/>
              </p:nvSpPr>
              <p:spPr>
                <a:xfrm rot="41991">
                  <a:off x="890069" y="2899460"/>
                  <a:ext cx="110710" cy="39599"/>
                </a:xfrm>
                <a:custGeom>
                  <a:avLst/>
                  <a:gdLst/>
                  <a:ahLst/>
                  <a:cxnLst/>
                  <a:rect l="l" t="t" r="r" b="b"/>
                  <a:pathLst>
                    <a:path w="3866" h="1398" extrusionOk="0">
                      <a:moveTo>
                        <a:pt x="3746" y="0"/>
                      </a:moveTo>
                      <a:lnTo>
                        <a:pt x="1" y="437"/>
                      </a:lnTo>
                      <a:lnTo>
                        <a:pt x="106" y="1271"/>
                      </a:lnTo>
                      <a:cubicBezTo>
                        <a:pt x="106" y="1348"/>
                        <a:pt x="170" y="1398"/>
                        <a:pt x="225" y="1398"/>
                      </a:cubicBezTo>
                      <a:cubicBezTo>
                        <a:pt x="245" y="1398"/>
                        <a:pt x="264" y="1391"/>
                        <a:pt x="278" y="1377"/>
                      </a:cubicBezTo>
                      <a:lnTo>
                        <a:pt x="3746" y="993"/>
                      </a:lnTo>
                      <a:cubicBezTo>
                        <a:pt x="3799" y="993"/>
                        <a:pt x="3865" y="940"/>
                        <a:pt x="3865" y="821"/>
                      </a:cubicBezTo>
                      <a:lnTo>
                        <a:pt x="3746" y="0"/>
                      </a:lnTo>
                      <a:close/>
                    </a:path>
                  </a:pathLst>
                </a:custGeom>
                <a:solidFill>
                  <a:srgbClr val="CCC4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30"/>
                <p:cNvSpPr/>
                <p:nvPr/>
              </p:nvSpPr>
              <p:spPr>
                <a:xfrm>
                  <a:off x="959043" y="3254990"/>
                  <a:ext cx="122991" cy="124096"/>
                </a:xfrm>
                <a:custGeom>
                  <a:avLst/>
                  <a:gdLst/>
                  <a:ahLst/>
                  <a:cxnLst/>
                  <a:rect l="l" t="t" r="r" b="b"/>
                  <a:pathLst>
                    <a:path w="4342" h="4381" extrusionOk="0">
                      <a:moveTo>
                        <a:pt x="2635" y="1"/>
                      </a:moveTo>
                      <a:lnTo>
                        <a:pt x="107" y="3085"/>
                      </a:lnTo>
                      <a:cubicBezTo>
                        <a:pt x="0" y="3839"/>
                        <a:pt x="1571" y="4380"/>
                        <a:pt x="2831" y="4380"/>
                      </a:cubicBezTo>
                      <a:cubicBezTo>
                        <a:pt x="3605" y="4380"/>
                        <a:pt x="4261" y="4177"/>
                        <a:pt x="4342" y="3693"/>
                      </a:cubicBezTo>
                      <a:lnTo>
                        <a:pt x="2635" y="1"/>
                      </a:lnTo>
                      <a:close/>
                    </a:path>
                  </a:pathLst>
                </a:custGeom>
                <a:solidFill>
                  <a:srgbClr val="F9A98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30"/>
                <p:cNvSpPr/>
                <p:nvPr/>
              </p:nvSpPr>
              <p:spPr>
                <a:xfrm>
                  <a:off x="962045" y="2922076"/>
                  <a:ext cx="182617" cy="437550"/>
                </a:xfrm>
                <a:custGeom>
                  <a:avLst/>
                  <a:gdLst/>
                  <a:ahLst/>
                  <a:cxnLst/>
                  <a:rect l="l" t="t" r="r" b="b"/>
                  <a:pathLst>
                    <a:path w="6447" h="15447" extrusionOk="0">
                      <a:moveTo>
                        <a:pt x="2198" y="1"/>
                      </a:moveTo>
                      <a:lnTo>
                        <a:pt x="1" y="14785"/>
                      </a:lnTo>
                      <a:lnTo>
                        <a:pt x="4236" y="15446"/>
                      </a:lnTo>
                      <a:lnTo>
                        <a:pt x="6446" y="610"/>
                      </a:lnTo>
                      <a:lnTo>
                        <a:pt x="2198" y="1"/>
                      </a:lnTo>
                      <a:close/>
                    </a:path>
                  </a:pathLst>
                </a:custGeom>
                <a:solidFill>
                  <a:srgbClr val="309A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30"/>
                <p:cNvSpPr/>
                <p:nvPr/>
              </p:nvSpPr>
              <p:spPr>
                <a:xfrm>
                  <a:off x="1019773" y="2929951"/>
                  <a:ext cx="124889" cy="429675"/>
                </a:xfrm>
                <a:custGeom>
                  <a:avLst/>
                  <a:gdLst/>
                  <a:ahLst/>
                  <a:cxnLst/>
                  <a:rect l="l" t="t" r="r" b="b"/>
                  <a:pathLst>
                    <a:path w="4409" h="15169" extrusionOk="0">
                      <a:moveTo>
                        <a:pt x="2198" y="1"/>
                      </a:moveTo>
                      <a:lnTo>
                        <a:pt x="1" y="14838"/>
                      </a:lnTo>
                      <a:lnTo>
                        <a:pt x="2198" y="15168"/>
                      </a:lnTo>
                      <a:lnTo>
                        <a:pt x="4408" y="332"/>
                      </a:lnTo>
                      <a:lnTo>
                        <a:pt x="2198" y="1"/>
                      </a:lnTo>
                      <a:close/>
                    </a:path>
                  </a:pathLst>
                </a:custGeom>
                <a:solidFill>
                  <a:srgbClr val="1F83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30"/>
                <p:cNvSpPr/>
                <p:nvPr/>
              </p:nvSpPr>
              <p:spPr>
                <a:xfrm>
                  <a:off x="1021501" y="2834747"/>
                  <a:ext cx="123161" cy="124067"/>
                </a:xfrm>
                <a:custGeom>
                  <a:avLst/>
                  <a:gdLst/>
                  <a:ahLst/>
                  <a:cxnLst/>
                  <a:rect l="l" t="t" r="r" b="b"/>
                  <a:pathLst>
                    <a:path w="4348" h="4380" extrusionOk="0">
                      <a:moveTo>
                        <a:pt x="2587" y="0"/>
                      </a:moveTo>
                      <a:lnTo>
                        <a:pt x="99" y="3084"/>
                      </a:lnTo>
                      <a:cubicBezTo>
                        <a:pt x="0" y="3839"/>
                        <a:pt x="1569" y="4380"/>
                        <a:pt x="2830" y="4380"/>
                      </a:cubicBezTo>
                      <a:cubicBezTo>
                        <a:pt x="3604" y="4380"/>
                        <a:pt x="4262" y="4176"/>
                        <a:pt x="4347" y="3693"/>
                      </a:cubicBezTo>
                      <a:lnTo>
                        <a:pt x="2587" y="0"/>
                      </a:lnTo>
                      <a:close/>
                    </a:path>
                  </a:pathLst>
                </a:custGeom>
                <a:solidFill>
                  <a:srgbClr val="FFE7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30"/>
                <p:cNvSpPr/>
                <p:nvPr/>
              </p:nvSpPr>
              <p:spPr>
                <a:xfrm>
                  <a:off x="1071156" y="2834137"/>
                  <a:ext cx="40874" cy="39600"/>
                </a:xfrm>
                <a:custGeom>
                  <a:avLst/>
                  <a:gdLst/>
                  <a:ahLst/>
                  <a:cxnLst/>
                  <a:rect l="l" t="t" r="r" b="b"/>
                  <a:pathLst>
                    <a:path w="1443" h="1398" extrusionOk="0">
                      <a:moveTo>
                        <a:pt x="834" y="0"/>
                      </a:moveTo>
                      <a:lnTo>
                        <a:pt x="0" y="1046"/>
                      </a:lnTo>
                      <a:cubicBezTo>
                        <a:pt x="172" y="1218"/>
                        <a:pt x="384" y="1324"/>
                        <a:pt x="662" y="1377"/>
                      </a:cubicBezTo>
                      <a:cubicBezTo>
                        <a:pt x="736" y="1391"/>
                        <a:pt x="811" y="1397"/>
                        <a:pt x="884" y="1397"/>
                      </a:cubicBezTo>
                      <a:cubicBezTo>
                        <a:pt x="1085" y="1397"/>
                        <a:pt x="1278" y="1348"/>
                        <a:pt x="1443" y="1271"/>
                      </a:cubicBezTo>
                      <a:lnTo>
                        <a:pt x="834" y="0"/>
                      </a:lnTo>
                      <a:close/>
                    </a:path>
                  </a:pathLst>
                </a:custGeom>
                <a:solidFill>
                  <a:srgbClr val="233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30"/>
                <p:cNvSpPr/>
                <p:nvPr/>
              </p:nvSpPr>
              <p:spPr>
                <a:xfrm>
                  <a:off x="761866" y="3078407"/>
                  <a:ext cx="398545" cy="493777"/>
                </a:xfrm>
                <a:custGeom>
                  <a:avLst/>
                  <a:gdLst/>
                  <a:ahLst/>
                  <a:cxnLst/>
                  <a:rect l="l" t="t" r="r" b="b"/>
                  <a:pathLst>
                    <a:path w="14070" h="17432" extrusionOk="0">
                      <a:moveTo>
                        <a:pt x="0" y="1"/>
                      </a:moveTo>
                      <a:lnTo>
                        <a:pt x="0" y="13726"/>
                      </a:lnTo>
                      <a:cubicBezTo>
                        <a:pt x="0" y="15777"/>
                        <a:pt x="1377" y="17432"/>
                        <a:pt x="3097" y="17432"/>
                      </a:cubicBezTo>
                      <a:lnTo>
                        <a:pt x="10972" y="17432"/>
                      </a:lnTo>
                      <a:cubicBezTo>
                        <a:pt x="12693" y="17432"/>
                        <a:pt x="14069" y="15777"/>
                        <a:pt x="14069" y="13726"/>
                      </a:cubicBezTo>
                      <a:lnTo>
                        <a:pt x="14069" y="1"/>
                      </a:lnTo>
                      <a:close/>
                    </a:path>
                  </a:pathLst>
                </a:custGeom>
                <a:solidFill>
                  <a:srgbClr val="74E2E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30"/>
                <p:cNvSpPr/>
                <p:nvPr/>
              </p:nvSpPr>
              <p:spPr>
                <a:xfrm>
                  <a:off x="780590" y="3078407"/>
                  <a:ext cx="379822" cy="493777"/>
                </a:xfrm>
                <a:custGeom>
                  <a:avLst/>
                  <a:gdLst/>
                  <a:ahLst/>
                  <a:cxnLst/>
                  <a:rect l="l" t="t" r="r" b="b"/>
                  <a:pathLst>
                    <a:path w="13409" h="17432" extrusionOk="0">
                      <a:moveTo>
                        <a:pt x="11701" y="1"/>
                      </a:moveTo>
                      <a:lnTo>
                        <a:pt x="11701" y="12469"/>
                      </a:lnTo>
                      <a:cubicBezTo>
                        <a:pt x="11701" y="14507"/>
                        <a:pt x="10258" y="16161"/>
                        <a:pt x="8551" y="16161"/>
                      </a:cubicBezTo>
                      <a:lnTo>
                        <a:pt x="716" y="16161"/>
                      </a:lnTo>
                      <a:cubicBezTo>
                        <a:pt x="451" y="16161"/>
                        <a:pt x="226" y="16108"/>
                        <a:pt x="1" y="16042"/>
                      </a:cubicBezTo>
                      <a:lnTo>
                        <a:pt x="1" y="16042"/>
                      </a:lnTo>
                      <a:cubicBezTo>
                        <a:pt x="557" y="16876"/>
                        <a:pt x="1443" y="17432"/>
                        <a:pt x="2436" y="17432"/>
                      </a:cubicBezTo>
                      <a:lnTo>
                        <a:pt x="10311" y="17432"/>
                      </a:lnTo>
                      <a:cubicBezTo>
                        <a:pt x="12032" y="17432"/>
                        <a:pt x="13408" y="15777"/>
                        <a:pt x="13408" y="13726"/>
                      </a:cubicBezTo>
                      <a:lnTo>
                        <a:pt x="13408" y="1"/>
                      </a:lnTo>
                      <a:close/>
                    </a:path>
                  </a:pathLst>
                </a:custGeom>
                <a:solidFill>
                  <a:srgbClr val="3FB6D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30"/>
                <p:cNvSpPr/>
                <p:nvPr/>
              </p:nvSpPr>
              <p:spPr>
                <a:xfrm>
                  <a:off x="810218" y="3186017"/>
                  <a:ext cx="236209" cy="251590"/>
                </a:xfrm>
                <a:custGeom>
                  <a:avLst/>
                  <a:gdLst/>
                  <a:ahLst/>
                  <a:cxnLst/>
                  <a:rect l="l" t="t" r="r" b="b"/>
                  <a:pathLst>
                    <a:path w="8339" h="8882" extrusionOk="0">
                      <a:moveTo>
                        <a:pt x="4196" y="1"/>
                      </a:moveTo>
                      <a:cubicBezTo>
                        <a:pt x="1880" y="1"/>
                        <a:pt x="0" y="1986"/>
                        <a:pt x="0" y="4421"/>
                      </a:cubicBezTo>
                      <a:cubicBezTo>
                        <a:pt x="0" y="6896"/>
                        <a:pt x="1880" y="8881"/>
                        <a:pt x="4196" y="8881"/>
                      </a:cubicBezTo>
                      <a:cubicBezTo>
                        <a:pt x="6459" y="8881"/>
                        <a:pt x="8339" y="6896"/>
                        <a:pt x="8339" y="4421"/>
                      </a:cubicBezTo>
                      <a:cubicBezTo>
                        <a:pt x="8339" y="1986"/>
                        <a:pt x="6459" y="1"/>
                        <a:pt x="419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30"/>
                <p:cNvSpPr/>
                <p:nvPr/>
              </p:nvSpPr>
              <p:spPr>
                <a:xfrm>
                  <a:off x="1293090" y="3219016"/>
                  <a:ext cx="218591" cy="220092"/>
                </a:xfrm>
                <a:custGeom>
                  <a:avLst/>
                  <a:gdLst/>
                  <a:ahLst/>
                  <a:cxnLst/>
                  <a:rect l="l" t="t" r="r" b="b"/>
                  <a:pathLst>
                    <a:path w="7717" h="7770" extrusionOk="0">
                      <a:moveTo>
                        <a:pt x="3865" y="1430"/>
                      </a:moveTo>
                      <a:cubicBezTo>
                        <a:pt x="5189" y="1430"/>
                        <a:pt x="6287" y="2541"/>
                        <a:pt x="6287" y="3865"/>
                      </a:cubicBezTo>
                      <a:cubicBezTo>
                        <a:pt x="6287" y="5241"/>
                        <a:pt x="5189" y="6287"/>
                        <a:pt x="3865" y="6287"/>
                      </a:cubicBezTo>
                      <a:cubicBezTo>
                        <a:pt x="2542" y="6287"/>
                        <a:pt x="1430" y="5241"/>
                        <a:pt x="1430" y="3865"/>
                      </a:cubicBezTo>
                      <a:cubicBezTo>
                        <a:pt x="1430" y="2541"/>
                        <a:pt x="2542" y="1430"/>
                        <a:pt x="3865" y="1430"/>
                      </a:cubicBezTo>
                      <a:close/>
                      <a:moveTo>
                        <a:pt x="3865" y="0"/>
                      </a:moveTo>
                      <a:cubicBezTo>
                        <a:pt x="1708" y="0"/>
                        <a:pt x="0" y="1708"/>
                        <a:pt x="0" y="3865"/>
                      </a:cubicBezTo>
                      <a:cubicBezTo>
                        <a:pt x="0" y="6009"/>
                        <a:pt x="1708" y="7769"/>
                        <a:pt x="3865" y="7769"/>
                      </a:cubicBezTo>
                      <a:cubicBezTo>
                        <a:pt x="6009" y="7769"/>
                        <a:pt x="7717" y="6009"/>
                        <a:pt x="7717" y="3865"/>
                      </a:cubicBezTo>
                      <a:cubicBezTo>
                        <a:pt x="7717" y="1708"/>
                        <a:pt x="6009" y="0"/>
                        <a:pt x="3865" y="0"/>
                      </a:cubicBezTo>
                      <a:close/>
                    </a:path>
                  </a:pathLst>
                </a:custGeom>
                <a:solidFill>
                  <a:srgbClr val="8D7D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30"/>
                <p:cNvSpPr/>
                <p:nvPr/>
              </p:nvSpPr>
              <p:spPr>
                <a:xfrm>
                  <a:off x="1046400" y="3159787"/>
                  <a:ext cx="337446" cy="393673"/>
                </a:xfrm>
                <a:custGeom>
                  <a:avLst/>
                  <a:gdLst/>
                  <a:ahLst/>
                  <a:cxnLst/>
                  <a:rect l="l" t="t" r="r" b="b"/>
                  <a:pathLst>
                    <a:path w="11913" h="13898" extrusionOk="0">
                      <a:moveTo>
                        <a:pt x="1" y="0"/>
                      </a:moveTo>
                      <a:lnTo>
                        <a:pt x="1" y="10853"/>
                      </a:lnTo>
                      <a:cubicBezTo>
                        <a:pt x="1" y="12507"/>
                        <a:pt x="1205" y="13897"/>
                        <a:pt x="2648" y="13897"/>
                      </a:cubicBezTo>
                      <a:lnTo>
                        <a:pt x="9265" y="13897"/>
                      </a:lnTo>
                      <a:cubicBezTo>
                        <a:pt x="10695" y="13897"/>
                        <a:pt x="11912" y="12507"/>
                        <a:pt x="11912" y="10853"/>
                      </a:cubicBezTo>
                      <a:lnTo>
                        <a:pt x="11912"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30"/>
                <p:cNvSpPr/>
                <p:nvPr/>
              </p:nvSpPr>
              <p:spPr>
                <a:xfrm>
                  <a:off x="1063282" y="3159787"/>
                  <a:ext cx="320564" cy="393673"/>
                </a:xfrm>
                <a:custGeom>
                  <a:avLst/>
                  <a:gdLst/>
                  <a:ahLst/>
                  <a:cxnLst/>
                  <a:rect l="l" t="t" r="r" b="b"/>
                  <a:pathLst>
                    <a:path w="11317" h="13898" extrusionOk="0">
                      <a:moveTo>
                        <a:pt x="9768" y="0"/>
                      </a:moveTo>
                      <a:lnTo>
                        <a:pt x="9768" y="9860"/>
                      </a:lnTo>
                      <a:cubicBezTo>
                        <a:pt x="9768" y="11462"/>
                        <a:pt x="8669" y="12785"/>
                        <a:pt x="7174" y="12785"/>
                      </a:cubicBezTo>
                      <a:lnTo>
                        <a:pt x="609" y="12785"/>
                      </a:lnTo>
                      <a:cubicBezTo>
                        <a:pt x="397" y="12785"/>
                        <a:pt x="172" y="12785"/>
                        <a:pt x="0" y="12732"/>
                      </a:cubicBezTo>
                      <a:lnTo>
                        <a:pt x="0" y="12732"/>
                      </a:lnTo>
                      <a:cubicBezTo>
                        <a:pt x="503" y="13394"/>
                        <a:pt x="1218" y="13897"/>
                        <a:pt x="2052" y="13897"/>
                      </a:cubicBezTo>
                      <a:lnTo>
                        <a:pt x="8669" y="13897"/>
                      </a:lnTo>
                      <a:cubicBezTo>
                        <a:pt x="10099" y="13897"/>
                        <a:pt x="11316" y="12507"/>
                        <a:pt x="11316" y="10853"/>
                      </a:cubicBezTo>
                      <a:lnTo>
                        <a:pt x="1131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42" name="Google Shape;742;p30"/>
                <p:cNvGrpSpPr/>
                <p:nvPr/>
              </p:nvGrpSpPr>
              <p:grpSpPr>
                <a:xfrm>
                  <a:off x="1121746" y="3308243"/>
                  <a:ext cx="164233" cy="80247"/>
                  <a:chOff x="2774143" y="4536556"/>
                  <a:chExt cx="320455" cy="156580"/>
                </a:xfrm>
              </p:grpSpPr>
              <p:sp>
                <p:nvSpPr>
                  <p:cNvPr id="743" name="Google Shape;743;p30"/>
                  <p:cNvSpPr/>
                  <p:nvPr/>
                </p:nvSpPr>
                <p:spPr>
                  <a:xfrm>
                    <a:off x="2774143" y="4562865"/>
                    <a:ext cx="112751" cy="98104"/>
                  </a:xfrm>
                  <a:custGeom>
                    <a:avLst/>
                    <a:gdLst/>
                    <a:ahLst/>
                    <a:cxnLst/>
                    <a:rect l="l" t="t" r="r" b="b"/>
                    <a:pathLst>
                      <a:path w="2040" h="1775" extrusionOk="0">
                        <a:moveTo>
                          <a:pt x="292" y="1"/>
                        </a:moveTo>
                        <a:cubicBezTo>
                          <a:pt x="173" y="1"/>
                          <a:pt x="94" y="14"/>
                          <a:pt x="67" y="27"/>
                        </a:cubicBezTo>
                        <a:cubicBezTo>
                          <a:pt x="27" y="40"/>
                          <a:pt x="1" y="67"/>
                          <a:pt x="1" y="107"/>
                        </a:cubicBezTo>
                        <a:cubicBezTo>
                          <a:pt x="1" y="146"/>
                          <a:pt x="27" y="173"/>
                          <a:pt x="54" y="186"/>
                        </a:cubicBezTo>
                        <a:cubicBezTo>
                          <a:pt x="94" y="199"/>
                          <a:pt x="147" y="212"/>
                          <a:pt x="226" y="212"/>
                        </a:cubicBezTo>
                        <a:cubicBezTo>
                          <a:pt x="279" y="226"/>
                          <a:pt x="319" y="239"/>
                          <a:pt x="345" y="252"/>
                        </a:cubicBezTo>
                        <a:cubicBezTo>
                          <a:pt x="385" y="265"/>
                          <a:pt x="411" y="292"/>
                          <a:pt x="451" y="358"/>
                        </a:cubicBezTo>
                        <a:lnTo>
                          <a:pt x="835" y="887"/>
                        </a:lnTo>
                        <a:lnTo>
                          <a:pt x="782" y="967"/>
                        </a:lnTo>
                        <a:lnTo>
                          <a:pt x="729" y="1033"/>
                        </a:lnTo>
                        <a:lnTo>
                          <a:pt x="636" y="1165"/>
                        </a:lnTo>
                        <a:cubicBezTo>
                          <a:pt x="597" y="1205"/>
                          <a:pt x="544" y="1271"/>
                          <a:pt x="477" y="1364"/>
                        </a:cubicBezTo>
                        <a:cubicBezTo>
                          <a:pt x="464" y="1390"/>
                          <a:pt x="438" y="1404"/>
                          <a:pt x="411" y="1417"/>
                        </a:cubicBezTo>
                        <a:cubicBezTo>
                          <a:pt x="385" y="1430"/>
                          <a:pt x="358" y="1443"/>
                          <a:pt x="319" y="1443"/>
                        </a:cubicBezTo>
                        <a:cubicBezTo>
                          <a:pt x="266" y="1443"/>
                          <a:pt x="213" y="1457"/>
                          <a:pt x="173" y="1470"/>
                        </a:cubicBezTo>
                        <a:cubicBezTo>
                          <a:pt x="120" y="1483"/>
                          <a:pt x="94" y="1509"/>
                          <a:pt x="94" y="1562"/>
                        </a:cubicBezTo>
                        <a:cubicBezTo>
                          <a:pt x="94" y="1576"/>
                          <a:pt x="94" y="1602"/>
                          <a:pt x="107" y="1615"/>
                        </a:cubicBezTo>
                        <a:cubicBezTo>
                          <a:pt x="120" y="1629"/>
                          <a:pt x="133" y="1642"/>
                          <a:pt x="147" y="1642"/>
                        </a:cubicBezTo>
                        <a:cubicBezTo>
                          <a:pt x="160" y="1655"/>
                          <a:pt x="186" y="1655"/>
                          <a:pt x="199" y="1668"/>
                        </a:cubicBezTo>
                        <a:lnTo>
                          <a:pt x="385" y="1668"/>
                        </a:lnTo>
                        <a:cubicBezTo>
                          <a:pt x="438" y="1655"/>
                          <a:pt x="491" y="1655"/>
                          <a:pt x="544" y="1655"/>
                        </a:cubicBezTo>
                        <a:cubicBezTo>
                          <a:pt x="570" y="1655"/>
                          <a:pt x="597" y="1655"/>
                          <a:pt x="623" y="1668"/>
                        </a:cubicBezTo>
                        <a:lnTo>
                          <a:pt x="822" y="1668"/>
                        </a:lnTo>
                        <a:cubicBezTo>
                          <a:pt x="848" y="1668"/>
                          <a:pt x="888" y="1655"/>
                          <a:pt x="927" y="1655"/>
                        </a:cubicBezTo>
                        <a:cubicBezTo>
                          <a:pt x="954" y="1642"/>
                          <a:pt x="980" y="1615"/>
                          <a:pt x="980" y="1562"/>
                        </a:cubicBezTo>
                        <a:cubicBezTo>
                          <a:pt x="980" y="1549"/>
                          <a:pt x="967" y="1536"/>
                          <a:pt x="954" y="1509"/>
                        </a:cubicBezTo>
                        <a:cubicBezTo>
                          <a:pt x="927" y="1483"/>
                          <a:pt x="874" y="1470"/>
                          <a:pt x="808" y="1470"/>
                        </a:cubicBezTo>
                        <a:cubicBezTo>
                          <a:pt x="769" y="1470"/>
                          <a:pt x="755" y="1470"/>
                          <a:pt x="742" y="1457"/>
                        </a:cubicBezTo>
                        <a:cubicBezTo>
                          <a:pt x="742" y="1457"/>
                          <a:pt x="729" y="1443"/>
                          <a:pt x="729" y="1430"/>
                        </a:cubicBezTo>
                        <a:cubicBezTo>
                          <a:pt x="729" y="1417"/>
                          <a:pt x="742" y="1404"/>
                          <a:pt x="755" y="1377"/>
                        </a:cubicBezTo>
                        <a:cubicBezTo>
                          <a:pt x="782" y="1351"/>
                          <a:pt x="795" y="1324"/>
                          <a:pt x="808" y="1311"/>
                        </a:cubicBezTo>
                        <a:cubicBezTo>
                          <a:pt x="835" y="1271"/>
                          <a:pt x="861" y="1245"/>
                          <a:pt x="888" y="1218"/>
                        </a:cubicBezTo>
                        <a:cubicBezTo>
                          <a:pt x="901" y="1179"/>
                          <a:pt x="941" y="1139"/>
                          <a:pt x="980" y="1086"/>
                        </a:cubicBezTo>
                        <a:cubicBezTo>
                          <a:pt x="1007" y="1126"/>
                          <a:pt x="1047" y="1165"/>
                          <a:pt x="1086" y="1218"/>
                        </a:cubicBezTo>
                        <a:cubicBezTo>
                          <a:pt x="1113" y="1258"/>
                          <a:pt x="1152" y="1298"/>
                          <a:pt x="1179" y="1337"/>
                        </a:cubicBezTo>
                        <a:cubicBezTo>
                          <a:pt x="1205" y="1377"/>
                          <a:pt x="1219" y="1417"/>
                          <a:pt x="1245" y="1457"/>
                        </a:cubicBezTo>
                        <a:cubicBezTo>
                          <a:pt x="1258" y="1483"/>
                          <a:pt x="1272" y="1496"/>
                          <a:pt x="1272" y="1509"/>
                        </a:cubicBezTo>
                        <a:cubicBezTo>
                          <a:pt x="1272" y="1536"/>
                          <a:pt x="1258" y="1549"/>
                          <a:pt x="1258" y="1549"/>
                        </a:cubicBezTo>
                        <a:lnTo>
                          <a:pt x="1205" y="1562"/>
                        </a:lnTo>
                        <a:cubicBezTo>
                          <a:pt x="1179" y="1576"/>
                          <a:pt x="1166" y="1589"/>
                          <a:pt x="1152" y="1602"/>
                        </a:cubicBezTo>
                        <a:cubicBezTo>
                          <a:pt x="1152" y="1629"/>
                          <a:pt x="1152" y="1642"/>
                          <a:pt x="1152" y="1655"/>
                        </a:cubicBezTo>
                        <a:cubicBezTo>
                          <a:pt x="1152" y="1682"/>
                          <a:pt x="1166" y="1708"/>
                          <a:pt x="1179" y="1734"/>
                        </a:cubicBezTo>
                        <a:cubicBezTo>
                          <a:pt x="1219" y="1761"/>
                          <a:pt x="1258" y="1774"/>
                          <a:pt x="1324" y="1774"/>
                        </a:cubicBezTo>
                        <a:cubicBezTo>
                          <a:pt x="1364" y="1774"/>
                          <a:pt x="1404" y="1774"/>
                          <a:pt x="1444" y="1761"/>
                        </a:cubicBezTo>
                        <a:lnTo>
                          <a:pt x="1708" y="1761"/>
                        </a:lnTo>
                        <a:cubicBezTo>
                          <a:pt x="1761" y="1774"/>
                          <a:pt x="1814" y="1774"/>
                          <a:pt x="1867" y="1774"/>
                        </a:cubicBezTo>
                        <a:cubicBezTo>
                          <a:pt x="1907" y="1774"/>
                          <a:pt x="1947" y="1761"/>
                          <a:pt x="1986" y="1761"/>
                        </a:cubicBezTo>
                        <a:cubicBezTo>
                          <a:pt x="2013" y="1748"/>
                          <a:pt x="2039" y="1721"/>
                          <a:pt x="2039" y="1668"/>
                        </a:cubicBezTo>
                        <a:cubicBezTo>
                          <a:pt x="2039" y="1642"/>
                          <a:pt x="2013" y="1615"/>
                          <a:pt x="1986" y="1602"/>
                        </a:cubicBezTo>
                        <a:cubicBezTo>
                          <a:pt x="1960" y="1589"/>
                          <a:pt x="1933" y="1576"/>
                          <a:pt x="1880" y="1576"/>
                        </a:cubicBezTo>
                        <a:lnTo>
                          <a:pt x="1774" y="1576"/>
                        </a:lnTo>
                        <a:cubicBezTo>
                          <a:pt x="1735" y="1562"/>
                          <a:pt x="1708" y="1562"/>
                          <a:pt x="1669" y="1549"/>
                        </a:cubicBezTo>
                        <a:cubicBezTo>
                          <a:pt x="1655" y="1536"/>
                          <a:pt x="1629" y="1536"/>
                          <a:pt x="1602" y="1509"/>
                        </a:cubicBezTo>
                        <a:cubicBezTo>
                          <a:pt x="1589" y="1496"/>
                          <a:pt x="1563" y="1457"/>
                          <a:pt x="1523" y="1417"/>
                        </a:cubicBezTo>
                        <a:cubicBezTo>
                          <a:pt x="1483" y="1364"/>
                          <a:pt x="1430" y="1298"/>
                          <a:pt x="1364" y="1218"/>
                        </a:cubicBezTo>
                        <a:cubicBezTo>
                          <a:pt x="1298" y="1126"/>
                          <a:pt x="1219" y="1020"/>
                          <a:pt x="1126" y="887"/>
                        </a:cubicBezTo>
                        <a:cubicBezTo>
                          <a:pt x="1179" y="808"/>
                          <a:pt x="1219" y="742"/>
                          <a:pt x="1272" y="676"/>
                        </a:cubicBezTo>
                        <a:cubicBezTo>
                          <a:pt x="1311" y="609"/>
                          <a:pt x="1364" y="543"/>
                          <a:pt x="1430" y="464"/>
                        </a:cubicBezTo>
                        <a:cubicBezTo>
                          <a:pt x="1470" y="424"/>
                          <a:pt x="1510" y="384"/>
                          <a:pt x="1549" y="371"/>
                        </a:cubicBezTo>
                        <a:cubicBezTo>
                          <a:pt x="1576" y="358"/>
                          <a:pt x="1629" y="345"/>
                          <a:pt x="1682" y="345"/>
                        </a:cubicBezTo>
                        <a:lnTo>
                          <a:pt x="1933" y="345"/>
                        </a:lnTo>
                        <a:cubicBezTo>
                          <a:pt x="1960" y="345"/>
                          <a:pt x="1986" y="332"/>
                          <a:pt x="1999" y="318"/>
                        </a:cubicBezTo>
                        <a:cubicBezTo>
                          <a:pt x="2013" y="292"/>
                          <a:pt x="2013" y="279"/>
                          <a:pt x="2013" y="252"/>
                        </a:cubicBezTo>
                        <a:cubicBezTo>
                          <a:pt x="2013" y="173"/>
                          <a:pt x="1986" y="133"/>
                          <a:pt x="1933" y="133"/>
                        </a:cubicBezTo>
                        <a:lnTo>
                          <a:pt x="1245" y="133"/>
                        </a:lnTo>
                        <a:cubicBezTo>
                          <a:pt x="1192" y="133"/>
                          <a:pt x="1152" y="146"/>
                          <a:pt x="1126" y="159"/>
                        </a:cubicBezTo>
                        <a:cubicBezTo>
                          <a:pt x="1086" y="186"/>
                          <a:pt x="1073" y="212"/>
                          <a:pt x="1073" y="252"/>
                        </a:cubicBezTo>
                        <a:cubicBezTo>
                          <a:pt x="1073" y="279"/>
                          <a:pt x="1086" y="305"/>
                          <a:pt x="1099" y="318"/>
                        </a:cubicBezTo>
                        <a:cubicBezTo>
                          <a:pt x="1126" y="332"/>
                          <a:pt x="1139" y="332"/>
                          <a:pt x="1152" y="345"/>
                        </a:cubicBezTo>
                        <a:cubicBezTo>
                          <a:pt x="1166" y="345"/>
                          <a:pt x="1179" y="358"/>
                          <a:pt x="1179" y="358"/>
                        </a:cubicBezTo>
                        <a:cubicBezTo>
                          <a:pt x="1179" y="371"/>
                          <a:pt x="1166" y="398"/>
                          <a:pt x="1139" y="437"/>
                        </a:cubicBezTo>
                        <a:cubicBezTo>
                          <a:pt x="1126" y="464"/>
                          <a:pt x="1099" y="504"/>
                          <a:pt x="1073" y="543"/>
                        </a:cubicBezTo>
                        <a:lnTo>
                          <a:pt x="980" y="689"/>
                        </a:lnTo>
                        <a:cubicBezTo>
                          <a:pt x="941" y="636"/>
                          <a:pt x="901" y="583"/>
                          <a:pt x="861" y="530"/>
                        </a:cubicBezTo>
                        <a:cubicBezTo>
                          <a:pt x="835" y="490"/>
                          <a:pt x="808" y="437"/>
                          <a:pt x="782" y="411"/>
                        </a:cubicBezTo>
                        <a:cubicBezTo>
                          <a:pt x="755" y="371"/>
                          <a:pt x="729" y="332"/>
                          <a:pt x="716" y="305"/>
                        </a:cubicBezTo>
                        <a:cubicBezTo>
                          <a:pt x="702" y="279"/>
                          <a:pt x="702" y="265"/>
                          <a:pt x="702" y="252"/>
                        </a:cubicBezTo>
                        <a:cubicBezTo>
                          <a:pt x="702" y="239"/>
                          <a:pt x="702" y="226"/>
                          <a:pt x="729" y="226"/>
                        </a:cubicBezTo>
                        <a:lnTo>
                          <a:pt x="808" y="226"/>
                        </a:lnTo>
                        <a:cubicBezTo>
                          <a:pt x="848" y="226"/>
                          <a:pt x="888" y="212"/>
                          <a:pt x="901" y="186"/>
                        </a:cubicBezTo>
                        <a:cubicBezTo>
                          <a:pt x="927" y="173"/>
                          <a:pt x="941" y="146"/>
                          <a:pt x="941" y="120"/>
                        </a:cubicBezTo>
                        <a:cubicBezTo>
                          <a:pt x="941" y="107"/>
                          <a:pt x="941" y="93"/>
                          <a:pt x="927" y="80"/>
                        </a:cubicBezTo>
                        <a:cubicBezTo>
                          <a:pt x="927" y="67"/>
                          <a:pt x="927" y="54"/>
                          <a:pt x="901" y="40"/>
                        </a:cubicBezTo>
                        <a:cubicBezTo>
                          <a:pt x="901" y="27"/>
                          <a:pt x="874" y="27"/>
                          <a:pt x="848" y="14"/>
                        </a:cubicBezTo>
                        <a:cubicBezTo>
                          <a:pt x="822" y="1"/>
                          <a:pt x="782" y="1"/>
                          <a:pt x="729" y="1"/>
                        </a:cubicBezTo>
                        <a:close/>
                      </a:path>
                    </a:pathLst>
                  </a:custGeom>
                  <a:solidFill>
                    <a:srgbClr val="233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30"/>
                  <p:cNvSpPr/>
                  <p:nvPr/>
                </p:nvSpPr>
                <p:spPr>
                  <a:xfrm>
                    <a:off x="2897782" y="4536556"/>
                    <a:ext cx="65882" cy="66600"/>
                  </a:xfrm>
                  <a:custGeom>
                    <a:avLst/>
                    <a:gdLst/>
                    <a:ahLst/>
                    <a:cxnLst/>
                    <a:rect l="l" t="t" r="r" b="b"/>
                    <a:pathLst>
                      <a:path w="1192" h="1205" extrusionOk="0">
                        <a:moveTo>
                          <a:pt x="596" y="0"/>
                        </a:moveTo>
                        <a:cubicBezTo>
                          <a:pt x="557" y="0"/>
                          <a:pt x="530" y="13"/>
                          <a:pt x="504" y="40"/>
                        </a:cubicBezTo>
                        <a:cubicBezTo>
                          <a:pt x="477" y="53"/>
                          <a:pt x="477" y="80"/>
                          <a:pt x="477" y="106"/>
                        </a:cubicBezTo>
                        <a:cubicBezTo>
                          <a:pt x="477" y="159"/>
                          <a:pt x="477" y="212"/>
                          <a:pt x="477" y="278"/>
                        </a:cubicBezTo>
                        <a:cubicBezTo>
                          <a:pt x="477" y="331"/>
                          <a:pt x="477" y="410"/>
                          <a:pt x="477" y="490"/>
                        </a:cubicBezTo>
                        <a:lnTo>
                          <a:pt x="93" y="490"/>
                        </a:lnTo>
                        <a:cubicBezTo>
                          <a:pt x="67" y="490"/>
                          <a:pt x="54" y="503"/>
                          <a:pt x="27" y="516"/>
                        </a:cubicBezTo>
                        <a:cubicBezTo>
                          <a:pt x="1" y="543"/>
                          <a:pt x="1" y="569"/>
                          <a:pt x="1" y="609"/>
                        </a:cubicBezTo>
                        <a:cubicBezTo>
                          <a:pt x="1" y="649"/>
                          <a:pt x="1" y="688"/>
                          <a:pt x="27" y="702"/>
                        </a:cubicBezTo>
                        <a:cubicBezTo>
                          <a:pt x="54" y="728"/>
                          <a:pt x="80" y="728"/>
                          <a:pt x="93" y="728"/>
                        </a:cubicBezTo>
                        <a:lnTo>
                          <a:pt x="252" y="728"/>
                        </a:lnTo>
                        <a:cubicBezTo>
                          <a:pt x="318" y="728"/>
                          <a:pt x="398" y="728"/>
                          <a:pt x="477" y="715"/>
                        </a:cubicBezTo>
                        <a:lnTo>
                          <a:pt x="477" y="715"/>
                        </a:lnTo>
                        <a:cubicBezTo>
                          <a:pt x="477" y="781"/>
                          <a:pt x="464" y="860"/>
                          <a:pt x="464" y="940"/>
                        </a:cubicBezTo>
                        <a:cubicBezTo>
                          <a:pt x="464" y="1006"/>
                          <a:pt x="464" y="1072"/>
                          <a:pt x="464" y="1112"/>
                        </a:cubicBezTo>
                        <a:cubicBezTo>
                          <a:pt x="464" y="1125"/>
                          <a:pt x="477" y="1152"/>
                          <a:pt x="490" y="1165"/>
                        </a:cubicBezTo>
                        <a:cubicBezTo>
                          <a:pt x="517" y="1191"/>
                          <a:pt x="543" y="1205"/>
                          <a:pt x="583" y="1205"/>
                        </a:cubicBezTo>
                        <a:cubicBezTo>
                          <a:pt x="636" y="1205"/>
                          <a:pt x="662" y="1191"/>
                          <a:pt x="689" y="1165"/>
                        </a:cubicBezTo>
                        <a:cubicBezTo>
                          <a:pt x="702" y="1138"/>
                          <a:pt x="715" y="1125"/>
                          <a:pt x="715" y="1112"/>
                        </a:cubicBezTo>
                        <a:lnTo>
                          <a:pt x="715" y="715"/>
                        </a:lnTo>
                        <a:lnTo>
                          <a:pt x="1086" y="715"/>
                        </a:lnTo>
                        <a:cubicBezTo>
                          <a:pt x="1112" y="715"/>
                          <a:pt x="1139" y="715"/>
                          <a:pt x="1165" y="688"/>
                        </a:cubicBezTo>
                        <a:cubicBezTo>
                          <a:pt x="1179" y="662"/>
                          <a:pt x="1192" y="635"/>
                          <a:pt x="1192" y="596"/>
                        </a:cubicBezTo>
                        <a:cubicBezTo>
                          <a:pt x="1192" y="543"/>
                          <a:pt x="1192" y="516"/>
                          <a:pt x="1165" y="503"/>
                        </a:cubicBezTo>
                        <a:cubicBezTo>
                          <a:pt x="1152" y="477"/>
                          <a:pt x="1139" y="477"/>
                          <a:pt x="1112" y="477"/>
                        </a:cubicBezTo>
                        <a:lnTo>
                          <a:pt x="940" y="477"/>
                        </a:lnTo>
                        <a:cubicBezTo>
                          <a:pt x="874" y="490"/>
                          <a:pt x="808" y="490"/>
                          <a:pt x="715" y="490"/>
                        </a:cubicBezTo>
                        <a:lnTo>
                          <a:pt x="715" y="278"/>
                        </a:lnTo>
                        <a:cubicBezTo>
                          <a:pt x="715" y="212"/>
                          <a:pt x="729" y="159"/>
                          <a:pt x="729" y="106"/>
                        </a:cubicBezTo>
                        <a:cubicBezTo>
                          <a:pt x="729" y="80"/>
                          <a:pt x="715" y="53"/>
                          <a:pt x="689" y="40"/>
                        </a:cubicBezTo>
                        <a:cubicBezTo>
                          <a:pt x="662" y="13"/>
                          <a:pt x="636" y="0"/>
                          <a:pt x="596" y="0"/>
                        </a:cubicBezTo>
                        <a:close/>
                      </a:path>
                    </a:pathLst>
                  </a:custGeom>
                  <a:solidFill>
                    <a:srgbClr val="233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30"/>
                  <p:cNvSpPr/>
                  <p:nvPr/>
                </p:nvSpPr>
                <p:spPr>
                  <a:xfrm>
                    <a:off x="2967311" y="4565794"/>
                    <a:ext cx="127287" cy="127342"/>
                  </a:xfrm>
                  <a:custGeom>
                    <a:avLst/>
                    <a:gdLst/>
                    <a:ahLst/>
                    <a:cxnLst/>
                    <a:rect l="l" t="t" r="r" b="b"/>
                    <a:pathLst>
                      <a:path w="2303" h="2304" extrusionOk="0">
                        <a:moveTo>
                          <a:pt x="225" y="1"/>
                        </a:moveTo>
                        <a:cubicBezTo>
                          <a:pt x="172" y="1"/>
                          <a:pt x="119" y="14"/>
                          <a:pt x="66" y="40"/>
                        </a:cubicBezTo>
                        <a:cubicBezTo>
                          <a:pt x="27" y="54"/>
                          <a:pt x="0" y="80"/>
                          <a:pt x="0" y="133"/>
                        </a:cubicBezTo>
                        <a:cubicBezTo>
                          <a:pt x="0" y="173"/>
                          <a:pt x="27" y="199"/>
                          <a:pt x="79" y="212"/>
                        </a:cubicBezTo>
                        <a:cubicBezTo>
                          <a:pt x="119" y="212"/>
                          <a:pt x="199" y="226"/>
                          <a:pt x="291" y="226"/>
                        </a:cubicBezTo>
                        <a:lnTo>
                          <a:pt x="371" y="226"/>
                        </a:lnTo>
                        <a:cubicBezTo>
                          <a:pt x="384" y="226"/>
                          <a:pt x="397" y="239"/>
                          <a:pt x="424" y="239"/>
                        </a:cubicBezTo>
                        <a:cubicBezTo>
                          <a:pt x="437" y="252"/>
                          <a:pt x="450" y="252"/>
                          <a:pt x="450" y="279"/>
                        </a:cubicBezTo>
                        <a:cubicBezTo>
                          <a:pt x="463" y="292"/>
                          <a:pt x="477" y="305"/>
                          <a:pt x="490" y="331"/>
                        </a:cubicBezTo>
                        <a:lnTo>
                          <a:pt x="1231" y="1655"/>
                        </a:lnTo>
                        <a:cubicBezTo>
                          <a:pt x="1191" y="1734"/>
                          <a:pt x="1165" y="1801"/>
                          <a:pt x="1125" y="1854"/>
                        </a:cubicBezTo>
                        <a:cubicBezTo>
                          <a:pt x="1099" y="1906"/>
                          <a:pt x="1059" y="1946"/>
                          <a:pt x="1019" y="1986"/>
                        </a:cubicBezTo>
                        <a:cubicBezTo>
                          <a:pt x="993" y="2012"/>
                          <a:pt x="953" y="2039"/>
                          <a:pt x="913" y="2065"/>
                        </a:cubicBezTo>
                        <a:cubicBezTo>
                          <a:pt x="874" y="2079"/>
                          <a:pt x="821" y="2092"/>
                          <a:pt x="781" y="2092"/>
                        </a:cubicBezTo>
                        <a:cubicBezTo>
                          <a:pt x="715" y="2092"/>
                          <a:pt x="649" y="2079"/>
                          <a:pt x="609" y="2039"/>
                        </a:cubicBezTo>
                        <a:cubicBezTo>
                          <a:pt x="556" y="2012"/>
                          <a:pt x="529" y="1973"/>
                          <a:pt x="529" y="1933"/>
                        </a:cubicBezTo>
                        <a:cubicBezTo>
                          <a:pt x="529" y="1906"/>
                          <a:pt x="543" y="1893"/>
                          <a:pt x="556" y="1867"/>
                        </a:cubicBezTo>
                        <a:cubicBezTo>
                          <a:pt x="556" y="1854"/>
                          <a:pt x="582" y="1840"/>
                          <a:pt x="609" y="1840"/>
                        </a:cubicBezTo>
                        <a:lnTo>
                          <a:pt x="649" y="1840"/>
                        </a:lnTo>
                        <a:cubicBezTo>
                          <a:pt x="662" y="1827"/>
                          <a:pt x="675" y="1827"/>
                          <a:pt x="702" y="1814"/>
                        </a:cubicBezTo>
                        <a:cubicBezTo>
                          <a:pt x="715" y="1814"/>
                          <a:pt x="728" y="1801"/>
                          <a:pt x="728" y="1787"/>
                        </a:cubicBezTo>
                        <a:cubicBezTo>
                          <a:pt x="741" y="1761"/>
                          <a:pt x="754" y="1748"/>
                          <a:pt x="754" y="1721"/>
                        </a:cubicBezTo>
                        <a:cubicBezTo>
                          <a:pt x="754" y="1681"/>
                          <a:pt x="728" y="1655"/>
                          <a:pt x="702" y="1629"/>
                        </a:cubicBezTo>
                        <a:cubicBezTo>
                          <a:pt x="675" y="1615"/>
                          <a:pt x="649" y="1602"/>
                          <a:pt x="609" y="1602"/>
                        </a:cubicBezTo>
                        <a:cubicBezTo>
                          <a:pt x="582" y="1602"/>
                          <a:pt x="543" y="1615"/>
                          <a:pt x="516" y="1629"/>
                        </a:cubicBezTo>
                        <a:cubicBezTo>
                          <a:pt x="477" y="1642"/>
                          <a:pt x="450" y="1655"/>
                          <a:pt x="424" y="1681"/>
                        </a:cubicBezTo>
                        <a:cubicBezTo>
                          <a:pt x="397" y="1708"/>
                          <a:pt x="371" y="1748"/>
                          <a:pt x="357" y="1787"/>
                        </a:cubicBezTo>
                        <a:cubicBezTo>
                          <a:pt x="344" y="1827"/>
                          <a:pt x="331" y="1880"/>
                          <a:pt x="331" y="1933"/>
                        </a:cubicBezTo>
                        <a:cubicBezTo>
                          <a:pt x="331" y="1986"/>
                          <a:pt x="344" y="2039"/>
                          <a:pt x="371" y="2092"/>
                        </a:cubicBezTo>
                        <a:cubicBezTo>
                          <a:pt x="397" y="2131"/>
                          <a:pt x="424" y="2171"/>
                          <a:pt x="463" y="2198"/>
                        </a:cubicBezTo>
                        <a:cubicBezTo>
                          <a:pt x="503" y="2237"/>
                          <a:pt x="543" y="2264"/>
                          <a:pt x="582" y="2277"/>
                        </a:cubicBezTo>
                        <a:cubicBezTo>
                          <a:pt x="635" y="2290"/>
                          <a:pt x="688" y="2304"/>
                          <a:pt x="741" y="2304"/>
                        </a:cubicBezTo>
                        <a:cubicBezTo>
                          <a:pt x="847" y="2304"/>
                          <a:pt x="927" y="2277"/>
                          <a:pt x="1006" y="2237"/>
                        </a:cubicBezTo>
                        <a:cubicBezTo>
                          <a:pt x="1085" y="2198"/>
                          <a:pt x="1165" y="2145"/>
                          <a:pt x="1244" y="2052"/>
                        </a:cubicBezTo>
                        <a:cubicBezTo>
                          <a:pt x="1297" y="1986"/>
                          <a:pt x="1350" y="1906"/>
                          <a:pt x="1403" y="1801"/>
                        </a:cubicBezTo>
                        <a:cubicBezTo>
                          <a:pt x="1443" y="1695"/>
                          <a:pt x="1496" y="1589"/>
                          <a:pt x="1535" y="1443"/>
                        </a:cubicBezTo>
                        <a:lnTo>
                          <a:pt x="1919" y="371"/>
                        </a:lnTo>
                        <a:cubicBezTo>
                          <a:pt x="1932" y="331"/>
                          <a:pt x="1959" y="305"/>
                          <a:pt x="1972" y="305"/>
                        </a:cubicBezTo>
                        <a:cubicBezTo>
                          <a:pt x="1999" y="292"/>
                          <a:pt x="2038" y="279"/>
                          <a:pt x="2091" y="279"/>
                        </a:cubicBezTo>
                        <a:cubicBezTo>
                          <a:pt x="2144" y="279"/>
                          <a:pt x="2197" y="265"/>
                          <a:pt x="2237" y="252"/>
                        </a:cubicBezTo>
                        <a:cubicBezTo>
                          <a:pt x="2277" y="252"/>
                          <a:pt x="2303" y="212"/>
                          <a:pt x="2303" y="173"/>
                        </a:cubicBezTo>
                        <a:cubicBezTo>
                          <a:pt x="2303" y="133"/>
                          <a:pt x="2277" y="106"/>
                          <a:pt x="2237" y="93"/>
                        </a:cubicBezTo>
                        <a:cubicBezTo>
                          <a:pt x="2197" y="80"/>
                          <a:pt x="2157" y="67"/>
                          <a:pt x="2091" y="67"/>
                        </a:cubicBezTo>
                        <a:lnTo>
                          <a:pt x="1469" y="67"/>
                        </a:lnTo>
                        <a:cubicBezTo>
                          <a:pt x="1403" y="67"/>
                          <a:pt x="1377" y="80"/>
                          <a:pt x="1350" y="93"/>
                        </a:cubicBezTo>
                        <a:cubicBezTo>
                          <a:pt x="1337" y="106"/>
                          <a:pt x="1337" y="133"/>
                          <a:pt x="1337" y="173"/>
                        </a:cubicBezTo>
                        <a:cubicBezTo>
                          <a:pt x="1337" y="199"/>
                          <a:pt x="1337" y="226"/>
                          <a:pt x="1363" y="252"/>
                        </a:cubicBezTo>
                        <a:cubicBezTo>
                          <a:pt x="1390" y="265"/>
                          <a:pt x="1443" y="279"/>
                          <a:pt x="1496" y="279"/>
                        </a:cubicBezTo>
                        <a:cubicBezTo>
                          <a:pt x="1562" y="279"/>
                          <a:pt x="1602" y="292"/>
                          <a:pt x="1615" y="305"/>
                        </a:cubicBezTo>
                        <a:cubicBezTo>
                          <a:pt x="1628" y="305"/>
                          <a:pt x="1641" y="318"/>
                          <a:pt x="1641" y="345"/>
                        </a:cubicBezTo>
                        <a:cubicBezTo>
                          <a:pt x="1641" y="384"/>
                          <a:pt x="1628" y="424"/>
                          <a:pt x="1615" y="490"/>
                        </a:cubicBezTo>
                        <a:lnTo>
                          <a:pt x="1324" y="1364"/>
                        </a:lnTo>
                        <a:lnTo>
                          <a:pt x="807" y="384"/>
                        </a:lnTo>
                        <a:cubicBezTo>
                          <a:pt x="794" y="358"/>
                          <a:pt x="794" y="331"/>
                          <a:pt x="781" y="318"/>
                        </a:cubicBezTo>
                        <a:cubicBezTo>
                          <a:pt x="781" y="292"/>
                          <a:pt x="781" y="279"/>
                          <a:pt x="781" y="265"/>
                        </a:cubicBezTo>
                        <a:cubicBezTo>
                          <a:pt x="781" y="239"/>
                          <a:pt x="781" y="226"/>
                          <a:pt x="781" y="226"/>
                        </a:cubicBezTo>
                        <a:cubicBezTo>
                          <a:pt x="794" y="226"/>
                          <a:pt x="807" y="212"/>
                          <a:pt x="821" y="212"/>
                        </a:cubicBezTo>
                        <a:cubicBezTo>
                          <a:pt x="874" y="212"/>
                          <a:pt x="900" y="199"/>
                          <a:pt x="927" y="186"/>
                        </a:cubicBezTo>
                        <a:cubicBezTo>
                          <a:pt x="940" y="159"/>
                          <a:pt x="953" y="133"/>
                          <a:pt x="953" y="106"/>
                        </a:cubicBezTo>
                        <a:cubicBezTo>
                          <a:pt x="953" y="80"/>
                          <a:pt x="940" y="54"/>
                          <a:pt x="913" y="40"/>
                        </a:cubicBezTo>
                        <a:cubicBezTo>
                          <a:pt x="900" y="14"/>
                          <a:pt x="860" y="1"/>
                          <a:pt x="794" y="1"/>
                        </a:cubicBezTo>
                        <a:close/>
                      </a:path>
                    </a:pathLst>
                  </a:custGeom>
                  <a:solidFill>
                    <a:srgbClr val="233E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746" name="Google Shape;746;p30"/>
              <p:cNvSpPr/>
              <p:nvPr/>
            </p:nvSpPr>
            <p:spPr>
              <a:xfrm>
                <a:off x="1877005" y="3547058"/>
                <a:ext cx="199861" cy="25124"/>
              </a:xfrm>
              <a:custGeom>
                <a:avLst/>
                <a:gdLst/>
                <a:ahLst/>
                <a:cxnLst/>
                <a:rect l="l" t="t" r="r" b="b"/>
                <a:pathLst>
                  <a:path w="7056" h="887" extrusionOk="0">
                    <a:moveTo>
                      <a:pt x="1" y="0"/>
                    </a:moveTo>
                    <a:lnTo>
                      <a:pt x="1" y="887"/>
                    </a:lnTo>
                    <a:lnTo>
                      <a:pt x="7055" y="887"/>
                    </a:lnTo>
                    <a:lnTo>
                      <a:pt x="7055" y="0"/>
                    </a:lnTo>
                    <a:close/>
                  </a:path>
                </a:pathLst>
              </a:custGeom>
              <a:solidFill>
                <a:srgbClr val="8D7D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747" name="Google Shape;747;p30"/>
          <p:cNvGrpSpPr/>
          <p:nvPr/>
        </p:nvGrpSpPr>
        <p:grpSpPr>
          <a:xfrm>
            <a:off x="1517502" y="4056065"/>
            <a:ext cx="675314" cy="304797"/>
            <a:chOff x="4763863" y="259761"/>
            <a:chExt cx="766705" cy="346045"/>
          </a:xfrm>
        </p:grpSpPr>
        <p:sp>
          <p:nvSpPr>
            <p:cNvPr id="748" name="Google Shape;748;p30"/>
            <p:cNvSpPr/>
            <p:nvPr/>
          </p:nvSpPr>
          <p:spPr>
            <a:xfrm>
              <a:off x="4763863" y="392187"/>
              <a:ext cx="184436" cy="160946"/>
            </a:xfrm>
            <a:custGeom>
              <a:avLst/>
              <a:gdLst/>
              <a:ahLst/>
              <a:cxnLst/>
              <a:rect l="l" t="t" r="r" b="b"/>
              <a:pathLst>
                <a:path w="3337" h="2912" extrusionOk="0">
                  <a:moveTo>
                    <a:pt x="477" y="0"/>
                  </a:moveTo>
                  <a:cubicBezTo>
                    <a:pt x="279" y="0"/>
                    <a:pt x="147" y="13"/>
                    <a:pt x="94" y="40"/>
                  </a:cubicBezTo>
                  <a:cubicBezTo>
                    <a:pt x="27" y="66"/>
                    <a:pt x="1" y="106"/>
                    <a:pt x="1" y="172"/>
                  </a:cubicBezTo>
                  <a:cubicBezTo>
                    <a:pt x="1" y="238"/>
                    <a:pt x="27" y="291"/>
                    <a:pt x="80" y="304"/>
                  </a:cubicBezTo>
                  <a:cubicBezTo>
                    <a:pt x="147" y="331"/>
                    <a:pt x="239" y="344"/>
                    <a:pt x="358" y="344"/>
                  </a:cubicBezTo>
                  <a:cubicBezTo>
                    <a:pt x="451" y="357"/>
                    <a:pt x="517" y="371"/>
                    <a:pt x="570" y="397"/>
                  </a:cubicBezTo>
                  <a:cubicBezTo>
                    <a:pt x="610" y="424"/>
                    <a:pt x="676" y="477"/>
                    <a:pt x="742" y="569"/>
                  </a:cubicBezTo>
                  <a:lnTo>
                    <a:pt x="1364" y="1456"/>
                  </a:lnTo>
                  <a:lnTo>
                    <a:pt x="1272" y="1575"/>
                  </a:lnTo>
                  <a:lnTo>
                    <a:pt x="1179" y="1707"/>
                  </a:lnTo>
                  <a:lnTo>
                    <a:pt x="1033" y="1906"/>
                  </a:lnTo>
                  <a:cubicBezTo>
                    <a:pt x="967" y="1972"/>
                    <a:pt x="888" y="2091"/>
                    <a:pt x="782" y="2237"/>
                  </a:cubicBezTo>
                  <a:cubicBezTo>
                    <a:pt x="742" y="2276"/>
                    <a:pt x="702" y="2303"/>
                    <a:pt x="663" y="2329"/>
                  </a:cubicBezTo>
                  <a:cubicBezTo>
                    <a:pt x="623" y="2343"/>
                    <a:pt x="570" y="2356"/>
                    <a:pt x="517" y="2369"/>
                  </a:cubicBezTo>
                  <a:cubicBezTo>
                    <a:pt x="424" y="2382"/>
                    <a:pt x="345" y="2396"/>
                    <a:pt x="266" y="2422"/>
                  </a:cubicBezTo>
                  <a:cubicBezTo>
                    <a:pt x="186" y="2435"/>
                    <a:pt x="133" y="2488"/>
                    <a:pt x="133" y="2554"/>
                  </a:cubicBezTo>
                  <a:cubicBezTo>
                    <a:pt x="133" y="2594"/>
                    <a:pt x="147" y="2634"/>
                    <a:pt x="160" y="2647"/>
                  </a:cubicBezTo>
                  <a:cubicBezTo>
                    <a:pt x="186" y="2674"/>
                    <a:pt x="213" y="2687"/>
                    <a:pt x="226" y="2700"/>
                  </a:cubicBezTo>
                  <a:cubicBezTo>
                    <a:pt x="266" y="2713"/>
                    <a:pt x="292" y="2726"/>
                    <a:pt x="319" y="2726"/>
                  </a:cubicBezTo>
                  <a:lnTo>
                    <a:pt x="1099" y="2726"/>
                  </a:lnTo>
                  <a:cubicBezTo>
                    <a:pt x="1139" y="2726"/>
                    <a:pt x="1166" y="2726"/>
                    <a:pt x="1205" y="2740"/>
                  </a:cubicBezTo>
                  <a:lnTo>
                    <a:pt x="1338" y="2740"/>
                  </a:lnTo>
                  <a:cubicBezTo>
                    <a:pt x="1391" y="2740"/>
                    <a:pt x="1444" y="2726"/>
                    <a:pt x="1510" y="2713"/>
                  </a:cubicBezTo>
                  <a:cubicBezTo>
                    <a:pt x="1563" y="2687"/>
                    <a:pt x="1602" y="2647"/>
                    <a:pt x="1602" y="2568"/>
                  </a:cubicBezTo>
                  <a:cubicBezTo>
                    <a:pt x="1602" y="2541"/>
                    <a:pt x="1576" y="2515"/>
                    <a:pt x="1549" y="2475"/>
                  </a:cubicBezTo>
                  <a:cubicBezTo>
                    <a:pt x="1510" y="2435"/>
                    <a:pt x="1430" y="2409"/>
                    <a:pt x="1311" y="2409"/>
                  </a:cubicBezTo>
                  <a:cubicBezTo>
                    <a:pt x="1258" y="2409"/>
                    <a:pt x="1219" y="2409"/>
                    <a:pt x="1205" y="2396"/>
                  </a:cubicBezTo>
                  <a:cubicBezTo>
                    <a:pt x="1205" y="2382"/>
                    <a:pt x="1192" y="2369"/>
                    <a:pt x="1192" y="2356"/>
                  </a:cubicBezTo>
                  <a:cubicBezTo>
                    <a:pt x="1192" y="2329"/>
                    <a:pt x="1205" y="2303"/>
                    <a:pt x="1245" y="2263"/>
                  </a:cubicBezTo>
                  <a:cubicBezTo>
                    <a:pt x="1272" y="2210"/>
                    <a:pt x="1298" y="2184"/>
                    <a:pt x="1324" y="2157"/>
                  </a:cubicBezTo>
                  <a:cubicBezTo>
                    <a:pt x="1364" y="2091"/>
                    <a:pt x="1404" y="2038"/>
                    <a:pt x="1444" y="1985"/>
                  </a:cubicBezTo>
                  <a:cubicBezTo>
                    <a:pt x="1483" y="1932"/>
                    <a:pt x="1536" y="1866"/>
                    <a:pt x="1602" y="1774"/>
                  </a:cubicBezTo>
                  <a:cubicBezTo>
                    <a:pt x="1655" y="1840"/>
                    <a:pt x="1708" y="1919"/>
                    <a:pt x="1761" y="1999"/>
                  </a:cubicBezTo>
                  <a:cubicBezTo>
                    <a:pt x="1827" y="2065"/>
                    <a:pt x="1867" y="2131"/>
                    <a:pt x="1920" y="2197"/>
                  </a:cubicBezTo>
                  <a:cubicBezTo>
                    <a:pt x="1960" y="2263"/>
                    <a:pt x="1999" y="2329"/>
                    <a:pt x="2026" y="2382"/>
                  </a:cubicBezTo>
                  <a:cubicBezTo>
                    <a:pt x="2066" y="2435"/>
                    <a:pt x="2079" y="2462"/>
                    <a:pt x="2079" y="2475"/>
                  </a:cubicBezTo>
                  <a:cubicBezTo>
                    <a:pt x="2079" y="2515"/>
                    <a:pt x="2066" y="2541"/>
                    <a:pt x="2052" y="2554"/>
                  </a:cubicBezTo>
                  <a:lnTo>
                    <a:pt x="1973" y="2568"/>
                  </a:lnTo>
                  <a:cubicBezTo>
                    <a:pt x="1933" y="2581"/>
                    <a:pt x="1907" y="2594"/>
                    <a:pt x="1894" y="2634"/>
                  </a:cubicBezTo>
                  <a:cubicBezTo>
                    <a:pt x="1880" y="2674"/>
                    <a:pt x="1880" y="2700"/>
                    <a:pt x="1880" y="2726"/>
                  </a:cubicBezTo>
                  <a:cubicBezTo>
                    <a:pt x="1880" y="2753"/>
                    <a:pt x="1894" y="2793"/>
                    <a:pt x="1933" y="2832"/>
                  </a:cubicBezTo>
                  <a:cubicBezTo>
                    <a:pt x="1986" y="2885"/>
                    <a:pt x="2052" y="2912"/>
                    <a:pt x="2158" y="2912"/>
                  </a:cubicBezTo>
                  <a:cubicBezTo>
                    <a:pt x="2238" y="2912"/>
                    <a:pt x="2304" y="2899"/>
                    <a:pt x="2357" y="2899"/>
                  </a:cubicBezTo>
                  <a:lnTo>
                    <a:pt x="2807" y="2899"/>
                  </a:lnTo>
                  <a:cubicBezTo>
                    <a:pt x="2873" y="2899"/>
                    <a:pt x="2966" y="2912"/>
                    <a:pt x="3072" y="2912"/>
                  </a:cubicBezTo>
                  <a:cubicBezTo>
                    <a:pt x="3124" y="2912"/>
                    <a:pt x="3191" y="2899"/>
                    <a:pt x="3244" y="2885"/>
                  </a:cubicBezTo>
                  <a:cubicBezTo>
                    <a:pt x="3297" y="2872"/>
                    <a:pt x="3336" y="2819"/>
                    <a:pt x="3336" y="2740"/>
                  </a:cubicBezTo>
                  <a:cubicBezTo>
                    <a:pt x="3336" y="2687"/>
                    <a:pt x="3310" y="2660"/>
                    <a:pt x="3257" y="2634"/>
                  </a:cubicBezTo>
                  <a:cubicBezTo>
                    <a:pt x="3217" y="2607"/>
                    <a:pt x="3151" y="2594"/>
                    <a:pt x="3085" y="2594"/>
                  </a:cubicBezTo>
                  <a:cubicBezTo>
                    <a:pt x="3019" y="2581"/>
                    <a:pt x="2952" y="2581"/>
                    <a:pt x="2899" y="2581"/>
                  </a:cubicBezTo>
                  <a:cubicBezTo>
                    <a:pt x="2847" y="2568"/>
                    <a:pt x="2794" y="2554"/>
                    <a:pt x="2727" y="2541"/>
                  </a:cubicBezTo>
                  <a:cubicBezTo>
                    <a:pt x="2701" y="2528"/>
                    <a:pt x="2674" y="2515"/>
                    <a:pt x="2635" y="2475"/>
                  </a:cubicBezTo>
                  <a:cubicBezTo>
                    <a:pt x="2595" y="2449"/>
                    <a:pt x="2555" y="2396"/>
                    <a:pt x="2489" y="2316"/>
                  </a:cubicBezTo>
                  <a:cubicBezTo>
                    <a:pt x="2423" y="2237"/>
                    <a:pt x="2330" y="2131"/>
                    <a:pt x="2238" y="1999"/>
                  </a:cubicBezTo>
                  <a:cubicBezTo>
                    <a:pt x="2132" y="1853"/>
                    <a:pt x="1999" y="1668"/>
                    <a:pt x="1841" y="1443"/>
                  </a:cubicBezTo>
                  <a:cubicBezTo>
                    <a:pt x="1920" y="1324"/>
                    <a:pt x="1999" y="1218"/>
                    <a:pt x="2066" y="1112"/>
                  </a:cubicBezTo>
                  <a:cubicBezTo>
                    <a:pt x="2145" y="993"/>
                    <a:pt x="2224" y="887"/>
                    <a:pt x="2330" y="768"/>
                  </a:cubicBezTo>
                  <a:cubicBezTo>
                    <a:pt x="2397" y="675"/>
                    <a:pt x="2476" y="622"/>
                    <a:pt x="2542" y="609"/>
                  </a:cubicBezTo>
                  <a:cubicBezTo>
                    <a:pt x="2582" y="582"/>
                    <a:pt x="2661" y="569"/>
                    <a:pt x="2754" y="569"/>
                  </a:cubicBezTo>
                  <a:cubicBezTo>
                    <a:pt x="2860" y="556"/>
                    <a:pt x="2992" y="556"/>
                    <a:pt x="3177" y="556"/>
                  </a:cubicBezTo>
                  <a:cubicBezTo>
                    <a:pt x="3217" y="556"/>
                    <a:pt x="3244" y="543"/>
                    <a:pt x="3270" y="516"/>
                  </a:cubicBezTo>
                  <a:cubicBezTo>
                    <a:pt x="3297" y="477"/>
                    <a:pt x="3310" y="437"/>
                    <a:pt x="3310" y="424"/>
                  </a:cubicBezTo>
                  <a:cubicBezTo>
                    <a:pt x="3310" y="291"/>
                    <a:pt x="3257" y="225"/>
                    <a:pt x="3164" y="225"/>
                  </a:cubicBezTo>
                  <a:lnTo>
                    <a:pt x="2026" y="225"/>
                  </a:lnTo>
                  <a:cubicBezTo>
                    <a:pt x="1947" y="225"/>
                    <a:pt x="1880" y="238"/>
                    <a:pt x="1827" y="265"/>
                  </a:cubicBezTo>
                  <a:cubicBezTo>
                    <a:pt x="1788" y="291"/>
                    <a:pt x="1761" y="331"/>
                    <a:pt x="1761" y="410"/>
                  </a:cubicBezTo>
                  <a:cubicBezTo>
                    <a:pt x="1761" y="450"/>
                    <a:pt x="1774" y="490"/>
                    <a:pt x="1801" y="516"/>
                  </a:cubicBezTo>
                  <a:cubicBezTo>
                    <a:pt x="1841" y="529"/>
                    <a:pt x="1867" y="543"/>
                    <a:pt x="1880" y="556"/>
                  </a:cubicBezTo>
                  <a:cubicBezTo>
                    <a:pt x="1907" y="569"/>
                    <a:pt x="1920" y="582"/>
                    <a:pt x="1920" y="596"/>
                  </a:cubicBezTo>
                  <a:cubicBezTo>
                    <a:pt x="1920" y="609"/>
                    <a:pt x="1907" y="649"/>
                    <a:pt x="1867" y="702"/>
                  </a:cubicBezTo>
                  <a:cubicBezTo>
                    <a:pt x="1841" y="754"/>
                    <a:pt x="1801" y="821"/>
                    <a:pt x="1748" y="900"/>
                  </a:cubicBezTo>
                  <a:lnTo>
                    <a:pt x="1602" y="1125"/>
                  </a:lnTo>
                  <a:cubicBezTo>
                    <a:pt x="1536" y="1032"/>
                    <a:pt x="1470" y="953"/>
                    <a:pt x="1417" y="874"/>
                  </a:cubicBezTo>
                  <a:cubicBezTo>
                    <a:pt x="1364" y="794"/>
                    <a:pt x="1311" y="715"/>
                    <a:pt x="1272" y="662"/>
                  </a:cubicBezTo>
                  <a:cubicBezTo>
                    <a:pt x="1232" y="596"/>
                    <a:pt x="1192" y="543"/>
                    <a:pt x="1166" y="503"/>
                  </a:cubicBezTo>
                  <a:cubicBezTo>
                    <a:pt x="1152" y="463"/>
                    <a:pt x="1139" y="437"/>
                    <a:pt x="1139" y="424"/>
                  </a:cubicBezTo>
                  <a:cubicBezTo>
                    <a:pt x="1139" y="384"/>
                    <a:pt x="1152" y="371"/>
                    <a:pt x="1179" y="371"/>
                  </a:cubicBezTo>
                  <a:cubicBezTo>
                    <a:pt x="1219" y="371"/>
                    <a:pt x="1272" y="357"/>
                    <a:pt x="1324" y="357"/>
                  </a:cubicBezTo>
                  <a:cubicBezTo>
                    <a:pt x="1391" y="357"/>
                    <a:pt x="1444" y="344"/>
                    <a:pt x="1470" y="304"/>
                  </a:cubicBezTo>
                  <a:cubicBezTo>
                    <a:pt x="1510" y="265"/>
                    <a:pt x="1523" y="238"/>
                    <a:pt x="1523" y="199"/>
                  </a:cubicBezTo>
                  <a:cubicBezTo>
                    <a:pt x="1523" y="172"/>
                    <a:pt x="1523" y="146"/>
                    <a:pt x="1523" y="132"/>
                  </a:cubicBezTo>
                  <a:cubicBezTo>
                    <a:pt x="1523" y="106"/>
                    <a:pt x="1510" y="79"/>
                    <a:pt x="1483" y="66"/>
                  </a:cubicBezTo>
                  <a:cubicBezTo>
                    <a:pt x="1457" y="40"/>
                    <a:pt x="1430" y="27"/>
                    <a:pt x="1377" y="13"/>
                  </a:cubicBezTo>
                  <a:cubicBezTo>
                    <a:pt x="1338" y="0"/>
                    <a:pt x="1272" y="0"/>
                    <a:pt x="1179"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30"/>
            <p:cNvSpPr/>
            <p:nvPr/>
          </p:nvSpPr>
          <p:spPr>
            <a:xfrm>
              <a:off x="4962835" y="259761"/>
              <a:ext cx="166860" cy="289725"/>
            </a:xfrm>
            <a:custGeom>
              <a:avLst/>
              <a:gdLst/>
              <a:ahLst/>
              <a:cxnLst/>
              <a:rect l="l" t="t" r="r" b="b"/>
              <a:pathLst>
                <a:path w="3019" h="5242" extrusionOk="0">
                  <a:moveTo>
                    <a:pt x="2873" y="0"/>
                  </a:moveTo>
                  <a:cubicBezTo>
                    <a:pt x="2767" y="0"/>
                    <a:pt x="2688" y="27"/>
                    <a:pt x="2635" y="80"/>
                  </a:cubicBezTo>
                  <a:cubicBezTo>
                    <a:pt x="2595" y="133"/>
                    <a:pt x="2529" y="225"/>
                    <a:pt x="2476" y="358"/>
                  </a:cubicBezTo>
                  <a:cubicBezTo>
                    <a:pt x="2383" y="530"/>
                    <a:pt x="2317" y="675"/>
                    <a:pt x="2264" y="781"/>
                  </a:cubicBezTo>
                  <a:lnTo>
                    <a:pt x="2119" y="1073"/>
                  </a:lnTo>
                  <a:cubicBezTo>
                    <a:pt x="2079" y="1152"/>
                    <a:pt x="2052" y="1231"/>
                    <a:pt x="2013" y="1298"/>
                  </a:cubicBezTo>
                  <a:cubicBezTo>
                    <a:pt x="1973" y="1377"/>
                    <a:pt x="1933" y="1456"/>
                    <a:pt x="1880" y="1562"/>
                  </a:cubicBezTo>
                  <a:cubicBezTo>
                    <a:pt x="1827" y="1668"/>
                    <a:pt x="1761" y="1787"/>
                    <a:pt x="1682" y="1946"/>
                  </a:cubicBezTo>
                  <a:cubicBezTo>
                    <a:pt x="1589" y="2092"/>
                    <a:pt x="1483" y="2277"/>
                    <a:pt x="1364" y="2515"/>
                  </a:cubicBezTo>
                  <a:cubicBezTo>
                    <a:pt x="1258" y="2700"/>
                    <a:pt x="1179" y="2846"/>
                    <a:pt x="1126" y="2952"/>
                  </a:cubicBezTo>
                  <a:cubicBezTo>
                    <a:pt x="1060" y="3058"/>
                    <a:pt x="1007" y="3150"/>
                    <a:pt x="967" y="3217"/>
                  </a:cubicBezTo>
                  <a:cubicBezTo>
                    <a:pt x="941" y="3283"/>
                    <a:pt x="901" y="3323"/>
                    <a:pt x="874" y="3362"/>
                  </a:cubicBezTo>
                  <a:cubicBezTo>
                    <a:pt x="861" y="3402"/>
                    <a:pt x="835" y="3442"/>
                    <a:pt x="808" y="3481"/>
                  </a:cubicBezTo>
                  <a:cubicBezTo>
                    <a:pt x="782" y="3521"/>
                    <a:pt x="755" y="3574"/>
                    <a:pt x="716" y="3640"/>
                  </a:cubicBezTo>
                  <a:cubicBezTo>
                    <a:pt x="689" y="3693"/>
                    <a:pt x="636" y="3786"/>
                    <a:pt x="583" y="3892"/>
                  </a:cubicBezTo>
                  <a:cubicBezTo>
                    <a:pt x="530" y="4011"/>
                    <a:pt x="451" y="4156"/>
                    <a:pt x="358" y="4328"/>
                  </a:cubicBezTo>
                  <a:cubicBezTo>
                    <a:pt x="266" y="4514"/>
                    <a:pt x="160" y="4739"/>
                    <a:pt x="14" y="5017"/>
                  </a:cubicBezTo>
                  <a:cubicBezTo>
                    <a:pt x="1" y="5030"/>
                    <a:pt x="1" y="5043"/>
                    <a:pt x="1" y="5070"/>
                  </a:cubicBezTo>
                  <a:cubicBezTo>
                    <a:pt x="1" y="5122"/>
                    <a:pt x="27" y="5162"/>
                    <a:pt x="54" y="5189"/>
                  </a:cubicBezTo>
                  <a:cubicBezTo>
                    <a:pt x="94" y="5228"/>
                    <a:pt x="133" y="5242"/>
                    <a:pt x="173" y="5242"/>
                  </a:cubicBezTo>
                  <a:cubicBezTo>
                    <a:pt x="239" y="5242"/>
                    <a:pt x="279" y="5228"/>
                    <a:pt x="332" y="5202"/>
                  </a:cubicBezTo>
                  <a:cubicBezTo>
                    <a:pt x="385" y="5175"/>
                    <a:pt x="411" y="5149"/>
                    <a:pt x="438" y="5096"/>
                  </a:cubicBezTo>
                  <a:lnTo>
                    <a:pt x="2939" y="384"/>
                  </a:lnTo>
                  <a:cubicBezTo>
                    <a:pt x="2952" y="358"/>
                    <a:pt x="2966" y="318"/>
                    <a:pt x="2992" y="265"/>
                  </a:cubicBezTo>
                  <a:cubicBezTo>
                    <a:pt x="3005" y="225"/>
                    <a:pt x="3019" y="186"/>
                    <a:pt x="3019" y="146"/>
                  </a:cubicBezTo>
                  <a:cubicBezTo>
                    <a:pt x="3019" y="120"/>
                    <a:pt x="3019" y="93"/>
                    <a:pt x="2992" y="53"/>
                  </a:cubicBezTo>
                  <a:cubicBezTo>
                    <a:pt x="2979" y="14"/>
                    <a:pt x="2939" y="0"/>
                    <a:pt x="2873"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30"/>
            <p:cNvSpPr/>
            <p:nvPr/>
          </p:nvSpPr>
          <p:spPr>
            <a:xfrm>
              <a:off x="5141357" y="259761"/>
              <a:ext cx="177085" cy="287515"/>
            </a:xfrm>
            <a:custGeom>
              <a:avLst/>
              <a:gdLst/>
              <a:ahLst/>
              <a:cxnLst/>
              <a:rect l="l" t="t" r="r" b="b"/>
              <a:pathLst>
                <a:path w="3204" h="5202" extrusionOk="0">
                  <a:moveTo>
                    <a:pt x="1668" y="0"/>
                  </a:moveTo>
                  <a:cubicBezTo>
                    <a:pt x="1417" y="0"/>
                    <a:pt x="1192" y="53"/>
                    <a:pt x="993" y="159"/>
                  </a:cubicBezTo>
                  <a:cubicBezTo>
                    <a:pt x="808" y="252"/>
                    <a:pt x="636" y="371"/>
                    <a:pt x="503" y="517"/>
                  </a:cubicBezTo>
                  <a:cubicBezTo>
                    <a:pt x="371" y="662"/>
                    <a:pt x="278" y="808"/>
                    <a:pt x="199" y="953"/>
                  </a:cubicBezTo>
                  <a:cubicBezTo>
                    <a:pt x="133" y="1099"/>
                    <a:pt x="106" y="1231"/>
                    <a:pt x="106" y="1324"/>
                  </a:cubicBezTo>
                  <a:cubicBezTo>
                    <a:pt x="106" y="1337"/>
                    <a:pt x="106" y="1377"/>
                    <a:pt x="106" y="1417"/>
                  </a:cubicBezTo>
                  <a:cubicBezTo>
                    <a:pt x="119" y="1456"/>
                    <a:pt x="133" y="1496"/>
                    <a:pt x="146" y="1549"/>
                  </a:cubicBezTo>
                  <a:cubicBezTo>
                    <a:pt x="159" y="1589"/>
                    <a:pt x="199" y="1615"/>
                    <a:pt x="225" y="1655"/>
                  </a:cubicBezTo>
                  <a:cubicBezTo>
                    <a:pt x="265" y="1681"/>
                    <a:pt x="318" y="1708"/>
                    <a:pt x="384" y="1708"/>
                  </a:cubicBezTo>
                  <a:cubicBezTo>
                    <a:pt x="503" y="1708"/>
                    <a:pt x="583" y="1681"/>
                    <a:pt x="649" y="1628"/>
                  </a:cubicBezTo>
                  <a:cubicBezTo>
                    <a:pt x="702" y="1575"/>
                    <a:pt x="742" y="1496"/>
                    <a:pt x="742" y="1417"/>
                  </a:cubicBezTo>
                  <a:cubicBezTo>
                    <a:pt x="742" y="1377"/>
                    <a:pt x="728" y="1350"/>
                    <a:pt x="715" y="1324"/>
                  </a:cubicBezTo>
                  <a:cubicBezTo>
                    <a:pt x="702" y="1298"/>
                    <a:pt x="689" y="1271"/>
                    <a:pt x="662" y="1245"/>
                  </a:cubicBezTo>
                  <a:lnTo>
                    <a:pt x="609" y="1178"/>
                  </a:lnTo>
                  <a:cubicBezTo>
                    <a:pt x="596" y="1165"/>
                    <a:pt x="596" y="1139"/>
                    <a:pt x="596" y="1099"/>
                  </a:cubicBezTo>
                  <a:cubicBezTo>
                    <a:pt x="596" y="1073"/>
                    <a:pt x="622" y="1020"/>
                    <a:pt x="662" y="940"/>
                  </a:cubicBezTo>
                  <a:cubicBezTo>
                    <a:pt x="715" y="861"/>
                    <a:pt x="781" y="768"/>
                    <a:pt x="861" y="689"/>
                  </a:cubicBezTo>
                  <a:cubicBezTo>
                    <a:pt x="953" y="609"/>
                    <a:pt x="1059" y="530"/>
                    <a:pt x="1178" y="477"/>
                  </a:cubicBezTo>
                  <a:cubicBezTo>
                    <a:pt x="1297" y="411"/>
                    <a:pt x="1443" y="371"/>
                    <a:pt x="1602" y="371"/>
                  </a:cubicBezTo>
                  <a:cubicBezTo>
                    <a:pt x="1761" y="371"/>
                    <a:pt x="1893" y="411"/>
                    <a:pt x="2012" y="464"/>
                  </a:cubicBezTo>
                  <a:cubicBezTo>
                    <a:pt x="2118" y="517"/>
                    <a:pt x="2211" y="583"/>
                    <a:pt x="2277" y="675"/>
                  </a:cubicBezTo>
                  <a:cubicBezTo>
                    <a:pt x="2343" y="755"/>
                    <a:pt x="2396" y="848"/>
                    <a:pt x="2422" y="953"/>
                  </a:cubicBezTo>
                  <a:cubicBezTo>
                    <a:pt x="2462" y="1059"/>
                    <a:pt x="2475" y="1152"/>
                    <a:pt x="2475" y="1258"/>
                  </a:cubicBezTo>
                  <a:cubicBezTo>
                    <a:pt x="2475" y="1456"/>
                    <a:pt x="2436" y="1668"/>
                    <a:pt x="2356" y="1906"/>
                  </a:cubicBezTo>
                  <a:cubicBezTo>
                    <a:pt x="2290" y="2131"/>
                    <a:pt x="2184" y="2356"/>
                    <a:pt x="2052" y="2595"/>
                  </a:cubicBezTo>
                  <a:cubicBezTo>
                    <a:pt x="1933" y="2820"/>
                    <a:pt x="1787" y="3058"/>
                    <a:pt x="1628" y="3283"/>
                  </a:cubicBezTo>
                  <a:cubicBezTo>
                    <a:pt x="1469" y="3508"/>
                    <a:pt x="1297" y="3720"/>
                    <a:pt x="1112" y="3931"/>
                  </a:cubicBezTo>
                  <a:cubicBezTo>
                    <a:pt x="940" y="4117"/>
                    <a:pt x="768" y="4302"/>
                    <a:pt x="596" y="4474"/>
                  </a:cubicBezTo>
                  <a:cubicBezTo>
                    <a:pt x="424" y="4633"/>
                    <a:pt x="265" y="4778"/>
                    <a:pt x="119" y="4884"/>
                  </a:cubicBezTo>
                  <a:cubicBezTo>
                    <a:pt x="93" y="4911"/>
                    <a:pt x="67" y="4937"/>
                    <a:pt x="27" y="4964"/>
                  </a:cubicBezTo>
                  <a:cubicBezTo>
                    <a:pt x="14" y="4977"/>
                    <a:pt x="0" y="5003"/>
                    <a:pt x="0" y="5043"/>
                  </a:cubicBezTo>
                  <a:cubicBezTo>
                    <a:pt x="0" y="5070"/>
                    <a:pt x="14" y="5109"/>
                    <a:pt x="27" y="5136"/>
                  </a:cubicBezTo>
                  <a:cubicBezTo>
                    <a:pt x="67" y="5175"/>
                    <a:pt x="106" y="5202"/>
                    <a:pt x="172" y="5202"/>
                  </a:cubicBezTo>
                  <a:cubicBezTo>
                    <a:pt x="225" y="5202"/>
                    <a:pt x="292" y="5189"/>
                    <a:pt x="331" y="5162"/>
                  </a:cubicBezTo>
                  <a:cubicBezTo>
                    <a:pt x="384" y="5149"/>
                    <a:pt x="411" y="5136"/>
                    <a:pt x="437" y="5109"/>
                  </a:cubicBezTo>
                  <a:lnTo>
                    <a:pt x="1112" y="5109"/>
                  </a:lnTo>
                  <a:cubicBezTo>
                    <a:pt x="1244" y="5109"/>
                    <a:pt x="1377" y="5109"/>
                    <a:pt x="1509" y="5122"/>
                  </a:cubicBezTo>
                  <a:lnTo>
                    <a:pt x="1880" y="5122"/>
                  </a:lnTo>
                  <a:cubicBezTo>
                    <a:pt x="2012" y="5122"/>
                    <a:pt x="2131" y="5122"/>
                    <a:pt x="2264" y="5136"/>
                  </a:cubicBezTo>
                  <a:lnTo>
                    <a:pt x="2674" y="5136"/>
                  </a:lnTo>
                  <a:cubicBezTo>
                    <a:pt x="2687" y="5136"/>
                    <a:pt x="2714" y="5122"/>
                    <a:pt x="2753" y="5096"/>
                  </a:cubicBezTo>
                  <a:cubicBezTo>
                    <a:pt x="2793" y="5083"/>
                    <a:pt x="2833" y="5043"/>
                    <a:pt x="2859" y="4990"/>
                  </a:cubicBezTo>
                  <a:cubicBezTo>
                    <a:pt x="2965" y="4792"/>
                    <a:pt x="3058" y="4646"/>
                    <a:pt x="3111" y="4553"/>
                  </a:cubicBezTo>
                  <a:cubicBezTo>
                    <a:pt x="3177" y="4461"/>
                    <a:pt x="3203" y="4395"/>
                    <a:pt x="3203" y="4355"/>
                  </a:cubicBezTo>
                  <a:cubicBezTo>
                    <a:pt x="3203" y="4302"/>
                    <a:pt x="3190" y="4275"/>
                    <a:pt x="3137" y="4249"/>
                  </a:cubicBezTo>
                  <a:cubicBezTo>
                    <a:pt x="3111" y="4236"/>
                    <a:pt x="3071" y="4222"/>
                    <a:pt x="3018" y="4222"/>
                  </a:cubicBezTo>
                  <a:cubicBezTo>
                    <a:pt x="2965" y="4222"/>
                    <a:pt x="2925" y="4236"/>
                    <a:pt x="2886" y="4275"/>
                  </a:cubicBezTo>
                  <a:cubicBezTo>
                    <a:pt x="2859" y="4302"/>
                    <a:pt x="2833" y="4328"/>
                    <a:pt x="2819" y="4368"/>
                  </a:cubicBezTo>
                  <a:lnTo>
                    <a:pt x="2647" y="4620"/>
                  </a:lnTo>
                  <a:cubicBezTo>
                    <a:pt x="2621" y="4672"/>
                    <a:pt x="2594" y="4699"/>
                    <a:pt x="2568" y="4712"/>
                  </a:cubicBezTo>
                  <a:cubicBezTo>
                    <a:pt x="2542" y="4725"/>
                    <a:pt x="2515" y="4739"/>
                    <a:pt x="2489" y="4739"/>
                  </a:cubicBezTo>
                  <a:lnTo>
                    <a:pt x="1800" y="4739"/>
                  </a:lnTo>
                  <a:cubicBezTo>
                    <a:pt x="1628" y="4725"/>
                    <a:pt x="1456" y="4725"/>
                    <a:pt x="1271" y="4725"/>
                  </a:cubicBezTo>
                  <a:cubicBezTo>
                    <a:pt x="1099" y="4725"/>
                    <a:pt x="940" y="4712"/>
                    <a:pt x="821" y="4712"/>
                  </a:cubicBezTo>
                  <a:cubicBezTo>
                    <a:pt x="940" y="4593"/>
                    <a:pt x="1072" y="4461"/>
                    <a:pt x="1218" y="4302"/>
                  </a:cubicBezTo>
                  <a:cubicBezTo>
                    <a:pt x="1377" y="4143"/>
                    <a:pt x="1536" y="3971"/>
                    <a:pt x="1681" y="3786"/>
                  </a:cubicBezTo>
                  <a:cubicBezTo>
                    <a:pt x="1840" y="3600"/>
                    <a:pt x="1999" y="3402"/>
                    <a:pt x="2144" y="3203"/>
                  </a:cubicBezTo>
                  <a:cubicBezTo>
                    <a:pt x="2290" y="2992"/>
                    <a:pt x="2436" y="2780"/>
                    <a:pt x="2542" y="2555"/>
                  </a:cubicBezTo>
                  <a:cubicBezTo>
                    <a:pt x="2661" y="2343"/>
                    <a:pt x="2753" y="2131"/>
                    <a:pt x="2833" y="1906"/>
                  </a:cubicBezTo>
                  <a:cubicBezTo>
                    <a:pt x="2899" y="1681"/>
                    <a:pt x="2939" y="1470"/>
                    <a:pt x="2939" y="1271"/>
                  </a:cubicBezTo>
                  <a:cubicBezTo>
                    <a:pt x="2939" y="1086"/>
                    <a:pt x="2912" y="927"/>
                    <a:pt x="2872" y="781"/>
                  </a:cubicBezTo>
                  <a:cubicBezTo>
                    <a:pt x="2833" y="623"/>
                    <a:pt x="2753" y="490"/>
                    <a:pt x="2647" y="371"/>
                  </a:cubicBezTo>
                  <a:cubicBezTo>
                    <a:pt x="2542" y="265"/>
                    <a:pt x="2409" y="173"/>
                    <a:pt x="2250" y="106"/>
                  </a:cubicBezTo>
                  <a:cubicBezTo>
                    <a:pt x="2092" y="40"/>
                    <a:pt x="1893" y="0"/>
                    <a:pt x="1668"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30"/>
            <p:cNvSpPr/>
            <p:nvPr/>
          </p:nvSpPr>
          <p:spPr>
            <a:xfrm>
              <a:off x="5320598" y="397272"/>
              <a:ext cx="209971" cy="208534"/>
            </a:xfrm>
            <a:custGeom>
              <a:avLst/>
              <a:gdLst/>
              <a:ahLst/>
              <a:cxnLst/>
              <a:rect l="l" t="t" r="r" b="b"/>
              <a:pathLst>
                <a:path w="3799" h="3773" extrusionOk="0">
                  <a:moveTo>
                    <a:pt x="384" y="1"/>
                  </a:moveTo>
                  <a:cubicBezTo>
                    <a:pt x="278" y="1"/>
                    <a:pt x="199" y="14"/>
                    <a:pt x="119" y="54"/>
                  </a:cubicBezTo>
                  <a:cubicBezTo>
                    <a:pt x="40" y="80"/>
                    <a:pt x="0" y="133"/>
                    <a:pt x="0" y="199"/>
                  </a:cubicBezTo>
                  <a:cubicBezTo>
                    <a:pt x="0" y="279"/>
                    <a:pt x="53" y="318"/>
                    <a:pt x="132" y="332"/>
                  </a:cubicBezTo>
                  <a:cubicBezTo>
                    <a:pt x="212" y="345"/>
                    <a:pt x="331" y="358"/>
                    <a:pt x="490" y="358"/>
                  </a:cubicBezTo>
                  <a:lnTo>
                    <a:pt x="609" y="358"/>
                  </a:lnTo>
                  <a:cubicBezTo>
                    <a:pt x="649" y="371"/>
                    <a:pt x="675" y="371"/>
                    <a:pt x="701" y="385"/>
                  </a:cubicBezTo>
                  <a:cubicBezTo>
                    <a:pt x="728" y="398"/>
                    <a:pt x="741" y="411"/>
                    <a:pt x="754" y="437"/>
                  </a:cubicBezTo>
                  <a:cubicBezTo>
                    <a:pt x="781" y="464"/>
                    <a:pt x="794" y="490"/>
                    <a:pt x="821" y="530"/>
                  </a:cubicBezTo>
                  <a:lnTo>
                    <a:pt x="2025" y="2714"/>
                  </a:lnTo>
                  <a:cubicBezTo>
                    <a:pt x="1972" y="2833"/>
                    <a:pt x="1919" y="2939"/>
                    <a:pt x="1866" y="3032"/>
                  </a:cubicBezTo>
                  <a:cubicBezTo>
                    <a:pt x="1813" y="3124"/>
                    <a:pt x="1760" y="3190"/>
                    <a:pt x="1694" y="3257"/>
                  </a:cubicBezTo>
                  <a:cubicBezTo>
                    <a:pt x="1641" y="3296"/>
                    <a:pt x="1575" y="3349"/>
                    <a:pt x="1509" y="3376"/>
                  </a:cubicBezTo>
                  <a:cubicBezTo>
                    <a:pt x="1429" y="3415"/>
                    <a:pt x="1363" y="3429"/>
                    <a:pt x="1297" y="3429"/>
                  </a:cubicBezTo>
                  <a:cubicBezTo>
                    <a:pt x="1178" y="3429"/>
                    <a:pt x="1072" y="3402"/>
                    <a:pt x="993" y="3349"/>
                  </a:cubicBezTo>
                  <a:cubicBezTo>
                    <a:pt x="926" y="3296"/>
                    <a:pt x="887" y="3230"/>
                    <a:pt x="887" y="3164"/>
                  </a:cubicBezTo>
                  <a:cubicBezTo>
                    <a:pt x="887" y="3137"/>
                    <a:pt x="900" y="3098"/>
                    <a:pt x="913" y="3071"/>
                  </a:cubicBezTo>
                  <a:cubicBezTo>
                    <a:pt x="940" y="3045"/>
                    <a:pt x="966" y="3018"/>
                    <a:pt x="993" y="3018"/>
                  </a:cubicBezTo>
                  <a:cubicBezTo>
                    <a:pt x="1019" y="3018"/>
                    <a:pt x="1046" y="3018"/>
                    <a:pt x="1072" y="3005"/>
                  </a:cubicBezTo>
                  <a:cubicBezTo>
                    <a:pt x="1099" y="3005"/>
                    <a:pt x="1125" y="2992"/>
                    <a:pt x="1151" y="2979"/>
                  </a:cubicBezTo>
                  <a:cubicBezTo>
                    <a:pt x="1178" y="2965"/>
                    <a:pt x="1204" y="2939"/>
                    <a:pt x="1218" y="2912"/>
                  </a:cubicBezTo>
                  <a:cubicBezTo>
                    <a:pt x="1231" y="2899"/>
                    <a:pt x="1244" y="2859"/>
                    <a:pt x="1244" y="2820"/>
                  </a:cubicBezTo>
                  <a:cubicBezTo>
                    <a:pt x="1244" y="2754"/>
                    <a:pt x="1218" y="2701"/>
                    <a:pt x="1165" y="2674"/>
                  </a:cubicBezTo>
                  <a:cubicBezTo>
                    <a:pt x="1125" y="2648"/>
                    <a:pt x="1072" y="2634"/>
                    <a:pt x="1019" y="2634"/>
                  </a:cubicBezTo>
                  <a:cubicBezTo>
                    <a:pt x="966" y="2634"/>
                    <a:pt x="913" y="2634"/>
                    <a:pt x="847" y="2661"/>
                  </a:cubicBezTo>
                  <a:cubicBezTo>
                    <a:pt x="794" y="2687"/>
                    <a:pt x="754" y="2714"/>
                    <a:pt x="701" y="2754"/>
                  </a:cubicBezTo>
                  <a:cubicBezTo>
                    <a:pt x="662" y="2807"/>
                    <a:pt x="622" y="2859"/>
                    <a:pt x="596" y="2926"/>
                  </a:cubicBezTo>
                  <a:cubicBezTo>
                    <a:pt x="569" y="2992"/>
                    <a:pt x="556" y="3071"/>
                    <a:pt x="556" y="3164"/>
                  </a:cubicBezTo>
                  <a:cubicBezTo>
                    <a:pt x="556" y="3257"/>
                    <a:pt x="582" y="3349"/>
                    <a:pt x="622" y="3415"/>
                  </a:cubicBezTo>
                  <a:cubicBezTo>
                    <a:pt x="649" y="3495"/>
                    <a:pt x="701" y="3561"/>
                    <a:pt x="768" y="3614"/>
                  </a:cubicBezTo>
                  <a:cubicBezTo>
                    <a:pt x="821" y="3667"/>
                    <a:pt x="900" y="3707"/>
                    <a:pt x="979" y="3733"/>
                  </a:cubicBezTo>
                  <a:cubicBezTo>
                    <a:pt x="1059" y="3759"/>
                    <a:pt x="1138" y="3773"/>
                    <a:pt x="1231" y="3773"/>
                  </a:cubicBezTo>
                  <a:cubicBezTo>
                    <a:pt x="1390" y="3773"/>
                    <a:pt x="1535" y="3733"/>
                    <a:pt x="1668" y="3667"/>
                  </a:cubicBezTo>
                  <a:cubicBezTo>
                    <a:pt x="1800" y="3614"/>
                    <a:pt x="1932" y="3508"/>
                    <a:pt x="2051" y="3376"/>
                  </a:cubicBezTo>
                  <a:cubicBezTo>
                    <a:pt x="2144" y="3257"/>
                    <a:pt x="2237" y="3111"/>
                    <a:pt x="2303" y="2952"/>
                  </a:cubicBezTo>
                  <a:cubicBezTo>
                    <a:pt x="2382" y="2780"/>
                    <a:pt x="2462" y="2595"/>
                    <a:pt x="2541" y="2370"/>
                  </a:cubicBezTo>
                  <a:lnTo>
                    <a:pt x="3176" y="596"/>
                  </a:lnTo>
                  <a:cubicBezTo>
                    <a:pt x="3203" y="530"/>
                    <a:pt x="3229" y="490"/>
                    <a:pt x="3256" y="477"/>
                  </a:cubicBezTo>
                  <a:cubicBezTo>
                    <a:pt x="3296" y="464"/>
                    <a:pt x="3362" y="451"/>
                    <a:pt x="3454" y="451"/>
                  </a:cubicBezTo>
                  <a:cubicBezTo>
                    <a:pt x="3534" y="451"/>
                    <a:pt x="3613" y="437"/>
                    <a:pt x="3679" y="411"/>
                  </a:cubicBezTo>
                  <a:cubicBezTo>
                    <a:pt x="3759" y="398"/>
                    <a:pt x="3799" y="345"/>
                    <a:pt x="3799" y="279"/>
                  </a:cubicBezTo>
                  <a:cubicBezTo>
                    <a:pt x="3799" y="212"/>
                    <a:pt x="3759" y="160"/>
                    <a:pt x="3693" y="146"/>
                  </a:cubicBezTo>
                  <a:cubicBezTo>
                    <a:pt x="3626" y="120"/>
                    <a:pt x="3547" y="107"/>
                    <a:pt x="3454" y="107"/>
                  </a:cubicBezTo>
                  <a:lnTo>
                    <a:pt x="2422" y="107"/>
                  </a:lnTo>
                  <a:cubicBezTo>
                    <a:pt x="2329" y="107"/>
                    <a:pt x="2263" y="120"/>
                    <a:pt x="2237" y="146"/>
                  </a:cubicBezTo>
                  <a:cubicBezTo>
                    <a:pt x="2210" y="160"/>
                    <a:pt x="2197" y="212"/>
                    <a:pt x="2197" y="279"/>
                  </a:cubicBezTo>
                  <a:cubicBezTo>
                    <a:pt x="2197" y="318"/>
                    <a:pt x="2224" y="358"/>
                    <a:pt x="2263" y="398"/>
                  </a:cubicBezTo>
                  <a:cubicBezTo>
                    <a:pt x="2303" y="437"/>
                    <a:pt x="2382" y="451"/>
                    <a:pt x="2475" y="451"/>
                  </a:cubicBezTo>
                  <a:cubicBezTo>
                    <a:pt x="2568" y="451"/>
                    <a:pt x="2634" y="464"/>
                    <a:pt x="2660" y="477"/>
                  </a:cubicBezTo>
                  <a:cubicBezTo>
                    <a:pt x="2687" y="504"/>
                    <a:pt x="2700" y="517"/>
                    <a:pt x="2700" y="557"/>
                  </a:cubicBezTo>
                  <a:cubicBezTo>
                    <a:pt x="2700" y="623"/>
                    <a:pt x="2687" y="689"/>
                    <a:pt x="2647" y="795"/>
                  </a:cubicBezTo>
                  <a:lnTo>
                    <a:pt x="2197" y="2224"/>
                  </a:lnTo>
                  <a:lnTo>
                    <a:pt x="1337" y="623"/>
                  </a:lnTo>
                  <a:cubicBezTo>
                    <a:pt x="1324" y="583"/>
                    <a:pt x="1310" y="543"/>
                    <a:pt x="1297" y="504"/>
                  </a:cubicBezTo>
                  <a:cubicBezTo>
                    <a:pt x="1284" y="464"/>
                    <a:pt x="1284" y="437"/>
                    <a:pt x="1284" y="424"/>
                  </a:cubicBezTo>
                  <a:cubicBezTo>
                    <a:pt x="1284" y="385"/>
                    <a:pt x="1284" y="358"/>
                    <a:pt x="1297" y="358"/>
                  </a:cubicBezTo>
                  <a:cubicBezTo>
                    <a:pt x="1324" y="345"/>
                    <a:pt x="1337" y="345"/>
                    <a:pt x="1363" y="345"/>
                  </a:cubicBezTo>
                  <a:cubicBezTo>
                    <a:pt x="1443" y="345"/>
                    <a:pt x="1496" y="332"/>
                    <a:pt x="1522" y="292"/>
                  </a:cubicBezTo>
                  <a:cubicBezTo>
                    <a:pt x="1549" y="252"/>
                    <a:pt x="1562" y="212"/>
                    <a:pt x="1562" y="160"/>
                  </a:cubicBezTo>
                  <a:cubicBezTo>
                    <a:pt x="1562" y="120"/>
                    <a:pt x="1549" y="80"/>
                    <a:pt x="1522" y="54"/>
                  </a:cubicBezTo>
                  <a:cubicBezTo>
                    <a:pt x="1496" y="14"/>
                    <a:pt x="1416" y="1"/>
                    <a:pt x="1310" y="1"/>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52" name="Google Shape;752;p30"/>
          <p:cNvGrpSpPr/>
          <p:nvPr/>
        </p:nvGrpSpPr>
        <p:grpSpPr>
          <a:xfrm>
            <a:off x="1775354" y="977195"/>
            <a:ext cx="721026" cy="252610"/>
            <a:chOff x="2109963" y="768908"/>
            <a:chExt cx="818604" cy="286796"/>
          </a:xfrm>
        </p:grpSpPr>
        <p:sp>
          <p:nvSpPr>
            <p:cNvPr id="753" name="Google Shape;753;p30"/>
            <p:cNvSpPr/>
            <p:nvPr/>
          </p:nvSpPr>
          <p:spPr>
            <a:xfrm>
              <a:off x="2109963" y="768908"/>
              <a:ext cx="177804" cy="286796"/>
            </a:xfrm>
            <a:custGeom>
              <a:avLst/>
              <a:gdLst/>
              <a:ahLst/>
              <a:cxnLst/>
              <a:rect l="l" t="t" r="r" b="b"/>
              <a:pathLst>
                <a:path w="3217" h="5189" extrusionOk="0">
                  <a:moveTo>
                    <a:pt x="1668" y="0"/>
                  </a:moveTo>
                  <a:cubicBezTo>
                    <a:pt x="1416" y="0"/>
                    <a:pt x="1191" y="53"/>
                    <a:pt x="1006" y="146"/>
                  </a:cubicBezTo>
                  <a:cubicBezTo>
                    <a:pt x="808" y="252"/>
                    <a:pt x="649" y="371"/>
                    <a:pt x="516" y="516"/>
                  </a:cubicBezTo>
                  <a:cubicBezTo>
                    <a:pt x="384" y="649"/>
                    <a:pt x="278" y="808"/>
                    <a:pt x="212" y="953"/>
                  </a:cubicBezTo>
                  <a:cubicBezTo>
                    <a:pt x="146" y="1099"/>
                    <a:pt x="106" y="1231"/>
                    <a:pt x="106" y="1324"/>
                  </a:cubicBezTo>
                  <a:cubicBezTo>
                    <a:pt x="106" y="1337"/>
                    <a:pt x="119" y="1363"/>
                    <a:pt x="119" y="1416"/>
                  </a:cubicBezTo>
                  <a:cubicBezTo>
                    <a:pt x="119" y="1456"/>
                    <a:pt x="133" y="1496"/>
                    <a:pt x="146" y="1535"/>
                  </a:cubicBezTo>
                  <a:cubicBezTo>
                    <a:pt x="172" y="1575"/>
                    <a:pt x="199" y="1615"/>
                    <a:pt x="239" y="1655"/>
                  </a:cubicBezTo>
                  <a:cubicBezTo>
                    <a:pt x="278" y="1681"/>
                    <a:pt x="331" y="1694"/>
                    <a:pt x="397" y="1694"/>
                  </a:cubicBezTo>
                  <a:cubicBezTo>
                    <a:pt x="503" y="1694"/>
                    <a:pt x="583" y="1668"/>
                    <a:pt x="649" y="1615"/>
                  </a:cubicBezTo>
                  <a:cubicBezTo>
                    <a:pt x="715" y="1562"/>
                    <a:pt x="741" y="1496"/>
                    <a:pt x="741" y="1416"/>
                  </a:cubicBezTo>
                  <a:cubicBezTo>
                    <a:pt x="741" y="1377"/>
                    <a:pt x="728" y="1337"/>
                    <a:pt x="715" y="1324"/>
                  </a:cubicBezTo>
                  <a:cubicBezTo>
                    <a:pt x="702" y="1284"/>
                    <a:pt x="689" y="1271"/>
                    <a:pt x="662" y="1244"/>
                  </a:cubicBezTo>
                  <a:lnTo>
                    <a:pt x="622" y="1178"/>
                  </a:lnTo>
                  <a:cubicBezTo>
                    <a:pt x="609" y="1152"/>
                    <a:pt x="596" y="1125"/>
                    <a:pt x="596" y="1099"/>
                  </a:cubicBezTo>
                  <a:cubicBezTo>
                    <a:pt x="596" y="1072"/>
                    <a:pt x="622" y="1019"/>
                    <a:pt x="662" y="940"/>
                  </a:cubicBezTo>
                  <a:cubicBezTo>
                    <a:pt x="715" y="847"/>
                    <a:pt x="781" y="768"/>
                    <a:pt x="874" y="688"/>
                  </a:cubicBezTo>
                  <a:cubicBezTo>
                    <a:pt x="953" y="609"/>
                    <a:pt x="1059" y="530"/>
                    <a:pt x="1191" y="477"/>
                  </a:cubicBezTo>
                  <a:cubicBezTo>
                    <a:pt x="1311" y="410"/>
                    <a:pt x="1456" y="371"/>
                    <a:pt x="1602" y="371"/>
                  </a:cubicBezTo>
                  <a:cubicBezTo>
                    <a:pt x="1761" y="371"/>
                    <a:pt x="1906" y="397"/>
                    <a:pt x="2012" y="463"/>
                  </a:cubicBezTo>
                  <a:cubicBezTo>
                    <a:pt x="2131" y="516"/>
                    <a:pt x="2224" y="583"/>
                    <a:pt x="2290" y="675"/>
                  </a:cubicBezTo>
                  <a:cubicBezTo>
                    <a:pt x="2356" y="755"/>
                    <a:pt x="2409" y="847"/>
                    <a:pt x="2436" y="953"/>
                  </a:cubicBezTo>
                  <a:cubicBezTo>
                    <a:pt x="2462" y="1059"/>
                    <a:pt x="2489" y="1152"/>
                    <a:pt x="2489" y="1244"/>
                  </a:cubicBezTo>
                  <a:cubicBezTo>
                    <a:pt x="2489" y="1456"/>
                    <a:pt x="2449" y="1668"/>
                    <a:pt x="2369" y="1893"/>
                  </a:cubicBezTo>
                  <a:cubicBezTo>
                    <a:pt x="2290" y="2131"/>
                    <a:pt x="2184" y="2356"/>
                    <a:pt x="2065" y="2594"/>
                  </a:cubicBezTo>
                  <a:cubicBezTo>
                    <a:pt x="1946" y="2819"/>
                    <a:pt x="1800" y="3044"/>
                    <a:pt x="1628" y="3283"/>
                  </a:cubicBezTo>
                  <a:cubicBezTo>
                    <a:pt x="1469" y="3508"/>
                    <a:pt x="1297" y="3719"/>
                    <a:pt x="1125" y="3918"/>
                  </a:cubicBezTo>
                  <a:cubicBezTo>
                    <a:pt x="953" y="4116"/>
                    <a:pt x="781" y="4302"/>
                    <a:pt x="609" y="4474"/>
                  </a:cubicBezTo>
                  <a:cubicBezTo>
                    <a:pt x="437" y="4633"/>
                    <a:pt x="278" y="4778"/>
                    <a:pt x="133" y="4884"/>
                  </a:cubicBezTo>
                  <a:cubicBezTo>
                    <a:pt x="93" y="4910"/>
                    <a:pt x="66" y="4937"/>
                    <a:pt x="40" y="4963"/>
                  </a:cubicBezTo>
                  <a:cubicBezTo>
                    <a:pt x="14" y="4977"/>
                    <a:pt x="0" y="5003"/>
                    <a:pt x="0" y="5043"/>
                  </a:cubicBezTo>
                  <a:cubicBezTo>
                    <a:pt x="0" y="5069"/>
                    <a:pt x="14" y="5109"/>
                    <a:pt x="40" y="5135"/>
                  </a:cubicBezTo>
                  <a:cubicBezTo>
                    <a:pt x="66" y="5175"/>
                    <a:pt x="119" y="5188"/>
                    <a:pt x="186" y="5188"/>
                  </a:cubicBezTo>
                  <a:cubicBezTo>
                    <a:pt x="239" y="5188"/>
                    <a:pt x="291" y="5188"/>
                    <a:pt x="344" y="5162"/>
                  </a:cubicBezTo>
                  <a:cubicBezTo>
                    <a:pt x="384" y="5149"/>
                    <a:pt x="424" y="5122"/>
                    <a:pt x="437" y="5109"/>
                  </a:cubicBezTo>
                  <a:lnTo>
                    <a:pt x="1509" y="5109"/>
                  </a:lnTo>
                  <a:cubicBezTo>
                    <a:pt x="1641" y="5109"/>
                    <a:pt x="1761" y="5122"/>
                    <a:pt x="1893" y="5122"/>
                  </a:cubicBezTo>
                  <a:lnTo>
                    <a:pt x="2674" y="5122"/>
                  </a:lnTo>
                  <a:cubicBezTo>
                    <a:pt x="2700" y="5122"/>
                    <a:pt x="2727" y="5122"/>
                    <a:pt x="2766" y="5096"/>
                  </a:cubicBezTo>
                  <a:cubicBezTo>
                    <a:pt x="2806" y="5069"/>
                    <a:pt x="2833" y="5043"/>
                    <a:pt x="2859" y="4990"/>
                  </a:cubicBezTo>
                  <a:cubicBezTo>
                    <a:pt x="2978" y="4791"/>
                    <a:pt x="3058" y="4646"/>
                    <a:pt x="3124" y="4553"/>
                  </a:cubicBezTo>
                  <a:cubicBezTo>
                    <a:pt x="3177" y="4460"/>
                    <a:pt x="3216" y="4394"/>
                    <a:pt x="3216" y="4355"/>
                  </a:cubicBezTo>
                  <a:cubicBezTo>
                    <a:pt x="3216" y="4302"/>
                    <a:pt x="3190" y="4262"/>
                    <a:pt x="3150" y="4249"/>
                  </a:cubicBezTo>
                  <a:cubicBezTo>
                    <a:pt x="3111" y="4235"/>
                    <a:pt x="3071" y="4222"/>
                    <a:pt x="3031" y="4222"/>
                  </a:cubicBezTo>
                  <a:cubicBezTo>
                    <a:pt x="2965" y="4222"/>
                    <a:pt x="2925" y="4235"/>
                    <a:pt x="2899" y="4275"/>
                  </a:cubicBezTo>
                  <a:cubicBezTo>
                    <a:pt x="2872" y="4302"/>
                    <a:pt x="2846" y="4328"/>
                    <a:pt x="2819" y="4355"/>
                  </a:cubicBezTo>
                  <a:lnTo>
                    <a:pt x="2661" y="4619"/>
                  </a:lnTo>
                  <a:cubicBezTo>
                    <a:pt x="2621" y="4659"/>
                    <a:pt x="2594" y="4699"/>
                    <a:pt x="2568" y="4712"/>
                  </a:cubicBezTo>
                  <a:cubicBezTo>
                    <a:pt x="2555" y="4725"/>
                    <a:pt x="2528" y="4738"/>
                    <a:pt x="2489" y="4738"/>
                  </a:cubicBezTo>
                  <a:lnTo>
                    <a:pt x="2250" y="4738"/>
                  </a:lnTo>
                  <a:cubicBezTo>
                    <a:pt x="2131" y="4738"/>
                    <a:pt x="1972" y="4738"/>
                    <a:pt x="1800" y="4725"/>
                  </a:cubicBezTo>
                  <a:lnTo>
                    <a:pt x="1284" y="4725"/>
                  </a:lnTo>
                  <a:cubicBezTo>
                    <a:pt x="1099" y="4725"/>
                    <a:pt x="953" y="4712"/>
                    <a:pt x="821" y="4712"/>
                  </a:cubicBezTo>
                  <a:cubicBezTo>
                    <a:pt x="940" y="4593"/>
                    <a:pt x="1072" y="4460"/>
                    <a:pt x="1231" y="4302"/>
                  </a:cubicBezTo>
                  <a:cubicBezTo>
                    <a:pt x="1377" y="4143"/>
                    <a:pt x="1536" y="3971"/>
                    <a:pt x="1694" y="3785"/>
                  </a:cubicBezTo>
                  <a:cubicBezTo>
                    <a:pt x="1853" y="3600"/>
                    <a:pt x="1999" y="3402"/>
                    <a:pt x="2144" y="3190"/>
                  </a:cubicBezTo>
                  <a:cubicBezTo>
                    <a:pt x="2303" y="2978"/>
                    <a:pt x="2436" y="2766"/>
                    <a:pt x="2555" y="2555"/>
                  </a:cubicBezTo>
                  <a:cubicBezTo>
                    <a:pt x="2674" y="2343"/>
                    <a:pt x="2766" y="2118"/>
                    <a:pt x="2833" y="1906"/>
                  </a:cubicBezTo>
                  <a:cubicBezTo>
                    <a:pt x="2912" y="1681"/>
                    <a:pt x="2952" y="1469"/>
                    <a:pt x="2952" y="1258"/>
                  </a:cubicBezTo>
                  <a:cubicBezTo>
                    <a:pt x="2952" y="1085"/>
                    <a:pt x="2925" y="927"/>
                    <a:pt x="2872" y="781"/>
                  </a:cubicBezTo>
                  <a:cubicBezTo>
                    <a:pt x="2833" y="622"/>
                    <a:pt x="2753" y="490"/>
                    <a:pt x="2661" y="371"/>
                  </a:cubicBezTo>
                  <a:cubicBezTo>
                    <a:pt x="2555" y="252"/>
                    <a:pt x="2422" y="172"/>
                    <a:pt x="2264" y="106"/>
                  </a:cubicBezTo>
                  <a:cubicBezTo>
                    <a:pt x="2105" y="27"/>
                    <a:pt x="1906" y="0"/>
                    <a:pt x="166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30"/>
            <p:cNvSpPr/>
            <p:nvPr/>
          </p:nvSpPr>
          <p:spPr>
            <a:xfrm>
              <a:off x="2304514" y="857395"/>
              <a:ext cx="109821" cy="109766"/>
            </a:xfrm>
            <a:custGeom>
              <a:avLst/>
              <a:gdLst/>
              <a:ahLst/>
              <a:cxnLst/>
              <a:rect l="l" t="t" r="r" b="b"/>
              <a:pathLst>
                <a:path w="1987" h="1986" extrusionOk="0">
                  <a:moveTo>
                    <a:pt x="994" y="1"/>
                  </a:moveTo>
                  <a:cubicBezTo>
                    <a:pt x="927" y="1"/>
                    <a:pt x="888" y="27"/>
                    <a:pt x="848" y="67"/>
                  </a:cubicBezTo>
                  <a:cubicBezTo>
                    <a:pt x="808" y="93"/>
                    <a:pt x="795" y="146"/>
                    <a:pt x="795" y="186"/>
                  </a:cubicBezTo>
                  <a:cubicBezTo>
                    <a:pt x="795" y="252"/>
                    <a:pt x="795" y="345"/>
                    <a:pt x="795" y="451"/>
                  </a:cubicBezTo>
                  <a:cubicBezTo>
                    <a:pt x="808" y="557"/>
                    <a:pt x="808" y="676"/>
                    <a:pt x="808" y="808"/>
                  </a:cubicBezTo>
                  <a:lnTo>
                    <a:pt x="173" y="808"/>
                  </a:lnTo>
                  <a:cubicBezTo>
                    <a:pt x="133" y="808"/>
                    <a:pt x="94" y="821"/>
                    <a:pt x="67" y="861"/>
                  </a:cubicBezTo>
                  <a:cubicBezTo>
                    <a:pt x="27" y="887"/>
                    <a:pt x="1" y="940"/>
                    <a:pt x="1" y="1007"/>
                  </a:cubicBezTo>
                  <a:cubicBezTo>
                    <a:pt x="1" y="1073"/>
                    <a:pt x="27" y="1126"/>
                    <a:pt x="67" y="1165"/>
                  </a:cubicBezTo>
                  <a:cubicBezTo>
                    <a:pt x="107" y="1192"/>
                    <a:pt x="133" y="1205"/>
                    <a:pt x="173" y="1205"/>
                  </a:cubicBezTo>
                  <a:cubicBezTo>
                    <a:pt x="226" y="1205"/>
                    <a:pt x="305" y="1205"/>
                    <a:pt x="424" y="1192"/>
                  </a:cubicBezTo>
                  <a:lnTo>
                    <a:pt x="795" y="1192"/>
                  </a:lnTo>
                  <a:cubicBezTo>
                    <a:pt x="795" y="1298"/>
                    <a:pt x="782" y="1417"/>
                    <a:pt x="782" y="1536"/>
                  </a:cubicBezTo>
                  <a:cubicBezTo>
                    <a:pt x="782" y="1655"/>
                    <a:pt x="782" y="1761"/>
                    <a:pt x="782" y="1827"/>
                  </a:cubicBezTo>
                  <a:cubicBezTo>
                    <a:pt x="782" y="1854"/>
                    <a:pt x="795" y="1893"/>
                    <a:pt x="821" y="1933"/>
                  </a:cubicBezTo>
                  <a:cubicBezTo>
                    <a:pt x="861" y="1959"/>
                    <a:pt x="914" y="1986"/>
                    <a:pt x="980" y="1986"/>
                  </a:cubicBezTo>
                  <a:cubicBezTo>
                    <a:pt x="1060" y="1986"/>
                    <a:pt x="1113" y="1959"/>
                    <a:pt x="1139" y="1933"/>
                  </a:cubicBezTo>
                  <a:cubicBezTo>
                    <a:pt x="1179" y="1880"/>
                    <a:pt x="1192" y="1854"/>
                    <a:pt x="1192" y="1827"/>
                  </a:cubicBezTo>
                  <a:lnTo>
                    <a:pt x="1192" y="1192"/>
                  </a:lnTo>
                  <a:lnTo>
                    <a:pt x="1801" y="1192"/>
                  </a:lnTo>
                  <a:cubicBezTo>
                    <a:pt x="1854" y="1192"/>
                    <a:pt x="1894" y="1165"/>
                    <a:pt x="1920" y="1139"/>
                  </a:cubicBezTo>
                  <a:cubicBezTo>
                    <a:pt x="1960" y="1099"/>
                    <a:pt x="1986" y="1046"/>
                    <a:pt x="1986" y="980"/>
                  </a:cubicBezTo>
                  <a:cubicBezTo>
                    <a:pt x="1986" y="901"/>
                    <a:pt x="1973" y="848"/>
                    <a:pt x="1933" y="821"/>
                  </a:cubicBezTo>
                  <a:cubicBezTo>
                    <a:pt x="1907" y="795"/>
                    <a:pt x="1880" y="782"/>
                    <a:pt x="1854" y="782"/>
                  </a:cubicBezTo>
                  <a:cubicBezTo>
                    <a:pt x="1774" y="782"/>
                    <a:pt x="1669" y="782"/>
                    <a:pt x="1563" y="795"/>
                  </a:cubicBezTo>
                  <a:cubicBezTo>
                    <a:pt x="1457" y="808"/>
                    <a:pt x="1338" y="808"/>
                    <a:pt x="1192" y="808"/>
                  </a:cubicBezTo>
                  <a:lnTo>
                    <a:pt x="1192" y="464"/>
                  </a:lnTo>
                  <a:cubicBezTo>
                    <a:pt x="1205" y="345"/>
                    <a:pt x="1205" y="252"/>
                    <a:pt x="1205" y="186"/>
                  </a:cubicBezTo>
                  <a:cubicBezTo>
                    <a:pt x="1205" y="146"/>
                    <a:pt x="1179" y="93"/>
                    <a:pt x="1152" y="67"/>
                  </a:cubicBezTo>
                  <a:cubicBezTo>
                    <a:pt x="1113" y="27"/>
                    <a:pt x="1060" y="1"/>
                    <a:pt x="99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30"/>
            <p:cNvSpPr/>
            <p:nvPr/>
          </p:nvSpPr>
          <p:spPr>
            <a:xfrm>
              <a:off x="2428871" y="768908"/>
              <a:ext cx="177085" cy="286796"/>
            </a:xfrm>
            <a:custGeom>
              <a:avLst/>
              <a:gdLst/>
              <a:ahLst/>
              <a:cxnLst/>
              <a:rect l="l" t="t" r="r" b="b"/>
              <a:pathLst>
                <a:path w="3204" h="5189" extrusionOk="0">
                  <a:moveTo>
                    <a:pt x="1669" y="0"/>
                  </a:moveTo>
                  <a:cubicBezTo>
                    <a:pt x="1417" y="0"/>
                    <a:pt x="1192" y="53"/>
                    <a:pt x="994" y="146"/>
                  </a:cubicBezTo>
                  <a:cubicBezTo>
                    <a:pt x="808" y="252"/>
                    <a:pt x="636" y="371"/>
                    <a:pt x="504" y="516"/>
                  </a:cubicBezTo>
                  <a:cubicBezTo>
                    <a:pt x="371" y="649"/>
                    <a:pt x="279" y="808"/>
                    <a:pt x="213" y="953"/>
                  </a:cubicBezTo>
                  <a:cubicBezTo>
                    <a:pt x="146" y="1099"/>
                    <a:pt x="107" y="1231"/>
                    <a:pt x="107" y="1324"/>
                  </a:cubicBezTo>
                  <a:cubicBezTo>
                    <a:pt x="107" y="1337"/>
                    <a:pt x="107" y="1363"/>
                    <a:pt x="120" y="1416"/>
                  </a:cubicBezTo>
                  <a:cubicBezTo>
                    <a:pt x="120" y="1456"/>
                    <a:pt x="133" y="1496"/>
                    <a:pt x="146" y="1535"/>
                  </a:cubicBezTo>
                  <a:cubicBezTo>
                    <a:pt x="160" y="1575"/>
                    <a:pt x="199" y="1615"/>
                    <a:pt x="226" y="1655"/>
                  </a:cubicBezTo>
                  <a:cubicBezTo>
                    <a:pt x="279" y="1681"/>
                    <a:pt x="332" y="1694"/>
                    <a:pt x="398" y="1694"/>
                  </a:cubicBezTo>
                  <a:cubicBezTo>
                    <a:pt x="504" y="1694"/>
                    <a:pt x="583" y="1668"/>
                    <a:pt x="649" y="1615"/>
                  </a:cubicBezTo>
                  <a:cubicBezTo>
                    <a:pt x="702" y="1562"/>
                    <a:pt x="742" y="1496"/>
                    <a:pt x="742" y="1416"/>
                  </a:cubicBezTo>
                  <a:cubicBezTo>
                    <a:pt x="742" y="1377"/>
                    <a:pt x="729" y="1337"/>
                    <a:pt x="716" y="1324"/>
                  </a:cubicBezTo>
                  <a:cubicBezTo>
                    <a:pt x="702" y="1284"/>
                    <a:pt x="689" y="1271"/>
                    <a:pt x="663" y="1244"/>
                  </a:cubicBezTo>
                  <a:lnTo>
                    <a:pt x="610" y="1178"/>
                  </a:lnTo>
                  <a:cubicBezTo>
                    <a:pt x="596" y="1152"/>
                    <a:pt x="596" y="1125"/>
                    <a:pt x="596" y="1099"/>
                  </a:cubicBezTo>
                  <a:cubicBezTo>
                    <a:pt x="596" y="1072"/>
                    <a:pt x="623" y="1019"/>
                    <a:pt x="663" y="940"/>
                  </a:cubicBezTo>
                  <a:cubicBezTo>
                    <a:pt x="716" y="847"/>
                    <a:pt x="782" y="768"/>
                    <a:pt x="861" y="688"/>
                  </a:cubicBezTo>
                  <a:cubicBezTo>
                    <a:pt x="954" y="609"/>
                    <a:pt x="1060" y="530"/>
                    <a:pt x="1179" y="477"/>
                  </a:cubicBezTo>
                  <a:cubicBezTo>
                    <a:pt x="1311" y="410"/>
                    <a:pt x="1444" y="371"/>
                    <a:pt x="1602" y="371"/>
                  </a:cubicBezTo>
                  <a:cubicBezTo>
                    <a:pt x="1761" y="371"/>
                    <a:pt x="1894" y="397"/>
                    <a:pt x="2013" y="463"/>
                  </a:cubicBezTo>
                  <a:cubicBezTo>
                    <a:pt x="2119" y="516"/>
                    <a:pt x="2211" y="583"/>
                    <a:pt x="2277" y="675"/>
                  </a:cubicBezTo>
                  <a:cubicBezTo>
                    <a:pt x="2357" y="755"/>
                    <a:pt x="2396" y="847"/>
                    <a:pt x="2423" y="953"/>
                  </a:cubicBezTo>
                  <a:cubicBezTo>
                    <a:pt x="2463" y="1059"/>
                    <a:pt x="2476" y="1152"/>
                    <a:pt x="2476" y="1244"/>
                  </a:cubicBezTo>
                  <a:cubicBezTo>
                    <a:pt x="2476" y="1456"/>
                    <a:pt x="2436" y="1668"/>
                    <a:pt x="2357" y="1893"/>
                  </a:cubicBezTo>
                  <a:cubicBezTo>
                    <a:pt x="2291" y="2131"/>
                    <a:pt x="2185" y="2356"/>
                    <a:pt x="2052" y="2594"/>
                  </a:cubicBezTo>
                  <a:cubicBezTo>
                    <a:pt x="1933" y="2819"/>
                    <a:pt x="1788" y="3044"/>
                    <a:pt x="1629" y="3283"/>
                  </a:cubicBezTo>
                  <a:cubicBezTo>
                    <a:pt x="1470" y="3508"/>
                    <a:pt x="1298" y="3719"/>
                    <a:pt x="1126" y="3918"/>
                  </a:cubicBezTo>
                  <a:cubicBezTo>
                    <a:pt x="954" y="4116"/>
                    <a:pt x="769" y="4302"/>
                    <a:pt x="596" y="4474"/>
                  </a:cubicBezTo>
                  <a:cubicBezTo>
                    <a:pt x="424" y="4633"/>
                    <a:pt x="266" y="4778"/>
                    <a:pt x="120" y="4884"/>
                  </a:cubicBezTo>
                  <a:cubicBezTo>
                    <a:pt x="94" y="4910"/>
                    <a:pt x="67" y="4937"/>
                    <a:pt x="27" y="4963"/>
                  </a:cubicBezTo>
                  <a:cubicBezTo>
                    <a:pt x="14" y="4977"/>
                    <a:pt x="1" y="5003"/>
                    <a:pt x="1" y="5043"/>
                  </a:cubicBezTo>
                  <a:cubicBezTo>
                    <a:pt x="1" y="5069"/>
                    <a:pt x="14" y="5109"/>
                    <a:pt x="27" y="5135"/>
                  </a:cubicBezTo>
                  <a:cubicBezTo>
                    <a:pt x="67" y="5175"/>
                    <a:pt x="107" y="5188"/>
                    <a:pt x="173" y="5188"/>
                  </a:cubicBezTo>
                  <a:cubicBezTo>
                    <a:pt x="239" y="5188"/>
                    <a:pt x="292" y="5188"/>
                    <a:pt x="332" y="5162"/>
                  </a:cubicBezTo>
                  <a:cubicBezTo>
                    <a:pt x="385" y="5149"/>
                    <a:pt x="424" y="5122"/>
                    <a:pt x="438" y="5109"/>
                  </a:cubicBezTo>
                  <a:lnTo>
                    <a:pt x="1510" y="5109"/>
                  </a:lnTo>
                  <a:cubicBezTo>
                    <a:pt x="1642" y="5109"/>
                    <a:pt x="1761" y="5122"/>
                    <a:pt x="1880" y="5122"/>
                  </a:cubicBezTo>
                  <a:lnTo>
                    <a:pt x="2674" y="5122"/>
                  </a:lnTo>
                  <a:cubicBezTo>
                    <a:pt x="2688" y="5122"/>
                    <a:pt x="2714" y="5122"/>
                    <a:pt x="2754" y="5096"/>
                  </a:cubicBezTo>
                  <a:cubicBezTo>
                    <a:pt x="2794" y="5069"/>
                    <a:pt x="2833" y="5043"/>
                    <a:pt x="2860" y="4990"/>
                  </a:cubicBezTo>
                  <a:cubicBezTo>
                    <a:pt x="2966" y="4791"/>
                    <a:pt x="3058" y="4646"/>
                    <a:pt x="3111" y="4553"/>
                  </a:cubicBezTo>
                  <a:cubicBezTo>
                    <a:pt x="3177" y="4460"/>
                    <a:pt x="3204" y="4394"/>
                    <a:pt x="3204" y="4355"/>
                  </a:cubicBezTo>
                  <a:cubicBezTo>
                    <a:pt x="3204" y="4302"/>
                    <a:pt x="3191" y="4262"/>
                    <a:pt x="3151" y="4249"/>
                  </a:cubicBezTo>
                  <a:cubicBezTo>
                    <a:pt x="3111" y="4235"/>
                    <a:pt x="3071" y="4222"/>
                    <a:pt x="3019" y="4222"/>
                  </a:cubicBezTo>
                  <a:cubicBezTo>
                    <a:pt x="2966" y="4222"/>
                    <a:pt x="2926" y="4235"/>
                    <a:pt x="2886" y="4275"/>
                  </a:cubicBezTo>
                  <a:cubicBezTo>
                    <a:pt x="2860" y="4302"/>
                    <a:pt x="2833" y="4328"/>
                    <a:pt x="2820" y="4355"/>
                  </a:cubicBezTo>
                  <a:lnTo>
                    <a:pt x="2648" y="4619"/>
                  </a:lnTo>
                  <a:cubicBezTo>
                    <a:pt x="2621" y="4659"/>
                    <a:pt x="2595" y="4699"/>
                    <a:pt x="2569" y="4712"/>
                  </a:cubicBezTo>
                  <a:cubicBezTo>
                    <a:pt x="2542" y="4725"/>
                    <a:pt x="2516" y="4738"/>
                    <a:pt x="2489" y="4738"/>
                  </a:cubicBezTo>
                  <a:lnTo>
                    <a:pt x="2251" y="4738"/>
                  </a:lnTo>
                  <a:cubicBezTo>
                    <a:pt x="2119" y="4738"/>
                    <a:pt x="1973" y="4738"/>
                    <a:pt x="1801" y="4725"/>
                  </a:cubicBezTo>
                  <a:lnTo>
                    <a:pt x="1271" y="4725"/>
                  </a:lnTo>
                  <a:cubicBezTo>
                    <a:pt x="1099" y="4725"/>
                    <a:pt x="941" y="4712"/>
                    <a:pt x="821" y="4712"/>
                  </a:cubicBezTo>
                  <a:cubicBezTo>
                    <a:pt x="941" y="4593"/>
                    <a:pt x="1073" y="4460"/>
                    <a:pt x="1232" y="4302"/>
                  </a:cubicBezTo>
                  <a:cubicBezTo>
                    <a:pt x="1377" y="4143"/>
                    <a:pt x="1536" y="3971"/>
                    <a:pt x="1682" y="3785"/>
                  </a:cubicBezTo>
                  <a:cubicBezTo>
                    <a:pt x="1841" y="3600"/>
                    <a:pt x="1999" y="3402"/>
                    <a:pt x="2145" y="3190"/>
                  </a:cubicBezTo>
                  <a:cubicBezTo>
                    <a:pt x="2291" y="2978"/>
                    <a:pt x="2436" y="2766"/>
                    <a:pt x="2542" y="2555"/>
                  </a:cubicBezTo>
                  <a:cubicBezTo>
                    <a:pt x="2661" y="2343"/>
                    <a:pt x="2754" y="2118"/>
                    <a:pt x="2833" y="1906"/>
                  </a:cubicBezTo>
                  <a:cubicBezTo>
                    <a:pt x="2899" y="1681"/>
                    <a:pt x="2939" y="1469"/>
                    <a:pt x="2939" y="1258"/>
                  </a:cubicBezTo>
                  <a:cubicBezTo>
                    <a:pt x="2939" y="1085"/>
                    <a:pt x="2913" y="927"/>
                    <a:pt x="2873" y="781"/>
                  </a:cubicBezTo>
                  <a:cubicBezTo>
                    <a:pt x="2833" y="622"/>
                    <a:pt x="2754" y="490"/>
                    <a:pt x="2648" y="371"/>
                  </a:cubicBezTo>
                  <a:cubicBezTo>
                    <a:pt x="2542" y="252"/>
                    <a:pt x="2423" y="172"/>
                    <a:pt x="2251" y="106"/>
                  </a:cubicBezTo>
                  <a:cubicBezTo>
                    <a:pt x="2092" y="27"/>
                    <a:pt x="1894" y="0"/>
                    <a:pt x="166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30"/>
            <p:cNvSpPr/>
            <p:nvPr/>
          </p:nvSpPr>
          <p:spPr>
            <a:xfrm>
              <a:off x="2632265" y="887407"/>
              <a:ext cx="93683" cy="78318"/>
            </a:xfrm>
            <a:custGeom>
              <a:avLst/>
              <a:gdLst/>
              <a:ahLst/>
              <a:cxnLst/>
              <a:rect l="l" t="t" r="r" b="b"/>
              <a:pathLst>
                <a:path w="1695" h="1417" extrusionOk="0">
                  <a:moveTo>
                    <a:pt x="159" y="0"/>
                  </a:moveTo>
                  <a:cubicBezTo>
                    <a:pt x="93" y="0"/>
                    <a:pt x="53" y="27"/>
                    <a:pt x="27" y="66"/>
                  </a:cubicBezTo>
                  <a:cubicBezTo>
                    <a:pt x="14" y="106"/>
                    <a:pt x="0" y="146"/>
                    <a:pt x="0" y="186"/>
                  </a:cubicBezTo>
                  <a:cubicBezTo>
                    <a:pt x="0" y="225"/>
                    <a:pt x="14" y="278"/>
                    <a:pt x="40" y="318"/>
                  </a:cubicBezTo>
                  <a:cubicBezTo>
                    <a:pt x="66" y="358"/>
                    <a:pt x="106" y="384"/>
                    <a:pt x="159" y="384"/>
                  </a:cubicBezTo>
                  <a:lnTo>
                    <a:pt x="821" y="384"/>
                  </a:lnTo>
                  <a:cubicBezTo>
                    <a:pt x="953" y="371"/>
                    <a:pt x="1086" y="371"/>
                    <a:pt x="1205" y="371"/>
                  </a:cubicBezTo>
                  <a:lnTo>
                    <a:pt x="1522" y="371"/>
                  </a:lnTo>
                  <a:cubicBezTo>
                    <a:pt x="1589" y="371"/>
                    <a:pt x="1641" y="344"/>
                    <a:pt x="1668" y="291"/>
                  </a:cubicBezTo>
                  <a:cubicBezTo>
                    <a:pt x="1681" y="239"/>
                    <a:pt x="1694" y="199"/>
                    <a:pt x="1694" y="172"/>
                  </a:cubicBezTo>
                  <a:cubicBezTo>
                    <a:pt x="1694" y="119"/>
                    <a:pt x="1681" y="80"/>
                    <a:pt x="1655" y="53"/>
                  </a:cubicBezTo>
                  <a:cubicBezTo>
                    <a:pt x="1628" y="14"/>
                    <a:pt x="1602" y="0"/>
                    <a:pt x="1575" y="0"/>
                  </a:cubicBezTo>
                  <a:cubicBezTo>
                    <a:pt x="1469" y="0"/>
                    <a:pt x="1364" y="0"/>
                    <a:pt x="1231" y="14"/>
                  </a:cubicBezTo>
                  <a:lnTo>
                    <a:pt x="278" y="14"/>
                  </a:lnTo>
                  <a:cubicBezTo>
                    <a:pt x="225" y="0"/>
                    <a:pt x="186" y="0"/>
                    <a:pt x="159" y="0"/>
                  </a:cubicBezTo>
                  <a:close/>
                  <a:moveTo>
                    <a:pt x="159" y="1033"/>
                  </a:moveTo>
                  <a:cubicBezTo>
                    <a:pt x="93" y="1033"/>
                    <a:pt x="53" y="1059"/>
                    <a:pt x="27" y="1099"/>
                  </a:cubicBezTo>
                  <a:cubicBezTo>
                    <a:pt x="14" y="1139"/>
                    <a:pt x="0" y="1178"/>
                    <a:pt x="0" y="1218"/>
                  </a:cubicBezTo>
                  <a:cubicBezTo>
                    <a:pt x="0" y="1271"/>
                    <a:pt x="14" y="1311"/>
                    <a:pt x="40" y="1350"/>
                  </a:cubicBezTo>
                  <a:cubicBezTo>
                    <a:pt x="66" y="1390"/>
                    <a:pt x="106" y="1416"/>
                    <a:pt x="159" y="1416"/>
                  </a:cubicBezTo>
                  <a:lnTo>
                    <a:pt x="821" y="1416"/>
                  </a:lnTo>
                  <a:cubicBezTo>
                    <a:pt x="953" y="1416"/>
                    <a:pt x="1086" y="1403"/>
                    <a:pt x="1205" y="1403"/>
                  </a:cubicBezTo>
                  <a:lnTo>
                    <a:pt x="1522" y="1403"/>
                  </a:lnTo>
                  <a:cubicBezTo>
                    <a:pt x="1589" y="1403"/>
                    <a:pt x="1641" y="1390"/>
                    <a:pt x="1668" y="1337"/>
                  </a:cubicBezTo>
                  <a:cubicBezTo>
                    <a:pt x="1681" y="1284"/>
                    <a:pt x="1694" y="1231"/>
                    <a:pt x="1694" y="1205"/>
                  </a:cubicBezTo>
                  <a:cubicBezTo>
                    <a:pt x="1694" y="1165"/>
                    <a:pt x="1681" y="1125"/>
                    <a:pt x="1655" y="1086"/>
                  </a:cubicBezTo>
                  <a:cubicBezTo>
                    <a:pt x="1628" y="1046"/>
                    <a:pt x="1602" y="1033"/>
                    <a:pt x="1575" y="1033"/>
                  </a:cubicBezTo>
                  <a:cubicBezTo>
                    <a:pt x="1469" y="1033"/>
                    <a:pt x="1364" y="1033"/>
                    <a:pt x="1231" y="1046"/>
                  </a:cubicBezTo>
                  <a:lnTo>
                    <a:pt x="278" y="1046"/>
                  </a:lnTo>
                  <a:cubicBezTo>
                    <a:pt x="225" y="1046"/>
                    <a:pt x="186" y="1033"/>
                    <a:pt x="159" y="103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30"/>
            <p:cNvSpPr/>
            <p:nvPr/>
          </p:nvSpPr>
          <p:spPr>
            <a:xfrm>
              <a:off x="2740539" y="770345"/>
              <a:ext cx="188029" cy="281711"/>
            </a:xfrm>
            <a:custGeom>
              <a:avLst/>
              <a:gdLst/>
              <a:ahLst/>
              <a:cxnLst/>
              <a:rect l="l" t="t" r="r" b="b"/>
              <a:pathLst>
                <a:path w="3402" h="5097" extrusionOk="0">
                  <a:moveTo>
                    <a:pt x="2528" y="609"/>
                  </a:moveTo>
                  <a:lnTo>
                    <a:pt x="2356" y="3190"/>
                  </a:lnTo>
                  <a:cubicBezTo>
                    <a:pt x="2210" y="3190"/>
                    <a:pt x="2038" y="3204"/>
                    <a:pt x="1853" y="3217"/>
                  </a:cubicBezTo>
                  <a:cubicBezTo>
                    <a:pt x="1668" y="3230"/>
                    <a:pt x="1496" y="3230"/>
                    <a:pt x="1324" y="3243"/>
                  </a:cubicBezTo>
                  <a:cubicBezTo>
                    <a:pt x="1165" y="3243"/>
                    <a:pt x="1019" y="3257"/>
                    <a:pt x="900" y="3257"/>
                  </a:cubicBezTo>
                  <a:lnTo>
                    <a:pt x="702" y="3257"/>
                  </a:lnTo>
                  <a:cubicBezTo>
                    <a:pt x="662" y="3257"/>
                    <a:pt x="635" y="3257"/>
                    <a:pt x="622" y="3243"/>
                  </a:cubicBezTo>
                  <a:cubicBezTo>
                    <a:pt x="622" y="3230"/>
                    <a:pt x="622" y="3230"/>
                    <a:pt x="622" y="3217"/>
                  </a:cubicBezTo>
                  <a:cubicBezTo>
                    <a:pt x="622" y="3190"/>
                    <a:pt x="622" y="3164"/>
                    <a:pt x="649" y="3137"/>
                  </a:cubicBezTo>
                  <a:cubicBezTo>
                    <a:pt x="675" y="3124"/>
                    <a:pt x="688" y="3098"/>
                    <a:pt x="688" y="3084"/>
                  </a:cubicBezTo>
                  <a:lnTo>
                    <a:pt x="2528" y="609"/>
                  </a:lnTo>
                  <a:close/>
                  <a:moveTo>
                    <a:pt x="2713" y="1"/>
                  </a:moveTo>
                  <a:cubicBezTo>
                    <a:pt x="2634" y="1"/>
                    <a:pt x="2581" y="27"/>
                    <a:pt x="2515" y="80"/>
                  </a:cubicBezTo>
                  <a:cubicBezTo>
                    <a:pt x="2462" y="120"/>
                    <a:pt x="2422" y="159"/>
                    <a:pt x="2409" y="173"/>
                  </a:cubicBezTo>
                  <a:cubicBezTo>
                    <a:pt x="2263" y="358"/>
                    <a:pt x="2131" y="530"/>
                    <a:pt x="2012" y="689"/>
                  </a:cubicBezTo>
                  <a:cubicBezTo>
                    <a:pt x="1893" y="834"/>
                    <a:pt x="1774" y="993"/>
                    <a:pt x="1668" y="1126"/>
                  </a:cubicBezTo>
                  <a:lnTo>
                    <a:pt x="1350" y="1562"/>
                  </a:lnTo>
                  <a:cubicBezTo>
                    <a:pt x="1244" y="1708"/>
                    <a:pt x="1125" y="1867"/>
                    <a:pt x="993" y="2039"/>
                  </a:cubicBezTo>
                  <a:cubicBezTo>
                    <a:pt x="874" y="2211"/>
                    <a:pt x="728" y="2396"/>
                    <a:pt x="582" y="2595"/>
                  </a:cubicBezTo>
                  <a:cubicBezTo>
                    <a:pt x="437" y="2807"/>
                    <a:pt x="265" y="3045"/>
                    <a:pt x="66" y="3309"/>
                  </a:cubicBezTo>
                  <a:cubicBezTo>
                    <a:pt x="40" y="3336"/>
                    <a:pt x="27" y="3362"/>
                    <a:pt x="13" y="3402"/>
                  </a:cubicBezTo>
                  <a:cubicBezTo>
                    <a:pt x="0" y="3415"/>
                    <a:pt x="0" y="3442"/>
                    <a:pt x="0" y="3468"/>
                  </a:cubicBezTo>
                  <a:cubicBezTo>
                    <a:pt x="0" y="3534"/>
                    <a:pt x="27" y="3574"/>
                    <a:pt x="80" y="3601"/>
                  </a:cubicBezTo>
                  <a:cubicBezTo>
                    <a:pt x="132" y="3640"/>
                    <a:pt x="185" y="3654"/>
                    <a:pt x="265" y="3654"/>
                  </a:cubicBezTo>
                  <a:cubicBezTo>
                    <a:pt x="344" y="3654"/>
                    <a:pt x="556" y="3654"/>
                    <a:pt x="900" y="3640"/>
                  </a:cubicBezTo>
                  <a:cubicBezTo>
                    <a:pt x="1231" y="3627"/>
                    <a:pt x="1721" y="3601"/>
                    <a:pt x="2343" y="3601"/>
                  </a:cubicBezTo>
                  <a:lnTo>
                    <a:pt x="2290" y="4554"/>
                  </a:lnTo>
                  <a:cubicBezTo>
                    <a:pt x="2290" y="4633"/>
                    <a:pt x="2263" y="4686"/>
                    <a:pt x="2197" y="4726"/>
                  </a:cubicBezTo>
                  <a:cubicBezTo>
                    <a:pt x="2144" y="4752"/>
                    <a:pt x="2078" y="4779"/>
                    <a:pt x="1985" y="4792"/>
                  </a:cubicBezTo>
                  <a:lnTo>
                    <a:pt x="1893" y="4792"/>
                  </a:lnTo>
                  <a:cubicBezTo>
                    <a:pt x="1853" y="4792"/>
                    <a:pt x="1800" y="4805"/>
                    <a:pt x="1747" y="4805"/>
                  </a:cubicBezTo>
                  <a:cubicBezTo>
                    <a:pt x="1694" y="4805"/>
                    <a:pt x="1641" y="4818"/>
                    <a:pt x="1575" y="4818"/>
                  </a:cubicBezTo>
                  <a:lnTo>
                    <a:pt x="1430" y="4818"/>
                  </a:lnTo>
                  <a:cubicBezTo>
                    <a:pt x="1390" y="4818"/>
                    <a:pt x="1350" y="4832"/>
                    <a:pt x="1310" y="4845"/>
                  </a:cubicBezTo>
                  <a:cubicBezTo>
                    <a:pt x="1271" y="4858"/>
                    <a:pt x="1244" y="4898"/>
                    <a:pt x="1244" y="4951"/>
                  </a:cubicBezTo>
                  <a:cubicBezTo>
                    <a:pt x="1244" y="5017"/>
                    <a:pt x="1271" y="5057"/>
                    <a:pt x="1324" y="5070"/>
                  </a:cubicBezTo>
                  <a:cubicBezTo>
                    <a:pt x="1377" y="5096"/>
                    <a:pt x="1416" y="5096"/>
                    <a:pt x="1456" y="5096"/>
                  </a:cubicBezTo>
                  <a:lnTo>
                    <a:pt x="2965" y="5096"/>
                  </a:lnTo>
                  <a:cubicBezTo>
                    <a:pt x="3044" y="5096"/>
                    <a:pt x="3110" y="5096"/>
                    <a:pt x="3163" y="5070"/>
                  </a:cubicBezTo>
                  <a:cubicBezTo>
                    <a:pt x="3216" y="5043"/>
                    <a:pt x="3230" y="5004"/>
                    <a:pt x="3230" y="4951"/>
                  </a:cubicBezTo>
                  <a:cubicBezTo>
                    <a:pt x="3230" y="4884"/>
                    <a:pt x="3216" y="4845"/>
                    <a:pt x="3163" y="4832"/>
                  </a:cubicBezTo>
                  <a:cubicBezTo>
                    <a:pt x="3124" y="4805"/>
                    <a:pt x="3057" y="4792"/>
                    <a:pt x="2965" y="4792"/>
                  </a:cubicBezTo>
                  <a:lnTo>
                    <a:pt x="2793" y="4792"/>
                  </a:lnTo>
                  <a:cubicBezTo>
                    <a:pt x="2740" y="4779"/>
                    <a:pt x="2713" y="4752"/>
                    <a:pt x="2713" y="4699"/>
                  </a:cubicBezTo>
                  <a:cubicBezTo>
                    <a:pt x="2713" y="4673"/>
                    <a:pt x="2713" y="4620"/>
                    <a:pt x="2713" y="4527"/>
                  </a:cubicBezTo>
                  <a:cubicBezTo>
                    <a:pt x="2727" y="4448"/>
                    <a:pt x="2727" y="4355"/>
                    <a:pt x="2727" y="4249"/>
                  </a:cubicBezTo>
                  <a:cubicBezTo>
                    <a:pt x="2740" y="4130"/>
                    <a:pt x="2740" y="4024"/>
                    <a:pt x="2753" y="3905"/>
                  </a:cubicBezTo>
                  <a:cubicBezTo>
                    <a:pt x="2753" y="3786"/>
                    <a:pt x="2766" y="3680"/>
                    <a:pt x="2766" y="3601"/>
                  </a:cubicBezTo>
                  <a:lnTo>
                    <a:pt x="3230" y="3601"/>
                  </a:lnTo>
                  <a:cubicBezTo>
                    <a:pt x="3256" y="3601"/>
                    <a:pt x="3296" y="3587"/>
                    <a:pt x="3335" y="3561"/>
                  </a:cubicBezTo>
                  <a:cubicBezTo>
                    <a:pt x="3388" y="3534"/>
                    <a:pt x="3402" y="3482"/>
                    <a:pt x="3402" y="3415"/>
                  </a:cubicBezTo>
                  <a:cubicBezTo>
                    <a:pt x="3402" y="3349"/>
                    <a:pt x="3388" y="3309"/>
                    <a:pt x="3349" y="3270"/>
                  </a:cubicBezTo>
                  <a:cubicBezTo>
                    <a:pt x="3309" y="3230"/>
                    <a:pt x="3256" y="3217"/>
                    <a:pt x="3190" y="3217"/>
                  </a:cubicBezTo>
                  <a:lnTo>
                    <a:pt x="2793" y="3190"/>
                  </a:lnTo>
                  <a:cubicBezTo>
                    <a:pt x="2793" y="3032"/>
                    <a:pt x="2793" y="2859"/>
                    <a:pt x="2806" y="2648"/>
                  </a:cubicBezTo>
                  <a:cubicBezTo>
                    <a:pt x="2806" y="2436"/>
                    <a:pt x="2819" y="2224"/>
                    <a:pt x="2832" y="1999"/>
                  </a:cubicBezTo>
                  <a:cubicBezTo>
                    <a:pt x="2846" y="1774"/>
                    <a:pt x="2859" y="1562"/>
                    <a:pt x="2872" y="1337"/>
                  </a:cubicBezTo>
                  <a:cubicBezTo>
                    <a:pt x="2899" y="1126"/>
                    <a:pt x="2912" y="927"/>
                    <a:pt x="2925" y="755"/>
                  </a:cubicBezTo>
                  <a:cubicBezTo>
                    <a:pt x="2938" y="583"/>
                    <a:pt x="2952" y="437"/>
                    <a:pt x="2952" y="318"/>
                  </a:cubicBezTo>
                  <a:cubicBezTo>
                    <a:pt x="2965" y="212"/>
                    <a:pt x="2965" y="146"/>
                    <a:pt x="2965" y="133"/>
                  </a:cubicBezTo>
                  <a:cubicBezTo>
                    <a:pt x="2965" y="93"/>
                    <a:pt x="2938" y="54"/>
                    <a:pt x="2899" y="40"/>
                  </a:cubicBezTo>
                  <a:cubicBezTo>
                    <a:pt x="2846" y="14"/>
                    <a:pt x="2780" y="1"/>
                    <a:pt x="271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58" name="Google Shape;758;p30"/>
          <p:cNvGrpSpPr/>
          <p:nvPr/>
        </p:nvGrpSpPr>
        <p:grpSpPr>
          <a:xfrm>
            <a:off x="337299" y="1935842"/>
            <a:ext cx="595379" cy="434972"/>
            <a:chOff x="570141" y="1610117"/>
            <a:chExt cx="675952" cy="493837"/>
          </a:xfrm>
        </p:grpSpPr>
        <p:sp>
          <p:nvSpPr>
            <p:cNvPr id="759" name="Google Shape;759;p30"/>
            <p:cNvSpPr/>
            <p:nvPr/>
          </p:nvSpPr>
          <p:spPr>
            <a:xfrm>
              <a:off x="954157" y="1808371"/>
              <a:ext cx="250207" cy="292655"/>
            </a:xfrm>
            <a:custGeom>
              <a:avLst/>
              <a:gdLst/>
              <a:ahLst/>
              <a:cxnLst/>
              <a:rect l="l" t="t" r="r" b="b"/>
              <a:pathLst>
                <a:path w="4527" h="5295" extrusionOk="0">
                  <a:moveTo>
                    <a:pt x="2701" y="0"/>
                  </a:moveTo>
                  <a:cubicBezTo>
                    <a:pt x="2608" y="0"/>
                    <a:pt x="2555" y="14"/>
                    <a:pt x="2528" y="40"/>
                  </a:cubicBezTo>
                  <a:cubicBezTo>
                    <a:pt x="2502" y="53"/>
                    <a:pt x="2489" y="93"/>
                    <a:pt x="2489" y="146"/>
                  </a:cubicBezTo>
                  <a:cubicBezTo>
                    <a:pt x="2489" y="199"/>
                    <a:pt x="2502" y="239"/>
                    <a:pt x="2542" y="265"/>
                  </a:cubicBezTo>
                  <a:cubicBezTo>
                    <a:pt x="2595" y="292"/>
                    <a:pt x="2634" y="305"/>
                    <a:pt x="2701" y="305"/>
                  </a:cubicBezTo>
                  <a:cubicBezTo>
                    <a:pt x="2793" y="305"/>
                    <a:pt x="2846" y="305"/>
                    <a:pt x="2873" y="318"/>
                  </a:cubicBezTo>
                  <a:cubicBezTo>
                    <a:pt x="2912" y="318"/>
                    <a:pt x="2926" y="358"/>
                    <a:pt x="2926" y="397"/>
                  </a:cubicBezTo>
                  <a:cubicBezTo>
                    <a:pt x="2926" y="424"/>
                    <a:pt x="2912" y="477"/>
                    <a:pt x="2873" y="543"/>
                  </a:cubicBezTo>
                  <a:cubicBezTo>
                    <a:pt x="2846" y="609"/>
                    <a:pt x="2806" y="702"/>
                    <a:pt x="2753" y="808"/>
                  </a:cubicBezTo>
                  <a:cubicBezTo>
                    <a:pt x="2701" y="900"/>
                    <a:pt x="2648" y="1020"/>
                    <a:pt x="2581" y="1139"/>
                  </a:cubicBezTo>
                  <a:cubicBezTo>
                    <a:pt x="2515" y="1258"/>
                    <a:pt x="2462" y="1377"/>
                    <a:pt x="2396" y="1483"/>
                  </a:cubicBezTo>
                  <a:cubicBezTo>
                    <a:pt x="2330" y="1602"/>
                    <a:pt x="2277" y="1721"/>
                    <a:pt x="2224" y="1827"/>
                  </a:cubicBezTo>
                  <a:cubicBezTo>
                    <a:pt x="2171" y="1920"/>
                    <a:pt x="2131" y="2012"/>
                    <a:pt x="2092" y="2078"/>
                  </a:cubicBezTo>
                  <a:cubicBezTo>
                    <a:pt x="1959" y="1814"/>
                    <a:pt x="1827" y="1575"/>
                    <a:pt x="1721" y="1350"/>
                  </a:cubicBezTo>
                  <a:lnTo>
                    <a:pt x="1589" y="1086"/>
                  </a:lnTo>
                  <a:cubicBezTo>
                    <a:pt x="1536" y="993"/>
                    <a:pt x="1496" y="900"/>
                    <a:pt x="1456" y="834"/>
                  </a:cubicBezTo>
                  <a:cubicBezTo>
                    <a:pt x="1430" y="755"/>
                    <a:pt x="1403" y="689"/>
                    <a:pt x="1377" y="649"/>
                  </a:cubicBezTo>
                  <a:cubicBezTo>
                    <a:pt x="1364" y="596"/>
                    <a:pt x="1351" y="556"/>
                    <a:pt x="1351" y="543"/>
                  </a:cubicBezTo>
                  <a:cubicBezTo>
                    <a:pt x="1351" y="503"/>
                    <a:pt x="1377" y="477"/>
                    <a:pt x="1443" y="464"/>
                  </a:cubicBezTo>
                  <a:cubicBezTo>
                    <a:pt x="1496" y="450"/>
                    <a:pt x="1562" y="437"/>
                    <a:pt x="1628" y="437"/>
                  </a:cubicBezTo>
                  <a:cubicBezTo>
                    <a:pt x="1708" y="424"/>
                    <a:pt x="1774" y="411"/>
                    <a:pt x="1827" y="384"/>
                  </a:cubicBezTo>
                  <a:cubicBezTo>
                    <a:pt x="1893" y="371"/>
                    <a:pt x="1920" y="331"/>
                    <a:pt x="1920" y="278"/>
                  </a:cubicBezTo>
                  <a:cubicBezTo>
                    <a:pt x="1920" y="225"/>
                    <a:pt x="1906" y="186"/>
                    <a:pt x="1880" y="172"/>
                  </a:cubicBezTo>
                  <a:cubicBezTo>
                    <a:pt x="1853" y="146"/>
                    <a:pt x="1801" y="133"/>
                    <a:pt x="1721" y="133"/>
                  </a:cubicBezTo>
                  <a:lnTo>
                    <a:pt x="345" y="133"/>
                  </a:lnTo>
                  <a:cubicBezTo>
                    <a:pt x="212" y="133"/>
                    <a:pt x="133" y="186"/>
                    <a:pt x="133" y="278"/>
                  </a:cubicBezTo>
                  <a:cubicBezTo>
                    <a:pt x="133" y="331"/>
                    <a:pt x="159" y="371"/>
                    <a:pt x="199" y="397"/>
                  </a:cubicBezTo>
                  <a:cubicBezTo>
                    <a:pt x="252" y="411"/>
                    <a:pt x="305" y="424"/>
                    <a:pt x="358" y="424"/>
                  </a:cubicBezTo>
                  <a:cubicBezTo>
                    <a:pt x="503" y="424"/>
                    <a:pt x="623" y="437"/>
                    <a:pt x="715" y="464"/>
                  </a:cubicBezTo>
                  <a:cubicBezTo>
                    <a:pt x="808" y="490"/>
                    <a:pt x="874" y="543"/>
                    <a:pt x="914" y="622"/>
                  </a:cubicBezTo>
                  <a:lnTo>
                    <a:pt x="1880" y="2515"/>
                  </a:lnTo>
                  <a:lnTo>
                    <a:pt x="887" y="4514"/>
                  </a:lnTo>
                  <a:cubicBezTo>
                    <a:pt x="848" y="4593"/>
                    <a:pt x="808" y="4646"/>
                    <a:pt x="781" y="4686"/>
                  </a:cubicBezTo>
                  <a:cubicBezTo>
                    <a:pt x="742" y="4725"/>
                    <a:pt x="676" y="4752"/>
                    <a:pt x="596" y="4752"/>
                  </a:cubicBezTo>
                  <a:cubicBezTo>
                    <a:pt x="583" y="4752"/>
                    <a:pt x="556" y="4752"/>
                    <a:pt x="530" y="4765"/>
                  </a:cubicBezTo>
                  <a:cubicBezTo>
                    <a:pt x="490" y="4765"/>
                    <a:pt x="451" y="4765"/>
                    <a:pt x="411" y="4778"/>
                  </a:cubicBezTo>
                  <a:cubicBezTo>
                    <a:pt x="371" y="4778"/>
                    <a:pt x="331" y="4778"/>
                    <a:pt x="292" y="4792"/>
                  </a:cubicBezTo>
                  <a:lnTo>
                    <a:pt x="186" y="4792"/>
                  </a:lnTo>
                  <a:cubicBezTo>
                    <a:pt x="146" y="4792"/>
                    <a:pt x="106" y="4805"/>
                    <a:pt x="67" y="4818"/>
                  </a:cubicBezTo>
                  <a:cubicBezTo>
                    <a:pt x="14" y="4845"/>
                    <a:pt x="1" y="4871"/>
                    <a:pt x="1" y="4924"/>
                  </a:cubicBezTo>
                  <a:cubicBezTo>
                    <a:pt x="1" y="4977"/>
                    <a:pt x="27" y="5017"/>
                    <a:pt x="67" y="5043"/>
                  </a:cubicBezTo>
                  <a:cubicBezTo>
                    <a:pt x="120" y="5056"/>
                    <a:pt x="159" y="5070"/>
                    <a:pt x="199" y="5070"/>
                  </a:cubicBezTo>
                  <a:lnTo>
                    <a:pt x="1708" y="5070"/>
                  </a:lnTo>
                  <a:cubicBezTo>
                    <a:pt x="1787" y="5070"/>
                    <a:pt x="1840" y="5056"/>
                    <a:pt x="1880" y="5030"/>
                  </a:cubicBezTo>
                  <a:cubicBezTo>
                    <a:pt x="1906" y="5003"/>
                    <a:pt x="1920" y="4964"/>
                    <a:pt x="1920" y="4911"/>
                  </a:cubicBezTo>
                  <a:cubicBezTo>
                    <a:pt x="1920" y="4858"/>
                    <a:pt x="1893" y="4818"/>
                    <a:pt x="1853" y="4805"/>
                  </a:cubicBezTo>
                  <a:cubicBezTo>
                    <a:pt x="1814" y="4778"/>
                    <a:pt x="1761" y="4765"/>
                    <a:pt x="1708" y="4765"/>
                  </a:cubicBezTo>
                  <a:lnTo>
                    <a:pt x="1562" y="4765"/>
                  </a:lnTo>
                  <a:cubicBezTo>
                    <a:pt x="1523" y="4765"/>
                    <a:pt x="1483" y="4765"/>
                    <a:pt x="1443" y="4752"/>
                  </a:cubicBezTo>
                  <a:cubicBezTo>
                    <a:pt x="1403" y="4752"/>
                    <a:pt x="1364" y="4739"/>
                    <a:pt x="1351" y="4725"/>
                  </a:cubicBezTo>
                  <a:cubicBezTo>
                    <a:pt x="1324" y="4712"/>
                    <a:pt x="1311" y="4699"/>
                    <a:pt x="1311" y="4672"/>
                  </a:cubicBezTo>
                  <a:cubicBezTo>
                    <a:pt x="1311" y="4646"/>
                    <a:pt x="1324" y="4593"/>
                    <a:pt x="1364" y="4514"/>
                  </a:cubicBezTo>
                  <a:cubicBezTo>
                    <a:pt x="1403" y="4421"/>
                    <a:pt x="1456" y="4315"/>
                    <a:pt x="1509" y="4183"/>
                  </a:cubicBezTo>
                  <a:cubicBezTo>
                    <a:pt x="1576" y="4064"/>
                    <a:pt x="1642" y="3931"/>
                    <a:pt x="1708" y="3786"/>
                  </a:cubicBezTo>
                  <a:cubicBezTo>
                    <a:pt x="1774" y="3640"/>
                    <a:pt x="1840" y="3508"/>
                    <a:pt x="1893" y="3389"/>
                  </a:cubicBezTo>
                  <a:cubicBezTo>
                    <a:pt x="1959" y="3270"/>
                    <a:pt x="1999" y="3164"/>
                    <a:pt x="2039" y="3084"/>
                  </a:cubicBezTo>
                  <a:cubicBezTo>
                    <a:pt x="2078" y="3005"/>
                    <a:pt x="2105" y="2965"/>
                    <a:pt x="2105" y="2965"/>
                  </a:cubicBezTo>
                  <a:cubicBezTo>
                    <a:pt x="2290" y="3309"/>
                    <a:pt x="2449" y="3627"/>
                    <a:pt x="2595" y="3905"/>
                  </a:cubicBezTo>
                  <a:cubicBezTo>
                    <a:pt x="2661" y="4024"/>
                    <a:pt x="2714" y="4143"/>
                    <a:pt x="2780" y="4249"/>
                  </a:cubicBezTo>
                  <a:cubicBezTo>
                    <a:pt x="2833" y="4368"/>
                    <a:pt x="2886" y="4474"/>
                    <a:pt x="2939" y="4580"/>
                  </a:cubicBezTo>
                  <a:cubicBezTo>
                    <a:pt x="2992" y="4672"/>
                    <a:pt x="3031" y="4752"/>
                    <a:pt x="3058" y="4818"/>
                  </a:cubicBezTo>
                  <a:cubicBezTo>
                    <a:pt x="3084" y="4884"/>
                    <a:pt x="3098" y="4911"/>
                    <a:pt x="3098" y="4937"/>
                  </a:cubicBezTo>
                  <a:cubicBezTo>
                    <a:pt x="3098" y="4964"/>
                    <a:pt x="3071" y="4977"/>
                    <a:pt x="3031" y="4977"/>
                  </a:cubicBezTo>
                  <a:cubicBezTo>
                    <a:pt x="2992" y="4990"/>
                    <a:pt x="2939" y="5003"/>
                    <a:pt x="2886" y="5003"/>
                  </a:cubicBezTo>
                  <a:cubicBezTo>
                    <a:pt x="2833" y="5017"/>
                    <a:pt x="2793" y="5030"/>
                    <a:pt x="2740" y="5056"/>
                  </a:cubicBezTo>
                  <a:cubicBezTo>
                    <a:pt x="2701" y="5070"/>
                    <a:pt x="2687" y="5109"/>
                    <a:pt x="2687" y="5162"/>
                  </a:cubicBezTo>
                  <a:cubicBezTo>
                    <a:pt x="2687" y="5215"/>
                    <a:pt x="2701" y="5242"/>
                    <a:pt x="2727" y="5268"/>
                  </a:cubicBezTo>
                  <a:cubicBezTo>
                    <a:pt x="2753" y="5281"/>
                    <a:pt x="2806" y="5295"/>
                    <a:pt x="2873" y="5295"/>
                  </a:cubicBezTo>
                  <a:lnTo>
                    <a:pt x="4276" y="5295"/>
                  </a:lnTo>
                  <a:cubicBezTo>
                    <a:pt x="4342" y="5295"/>
                    <a:pt x="4408" y="5281"/>
                    <a:pt x="4448" y="5268"/>
                  </a:cubicBezTo>
                  <a:cubicBezTo>
                    <a:pt x="4501" y="5255"/>
                    <a:pt x="4527" y="5215"/>
                    <a:pt x="4527" y="5162"/>
                  </a:cubicBezTo>
                  <a:cubicBezTo>
                    <a:pt x="4527" y="5109"/>
                    <a:pt x="4501" y="5070"/>
                    <a:pt x="4461" y="5043"/>
                  </a:cubicBezTo>
                  <a:cubicBezTo>
                    <a:pt x="4408" y="5030"/>
                    <a:pt x="4355" y="5017"/>
                    <a:pt x="4276" y="5017"/>
                  </a:cubicBezTo>
                  <a:cubicBezTo>
                    <a:pt x="4077" y="5017"/>
                    <a:pt x="3905" y="5003"/>
                    <a:pt x="3773" y="4977"/>
                  </a:cubicBezTo>
                  <a:cubicBezTo>
                    <a:pt x="3640" y="4950"/>
                    <a:pt x="3561" y="4897"/>
                    <a:pt x="3508" y="4818"/>
                  </a:cubicBezTo>
                  <a:lnTo>
                    <a:pt x="2303" y="2515"/>
                  </a:lnTo>
                  <a:lnTo>
                    <a:pt x="3336" y="556"/>
                  </a:lnTo>
                  <a:cubicBezTo>
                    <a:pt x="3376" y="477"/>
                    <a:pt x="3415" y="424"/>
                    <a:pt x="3455" y="384"/>
                  </a:cubicBezTo>
                  <a:cubicBezTo>
                    <a:pt x="3481" y="345"/>
                    <a:pt x="3548" y="318"/>
                    <a:pt x="3640" y="318"/>
                  </a:cubicBezTo>
                  <a:cubicBezTo>
                    <a:pt x="3680" y="318"/>
                    <a:pt x="3733" y="305"/>
                    <a:pt x="3826" y="305"/>
                  </a:cubicBezTo>
                  <a:cubicBezTo>
                    <a:pt x="3918" y="305"/>
                    <a:pt x="4011" y="292"/>
                    <a:pt x="4090" y="278"/>
                  </a:cubicBezTo>
                  <a:cubicBezTo>
                    <a:pt x="4143" y="265"/>
                    <a:pt x="4183" y="252"/>
                    <a:pt x="4209" y="239"/>
                  </a:cubicBezTo>
                  <a:cubicBezTo>
                    <a:pt x="4262" y="212"/>
                    <a:pt x="4276" y="186"/>
                    <a:pt x="4276" y="133"/>
                  </a:cubicBezTo>
                  <a:cubicBezTo>
                    <a:pt x="4276" y="80"/>
                    <a:pt x="4262" y="40"/>
                    <a:pt x="4209" y="27"/>
                  </a:cubicBezTo>
                  <a:cubicBezTo>
                    <a:pt x="4183" y="14"/>
                    <a:pt x="4130" y="0"/>
                    <a:pt x="4077"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30"/>
            <p:cNvSpPr/>
            <p:nvPr/>
          </p:nvSpPr>
          <p:spPr>
            <a:xfrm>
              <a:off x="570141" y="1610117"/>
              <a:ext cx="214337" cy="166142"/>
            </a:xfrm>
            <a:custGeom>
              <a:avLst/>
              <a:gdLst/>
              <a:ahLst/>
              <a:cxnLst/>
              <a:rect l="l" t="t" r="r" b="b"/>
              <a:pathLst>
                <a:path w="3878" h="3006" extrusionOk="0">
                  <a:moveTo>
                    <a:pt x="2263" y="1"/>
                  </a:moveTo>
                  <a:cubicBezTo>
                    <a:pt x="2065" y="1"/>
                    <a:pt x="1866" y="54"/>
                    <a:pt x="1681" y="160"/>
                  </a:cubicBezTo>
                  <a:cubicBezTo>
                    <a:pt x="1509" y="265"/>
                    <a:pt x="1363" y="411"/>
                    <a:pt x="1271" y="610"/>
                  </a:cubicBezTo>
                  <a:lnTo>
                    <a:pt x="1257" y="226"/>
                  </a:lnTo>
                  <a:cubicBezTo>
                    <a:pt x="1257" y="146"/>
                    <a:pt x="1244" y="93"/>
                    <a:pt x="1218" y="67"/>
                  </a:cubicBezTo>
                  <a:cubicBezTo>
                    <a:pt x="1191" y="40"/>
                    <a:pt x="1125" y="27"/>
                    <a:pt x="1019" y="27"/>
                  </a:cubicBezTo>
                  <a:cubicBezTo>
                    <a:pt x="821" y="27"/>
                    <a:pt x="649" y="27"/>
                    <a:pt x="529" y="40"/>
                  </a:cubicBezTo>
                  <a:cubicBezTo>
                    <a:pt x="397" y="40"/>
                    <a:pt x="291" y="54"/>
                    <a:pt x="212" y="67"/>
                  </a:cubicBezTo>
                  <a:cubicBezTo>
                    <a:pt x="132" y="80"/>
                    <a:pt x="79" y="107"/>
                    <a:pt x="53" y="133"/>
                  </a:cubicBezTo>
                  <a:cubicBezTo>
                    <a:pt x="13" y="160"/>
                    <a:pt x="0" y="199"/>
                    <a:pt x="0" y="239"/>
                  </a:cubicBezTo>
                  <a:cubicBezTo>
                    <a:pt x="0" y="265"/>
                    <a:pt x="13" y="279"/>
                    <a:pt x="40" y="305"/>
                  </a:cubicBezTo>
                  <a:cubicBezTo>
                    <a:pt x="66" y="305"/>
                    <a:pt x="106" y="318"/>
                    <a:pt x="146" y="332"/>
                  </a:cubicBezTo>
                  <a:cubicBezTo>
                    <a:pt x="185" y="332"/>
                    <a:pt x="225" y="332"/>
                    <a:pt x="265" y="345"/>
                  </a:cubicBezTo>
                  <a:lnTo>
                    <a:pt x="728" y="345"/>
                  </a:lnTo>
                  <a:cubicBezTo>
                    <a:pt x="794" y="345"/>
                    <a:pt x="834" y="411"/>
                    <a:pt x="834" y="543"/>
                  </a:cubicBezTo>
                  <a:cubicBezTo>
                    <a:pt x="834" y="570"/>
                    <a:pt x="834" y="649"/>
                    <a:pt x="821" y="782"/>
                  </a:cubicBezTo>
                  <a:cubicBezTo>
                    <a:pt x="821" y="914"/>
                    <a:pt x="821" y="1060"/>
                    <a:pt x="821" y="1218"/>
                  </a:cubicBezTo>
                  <a:cubicBezTo>
                    <a:pt x="821" y="1390"/>
                    <a:pt x="807" y="1549"/>
                    <a:pt x="807" y="1708"/>
                  </a:cubicBezTo>
                  <a:cubicBezTo>
                    <a:pt x="807" y="1854"/>
                    <a:pt x="807" y="1973"/>
                    <a:pt x="807" y="2039"/>
                  </a:cubicBezTo>
                  <a:cubicBezTo>
                    <a:pt x="807" y="2079"/>
                    <a:pt x="794" y="2105"/>
                    <a:pt x="794" y="2145"/>
                  </a:cubicBezTo>
                  <a:cubicBezTo>
                    <a:pt x="794" y="2184"/>
                    <a:pt x="781" y="2224"/>
                    <a:pt x="768" y="2251"/>
                  </a:cubicBezTo>
                  <a:cubicBezTo>
                    <a:pt x="754" y="2290"/>
                    <a:pt x="741" y="2317"/>
                    <a:pt x="715" y="2343"/>
                  </a:cubicBezTo>
                  <a:cubicBezTo>
                    <a:pt x="688" y="2357"/>
                    <a:pt x="662" y="2370"/>
                    <a:pt x="622" y="2370"/>
                  </a:cubicBezTo>
                  <a:lnTo>
                    <a:pt x="503" y="2370"/>
                  </a:lnTo>
                  <a:cubicBezTo>
                    <a:pt x="450" y="2370"/>
                    <a:pt x="410" y="2383"/>
                    <a:pt x="344" y="2409"/>
                  </a:cubicBezTo>
                  <a:cubicBezTo>
                    <a:pt x="304" y="2436"/>
                    <a:pt x="278" y="2489"/>
                    <a:pt x="278" y="2555"/>
                  </a:cubicBezTo>
                  <a:cubicBezTo>
                    <a:pt x="278" y="2634"/>
                    <a:pt x="304" y="2687"/>
                    <a:pt x="357" y="2701"/>
                  </a:cubicBezTo>
                  <a:cubicBezTo>
                    <a:pt x="410" y="2714"/>
                    <a:pt x="476" y="2727"/>
                    <a:pt x="543" y="2727"/>
                  </a:cubicBezTo>
                  <a:lnTo>
                    <a:pt x="1112" y="2727"/>
                  </a:lnTo>
                  <a:cubicBezTo>
                    <a:pt x="1244" y="2714"/>
                    <a:pt x="1363" y="2714"/>
                    <a:pt x="1469" y="2714"/>
                  </a:cubicBezTo>
                  <a:lnTo>
                    <a:pt x="1654" y="2714"/>
                  </a:lnTo>
                  <a:cubicBezTo>
                    <a:pt x="1747" y="2714"/>
                    <a:pt x="1800" y="2714"/>
                    <a:pt x="1840" y="2687"/>
                  </a:cubicBezTo>
                  <a:cubicBezTo>
                    <a:pt x="1879" y="2661"/>
                    <a:pt x="1906" y="2621"/>
                    <a:pt x="1906" y="2555"/>
                  </a:cubicBezTo>
                  <a:cubicBezTo>
                    <a:pt x="1906" y="2476"/>
                    <a:pt x="1879" y="2409"/>
                    <a:pt x="1826" y="2396"/>
                  </a:cubicBezTo>
                  <a:cubicBezTo>
                    <a:pt x="1787" y="2370"/>
                    <a:pt x="1734" y="2357"/>
                    <a:pt x="1654" y="2357"/>
                  </a:cubicBezTo>
                  <a:lnTo>
                    <a:pt x="1244" y="2357"/>
                  </a:lnTo>
                  <a:lnTo>
                    <a:pt x="1244" y="1668"/>
                  </a:lnTo>
                  <a:cubicBezTo>
                    <a:pt x="1244" y="1536"/>
                    <a:pt x="1257" y="1417"/>
                    <a:pt x="1271" y="1298"/>
                  </a:cubicBezTo>
                  <a:cubicBezTo>
                    <a:pt x="1297" y="1165"/>
                    <a:pt x="1337" y="1060"/>
                    <a:pt x="1376" y="954"/>
                  </a:cubicBezTo>
                  <a:cubicBezTo>
                    <a:pt x="1456" y="808"/>
                    <a:pt x="1549" y="662"/>
                    <a:pt x="1681" y="557"/>
                  </a:cubicBezTo>
                  <a:cubicBezTo>
                    <a:pt x="1813" y="437"/>
                    <a:pt x="1972" y="371"/>
                    <a:pt x="2144" y="371"/>
                  </a:cubicBezTo>
                  <a:cubicBezTo>
                    <a:pt x="2276" y="371"/>
                    <a:pt x="2396" y="411"/>
                    <a:pt x="2462" y="490"/>
                  </a:cubicBezTo>
                  <a:cubicBezTo>
                    <a:pt x="2554" y="570"/>
                    <a:pt x="2607" y="676"/>
                    <a:pt x="2647" y="808"/>
                  </a:cubicBezTo>
                  <a:cubicBezTo>
                    <a:pt x="2700" y="927"/>
                    <a:pt x="2726" y="1086"/>
                    <a:pt x="2740" y="1258"/>
                  </a:cubicBezTo>
                  <a:cubicBezTo>
                    <a:pt x="2753" y="1430"/>
                    <a:pt x="2766" y="1615"/>
                    <a:pt x="2766" y="1801"/>
                  </a:cubicBezTo>
                  <a:cubicBezTo>
                    <a:pt x="2766" y="1814"/>
                    <a:pt x="2766" y="1880"/>
                    <a:pt x="2753" y="1986"/>
                  </a:cubicBezTo>
                  <a:cubicBezTo>
                    <a:pt x="2753" y="2105"/>
                    <a:pt x="2753" y="2251"/>
                    <a:pt x="2740" y="2409"/>
                  </a:cubicBezTo>
                  <a:cubicBezTo>
                    <a:pt x="2740" y="2502"/>
                    <a:pt x="2713" y="2568"/>
                    <a:pt x="2687" y="2595"/>
                  </a:cubicBezTo>
                  <a:cubicBezTo>
                    <a:pt x="2647" y="2621"/>
                    <a:pt x="2581" y="2634"/>
                    <a:pt x="2475" y="2648"/>
                  </a:cubicBezTo>
                  <a:cubicBezTo>
                    <a:pt x="2449" y="2661"/>
                    <a:pt x="2409" y="2674"/>
                    <a:pt x="2369" y="2701"/>
                  </a:cubicBezTo>
                  <a:cubicBezTo>
                    <a:pt x="2329" y="2727"/>
                    <a:pt x="2303" y="2767"/>
                    <a:pt x="2303" y="2833"/>
                  </a:cubicBezTo>
                  <a:cubicBezTo>
                    <a:pt x="2303" y="2899"/>
                    <a:pt x="2329" y="2939"/>
                    <a:pt x="2369" y="2965"/>
                  </a:cubicBezTo>
                  <a:cubicBezTo>
                    <a:pt x="2409" y="2992"/>
                    <a:pt x="2462" y="3005"/>
                    <a:pt x="2515" y="3005"/>
                  </a:cubicBezTo>
                  <a:cubicBezTo>
                    <a:pt x="2528" y="3005"/>
                    <a:pt x="2594" y="3005"/>
                    <a:pt x="2700" y="2992"/>
                  </a:cubicBezTo>
                  <a:lnTo>
                    <a:pt x="3653" y="2992"/>
                  </a:lnTo>
                  <a:cubicBezTo>
                    <a:pt x="3706" y="2992"/>
                    <a:pt x="3759" y="2979"/>
                    <a:pt x="3812" y="2965"/>
                  </a:cubicBezTo>
                  <a:cubicBezTo>
                    <a:pt x="3851" y="2939"/>
                    <a:pt x="3878" y="2899"/>
                    <a:pt x="3878" y="2833"/>
                  </a:cubicBezTo>
                  <a:cubicBezTo>
                    <a:pt x="3878" y="2793"/>
                    <a:pt x="3865" y="2754"/>
                    <a:pt x="3838" y="2727"/>
                  </a:cubicBezTo>
                  <a:cubicBezTo>
                    <a:pt x="3812" y="2701"/>
                    <a:pt x="3785" y="2687"/>
                    <a:pt x="3746" y="2674"/>
                  </a:cubicBezTo>
                  <a:cubicBezTo>
                    <a:pt x="3706" y="2648"/>
                    <a:pt x="3666" y="2648"/>
                    <a:pt x="3626" y="2634"/>
                  </a:cubicBezTo>
                  <a:lnTo>
                    <a:pt x="3203" y="2634"/>
                  </a:lnTo>
                  <a:lnTo>
                    <a:pt x="3203" y="1205"/>
                  </a:lnTo>
                  <a:cubicBezTo>
                    <a:pt x="3203" y="954"/>
                    <a:pt x="3163" y="755"/>
                    <a:pt x="3110" y="596"/>
                  </a:cubicBezTo>
                  <a:cubicBezTo>
                    <a:pt x="3044" y="437"/>
                    <a:pt x="2965" y="318"/>
                    <a:pt x="2872" y="226"/>
                  </a:cubicBezTo>
                  <a:cubicBezTo>
                    <a:pt x="2779" y="146"/>
                    <a:pt x="2674" y="80"/>
                    <a:pt x="2554" y="54"/>
                  </a:cubicBezTo>
                  <a:cubicBezTo>
                    <a:pt x="2449" y="14"/>
                    <a:pt x="2356" y="1"/>
                    <a:pt x="2263" y="1"/>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30"/>
            <p:cNvSpPr/>
            <p:nvPr/>
          </p:nvSpPr>
          <p:spPr>
            <a:xfrm>
              <a:off x="611815" y="1689153"/>
              <a:ext cx="634279" cy="414801"/>
            </a:xfrm>
            <a:custGeom>
              <a:avLst/>
              <a:gdLst/>
              <a:ahLst/>
              <a:cxnLst/>
              <a:rect l="l" t="t" r="r" b="b"/>
              <a:pathLst>
                <a:path w="11476" h="7505" extrusionOk="0">
                  <a:moveTo>
                    <a:pt x="4633" y="0"/>
                  </a:moveTo>
                  <a:cubicBezTo>
                    <a:pt x="4527" y="0"/>
                    <a:pt x="4474" y="53"/>
                    <a:pt x="4421" y="172"/>
                  </a:cubicBezTo>
                  <a:lnTo>
                    <a:pt x="3428" y="6234"/>
                  </a:lnTo>
                  <a:lnTo>
                    <a:pt x="2595" y="3031"/>
                  </a:lnTo>
                  <a:cubicBezTo>
                    <a:pt x="2542" y="2925"/>
                    <a:pt x="2489" y="2872"/>
                    <a:pt x="2383" y="2872"/>
                  </a:cubicBezTo>
                  <a:lnTo>
                    <a:pt x="225" y="2872"/>
                  </a:lnTo>
                  <a:cubicBezTo>
                    <a:pt x="120" y="2872"/>
                    <a:pt x="0" y="2978"/>
                    <a:pt x="0" y="3097"/>
                  </a:cubicBezTo>
                  <a:cubicBezTo>
                    <a:pt x="0" y="3203"/>
                    <a:pt x="120" y="3309"/>
                    <a:pt x="225" y="3309"/>
                  </a:cubicBezTo>
                  <a:lnTo>
                    <a:pt x="2211" y="3309"/>
                  </a:lnTo>
                  <a:lnTo>
                    <a:pt x="3256" y="7332"/>
                  </a:lnTo>
                  <a:cubicBezTo>
                    <a:pt x="3309" y="7452"/>
                    <a:pt x="3375" y="7504"/>
                    <a:pt x="3481" y="7504"/>
                  </a:cubicBezTo>
                  <a:cubicBezTo>
                    <a:pt x="3587" y="7504"/>
                    <a:pt x="3706" y="7399"/>
                    <a:pt x="3706" y="7332"/>
                  </a:cubicBezTo>
                  <a:lnTo>
                    <a:pt x="4858" y="450"/>
                  </a:lnTo>
                  <a:lnTo>
                    <a:pt x="11250" y="450"/>
                  </a:lnTo>
                  <a:cubicBezTo>
                    <a:pt x="11370" y="450"/>
                    <a:pt x="11475" y="331"/>
                    <a:pt x="11475" y="225"/>
                  </a:cubicBezTo>
                  <a:cubicBezTo>
                    <a:pt x="11475" y="119"/>
                    <a:pt x="11370" y="0"/>
                    <a:pt x="11250" y="0"/>
                  </a:cubicBezTo>
                  <a:close/>
                </a:path>
              </a:pathLst>
            </a:custGeom>
            <a:solidFill>
              <a:srgbClr val="3F79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7" name="Google Shape;599;p29">
            <a:extLst>
              <a:ext uri="{FF2B5EF4-FFF2-40B4-BE49-F238E27FC236}">
                <a16:creationId xmlns:a16="http://schemas.microsoft.com/office/drawing/2014/main" id="{81539C63-B297-4F12-90B7-760553D21A2B}"/>
              </a:ext>
            </a:extLst>
          </p:cNvPr>
          <p:cNvSpPr/>
          <p:nvPr/>
        </p:nvSpPr>
        <p:spPr>
          <a:xfrm>
            <a:off x="565739" y="646489"/>
            <a:ext cx="777300" cy="7773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48" name="Google Shape;601;p29">
            <a:extLst>
              <a:ext uri="{FF2B5EF4-FFF2-40B4-BE49-F238E27FC236}">
                <a16:creationId xmlns:a16="http://schemas.microsoft.com/office/drawing/2014/main" id="{E90FB3A2-286D-4A75-96C1-6A5F4C2E1296}"/>
              </a:ext>
            </a:extLst>
          </p:cNvPr>
          <p:cNvSpPr txBox="1">
            <a:spLocks/>
          </p:cNvSpPr>
          <p:nvPr/>
        </p:nvSpPr>
        <p:spPr>
          <a:xfrm>
            <a:off x="474428" y="827877"/>
            <a:ext cx="916500" cy="4215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 sz="3000" dirty="0">
                <a:latin typeface="Life Savers" panose="020B0604020202020204" charset="0"/>
              </a:rPr>
              <a:t>03</a:t>
            </a:r>
          </a:p>
        </p:txBody>
      </p:sp>
      <p:sp>
        <p:nvSpPr>
          <p:cNvPr id="3" name="Rectángulo 2"/>
          <p:cNvSpPr/>
          <p:nvPr/>
        </p:nvSpPr>
        <p:spPr>
          <a:xfrm>
            <a:off x="4493854" y="2948089"/>
            <a:ext cx="4091185" cy="523220"/>
          </a:xfrm>
          <a:prstGeom prst="rect">
            <a:avLst/>
          </a:prstGeom>
        </p:spPr>
        <p:txBody>
          <a:bodyPr wrap="none">
            <a:spAutoFit/>
          </a:bodyPr>
          <a:lstStyle/>
          <a:p>
            <a:r>
              <a:rPr lang="es-MX" dirty="0">
                <a:hlinkClick r:id="rId3"/>
              </a:rPr>
              <a:t>https://www.youtube.com/watch?v=tfDmCT1tQ6c</a:t>
            </a:r>
            <a:endParaRPr lang="es-MX" dirty="0"/>
          </a:p>
          <a:p>
            <a:endParaRPr lang="es-MX"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52"/>
        <p:cNvGrpSpPr/>
        <p:nvPr/>
      </p:nvGrpSpPr>
      <p:grpSpPr>
        <a:xfrm>
          <a:off x="0" y="0"/>
          <a:ext cx="0" cy="0"/>
          <a:chOff x="0" y="0"/>
          <a:chExt cx="0" cy="0"/>
        </a:xfrm>
      </p:grpSpPr>
      <p:sp>
        <p:nvSpPr>
          <p:cNvPr id="1253" name="Google Shape;1253;p38"/>
          <p:cNvSpPr/>
          <p:nvPr/>
        </p:nvSpPr>
        <p:spPr>
          <a:xfrm>
            <a:off x="7102525" y="3854125"/>
            <a:ext cx="447850" cy="610775"/>
          </a:xfrm>
          <a:custGeom>
            <a:avLst/>
            <a:gdLst/>
            <a:ahLst/>
            <a:cxnLst/>
            <a:rect l="l" t="t" r="r" b="b"/>
            <a:pathLst>
              <a:path w="17914" h="24431" extrusionOk="0">
                <a:moveTo>
                  <a:pt x="8784" y="0"/>
                </a:moveTo>
                <a:cubicBezTo>
                  <a:pt x="7333" y="0"/>
                  <a:pt x="5904" y="490"/>
                  <a:pt x="4773" y="1476"/>
                </a:cubicBezTo>
                <a:lnTo>
                  <a:pt x="4470" y="1610"/>
                </a:lnTo>
                <a:cubicBezTo>
                  <a:pt x="2790" y="2887"/>
                  <a:pt x="1815" y="5106"/>
                  <a:pt x="1815" y="7357"/>
                </a:cubicBezTo>
                <a:lnTo>
                  <a:pt x="1815" y="8332"/>
                </a:lnTo>
                <a:cubicBezTo>
                  <a:pt x="2118" y="10281"/>
                  <a:pt x="2118" y="12264"/>
                  <a:pt x="1681" y="14214"/>
                </a:cubicBezTo>
                <a:cubicBezTo>
                  <a:pt x="1546" y="15054"/>
                  <a:pt x="1277" y="16028"/>
                  <a:pt x="975" y="16869"/>
                </a:cubicBezTo>
                <a:lnTo>
                  <a:pt x="437" y="18415"/>
                </a:lnTo>
                <a:cubicBezTo>
                  <a:pt x="0" y="19524"/>
                  <a:pt x="269" y="20801"/>
                  <a:pt x="1277" y="21641"/>
                </a:cubicBezTo>
                <a:lnTo>
                  <a:pt x="1681" y="21910"/>
                </a:lnTo>
                <a:lnTo>
                  <a:pt x="4201" y="23893"/>
                </a:lnTo>
                <a:cubicBezTo>
                  <a:pt x="4638" y="24296"/>
                  <a:pt x="5176" y="24431"/>
                  <a:pt x="5747" y="24431"/>
                </a:cubicBezTo>
                <a:lnTo>
                  <a:pt x="11192" y="24296"/>
                </a:lnTo>
                <a:cubicBezTo>
                  <a:pt x="11763" y="24296"/>
                  <a:pt x="12335" y="24162"/>
                  <a:pt x="12738" y="23893"/>
                </a:cubicBezTo>
                <a:lnTo>
                  <a:pt x="16536" y="21070"/>
                </a:lnTo>
                <a:cubicBezTo>
                  <a:pt x="16670" y="21070"/>
                  <a:pt x="16670" y="20935"/>
                  <a:pt x="16670" y="20935"/>
                </a:cubicBezTo>
                <a:cubicBezTo>
                  <a:pt x="17510" y="20230"/>
                  <a:pt x="17914" y="18986"/>
                  <a:pt x="17510" y="17843"/>
                </a:cubicBezTo>
                <a:lnTo>
                  <a:pt x="16670" y="15625"/>
                </a:lnTo>
                <a:cubicBezTo>
                  <a:pt x="16401" y="15054"/>
                  <a:pt x="16233" y="14650"/>
                  <a:pt x="16099" y="14079"/>
                </a:cubicBezTo>
                <a:cubicBezTo>
                  <a:pt x="15696" y="12264"/>
                  <a:pt x="15393" y="10449"/>
                  <a:pt x="15561" y="8466"/>
                </a:cubicBezTo>
                <a:lnTo>
                  <a:pt x="15696" y="7626"/>
                </a:lnTo>
                <a:lnTo>
                  <a:pt x="15696" y="7357"/>
                </a:lnTo>
                <a:lnTo>
                  <a:pt x="15696" y="7223"/>
                </a:lnTo>
                <a:cubicBezTo>
                  <a:pt x="15696" y="4702"/>
                  <a:pt x="14418" y="2316"/>
                  <a:pt x="12335" y="1039"/>
                </a:cubicBezTo>
                <a:cubicBezTo>
                  <a:pt x="11244" y="348"/>
                  <a:pt x="10006" y="0"/>
                  <a:pt x="878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4" name="Google Shape;1254;p38"/>
          <p:cNvSpPr/>
          <p:nvPr/>
        </p:nvSpPr>
        <p:spPr>
          <a:xfrm>
            <a:off x="1839854" y="-160396"/>
            <a:ext cx="5464293" cy="5464293"/>
          </a:xfrm>
          <a:custGeom>
            <a:avLst/>
            <a:gdLst/>
            <a:ahLst/>
            <a:cxnLst/>
            <a:rect l="l" t="t" r="r" b="b"/>
            <a:pathLst>
              <a:path w="79637" h="79637" extrusionOk="0">
                <a:moveTo>
                  <a:pt x="39825" y="0"/>
                </a:moveTo>
                <a:cubicBezTo>
                  <a:pt x="17815" y="0"/>
                  <a:pt x="0" y="17815"/>
                  <a:pt x="0" y="39812"/>
                </a:cubicBezTo>
                <a:cubicBezTo>
                  <a:pt x="0" y="61822"/>
                  <a:pt x="17815" y="79636"/>
                  <a:pt x="39825" y="79636"/>
                </a:cubicBezTo>
                <a:cubicBezTo>
                  <a:pt x="61822" y="79636"/>
                  <a:pt x="79637" y="61822"/>
                  <a:pt x="79637" y="39812"/>
                </a:cubicBezTo>
                <a:cubicBezTo>
                  <a:pt x="79637" y="17815"/>
                  <a:pt x="61822" y="0"/>
                  <a:pt x="3982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38"/>
          <p:cNvSpPr txBox="1">
            <a:spLocks noGrp="1"/>
          </p:cNvSpPr>
          <p:nvPr>
            <p:ph type="title"/>
          </p:nvPr>
        </p:nvSpPr>
        <p:spPr>
          <a:xfrm>
            <a:off x="1284000" y="1811082"/>
            <a:ext cx="6576000" cy="1511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Matriz</a:t>
            </a:r>
            <a:endParaRPr dirty="0"/>
          </a:p>
        </p:txBody>
      </p:sp>
      <p:sp>
        <p:nvSpPr>
          <p:cNvPr id="1257" name="Google Shape;1257;p38"/>
          <p:cNvSpPr/>
          <p:nvPr/>
        </p:nvSpPr>
        <p:spPr>
          <a:xfrm>
            <a:off x="6832825" y="4769875"/>
            <a:ext cx="966250" cy="143700"/>
          </a:xfrm>
          <a:custGeom>
            <a:avLst/>
            <a:gdLst/>
            <a:ahLst/>
            <a:cxnLst/>
            <a:rect l="l" t="t" r="r" b="b"/>
            <a:pathLst>
              <a:path w="38650" h="5748" extrusionOk="0">
                <a:moveTo>
                  <a:pt x="19325" y="1"/>
                </a:moveTo>
                <a:cubicBezTo>
                  <a:pt x="8705" y="1"/>
                  <a:pt x="0" y="1244"/>
                  <a:pt x="0" y="2790"/>
                </a:cubicBezTo>
                <a:cubicBezTo>
                  <a:pt x="0" y="4470"/>
                  <a:pt x="8705" y="5748"/>
                  <a:pt x="19325" y="5748"/>
                </a:cubicBezTo>
                <a:cubicBezTo>
                  <a:pt x="29979" y="5748"/>
                  <a:pt x="38650" y="4470"/>
                  <a:pt x="38650" y="2790"/>
                </a:cubicBezTo>
                <a:cubicBezTo>
                  <a:pt x="38650" y="1244"/>
                  <a:pt x="29979" y="1"/>
                  <a:pt x="1932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8" name="Google Shape;1258;p38"/>
          <p:cNvSpPr/>
          <p:nvPr/>
        </p:nvSpPr>
        <p:spPr>
          <a:xfrm>
            <a:off x="7344500" y="3855725"/>
            <a:ext cx="220175" cy="189075"/>
          </a:xfrm>
          <a:custGeom>
            <a:avLst/>
            <a:gdLst/>
            <a:ahLst/>
            <a:cxnLst/>
            <a:rect l="l" t="t" r="r" b="b"/>
            <a:pathLst>
              <a:path w="8807" h="7563" extrusionOk="0">
                <a:moveTo>
                  <a:pt x="1" y="0"/>
                </a:moveTo>
                <a:lnTo>
                  <a:pt x="673" y="2521"/>
                </a:lnTo>
                <a:cubicBezTo>
                  <a:pt x="1244" y="4907"/>
                  <a:pt x="3193" y="6722"/>
                  <a:pt x="5714" y="7159"/>
                </a:cubicBezTo>
                <a:lnTo>
                  <a:pt x="8403" y="7562"/>
                </a:lnTo>
                <a:lnTo>
                  <a:pt x="8806" y="4067"/>
                </a:lnTo>
                <a:cubicBezTo>
                  <a:pt x="5445" y="2252"/>
                  <a:pt x="1379" y="0"/>
                  <a:pt x="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9" name="Google Shape;1259;p38"/>
          <p:cNvSpPr/>
          <p:nvPr/>
        </p:nvSpPr>
        <p:spPr>
          <a:xfrm>
            <a:off x="6983200" y="3876725"/>
            <a:ext cx="256300" cy="227725"/>
          </a:xfrm>
          <a:custGeom>
            <a:avLst/>
            <a:gdLst/>
            <a:ahLst/>
            <a:cxnLst/>
            <a:rect l="l" t="t" r="r" b="b"/>
            <a:pathLst>
              <a:path w="10252" h="9109" extrusionOk="0">
                <a:moveTo>
                  <a:pt x="10252" y="1"/>
                </a:moveTo>
                <a:lnTo>
                  <a:pt x="1" y="5748"/>
                </a:lnTo>
                <a:lnTo>
                  <a:pt x="1144" y="9108"/>
                </a:lnTo>
                <a:lnTo>
                  <a:pt x="5882" y="7697"/>
                </a:lnTo>
                <a:cubicBezTo>
                  <a:pt x="8403" y="6857"/>
                  <a:pt x="10252" y="4639"/>
                  <a:pt x="10252" y="1815"/>
                </a:cubicBezTo>
                <a:lnTo>
                  <a:pt x="10252"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0" name="Google Shape;1260;p38"/>
          <p:cNvSpPr/>
          <p:nvPr/>
        </p:nvSpPr>
        <p:spPr>
          <a:xfrm>
            <a:off x="7444952" y="4023775"/>
            <a:ext cx="63025" cy="196625"/>
          </a:xfrm>
          <a:custGeom>
            <a:avLst/>
            <a:gdLst/>
            <a:ahLst/>
            <a:cxnLst/>
            <a:rect l="l" t="t" r="r" b="b"/>
            <a:pathLst>
              <a:path w="2521" h="7865" extrusionOk="0">
                <a:moveTo>
                  <a:pt x="706" y="0"/>
                </a:moveTo>
                <a:cubicBezTo>
                  <a:pt x="706" y="0"/>
                  <a:pt x="0" y="3495"/>
                  <a:pt x="840" y="7864"/>
                </a:cubicBezTo>
                <a:cubicBezTo>
                  <a:pt x="1412" y="7696"/>
                  <a:pt x="1983" y="7562"/>
                  <a:pt x="2521" y="7293"/>
                </a:cubicBezTo>
                <a:cubicBezTo>
                  <a:pt x="2252" y="5882"/>
                  <a:pt x="1983" y="4336"/>
                  <a:pt x="1983" y="2823"/>
                </a:cubicBezTo>
                <a:lnTo>
                  <a:pt x="1983" y="1680"/>
                </a:lnTo>
                <a:lnTo>
                  <a:pt x="2118" y="840"/>
                </a:lnTo>
                <a:lnTo>
                  <a:pt x="2118" y="571"/>
                </a:lnTo>
                <a:cubicBezTo>
                  <a:pt x="1143" y="303"/>
                  <a:pt x="706" y="0"/>
                  <a:pt x="70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1" name="Google Shape;1261;p38"/>
          <p:cNvSpPr/>
          <p:nvPr/>
        </p:nvSpPr>
        <p:spPr>
          <a:xfrm>
            <a:off x="7141200" y="4044775"/>
            <a:ext cx="66373" cy="175625"/>
          </a:xfrm>
          <a:custGeom>
            <a:avLst/>
            <a:gdLst/>
            <a:ahLst/>
            <a:cxnLst/>
            <a:rect l="l" t="t" r="r" b="b"/>
            <a:pathLst>
              <a:path w="2522" h="7025" extrusionOk="0">
                <a:moveTo>
                  <a:pt x="1412" y="0"/>
                </a:moveTo>
                <a:lnTo>
                  <a:pt x="135" y="706"/>
                </a:lnTo>
                <a:cubicBezTo>
                  <a:pt x="270" y="1546"/>
                  <a:pt x="438" y="2386"/>
                  <a:pt x="438" y="3227"/>
                </a:cubicBezTo>
                <a:cubicBezTo>
                  <a:pt x="438" y="4336"/>
                  <a:pt x="270" y="5478"/>
                  <a:pt x="1" y="6588"/>
                </a:cubicBezTo>
                <a:cubicBezTo>
                  <a:pt x="438" y="6722"/>
                  <a:pt x="975" y="6856"/>
                  <a:pt x="1412" y="7024"/>
                </a:cubicBezTo>
                <a:lnTo>
                  <a:pt x="1547" y="7024"/>
                </a:lnTo>
                <a:cubicBezTo>
                  <a:pt x="2521" y="1143"/>
                  <a:pt x="1412" y="0"/>
                  <a:pt x="141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38"/>
          <p:cNvSpPr/>
          <p:nvPr/>
        </p:nvSpPr>
        <p:spPr>
          <a:xfrm>
            <a:off x="7109250" y="4314475"/>
            <a:ext cx="25" cy="3400"/>
          </a:xfrm>
          <a:custGeom>
            <a:avLst/>
            <a:gdLst/>
            <a:ahLst/>
            <a:cxnLst/>
            <a:rect l="l" t="t" r="r" b="b"/>
            <a:pathLst>
              <a:path w="1" h="136" extrusionOk="0">
                <a:moveTo>
                  <a:pt x="0" y="1"/>
                </a:moveTo>
                <a:lnTo>
                  <a:pt x="0" y="135"/>
                </a:lnTo>
                <a:close/>
              </a:path>
            </a:pathLst>
          </a:custGeom>
          <a:solidFill>
            <a:srgbClr val="BD57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38"/>
          <p:cNvSpPr/>
          <p:nvPr/>
        </p:nvSpPr>
        <p:spPr>
          <a:xfrm>
            <a:off x="7109250" y="4317850"/>
            <a:ext cx="25" cy="25"/>
          </a:xfrm>
          <a:custGeom>
            <a:avLst/>
            <a:gdLst/>
            <a:ahLst/>
            <a:cxnLst/>
            <a:rect l="l" t="t" r="r" b="b"/>
            <a:pathLst>
              <a:path w="1" h="1" extrusionOk="0">
                <a:moveTo>
                  <a:pt x="0" y="0"/>
                </a:moveTo>
                <a:lnTo>
                  <a:pt x="0" y="0"/>
                </a:lnTo>
                <a:close/>
              </a:path>
            </a:pathLst>
          </a:custGeom>
          <a:solidFill>
            <a:srgbClr val="BD57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38"/>
          <p:cNvSpPr/>
          <p:nvPr/>
        </p:nvSpPr>
        <p:spPr>
          <a:xfrm>
            <a:off x="7109250" y="4317850"/>
            <a:ext cx="25" cy="25"/>
          </a:xfrm>
          <a:custGeom>
            <a:avLst/>
            <a:gdLst/>
            <a:ahLst/>
            <a:cxnLst/>
            <a:rect l="l" t="t" r="r" b="b"/>
            <a:pathLst>
              <a:path w="1" h="1" extrusionOk="0">
                <a:moveTo>
                  <a:pt x="0" y="0"/>
                </a:moveTo>
                <a:lnTo>
                  <a:pt x="0" y="0"/>
                </a:lnTo>
                <a:close/>
              </a:path>
            </a:pathLst>
          </a:custGeom>
          <a:solidFill>
            <a:srgbClr val="BD57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38"/>
          <p:cNvSpPr/>
          <p:nvPr/>
        </p:nvSpPr>
        <p:spPr>
          <a:xfrm>
            <a:off x="7105875" y="4317850"/>
            <a:ext cx="3400" cy="28575"/>
          </a:xfrm>
          <a:custGeom>
            <a:avLst/>
            <a:gdLst/>
            <a:ahLst/>
            <a:cxnLst/>
            <a:rect l="l" t="t" r="r" b="b"/>
            <a:pathLst>
              <a:path w="136" h="1143" extrusionOk="0">
                <a:moveTo>
                  <a:pt x="135" y="0"/>
                </a:moveTo>
                <a:cubicBezTo>
                  <a:pt x="135" y="303"/>
                  <a:pt x="1" y="571"/>
                  <a:pt x="1" y="840"/>
                </a:cubicBezTo>
                <a:lnTo>
                  <a:pt x="1" y="1143"/>
                </a:lnTo>
                <a:lnTo>
                  <a:pt x="1" y="1143"/>
                </a:lnTo>
                <a:lnTo>
                  <a:pt x="1" y="1143"/>
                </a:lnTo>
                <a:lnTo>
                  <a:pt x="1" y="840"/>
                </a:lnTo>
                <a:cubicBezTo>
                  <a:pt x="1" y="571"/>
                  <a:pt x="135" y="303"/>
                  <a:pt x="135" y="0"/>
                </a:cubicBezTo>
                <a:close/>
              </a:path>
            </a:pathLst>
          </a:custGeom>
          <a:solidFill>
            <a:srgbClr val="BD57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38"/>
          <p:cNvSpPr/>
          <p:nvPr/>
        </p:nvSpPr>
        <p:spPr>
          <a:xfrm>
            <a:off x="7242850" y="3743975"/>
            <a:ext cx="108400" cy="189550"/>
          </a:xfrm>
          <a:custGeom>
            <a:avLst/>
            <a:gdLst/>
            <a:ahLst/>
            <a:cxnLst/>
            <a:rect l="l" t="t" r="r" b="b"/>
            <a:pathLst>
              <a:path w="4336" h="7582" extrusionOk="0">
                <a:moveTo>
                  <a:pt x="4067" y="0"/>
                </a:moveTo>
                <a:lnTo>
                  <a:pt x="0" y="135"/>
                </a:lnTo>
                <a:lnTo>
                  <a:pt x="269" y="5176"/>
                </a:lnTo>
                <a:lnTo>
                  <a:pt x="269" y="6016"/>
                </a:lnTo>
                <a:cubicBezTo>
                  <a:pt x="269" y="7019"/>
                  <a:pt x="955" y="7582"/>
                  <a:pt x="1906" y="7582"/>
                </a:cubicBezTo>
                <a:cubicBezTo>
                  <a:pt x="2007" y="7582"/>
                  <a:pt x="2111" y="7575"/>
                  <a:pt x="2218" y="7562"/>
                </a:cubicBezTo>
                <a:cubicBezTo>
                  <a:pt x="2218" y="7562"/>
                  <a:pt x="4336" y="6991"/>
                  <a:pt x="4336" y="5882"/>
                </a:cubicBezTo>
                <a:lnTo>
                  <a:pt x="4201" y="4907"/>
                </a:lnTo>
                <a:lnTo>
                  <a:pt x="4067" y="0"/>
                </a:lnTo>
                <a:close/>
              </a:path>
            </a:pathLst>
          </a:custGeom>
          <a:solidFill>
            <a:srgbClr val="EBBB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38"/>
          <p:cNvSpPr/>
          <p:nvPr/>
        </p:nvSpPr>
        <p:spPr>
          <a:xfrm>
            <a:off x="7248581" y="3827405"/>
            <a:ext cx="98303" cy="48750"/>
          </a:xfrm>
          <a:custGeom>
            <a:avLst/>
            <a:gdLst/>
            <a:ahLst/>
            <a:cxnLst/>
            <a:rect l="l" t="t" r="r" b="b"/>
            <a:pathLst>
              <a:path w="4068" h="1950" extrusionOk="0">
                <a:moveTo>
                  <a:pt x="4067" y="0"/>
                </a:moveTo>
                <a:cubicBezTo>
                  <a:pt x="2790" y="269"/>
                  <a:pt x="1412" y="572"/>
                  <a:pt x="0" y="840"/>
                </a:cubicBezTo>
                <a:lnTo>
                  <a:pt x="135" y="1815"/>
                </a:lnTo>
                <a:cubicBezTo>
                  <a:pt x="572" y="1950"/>
                  <a:pt x="1110" y="1950"/>
                  <a:pt x="1681" y="1950"/>
                </a:cubicBezTo>
                <a:cubicBezTo>
                  <a:pt x="2521" y="1950"/>
                  <a:pt x="3361" y="1815"/>
                  <a:pt x="4067" y="1546"/>
                </a:cubicBezTo>
                <a:lnTo>
                  <a:pt x="4067" y="0"/>
                </a:lnTo>
                <a:close/>
              </a:path>
            </a:pathLst>
          </a:custGeom>
          <a:solidFill>
            <a:srgbClr val="E6AC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38"/>
          <p:cNvSpPr/>
          <p:nvPr/>
        </p:nvSpPr>
        <p:spPr>
          <a:xfrm>
            <a:off x="7298300" y="3855725"/>
            <a:ext cx="118050" cy="123400"/>
          </a:xfrm>
          <a:custGeom>
            <a:avLst/>
            <a:gdLst/>
            <a:ahLst/>
            <a:cxnLst/>
            <a:rect l="l" t="t" r="r" b="b"/>
            <a:pathLst>
              <a:path w="4722" h="4936" extrusionOk="0">
                <a:moveTo>
                  <a:pt x="1983" y="0"/>
                </a:moveTo>
                <a:cubicBezTo>
                  <a:pt x="1983" y="0"/>
                  <a:pt x="1983" y="1983"/>
                  <a:pt x="0" y="3092"/>
                </a:cubicBezTo>
                <a:cubicBezTo>
                  <a:pt x="303" y="4067"/>
                  <a:pt x="1143" y="4638"/>
                  <a:pt x="2118" y="4907"/>
                </a:cubicBezTo>
                <a:cubicBezTo>
                  <a:pt x="2229" y="4927"/>
                  <a:pt x="2338" y="4936"/>
                  <a:pt x="2444" y="4936"/>
                </a:cubicBezTo>
                <a:cubicBezTo>
                  <a:pt x="3814" y="4936"/>
                  <a:pt x="4722" y="3396"/>
                  <a:pt x="4067" y="2118"/>
                </a:cubicBezTo>
                <a:cubicBezTo>
                  <a:pt x="3664" y="1412"/>
                  <a:pt x="2958" y="706"/>
                  <a:pt x="198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38"/>
          <p:cNvSpPr/>
          <p:nvPr/>
        </p:nvSpPr>
        <p:spPr>
          <a:xfrm>
            <a:off x="7178150" y="3859075"/>
            <a:ext cx="120175" cy="123600"/>
          </a:xfrm>
          <a:custGeom>
            <a:avLst/>
            <a:gdLst/>
            <a:ahLst/>
            <a:cxnLst/>
            <a:rect l="l" t="t" r="r" b="b"/>
            <a:pathLst>
              <a:path w="4807" h="4944" extrusionOk="0">
                <a:moveTo>
                  <a:pt x="2857" y="1"/>
                </a:moveTo>
                <a:cubicBezTo>
                  <a:pt x="1882" y="707"/>
                  <a:pt x="1176" y="1412"/>
                  <a:pt x="773" y="2118"/>
                </a:cubicBezTo>
                <a:cubicBezTo>
                  <a:pt x="0" y="3417"/>
                  <a:pt x="991" y="4943"/>
                  <a:pt x="2359" y="4943"/>
                </a:cubicBezTo>
                <a:cubicBezTo>
                  <a:pt x="2477" y="4943"/>
                  <a:pt x="2599" y="4932"/>
                  <a:pt x="2722" y="4908"/>
                </a:cubicBezTo>
                <a:cubicBezTo>
                  <a:pt x="3563" y="4639"/>
                  <a:pt x="4403" y="3933"/>
                  <a:pt x="4806" y="2958"/>
                </a:cubicBezTo>
                <a:cubicBezTo>
                  <a:pt x="2857" y="1849"/>
                  <a:pt x="2857" y="1"/>
                  <a:pt x="285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0" name="Google Shape;1270;p38"/>
          <p:cNvSpPr/>
          <p:nvPr/>
        </p:nvSpPr>
        <p:spPr>
          <a:xfrm>
            <a:off x="7554550" y="3957375"/>
            <a:ext cx="205875" cy="114600"/>
          </a:xfrm>
          <a:custGeom>
            <a:avLst/>
            <a:gdLst/>
            <a:ahLst/>
            <a:cxnLst/>
            <a:rect l="l" t="t" r="r" b="b"/>
            <a:pathLst>
              <a:path w="8235" h="4584" extrusionOk="0">
                <a:moveTo>
                  <a:pt x="404" y="1"/>
                </a:moveTo>
                <a:lnTo>
                  <a:pt x="1" y="3496"/>
                </a:lnTo>
                <a:lnTo>
                  <a:pt x="4471" y="4336"/>
                </a:lnTo>
                <a:cubicBezTo>
                  <a:pt x="4625" y="4510"/>
                  <a:pt x="4834" y="4584"/>
                  <a:pt x="5035" y="4584"/>
                </a:cubicBezTo>
                <a:cubicBezTo>
                  <a:pt x="5185" y="4584"/>
                  <a:pt x="5331" y="4543"/>
                  <a:pt x="5445" y="4471"/>
                </a:cubicBezTo>
                <a:cubicBezTo>
                  <a:pt x="6091" y="4225"/>
                  <a:pt x="6624" y="3614"/>
                  <a:pt x="7661" y="3614"/>
                </a:cubicBezTo>
                <a:cubicBezTo>
                  <a:pt x="7758" y="3614"/>
                  <a:pt x="7860" y="3619"/>
                  <a:pt x="7966" y="3631"/>
                </a:cubicBezTo>
                <a:cubicBezTo>
                  <a:pt x="8235" y="3631"/>
                  <a:pt x="8235" y="3227"/>
                  <a:pt x="7966" y="3093"/>
                </a:cubicBezTo>
                <a:cubicBezTo>
                  <a:pt x="7240" y="2832"/>
                  <a:pt x="5987" y="2495"/>
                  <a:pt x="5205" y="2495"/>
                </a:cubicBezTo>
                <a:cubicBezTo>
                  <a:pt x="5082" y="2495"/>
                  <a:pt x="4970" y="2503"/>
                  <a:pt x="4874" y="2522"/>
                </a:cubicBezTo>
                <a:cubicBezTo>
                  <a:pt x="4874" y="2522"/>
                  <a:pt x="2790" y="1413"/>
                  <a:pt x="404" y="1"/>
                </a:cubicBezTo>
                <a:close/>
              </a:path>
            </a:pathLst>
          </a:custGeom>
          <a:solidFill>
            <a:srgbClr val="EBBB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38"/>
          <p:cNvSpPr/>
          <p:nvPr/>
        </p:nvSpPr>
        <p:spPr>
          <a:xfrm>
            <a:off x="7105875" y="4206100"/>
            <a:ext cx="437775" cy="258800"/>
          </a:xfrm>
          <a:custGeom>
            <a:avLst/>
            <a:gdLst/>
            <a:ahLst/>
            <a:cxnLst/>
            <a:rect l="l" t="t" r="r" b="b"/>
            <a:pathLst>
              <a:path w="17511" h="10352" extrusionOk="0">
                <a:moveTo>
                  <a:pt x="15965" y="0"/>
                </a:moveTo>
                <a:cubicBezTo>
                  <a:pt x="15427" y="269"/>
                  <a:pt x="14856" y="403"/>
                  <a:pt x="14284" y="571"/>
                </a:cubicBezTo>
                <a:cubicBezTo>
                  <a:pt x="12191" y="1180"/>
                  <a:pt x="10228" y="1415"/>
                  <a:pt x="8472" y="1415"/>
                </a:cubicBezTo>
                <a:cubicBezTo>
                  <a:pt x="6254" y="1415"/>
                  <a:pt x="4365" y="1040"/>
                  <a:pt x="2958" y="571"/>
                </a:cubicBezTo>
                <a:cubicBezTo>
                  <a:pt x="2521" y="403"/>
                  <a:pt x="1984" y="269"/>
                  <a:pt x="1547" y="135"/>
                </a:cubicBezTo>
                <a:cubicBezTo>
                  <a:pt x="1412" y="975"/>
                  <a:pt x="1143" y="1949"/>
                  <a:pt x="841" y="2790"/>
                </a:cubicBezTo>
                <a:lnTo>
                  <a:pt x="303" y="4336"/>
                </a:lnTo>
                <a:cubicBezTo>
                  <a:pt x="135" y="4773"/>
                  <a:pt x="1" y="5176"/>
                  <a:pt x="1" y="5613"/>
                </a:cubicBezTo>
                <a:cubicBezTo>
                  <a:pt x="135" y="6285"/>
                  <a:pt x="572" y="6991"/>
                  <a:pt x="1143" y="7562"/>
                </a:cubicBezTo>
                <a:lnTo>
                  <a:pt x="2253" y="8402"/>
                </a:lnTo>
                <a:lnTo>
                  <a:pt x="4067" y="9814"/>
                </a:lnTo>
                <a:cubicBezTo>
                  <a:pt x="4504" y="10217"/>
                  <a:pt x="5042" y="10352"/>
                  <a:pt x="5613" y="10352"/>
                </a:cubicBezTo>
                <a:lnTo>
                  <a:pt x="6319" y="10352"/>
                </a:lnTo>
                <a:lnTo>
                  <a:pt x="11058" y="10217"/>
                </a:lnTo>
                <a:lnTo>
                  <a:pt x="11495" y="10217"/>
                </a:lnTo>
                <a:cubicBezTo>
                  <a:pt x="11898" y="10217"/>
                  <a:pt x="12201" y="10083"/>
                  <a:pt x="12604" y="9814"/>
                </a:cubicBezTo>
                <a:lnTo>
                  <a:pt x="14990" y="8133"/>
                </a:lnTo>
                <a:lnTo>
                  <a:pt x="16402" y="6991"/>
                </a:lnTo>
                <a:cubicBezTo>
                  <a:pt x="17242" y="6453"/>
                  <a:pt x="17511" y="5445"/>
                  <a:pt x="17511" y="4470"/>
                </a:cubicBezTo>
                <a:cubicBezTo>
                  <a:pt x="17511" y="4336"/>
                  <a:pt x="17376" y="4067"/>
                  <a:pt x="17376" y="3764"/>
                </a:cubicBezTo>
                <a:lnTo>
                  <a:pt x="16536" y="1546"/>
                </a:lnTo>
                <a:cubicBezTo>
                  <a:pt x="16267" y="975"/>
                  <a:pt x="16099" y="571"/>
                  <a:pt x="1596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2" name="Google Shape;1272;p38"/>
          <p:cNvSpPr/>
          <p:nvPr/>
        </p:nvSpPr>
        <p:spPr>
          <a:xfrm>
            <a:off x="7105875" y="4279200"/>
            <a:ext cx="158000" cy="521800"/>
          </a:xfrm>
          <a:custGeom>
            <a:avLst/>
            <a:gdLst/>
            <a:ahLst/>
            <a:cxnLst/>
            <a:rect l="l" t="t" r="r" b="b"/>
            <a:pathLst>
              <a:path w="6320" h="20872" extrusionOk="0">
                <a:moveTo>
                  <a:pt x="2656" y="0"/>
                </a:moveTo>
                <a:cubicBezTo>
                  <a:pt x="2387" y="0"/>
                  <a:pt x="2118" y="168"/>
                  <a:pt x="1681" y="303"/>
                </a:cubicBezTo>
                <a:cubicBezTo>
                  <a:pt x="707" y="706"/>
                  <a:pt x="135" y="1546"/>
                  <a:pt x="1" y="2689"/>
                </a:cubicBezTo>
                <a:cubicBezTo>
                  <a:pt x="1" y="9679"/>
                  <a:pt x="975" y="15695"/>
                  <a:pt x="3362" y="20871"/>
                </a:cubicBezTo>
                <a:lnTo>
                  <a:pt x="5613" y="20871"/>
                </a:lnTo>
                <a:lnTo>
                  <a:pt x="6319" y="8268"/>
                </a:lnTo>
                <a:lnTo>
                  <a:pt x="6319" y="7428"/>
                </a:lnTo>
                <a:cubicBezTo>
                  <a:pt x="6319" y="5478"/>
                  <a:pt x="6017" y="3529"/>
                  <a:pt x="5177" y="1681"/>
                </a:cubicBezTo>
                <a:cubicBezTo>
                  <a:pt x="4773" y="706"/>
                  <a:pt x="3799" y="0"/>
                  <a:pt x="26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38"/>
          <p:cNvSpPr/>
          <p:nvPr/>
        </p:nvSpPr>
        <p:spPr>
          <a:xfrm>
            <a:off x="7393225" y="4280575"/>
            <a:ext cx="157150" cy="520425"/>
          </a:xfrm>
          <a:custGeom>
            <a:avLst/>
            <a:gdLst/>
            <a:ahLst/>
            <a:cxnLst/>
            <a:rect l="l" t="t" r="r" b="b"/>
            <a:pathLst>
              <a:path w="6286" h="20817" extrusionOk="0">
                <a:moveTo>
                  <a:pt x="3686" y="0"/>
                </a:moveTo>
                <a:cubicBezTo>
                  <a:pt x="3468" y="0"/>
                  <a:pt x="3265" y="41"/>
                  <a:pt x="3093" y="113"/>
                </a:cubicBezTo>
                <a:cubicBezTo>
                  <a:pt x="2253" y="248"/>
                  <a:pt x="1547" y="785"/>
                  <a:pt x="1110" y="1626"/>
                </a:cubicBezTo>
                <a:cubicBezTo>
                  <a:pt x="404" y="3474"/>
                  <a:pt x="1" y="5289"/>
                  <a:pt x="1" y="7238"/>
                </a:cubicBezTo>
                <a:lnTo>
                  <a:pt x="1" y="7373"/>
                </a:lnTo>
                <a:lnTo>
                  <a:pt x="1" y="8213"/>
                </a:lnTo>
                <a:lnTo>
                  <a:pt x="707" y="20547"/>
                </a:lnTo>
                <a:lnTo>
                  <a:pt x="707" y="20816"/>
                </a:lnTo>
                <a:lnTo>
                  <a:pt x="3093" y="20816"/>
                </a:lnTo>
                <a:cubicBezTo>
                  <a:pt x="5311" y="15640"/>
                  <a:pt x="6286" y="9624"/>
                  <a:pt x="6286" y="2634"/>
                </a:cubicBezTo>
                <a:cubicBezTo>
                  <a:pt x="6286" y="2331"/>
                  <a:pt x="6151" y="1928"/>
                  <a:pt x="6017" y="1491"/>
                </a:cubicBezTo>
                <a:cubicBezTo>
                  <a:pt x="5748" y="953"/>
                  <a:pt x="5177" y="516"/>
                  <a:pt x="4605" y="248"/>
                </a:cubicBezTo>
                <a:cubicBezTo>
                  <a:pt x="4297" y="74"/>
                  <a:pt x="3978" y="0"/>
                  <a:pt x="368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4" name="Google Shape;1274;p38"/>
          <p:cNvSpPr/>
          <p:nvPr/>
        </p:nvSpPr>
        <p:spPr>
          <a:xfrm>
            <a:off x="6630325" y="2779250"/>
            <a:ext cx="1162050" cy="1071250"/>
          </a:xfrm>
          <a:custGeom>
            <a:avLst/>
            <a:gdLst/>
            <a:ahLst/>
            <a:cxnLst/>
            <a:rect l="l" t="t" r="r" b="b"/>
            <a:pathLst>
              <a:path w="46482" h="42850" extrusionOk="0">
                <a:moveTo>
                  <a:pt x="22347" y="0"/>
                </a:moveTo>
                <a:cubicBezTo>
                  <a:pt x="21759" y="0"/>
                  <a:pt x="21165" y="24"/>
                  <a:pt x="20569" y="74"/>
                </a:cubicBezTo>
                <a:cubicBezTo>
                  <a:pt x="8671" y="1048"/>
                  <a:pt x="0" y="11434"/>
                  <a:pt x="975" y="23197"/>
                </a:cubicBezTo>
                <a:cubicBezTo>
                  <a:pt x="1109" y="26255"/>
                  <a:pt x="2084" y="29213"/>
                  <a:pt x="3496" y="31868"/>
                </a:cubicBezTo>
                <a:cubicBezTo>
                  <a:pt x="2655" y="32708"/>
                  <a:pt x="2084" y="34119"/>
                  <a:pt x="2219" y="35497"/>
                </a:cubicBezTo>
                <a:cubicBezTo>
                  <a:pt x="2348" y="37800"/>
                  <a:pt x="4325" y="39571"/>
                  <a:pt x="6728" y="39571"/>
                </a:cubicBezTo>
                <a:cubicBezTo>
                  <a:pt x="6815" y="39571"/>
                  <a:pt x="6903" y="39569"/>
                  <a:pt x="6991" y="39564"/>
                </a:cubicBezTo>
                <a:cubicBezTo>
                  <a:pt x="7831" y="39430"/>
                  <a:pt x="8671" y="39161"/>
                  <a:pt x="9377" y="38589"/>
                </a:cubicBezTo>
                <a:cubicBezTo>
                  <a:pt x="13042" y="41225"/>
                  <a:pt x="17608" y="42850"/>
                  <a:pt x="22460" y="42850"/>
                </a:cubicBezTo>
                <a:cubicBezTo>
                  <a:pt x="22992" y="42850"/>
                  <a:pt x="23526" y="42830"/>
                  <a:pt x="24064" y="42790"/>
                </a:cubicBezTo>
                <a:cubicBezTo>
                  <a:pt x="31760" y="42085"/>
                  <a:pt x="38348" y="37480"/>
                  <a:pt x="41574" y="30893"/>
                </a:cubicBezTo>
                <a:lnTo>
                  <a:pt x="42146" y="30893"/>
                </a:lnTo>
                <a:cubicBezTo>
                  <a:pt x="44666" y="30759"/>
                  <a:pt x="46481" y="28507"/>
                  <a:pt x="46347" y="26121"/>
                </a:cubicBezTo>
                <a:cubicBezTo>
                  <a:pt x="46212" y="24440"/>
                  <a:pt x="45069" y="23029"/>
                  <a:pt x="43692" y="22356"/>
                </a:cubicBezTo>
                <a:lnTo>
                  <a:pt x="43692" y="19668"/>
                </a:lnTo>
                <a:cubicBezTo>
                  <a:pt x="42734" y="8501"/>
                  <a:pt x="33358" y="0"/>
                  <a:pt x="22347" y="0"/>
                </a:cubicBezTo>
                <a:close/>
              </a:path>
            </a:pathLst>
          </a:custGeom>
          <a:solidFill>
            <a:srgbClr val="EBBB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5" name="Google Shape;1275;p38"/>
          <p:cNvSpPr/>
          <p:nvPr/>
        </p:nvSpPr>
        <p:spPr>
          <a:xfrm>
            <a:off x="6682425" y="3338150"/>
            <a:ext cx="1099025" cy="430200"/>
          </a:xfrm>
          <a:custGeom>
            <a:avLst/>
            <a:gdLst/>
            <a:ahLst/>
            <a:cxnLst/>
            <a:rect l="l" t="t" r="r" b="b"/>
            <a:pathLst>
              <a:path w="43961" h="17208" extrusionOk="0">
                <a:moveTo>
                  <a:pt x="5176" y="17074"/>
                </a:moveTo>
                <a:cubicBezTo>
                  <a:pt x="5176" y="17208"/>
                  <a:pt x="5041" y="17208"/>
                  <a:pt x="4907" y="17208"/>
                </a:cubicBezTo>
                <a:lnTo>
                  <a:pt x="4470" y="17208"/>
                </a:lnTo>
                <a:lnTo>
                  <a:pt x="4470" y="17208"/>
                </a:lnTo>
                <a:lnTo>
                  <a:pt x="4907" y="17208"/>
                </a:lnTo>
                <a:cubicBezTo>
                  <a:pt x="5041" y="17208"/>
                  <a:pt x="5176" y="17208"/>
                  <a:pt x="5176" y="17074"/>
                </a:cubicBezTo>
                <a:close/>
                <a:moveTo>
                  <a:pt x="7293" y="16233"/>
                </a:moveTo>
                <a:cubicBezTo>
                  <a:pt x="7293" y="16233"/>
                  <a:pt x="7159" y="16368"/>
                  <a:pt x="6991" y="16368"/>
                </a:cubicBezTo>
                <a:cubicBezTo>
                  <a:pt x="7159" y="16368"/>
                  <a:pt x="7293" y="16233"/>
                  <a:pt x="7293" y="16233"/>
                </a:cubicBezTo>
                <a:lnTo>
                  <a:pt x="7293" y="16233"/>
                </a:lnTo>
                <a:close/>
                <a:moveTo>
                  <a:pt x="135" y="12436"/>
                </a:moveTo>
                <a:cubicBezTo>
                  <a:pt x="0" y="12604"/>
                  <a:pt x="0" y="12872"/>
                  <a:pt x="135" y="13141"/>
                </a:cubicBezTo>
                <a:cubicBezTo>
                  <a:pt x="135" y="13578"/>
                  <a:pt x="269" y="14116"/>
                  <a:pt x="437" y="14553"/>
                </a:cubicBezTo>
                <a:cubicBezTo>
                  <a:pt x="269" y="14116"/>
                  <a:pt x="135" y="13578"/>
                  <a:pt x="135" y="13141"/>
                </a:cubicBezTo>
                <a:cubicBezTo>
                  <a:pt x="0" y="12872"/>
                  <a:pt x="0" y="12604"/>
                  <a:pt x="135" y="12436"/>
                </a:cubicBezTo>
                <a:close/>
                <a:moveTo>
                  <a:pt x="975" y="10083"/>
                </a:moveTo>
                <a:cubicBezTo>
                  <a:pt x="706" y="10352"/>
                  <a:pt x="571" y="10755"/>
                  <a:pt x="437" y="11058"/>
                </a:cubicBezTo>
                <a:cubicBezTo>
                  <a:pt x="571" y="10755"/>
                  <a:pt x="706" y="10352"/>
                  <a:pt x="975" y="10083"/>
                </a:cubicBezTo>
                <a:lnTo>
                  <a:pt x="975" y="10083"/>
                </a:lnTo>
                <a:close/>
                <a:moveTo>
                  <a:pt x="39490" y="8537"/>
                </a:moveTo>
                <a:lnTo>
                  <a:pt x="39490" y="8537"/>
                </a:lnTo>
                <a:lnTo>
                  <a:pt x="39490" y="8537"/>
                </a:lnTo>
                <a:lnTo>
                  <a:pt x="39490" y="8537"/>
                </a:lnTo>
                <a:close/>
                <a:moveTo>
                  <a:pt x="40599" y="8537"/>
                </a:moveTo>
                <a:lnTo>
                  <a:pt x="40062" y="8537"/>
                </a:lnTo>
                <a:lnTo>
                  <a:pt x="40062" y="8537"/>
                </a:lnTo>
                <a:lnTo>
                  <a:pt x="40062" y="8537"/>
                </a:lnTo>
                <a:lnTo>
                  <a:pt x="40599" y="8537"/>
                </a:lnTo>
                <a:close/>
                <a:moveTo>
                  <a:pt x="41608" y="0"/>
                </a:moveTo>
                <a:lnTo>
                  <a:pt x="41608" y="0"/>
                </a:lnTo>
                <a:cubicBezTo>
                  <a:pt x="42717" y="538"/>
                  <a:pt x="43557" y="1378"/>
                  <a:pt x="43960" y="2521"/>
                </a:cubicBezTo>
                <a:cubicBezTo>
                  <a:pt x="43557" y="1378"/>
                  <a:pt x="42717" y="538"/>
                  <a:pt x="41608" y="0"/>
                </a:cubicBezTo>
                <a:close/>
              </a:path>
            </a:pathLst>
          </a:custGeom>
          <a:solidFill>
            <a:srgbClr val="F9EA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6" name="Google Shape;1276;p38"/>
          <p:cNvSpPr/>
          <p:nvPr/>
        </p:nvSpPr>
        <p:spPr>
          <a:xfrm>
            <a:off x="6682425" y="3183550"/>
            <a:ext cx="1109950" cy="609175"/>
          </a:xfrm>
          <a:custGeom>
            <a:avLst/>
            <a:gdLst/>
            <a:ahLst/>
            <a:cxnLst/>
            <a:rect l="l" t="t" r="r" b="b"/>
            <a:pathLst>
              <a:path w="44398" h="24367" extrusionOk="0">
                <a:moveTo>
                  <a:pt x="27727" y="135"/>
                </a:moveTo>
                <a:cubicBezTo>
                  <a:pt x="26753" y="135"/>
                  <a:pt x="25912" y="975"/>
                  <a:pt x="25475" y="1983"/>
                </a:cubicBezTo>
                <a:cubicBezTo>
                  <a:pt x="25341" y="2118"/>
                  <a:pt x="25341" y="2387"/>
                  <a:pt x="25341" y="2521"/>
                </a:cubicBezTo>
                <a:lnTo>
                  <a:pt x="27156" y="2521"/>
                </a:lnTo>
                <a:cubicBezTo>
                  <a:pt x="27862" y="2521"/>
                  <a:pt x="28702" y="2521"/>
                  <a:pt x="29408" y="2655"/>
                </a:cubicBezTo>
                <a:cubicBezTo>
                  <a:pt x="29273" y="2118"/>
                  <a:pt x="29273" y="1681"/>
                  <a:pt x="29004" y="1143"/>
                </a:cubicBezTo>
                <a:cubicBezTo>
                  <a:pt x="28702" y="437"/>
                  <a:pt x="28164" y="135"/>
                  <a:pt x="27727" y="135"/>
                </a:cubicBezTo>
                <a:close/>
                <a:moveTo>
                  <a:pt x="19056" y="2387"/>
                </a:moveTo>
                <a:cubicBezTo>
                  <a:pt x="18216" y="2387"/>
                  <a:pt x="17510" y="2655"/>
                  <a:pt x="17073" y="3496"/>
                </a:cubicBezTo>
                <a:cubicBezTo>
                  <a:pt x="17073" y="3664"/>
                  <a:pt x="16939" y="3664"/>
                  <a:pt x="16939" y="3798"/>
                </a:cubicBezTo>
                <a:cubicBezTo>
                  <a:pt x="17913" y="3496"/>
                  <a:pt x="18922" y="3361"/>
                  <a:pt x="19896" y="3227"/>
                </a:cubicBezTo>
                <a:cubicBezTo>
                  <a:pt x="20165" y="3227"/>
                  <a:pt x="20300" y="3227"/>
                  <a:pt x="20602" y="3092"/>
                </a:cubicBezTo>
                <a:cubicBezTo>
                  <a:pt x="20165" y="2655"/>
                  <a:pt x="19594" y="2387"/>
                  <a:pt x="19056" y="2387"/>
                </a:cubicBezTo>
                <a:close/>
                <a:moveTo>
                  <a:pt x="10788" y="4638"/>
                </a:moveTo>
                <a:cubicBezTo>
                  <a:pt x="10520" y="4638"/>
                  <a:pt x="10217" y="4638"/>
                  <a:pt x="9948" y="4773"/>
                </a:cubicBezTo>
                <a:cubicBezTo>
                  <a:pt x="8133" y="5479"/>
                  <a:pt x="8537" y="7293"/>
                  <a:pt x="8402" y="8839"/>
                </a:cubicBezTo>
                <a:cubicBezTo>
                  <a:pt x="9108" y="7159"/>
                  <a:pt x="10352" y="6016"/>
                  <a:pt x="12032" y="5176"/>
                </a:cubicBezTo>
                <a:cubicBezTo>
                  <a:pt x="11763" y="4907"/>
                  <a:pt x="11360" y="4638"/>
                  <a:pt x="10788" y="4638"/>
                </a:cubicBezTo>
                <a:close/>
                <a:moveTo>
                  <a:pt x="35726" y="0"/>
                </a:moveTo>
                <a:cubicBezTo>
                  <a:pt x="35020" y="0"/>
                  <a:pt x="34180" y="572"/>
                  <a:pt x="33878" y="1681"/>
                </a:cubicBezTo>
                <a:cubicBezTo>
                  <a:pt x="33743" y="2387"/>
                  <a:pt x="33609" y="3361"/>
                  <a:pt x="33340" y="4067"/>
                </a:cubicBezTo>
                <a:cubicBezTo>
                  <a:pt x="35155" y="5344"/>
                  <a:pt x="36398" y="7562"/>
                  <a:pt x="37104" y="11226"/>
                </a:cubicBezTo>
                <a:cubicBezTo>
                  <a:pt x="37406" y="13746"/>
                  <a:pt x="37406" y="16267"/>
                  <a:pt x="36970" y="18485"/>
                </a:cubicBezTo>
                <a:cubicBezTo>
                  <a:pt x="37944" y="17376"/>
                  <a:pt x="38784" y="16099"/>
                  <a:pt x="39490" y="14721"/>
                </a:cubicBezTo>
                <a:lnTo>
                  <a:pt x="40599" y="14721"/>
                </a:lnTo>
                <a:cubicBezTo>
                  <a:pt x="42717" y="14284"/>
                  <a:pt x="44397" y="12200"/>
                  <a:pt x="44263" y="9949"/>
                </a:cubicBezTo>
                <a:cubicBezTo>
                  <a:pt x="44128" y="9545"/>
                  <a:pt x="44128" y="9108"/>
                  <a:pt x="43960" y="8705"/>
                </a:cubicBezTo>
                <a:cubicBezTo>
                  <a:pt x="43557" y="7562"/>
                  <a:pt x="42717" y="6722"/>
                  <a:pt x="41608" y="6184"/>
                </a:cubicBezTo>
                <a:lnTo>
                  <a:pt x="41608" y="5613"/>
                </a:lnTo>
                <a:cubicBezTo>
                  <a:pt x="41439" y="5882"/>
                  <a:pt x="41305" y="6319"/>
                  <a:pt x="41171" y="6588"/>
                </a:cubicBezTo>
                <a:cubicBezTo>
                  <a:pt x="40599" y="7293"/>
                  <a:pt x="39759" y="7999"/>
                  <a:pt x="39087" y="7999"/>
                </a:cubicBezTo>
                <a:cubicBezTo>
                  <a:pt x="38516" y="7999"/>
                  <a:pt x="37944" y="7562"/>
                  <a:pt x="37541" y="6588"/>
                </a:cubicBezTo>
                <a:cubicBezTo>
                  <a:pt x="37406" y="6319"/>
                  <a:pt x="37238" y="5882"/>
                  <a:pt x="37238" y="5479"/>
                </a:cubicBezTo>
                <a:cubicBezTo>
                  <a:pt x="37238" y="4504"/>
                  <a:pt x="37541" y="3496"/>
                  <a:pt x="37541" y="2521"/>
                </a:cubicBezTo>
                <a:cubicBezTo>
                  <a:pt x="37541" y="2118"/>
                  <a:pt x="37541" y="1681"/>
                  <a:pt x="37406" y="1412"/>
                </a:cubicBezTo>
                <a:cubicBezTo>
                  <a:pt x="36970" y="437"/>
                  <a:pt x="36398" y="0"/>
                  <a:pt x="35726" y="0"/>
                </a:cubicBezTo>
                <a:close/>
                <a:moveTo>
                  <a:pt x="3798" y="9814"/>
                </a:moveTo>
                <a:cubicBezTo>
                  <a:pt x="3630" y="9814"/>
                  <a:pt x="3361" y="9949"/>
                  <a:pt x="3226" y="10520"/>
                </a:cubicBezTo>
                <a:cubicBezTo>
                  <a:pt x="2958" y="10923"/>
                  <a:pt x="2958" y="11360"/>
                  <a:pt x="3092" y="11629"/>
                </a:cubicBezTo>
                <a:cubicBezTo>
                  <a:pt x="3092" y="12066"/>
                  <a:pt x="3092" y="12335"/>
                  <a:pt x="3226" y="12604"/>
                </a:cubicBezTo>
                <a:cubicBezTo>
                  <a:pt x="3361" y="13309"/>
                  <a:pt x="3630" y="14150"/>
                  <a:pt x="3630" y="14855"/>
                </a:cubicBezTo>
                <a:cubicBezTo>
                  <a:pt x="3630" y="15561"/>
                  <a:pt x="3361" y="16099"/>
                  <a:pt x="2521" y="16401"/>
                </a:cubicBezTo>
                <a:cubicBezTo>
                  <a:pt x="2386" y="16536"/>
                  <a:pt x="2117" y="16536"/>
                  <a:pt x="1949" y="16536"/>
                </a:cubicBezTo>
                <a:cubicBezTo>
                  <a:pt x="1546" y="16536"/>
                  <a:pt x="1277" y="16401"/>
                  <a:pt x="975" y="16267"/>
                </a:cubicBezTo>
                <a:cubicBezTo>
                  <a:pt x="706" y="16536"/>
                  <a:pt x="571" y="16939"/>
                  <a:pt x="437" y="17242"/>
                </a:cubicBezTo>
                <a:cubicBezTo>
                  <a:pt x="269" y="17645"/>
                  <a:pt x="135" y="18082"/>
                  <a:pt x="135" y="18620"/>
                </a:cubicBezTo>
                <a:cubicBezTo>
                  <a:pt x="0" y="18788"/>
                  <a:pt x="0" y="19056"/>
                  <a:pt x="135" y="19325"/>
                </a:cubicBezTo>
                <a:cubicBezTo>
                  <a:pt x="135" y="19762"/>
                  <a:pt x="269" y="20300"/>
                  <a:pt x="437" y="20737"/>
                </a:cubicBezTo>
                <a:cubicBezTo>
                  <a:pt x="1109" y="22283"/>
                  <a:pt x="2655" y="23392"/>
                  <a:pt x="4470" y="23392"/>
                </a:cubicBezTo>
                <a:lnTo>
                  <a:pt x="4907" y="23392"/>
                </a:lnTo>
                <a:cubicBezTo>
                  <a:pt x="5041" y="23392"/>
                  <a:pt x="5176" y="23392"/>
                  <a:pt x="5176" y="23258"/>
                </a:cubicBezTo>
                <a:cubicBezTo>
                  <a:pt x="5882" y="23258"/>
                  <a:pt x="6587" y="22989"/>
                  <a:pt x="6991" y="22552"/>
                </a:cubicBezTo>
                <a:cubicBezTo>
                  <a:pt x="7159" y="22552"/>
                  <a:pt x="7293" y="22417"/>
                  <a:pt x="7293" y="22417"/>
                </a:cubicBezTo>
                <a:cubicBezTo>
                  <a:pt x="8268" y="23123"/>
                  <a:pt x="9377" y="23829"/>
                  <a:pt x="10352" y="24367"/>
                </a:cubicBezTo>
                <a:cubicBezTo>
                  <a:pt x="10654" y="24098"/>
                  <a:pt x="10788" y="23829"/>
                  <a:pt x="10923" y="23661"/>
                </a:cubicBezTo>
                <a:cubicBezTo>
                  <a:pt x="9679" y="21443"/>
                  <a:pt x="8537" y="18620"/>
                  <a:pt x="8133" y="15696"/>
                </a:cubicBezTo>
                <a:cubicBezTo>
                  <a:pt x="7831" y="13578"/>
                  <a:pt x="7831" y="11763"/>
                  <a:pt x="7999" y="10385"/>
                </a:cubicBezTo>
                <a:lnTo>
                  <a:pt x="7999" y="10385"/>
                </a:lnTo>
                <a:cubicBezTo>
                  <a:pt x="7696" y="10923"/>
                  <a:pt x="7293" y="11058"/>
                  <a:pt x="6856" y="11058"/>
                </a:cubicBezTo>
                <a:cubicBezTo>
                  <a:pt x="6150" y="11058"/>
                  <a:pt x="5310" y="10520"/>
                  <a:pt x="4638" y="10217"/>
                </a:cubicBezTo>
                <a:cubicBezTo>
                  <a:pt x="4201" y="10083"/>
                  <a:pt x="3932" y="9814"/>
                  <a:pt x="3798" y="9814"/>
                </a:cubicBezTo>
                <a:close/>
              </a:path>
            </a:pathLst>
          </a:custGeom>
          <a:solidFill>
            <a:srgbClr val="E6AC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7" name="Google Shape;1277;p38"/>
          <p:cNvSpPr/>
          <p:nvPr/>
        </p:nvSpPr>
        <p:spPr>
          <a:xfrm>
            <a:off x="6566475" y="2587725"/>
            <a:ext cx="1243525" cy="966975"/>
          </a:xfrm>
          <a:custGeom>
            <a:avLst/>
            <a:gdLst/>
            <a:ahLst/>
            <a:cxnLst/>
            <a:rect l="l" t="t" r="r" b="b"/>
            <a:pathLst>
              <a:path w="49741" h="38679" extrusionOk="0">
                <a:moveTo>
                  <a:pt x="22942" y="1"/>
                </a:moveTo>
                <a:cubicBezTo>
                  <a:pt x="18897" y="1"/>
                  <a:pt x="14941" y="1077"/>
                  <a:pt x="11360" y="3137"/>
                </a:cubicBezTo>
                <a:cubicBezTo>
                  <a:pt x="8133" y="4952"/>
                  <a:pt x="5478" y="7472"/>
                  <a:pt x="3663" y="10531"/>
                </a:cubicBezTo>
                <a:cubicBezTo>
                  <a:pt x="2689" y="11942"/>
                  <a:pt x="1849" y="13623"/>
                  <a:pt x="1983" y="15438"/>
                </a:cubicBezTo>
                <a:cubicBezTo>
                  <a:pt x="2087" y="16190"/>
                  <a:pt x="2691" y="17122"/>
                  <a:pt x="3487" y="17122"/>
                </a:cubicBezTo>
                <a:cubicBezTo>
                  <a:pt x="3678" y="17122"/>
                  <a:pt x="3881" y="17068"/>
                  <a:pt x="4090" y="16945"/>
                </a:cubicBezTo>
                <a:lnTo>
                  <a:pt x="4090" y="16945"/>
                </a:lnTo>
                <a:cubicBezTo>
                  <a:pt x="1797" y="18498"/>
                  <a:pt x="566" y="20970"/>
                  <a:pt x="303" y="23571"/>
                </a:cubicBezTo>
                <a:cubicBezTo>
                  <a:pt x="303" y="24411"/>
                  <a:pt x="0" y="26226"/>
                  <a:pt x="706" y="26797"/>
                </a:cubicBezTo>
                <a:cubicBezTo>
                  <a:pt x="956" y="27095"/>
                  <a:pt x="1261" y="27216"/>
                  <a:pt x="1569" y="27216"/>
                </a:cubicBezTo>
                <a:cubicBezTo>
                  <a:pt x="2129" y="27216"/>
                  <a:pt x="2697" y="26816"/>
                  <a:pt x="2958" y="26360"/>
                </a:cubicBezTo>
                <a:lnTo>
                  <a:pt x="2958" y="26360"/>
                </a:lnTo>
                <a:cubicBezTo>
                  <a:pt x="2117" y="28041"/>
                  <a:pt x="1714" y="30427"/>
                  <a:pt x="1983" y="32242"/>
                </a:cubicBezTo>
                <a:cubicBezTo>
                  <a:pt x="2117" y="32948"/>
                  <a:pt x="3092" y="35065"/>
                  <a:pt x="3663" y="36174"/>
                </a:cubicBezTo>
                <a:cubicBezTo>
                  <a:pt x="3932" y="36578"/>
                  <a:pt x="4235" y="37149"/>
                  <a:pt x="4638" y="37586"/>
                </a:cubicBezTo>
                <a:cubicBezTo>
                  <a:pt x="5093" y="38121"/>
                  <a:pt x="5805" y="38678"/>
                  <a:pt x="6568" y="38678"/>
                </a:cubicBezTo>
                <a:cubicBezTo>
                  <a:pt x="6763" y="38678"/>
                  <a:pt x="6961" y="38642"/>
                  <a:pt x="7159" y="38560"/>
                </a:cubicBezTo>
                <a:cubicBezTo>
                  <a:pt x="8839" y="37989"/>
                  <a:pt x="8133" y="36040"/>
                  <a:pt x="7864" y="34763"/>
                </a:cubicBezTo>
                <a:cubicBezTo>
                  <a:pt x="7730" y="34225"/>
                  <a:pt x="7596" y="33385"/>
                  <a:pt x="7864" y="32679"/>
                </a:cubicBezTo>
                <a:cubicBezTo>
                  <a:pt x="8058" y="32132"/>
                  <a:pt x="8197" y="31947"/>
                  <a:pt x="8382" y="31947"/>
                </a:cubicBezTo>
                <a:cubicBezTo>
                  <a:pt x="8583" y="31947"/>
                  <a:pt x="8838" y="32166"/>
                  <a:pt x="9276" y="32376"/>
                </a:cubicBezTo>
                <a:cubicBezTo>
                  <a:pt x="9969" y="32695"/>
                  <a:pt x="10799" y="33233"/>
                  <a:pt x="11519" y="33233"/>
                </a:cubicBezTo>
                <a:cubicBezTo>
                  <a:pt x="12091" y="33233"/>
                  <a:pt x="12594" y="32894"/>
                  <a:pt x="12906" y="31839"/>
                </a:cubicBezTo>
                <a:cubicBezTo>
                  <a:pt x="13477" y="30158"/>
                  <a:pt x="12334" y="27772"/>
                  <a:pt x="14586" y="26932"/>
                </a:cubicBezTo>
                <a:cubicBezTo>
                  <a:pt x="14915" y="26816"/>
                  <a:pt x="15200" y="26764"/>
                  <a:pt x="15451" y="26764"/>
                </a:cubicBezTo>
                <a:cubicBezTo>
                  <a:pt x="17020" y="26764"/>
                  <a:pt x="17204" y="28806"/>
                  <a:pt x="17813" y="30024"/>
                </a:cubicBezTo>
                <a:cubicBezTo>
                  <a:pt x="18294" y="30814"/>
                  <a:pt x="19096" y="31383"/>
                  <a:pt x="19826" y="31383"/>
                </a:cubicBezTo>
                <a:cubicBezTo>
                  <a:pt x="20369" y="31383"/>
                  <a:pt x="20872" y="31067"/>
                  <a:pt x="21173" y="30293"/>
                </a:cubicBezTo>
                <a:cubicBezTo>
                  <a:pt x="21711" y="28881"/>
                  <a:pt x="20871" y="27066"/>
                  <a:pt x="21711" y="25655"/>
                </a:cubicBezTo>
                <a:cubicBezTo>
                  <a:pt x="22173" y="24884"/>
                  <a:pt x="22918" y="24503"/>
                  <a:pt x="23644" y="24503"/>
                </a:cubicBezTo>
                <a:cubicBezTo>
                  <a:pt x="24502" y="24503"/>
                  <a:pt x="25334" y="25036"/>
                  <a:pt x="25643" y="26092"/>
                </a:cubicBezTo>
                <a:cubicBezTo>
                  <a:pt x="26080" y="27638"/>
                  <a:pt x="25240" y="29721"/>
                  <a:pt x="27055" y="30562"/>
                </a:cubicBezTo>
                <a:cubicBezTo>
                  <a:pt x="27458" y="30779"/>
                  <a:pt x="27798" y="30876"/>
                  <a:pt x="28086" y="30876"/>
                </a:cubicBezTo>
                <a:cubicBezTo>
                  <a:pt x="30206" y="30876"/>
                  <a:pt x="29522" y="25621"/>
                  <a:pt x="30113" y="24142"/>
                </a:cubicBezTo>
                <a:cubicBezTo>
                  <a:pt x="30476" y="23161"/>
                  <a:pt x="31394" y="22288"/>
                  <a:pt x="32273" y="22288"/>
                </a:cubicBezTo>
                <a:cubicBezTo>
                  <a:pt x="32780" y="22288"/>
                  <a:pt x="33274" y="22578"/>
                  <a:pt x="33642" y="23302"/>
                </a:cubicBezTo>
                <a:cubicBezTo>
                  <a:pt x="34483" y="24814"/>
                  <a:pt x="33340" y="26495"/>
                  <a:pt x="35457" y="27201"/>
                </a:cubicBezTo>
                <a:cubicBezTo>
                  <a:pt x="35771" y="27311"/>
                  <a:pt x="36051" y="27361"/>
                  <a:pt x="36300" y="27361"/>
                </a:cubicBezTo>
                <a:cubicBezTo>
                  <a:pt x="37947" y="27361"/>
                  <a:pt x="38282" y="25182"/>
                  <a:pt x="38516" y="23840"/>
                </a:cubicBezTo>
                <a:cubicBezTo>
                  <a:pt x="38753" y="22782"/>
                  <a:pt x="39565" y="22169"/>
                  <a:pt x="40370" y="22169"/>
                </a:cubicBezTo>
                <a:cubicBezTo>
                  <a:pt x="41048" y="22169"/>
                  <a:pt x="41722" y="22603"/>
                  <a:pt x="42044" y="23571"/>
                </a:cubicBezTo>
                <a:cubicBezTo>
                  <a:pt x="42582" y="25251"/>
                  <a:pt x="41339" y="27066"/>
                  <a:pt x="42179" y="28747"/>
                </a:cubicBezTo>
                <a:cubicBezTo>
                  <a:pt x="42558" y="29702"/>
                  <a:pt x="43136" y="30083"/>
                  <a:pt x="43746" y="30083"/>
                </a:cubicBezTo>
                <a:cubicBezTo>
                  <a:pt x="44486" y="30083"/>
                  <a:pt x="45274" y="29521"/>
                  <a:pt x="45809" y="28747"/>
                </a:cubicBezTo>
                <a:cubicBezTo>
                  <a:pt x="47489" y="26226"/>
                  <a:pt x="46918" y="23437"/>
                  <a:pt x="47086" y="20479"/>
                </a:cubicBezTo>
                <a:cubicBezTo>
                  <a:pt x="47153" y="20465"/>
                  <a:pt x="47216" y="20459"/>
                  <a:pt x="47274" y="20459"/>
                </a:cubicBezTo>
                <a:cubicBezTo>
                  <a:pt x="47791" y="20459"/>
                  <a:pt x="47939" y="20970"/>
                  <a:pt x="48060" y="21454"/>
                </a:cubicBezTo>
                <a:cubicBezTo>
                  <a:pt x="48060" y="22025"/>
                  <a:pt x="48195" y="22596"/>
                  <a:pt x="48766" y="22596"/>
                </a:cubicBezTo>
                <a:cubicBezTo>
                  <a:pt x="49741" y="22462"/>
                  <a:pt x="49741" y="20210"/>
                  <a:pt x="49741" y="19504"/>
                </a:cubicBezTo>
                <a:cubicBezTo>
                  <a:pt x="49741" y="17421"/>
                  <a:pt x="48766" y="15303"/>
                  <a:pt x="47086" y="13892"/>
                </a:cubicBezTo>
                <a:cubicBezTo>
                  <a:pt x="46077" y="13219"/>
                  <a:pt x="44834" y="12783"/>
                  <a:pt x="44397" y="11539"/>
                </a:cubicBezTo>
                <a:cubicBezTo>
                  <a:pt x="44131" y="10519"/>
                  <a:pt x="44216" y="10289"/>
                  <a:pt x="44507" y="10289"/>
                </a:cubicBezTo>
                <a:cubicBezTo>
                  <a:pt x="44657" y="10289"/>
                  <a:pt x="44863" y="10351"/>
                  <a:pt x="45103" y="10396"/>
                </a:cubicBezTo>
                <a:cubicBezTo>
                  <a:pt x="45315" y="10491"/>
                  <a:pt x="45576" y="10601"/>
                  <a:pt x="45806" y="10601"/>
                </a:cubicBezTo>
                <a:cubicBezTo>
                  <a:pt x="45905" y="10601"/>
                  <a:pt x="45997" y="10581"/>
                  <a:pt x="46077" y="10531"/>
                </a:cubicBezTo>
                <a:cubicBezTo>
                  <a:pt x="48766" y="9691"/>
                  <a:pt x="43994" y="5221"/>
                  <a:pt x="43019" y="4515"/>
                </a:cubicBezTo>
                <a:cubicBezTo>
                  <a:pt x="41106" y="3469"/>
                  <a:pt x="39018" y="2733"/>
                  <a:pt x="36844" y="2733"/>
                </a:cubicBezTo>
                <a:cubicBezTo>
                  <a:pt x="36154" y="2733"/>
                  <a:pt x="35456" y="2807"/>
                  <a:pt x="34751" y="2969"/>
                </a:cubicBezTo>
                <a:lnTo>
                  <a:pt x="34046" y="2969"/>
                </a:lnTo>
                <a:cubicBezTo>
                  <a:pt x="33340" y="2700"/>
                  <a:pt x="32802" y="2129"/>
                  <a:pt x="32096" y="1860"/>
                </a:cubicBezTo>
                <a:cubicBezTo>
                  <a:pt x="30685" y="1154"/>
                  <a:pt x="29004" y="885"/>
                  <a:pt x="27458" y="448"/>
                </a:cubicBezTo>
                <a:cubicBezTo>
                  <a:pt x="25951" y="148"/>
                  <a:pt x="24440" y="1"/>
                  <a:pt x="2294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8" name="Google Shape;1278;p38"/>
          <p:cNvSpPr/>
          <p:nvPr/>
        </p:nvSpPr>
        <p:spPr>
          <a:xfrm>
            <a:off x="6574025" y="3099525"/>
            <a:ext cx="45400" cy="119325"/>
          </a:xfrm>
          <a:custGeom>
            <a:avLst/>
            <a:gdLst/>
            <a:ahLst/>
            <a:cxnLst/>
            <a:rect l="l" t="t" r="r" b="b"/>
            <a:pathLst>
              <a:path w="1816" h="4773" extrusionOk="0">
                <a:moveTo>
                  <a:pt x="1815" y="1"/>
                </a:moveTo>
                <a:cubicBezTo>
                  <a:pt x="841" y="1278"/>
                  <a:pt x="135" y="3093"/>
                  <a:pt x="1" y="4773"/>
                </a:cubicBezTo>
                <a:cubicBezTo>
                  <a:pt x="135" y="3093"/>
                  <a:pt x="841" y="1412"/>
                  <a:pt x="1815" y="1"/>
                </a:cubicBezTo>
                <a:close/>
              </a:path>
            </a:pathLst>
          </a:custGeom>
          <a:solidFill>
            <a:srgbClr val="D2BD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38"/>
          <p:cNvSpPr/>
          <p:nvPr/>
        </p:nvSpPr>
        <p:spPr>
          <a:xfrm>
            <a:off x="7613375" y="3246575"/>
            <a:ext cx="7575" cy="73950"/>
          </a:xfrm>
          <a:custGeom>
            <a:avLst/>
            <a:gdLst/>
            <a:ahLst/>
            <a:cxnLst/>
            <a:rect l="l" t="t" r="r" b="b"/>
            <a:pathLst>
              <a:path w="303" h="2958" extrusionOk="0">
                <a:moveTo>
                  <a:pt x="303" y="0"/>
                </a:moveTo>
                <a:cubicBezTo>
                  <a:pt x="303" y="975"/>
                  <a:pt x="0" y="1983"/>
                  <a:pt x="0" y="2958"/>
                </a:cubicBezTo>
                <a:cubicBezTo>
                  <a:pt x="0" y="1983"/>
                  <a:pt x="303" y="975"/>
                  <a:pt x="303" y="0"/>
                </a:cubicBezTo>
                <a:close/>
              </a:path>
            </a:pathLst>
          </a:custGeom>
          <a:solidFill>
            <a:srgbClr val="BE80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0" name="Google Shape;1280;p38"/>
          <p:cNvSpPr/>
          <p:nvPr/>
        </p:nvSpPr>
        <p:spPr>
          <a:xfrm>
            <a:off x="6612675" y="3288600"/>
            <a:ext cx="27750" cy="119300"/>
          </a:xfrm>
          <a:custGeom>
            <a:avLst/>
            <a:gdLst/>
            <a:ahLst/>
            <a:cxnLst/>
            <a:rect l="l" t="t" r="r" b="b"/>
            <a:pathLst>
              <a:path w="1110" h="4772" extrusionOk="0">
                <a:moveTo>
                  <a:pt x="1109" y="0"/>
                </a:moveTo>
                <a:lnTo>
                  <a:pt x="1109" y="0"/>
                </a:lnTo>
                <a:cubicBezTo>
                  <a:pt x="404" y="1412"/>
                  <a:pt x="1" y="3092"/>
                  <a:pt x="1" y="4772"/>
                </a:cubicBezTo>
                <a:cubicBezTo>
                  <a:pt x="1" y="3226"/>
                  <a:pt x="404" y="1412"/>
                  <a:pt x="1109" y="0"/>
                </a:cubicBezTo>
                <a:close/>
              </a:path>
            </a:pathLst>
          </a:custGeom>
          <a:solidFill>
            <a:srgbClr val="D2BD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1" name="Google Shape;1281;p38"/>
          <p:cNvSpPr/>
          <p:nvPr/>
        </p:nvSpPr>
        <p:spPr>
          <a:xfrm>
            <a:off x="7210900" y="3302850"/>
            <a:ext cx="25" cy="38675"/>
          </a:xfrm>
          <a:custGeom>
            <a:avLst/>
            <a:gdLst/>
            <a:ahLst/>
            <a:cxnLst/>
            <a:rect l="l" t="t" r="r" b="b"/>
            <a:pathLst>
              <a:path w="1" h="1547" extrusionOk="0">
                <a:moveTo>
                  <a:pt x="1" y="1"/>
                </a:moveTo>
                <a:lnTo>
                  <a:pt x="1" y="1547"/>
                </a:lnTo>
                <a:close/>
              </a:path>
            </a:pathLst>
          </a:custGeom>
          <a:solidFill>
            <a:srgbClr val="C28B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2" name="Google Shape;1282;p38"/>
          <p:cNvSpPr/>
          <p:nvPr/>
        </p:nvSpPr>
        <p:spPr>
          <a:xfrm>
            <a:off x="6759725" y="3474250"/>
            <a:ext cx="13450" cy="80700"/>
          </a:xfrm>
          <a:custGeom>
            <a:avLst/>
            <a:gdLst/>
            <a:ahLst/>
            <a:cxnLst/>
            <a:rect l="l" t="t" r="r" b="b"/>
            <a:pathLst>
              <a:path w="538" h="3228" extrusionOk="0">
                <a:moveTo>
                  <a:pt x="0" y="1"/>
                </a:moveTo>
                <a:cubicBezTo>
                  <a:pt x="0" y="438"/>
                  <a:pt x="0" y="707"/>
                  <a:pt x="134" y="976"/>
                </a:cubicBezTo>
                <a:cubicBezTo>
                  <a:pt x="269" y="1681"/>
                  <a:pt x="538" y="2522"/>
                  <a:pt x="538" y="3227"/>
                </a:cubicBezTo>
                <a:cubicBezTo>
                  <a:pt x="538" y="2522"/>
                  <a:pt x="269" y="1681"/>
                  <a:pt x="134" y="976"/>
                </a:cubicBezTo>
                <a:cubicBezTo>
                  <a:pt x="0" y="707"/>
                  <a:pt x="0" y="438"/>
                  <a:pt x="0" y="1"/>
                </a:cubicBezTo>
                <a:close/>
              </a:path>
            </a:pathLst>
          </a:custGeom>
          <a:solidFill>
            <a:srgbClr val="BE80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3" name="Google Shape;1283;p38"/>
          <p:cNvSpPr/>
          <p:nvPr/>
        </p:nvSpPr>
        <p:spPr>
          <a:xfrm>
            <a:off x="6566475" y="2927211"/>
            <a:ext cx="1243514" cy="662100"/>
          </a:xfrm>
          <a:custGeom>
            <a:avLst/>
            <a:gdLst/>
            <a:ahLst/>
            <a:cxnLst/>
            <a:rect l="l" t="t" r="r" b="b"/>
            <a:pathLst>
              <a:path w="49439" h="26484" extrusionOk="0">
                <a:moveTo>
                  <a:pt x="40062" y="0"/>
                </a:moveTo>
                <a:cubicBezTo>
                  <a:pt x="39356" y="0"/>
                  <a:pt x="38516" y="572"/>
                  <a:pt x="38214" y="1546"/>
                </a:cubicBezTo>
                <a:cubicBezTo>
                  <a:pt x="37945" y="3092"/>
                  <a:pt x="37676" y="5210"/>
                  <a:pt x="35995" y="5210"/>
                </a:cubicBezTo>
                <a:cubicBezTo>
                  <a:pt x="35693" y="5210"/>
                  <a:pt x="35424" y="5210"/>
                  <a:pt x="35155" y="5042"/>
                </a:cubicBezTo>
                <a:cubicBezTo>
                  <a:pt x="33038" y="4369"/>
                  <a:pt x="34181" y="2521"/>
                  <a:pt x="33340" y="1143"/>
                </a:cubicBezTo>
                <a:cubicBezTo>
                  <a:pt x="33038" y="437"/>
                  <a:pt x="32500" y="168"/>
                  <a:pt x="32063" y="168"/>
                </a:cubicBezTo>
                <a:cubicBezTo>
                  <a:pt x="31089" y="168"/>
                  <a:pt x="30248" y="1008"/>
                  <a:pt x="29811" y="1983"/>
                </a:cubicBezTo>
                <a:cubicBezTo>
                  <a:pt x="29274" y="3361"/>
                  <a:pt x="29979" y="8705"/>
                  <a:pt x="27728" y="8705"/>
                </a:cubicBezTo>
                <a:cubicBezTo>
                  <a:pt x="27459" y="8705"/>
                  <a:pt x="27156" y="8705"/>
                  <a:pt x="26753" y="8402"/>
                </a:cubicBezTo>
                <a:cubicBezTo>
                  <a:pt x="24938" y="7428"/>
                  <a:pt x="25778" y="5478"/>
                  <a:pt x="25341" y="3932"/>
                </a:cubicBezTo>
                <a:cubicBezTo>
                  <a:pt x="25073" y="2823"/>
                  <a:pt x="24232" y="2386"/>
                  <a:pt x="23392" y="2386"/>
                </a:cubicBezTo>
                <a:cubicBezTo>
                  <a:pt x="22552" y="2386"/>
                  <a:pt x="21846" y="2689"/>
                  <a:pt x="21409" y="3529"/>
                </a:cubicBezTo>
                <a:cubicBezTo>
                  <a:pt x="20569" y="4907"/>
                  <a:pt x="21409" y="6588"/>
                  <a:pt x="20871" y="7999"/>
                </a:cubicBezTo>
                <a:cubicBezTo>
                  <a:pt x="20569" y="8839"/>
                  <a:pt x="20031" y="9108"/>
                  <a:pt x="19460" y="9108"/>
                </a:cubicBezTo>
                <a:cubicBezTo>
                  <a:pt x="18754" y="9108"/>
                  <a:pt x="17914" y="8570"/>
                  <a:pt x="17511" y="7865"/>
                </a:cubicBezTo>
                <a:cubicBezTo>
                  <a:pt x="16939" y="6588"/>
                  <a:pt x="16670" y="4638"/>
                  <a:pt x="15124" y="4638"/>
                </a:cubicBezTo>
                <a:cubicBezTo>
                  <a:pt x="14856" y="4638"/>
                  <a:pt x="14553" y="4638"/>
                  <a:pt x="14284" y="4773"/>
                </a:cubicBezTo>
                <a:cubicBezTo>
                  <a:pt x="12032" y="5613"/>
                  <a:pt x="13175" y="7999"/>
                  <a:pt x="12604" y="9680"/>
                </a:cubicBezTo>
                <a:cubicBezTo>
                  <a:pt x="12335" y="10654"/>
                  <a:pt x="11764" y="11091"/>
                  <a:pt x="11192" y="11091"/>
                </a:cubicBezTo>
                <a:cubicBezTo>
                  <a:pt x="10486" y="11091"/>
                  <a:pt x="9646" y="10520"/>
                  <a:pt x="8974" y="10251"/>
                </a:cubicBezTo>
                <a:cubicBezTo>
                  <a:pt x="8537" y="9948"/>
                  <a:pt x="8268" y="9814"/>
                  <a:pt x="8134" y="9814"/>
                </a:cubicBezTo>
                <a:cubicBezTo>
                  <a:pt x="7966" y="9814"/>
                  <a:pt x="7697" y="9948"/>
                  <a:pt x="7562" y="10520"/>
                </a:cubicBezTo>
                <a:cubicBezTo>
                  <a:pt x="7294" y="11091"/>
                  <a:pt x="7428" y="11931"/>
                  <a:pt x="7562" y="12603"/>
                </a:cubicBezTo>
                <a:cubicBezTo>
                  <a:pt x="7831" y="13881"/>
                  <a:pt x="8537" y="15830"/>
                  <a:pt x="6857" y="16401"/>
                </a:cubicBezTo>
                <a:cubicBezTo>
                  <a:pt x="6722" y="16401"/>
                  <a:pt x="6453" y="16536"/>
                  <a:pt x="6285" y="16536"/>
                </a:cubicBezTo>
                <a:cubicBezTo>
                  <a:pt x="5445" y="16536"/>
                  <a:pt x="4773" y="15964"/>
                  <a:pt x="4336" y="15427"/>
                </a:cubicBezTo>
                <a:cubicBezTo>
                  <a:pt x="3933" y="14990"/>
                  <a:pt x="3630" y="14452"/>
                  <a:pt x="3361" y="14015"/>
                </a:cubicBezTo>
                <a:cubicBezTo>
                  <a:pt x="2790" y="12906"/>
                  <a:pt x="1815" y="10789"/>
                  <a:pt x="1681" y="10083"/>
                </a:cubicBezTo>
                <a:cubicBezTo>
                  <a:pt x="1547" y="8974"/>
                  <a:pt x="1547" y="7730"/>
                  <a:pt x="1815" y="6588"/>
                </a:cubicBezTo>
                <a:lnTo>
                  <a:pt x="1815" y="6588"/>
                </a:lnTo>
                <a:cubicBezTo>
                  <a:pt x="841" y="7999"/>
                  <a:pt x="135" y="9680"/>
                  <a:pt x="1" y="11360"/>
                </a:cubicBezTo>
                <a:lnTo>
                  <a:pt x="1" y="13175"/>
                </a:lnTo>
                <a:cubicBezTo>
                  <a:pt x="1" y="13746"/>
                  <a:pt x="135" y="14284"/>
                  <a:pt x="404" y="14586"/>
                </a:cubicBezTo>
                <a:cubicBezTo>
                  <a:pt x="706" y="14855"/>
                  <a:pt x="975" y="14990"/>
                  <a:pt x="1244" y="14990"/>
                </a:cubicBezTo>
                <a:cubicBezTo>
                  <a:pt x="1815" y="14990"/>
                  <a:pt x="2387" y="14586"/>
                  <a:pt x="2656" y="14015"/>
                </a:cubicBezTo>
                <a:lnTo>
                  <a:pt x="2656" y="14149"/>
                </a:lnTo>
                <a:cubicBezTo>
                  <a:pt x="1950" y="15561"/>
                  <a:pt x="1547" y="17241"/>
                  <a:pt x="1547" y="18922"/>
                </a:cubicBezTo>
                <a:cubicBezTo>
                  <a:pt x="1681" y="19325"/>
                  <a:pt x="1681" y="19762"/>
                  <a:pt x="1681" y="20031"/>
                </a:cubicBezTo>
                <a:cubicBezTo>
                  <a:pt x="1815" y="20737"/>
                  <a:pt x="2790" y="22854"/>
                  <a:pt x="3361" y="23963"/>
                </a:cubicBezTo>
                <a:cubicBezTo>
                  <a:pt x="3630" y="24367"/>
                  <a:pt x="3933" y="24938"/>
                  <a:pt x="4336" y="25375"/>
                </a:cubicBezTo>
                <a:cubicBezTo>
                  <a:pt x="4773" y="25912"/>
                  <a:pt x="5445" y="26484"/>
                  <a:pt x="6285" y="26484"/>
                </a:cubicBezTo>
                <a:cubicBezTo>
                  <a:pt x="6453" y="26484"/>
                  <a:pt x="6722" y="26349"/>
                  <a:pt x="6857" y="26349"/>
                </a:cubicBezTo>
                <a:cubicBezTo>
                  <a:pt x="7697" y="26047"/>
                  <a:pt x="7966" y="25509"/>
                  <a:pt x="7966" y="24803"/>
                </a:cubicBezTo>
                <a:cubicBezTo>
                  <a:pt x="7966" y="24098"/>
                  <a:pt x="7697" y="23257"/>
                  <a:pt x="7562" y="22552"/>
                </a:cubicBezTo>
                <a:cubicBezTo>
                  <a:pt x="7428" y="22283"/>
                  <a:pt x="7428" y="22014"/>
                  <a:pt x="7428" y="21577"/>
                </a:cubicBezTo>
                <a:cubicBezTo>
                  <a:pt x="7294" y="21308"/>
                  <a:pt x="7294" y="20871"/>
                  <a:pt x="7562" y="20468"/>
                </a:cubicBezTo>
                <a:cubicBezTo>
                  <a:pt x="7697" y="19897"/>
                  <a:pt x="7966" y="19762"/>
                  <a:pt x="8134" y="19762"/>
                </a:cubicBezTo>
                <a:cubicBezTo>
                  <a:pt x="8268" y="19762"/>
                  <a:pt x="8537" y="19897"/>
                  <a:pt x="8974" y="20165"/>
                </a:cubicBezTo>
                <a:cubicBezTo>
                  <a:pt x="9646" y="20468"/>
                  <a:pt x="10486" y="21006"/>
                  <a:pt x="11192" y="21006"/>
                </a:cubicBezTo>
                <a:cubicBezTo>
                  <a:pt x="11764" y="21006"/>
                  <a:pt x="12335" y="20602"/>
                  <a:pt x="12604" y="19628"/>
                </a:cubicBezTo>
                <a:cubicBezTo>
                  <a:pt x="13175" y="17947"/>
                  <a:pt x="12032" y="15561"/>
                  <a:pt x="14284" y="14721"/>
                </a:cubicBezTo>
                <a:cubicBezTo>
                  <a:pt x="14553" y="14586"/>
                  <a:pt x="14856" y="14586"/>
                  <a:pt x="15124" y="14586"/>
                </a:cubicBezTo>
                <a:cubicBezTo>
                  <a:pt x="16670" y="14586"/>
                  <a:pt x="16939" y="16536"/>
                  <a:pt x="17511" y="17813"/>
                </a:cubicBezTo>
                <a:cubicBezTo>
                  <a:pt x="17914" y="18485"/>
                  <a:pt x="18754" y="19056"/>
                  <a:pt x="19460" y="19056"/>
                </a:cubicBezTo>
                <a:cubicBezTo>
                  <a:pt x="20031" y="19056"/>
                  <a:pt x="20569" y="18787"/>
                  <a:pt x="20871" y="17947"/>
                </a:cubicBezTo>
                <a:cubicBezTo>
                  <a:pt x="21409" y="16536"/>
                  <a:pt x="20569" y="14855"/>
                  <a:pt x="21409" y="13444"/>
                </a:cubicBezTo>
                <a:cubicBezTo>
                  <a:pt x="21846" y="12603"/>
                  <a:pt x="22552" y="12335"/>
                  <a:pt x="23392" y="12335"/>
                </a:cubicBezTo>
                <a:cubicBezTo>
                  <a:pt x="24232" y="12335"/>
                  <a:pt x="25073" y="12772"/>
                  <a:pt x="25341" y="13881"/>
                </a:cubicBezTo>
                <a:cubicBezTo>
                  <a:pt x="25341" y="14149"/>
                  <a:pt x="25476" y="14452"/>
                  <a:pt x="25476" y="14721"/>
                </a:cubicBezTo>
                <a:lnTo>
                  <a:pt x="25476" y="16267"/>
                </a:lnTo>
                <a:cubicBezTo>
                  <a:pt x="25610" y="17107"/>
                  <a:pt x="25913" y="17947"/>
                  <a:pt x="26753" y="18351"/>
                </a:cubicBezTo>
                <a:cubicBezTo>
                  <a:pt x="27156" y="18653"/>
                  <a:pt x="27459" y="18653"/>
                  <a:pt x="27728" y="18653"/>
                </a:cubicBezTo>
                <a:cubicBezTo>
                  <a:pt x="29979" y="18653"/>
                  <a:pt x="29274" y="13309"/>
                  <a:pt x="29811" y="11931"/>
                </a:cubicBezTo>
                <a:cubicBezTo>
                  <a:pt x="30248" y="10923"/>
                  <a:pt x="31089" y="10083"/>
                  <a:pt x="32063" y="10083"/>
                </a:cubicBezTo>
                <a:cubicBezTo>
                  <a:pt x="32500" y="10083"/>
                  <a:pt x="33038" y="10385"/>
                  <a:pt x="33340" y="11091"/>
                </a:cubicBezTo>
                <a:cubicBezTo>
                  <a:pt x="34181" y="12469"/>
                  <a:pt x="33038" y="14284"/>
                  <a:pt x="35155" y="14990"/>
                </a:cubicBezTo>
                <a:cubicBezTo>
                  <a:pt x="35424" y="15124"/>
                  <a:pt x="35693" y="15124"/>
                  <a:pt x="35995" y="15124"/>
                </a:cubicBezTo>
                <a:cubicBezTo>
                  <a:pt x="37676" y="15124"/>
                  <a:pt x="37945" y="13040"/>
                  <a:pt x="38214" y="11494"/>
                </a:cubicBezTo>
                <a:cubicBezTo>
                  <a:pt x="38516" y="10520"/>
                  <a:pt x="39356" y="9948"/>
                  <a:pt x="40062" y="9948"/>
                </a:cubicBezTo>
                <a:cubicBezTo>
                  <a:pt x="40734" y="9948"/>
                  <a:pt x="41306" y="10385"/>
                  <a:pt x="41742" y="11226"/>
                </a:cubicBezTo>
                <a:cubicBezTo>
                  <a:pt x="41877" y="11629"/>
                  <a:pt x="41877" y="12066"/>
                  <a:pt x="41877" y="12469"/>
                </a:cubicBezTo>
                <a:cubicBezTo>
                  <a:pt x="41877" y="13444"/>
                  <a:pt x="41574" y="14452"/>
                  <a:pt x="41574" y="15427"/>
                </a:cubicBezTo>
                <a:cubicBezTo>
                  <a:pt x="41574" y="15830"/>
                  <a:pt x="41742" y="16267"/>
                  <a:pt x="41877" y="16536"/>
                </a:cubicBezTo>
                <a:cubicBezTo>
                  <a:pt x="42280" y="17510"/>
                  <a:pt x="42852" y="17813"/>
                  <a:pt x="43423" y="17813"/>
                </a:cubicBezTo>
                <a:cubicBezTo>
                  <a:pt x="44095" y="17813"/>
                  <a:pt x="44935" y="17241"/>
                  <a:pt x="45507" y="16536"/>
                </a:cubicBezTo>
                <a:cubicBezTo>
                  <a:pt x="46481" y="14855"/>
                  <a:pt x="46784" y="13175"/>
                  <a:pt x="46784" y="11360"/>
                </a:cubicBezTo>
                <a:lnTo>
                  <a:pt x="46784" y="9814"/>
                </a:lnTo>
                <a:lnTo>
                  <a:pt x="46784" y="8268"/>
                </a:lnTo>
                <a:lnTo>
                  <a:pt x="46918" y="8268"/>
                </a:lnTo>
                <a:cubicBezTo>
                  <a:pt x="47456" y="8268"/>
                  <a:pt x="47624" y="8839"/>
                  <a:pt x="47758" y="9243"/>
                </a:cubicBezTo>
                <a:cubicBezTo>
                  <a:pt x="47758" y="9814"/>
                  <a:pt x="47893" y="10251"/>
                  <a:pt x="48296" y="10251"/>
                </a:cubicBezTo>
                <a:lnTo>
                  <a:pt x="48464" y="10251"/>
                </a:lnTo>
                <a:cubicBezTo>
                  <a:pt x="49304" y="10251"/>
                  <a:pt x="49439" y="8268"/>
                  <a:pt x="49439" y="7428"/>
                </a:cubicBezTo>
                <a:lnTo>
                  <a:pt x="49439" y="7293"/>
                </a:lnTo>
                <a:cubicBezTo>
                  <a:pt x="49439" y="5210"/>
                  <a:pt x="48464" y="3092"/>
                  <a:pt x="46784" y="1681"/>
                </a:cubicBezTo>
                <a:cubicBezTo>
                  <a:pt x="46616" y="3361"/>
                  <a:pt x="46481" y="5042"/>
                  <a:pt x="45507" y="6588"/>
                </a:cubicBezTo>
                <a:cubicBezTo>
                  <a:pt x="44935" y="7293"/>
                  <a:pt x="44095" y="7865"/>
                  <a:pt x="43423" y="7865"/>
                </a:cubicBezTo>
                <a:cubicBezTo>
                  <a:pt x="42852" y="7865"/>
                  <a:pt x="42280" y="7562"/>
                  <a:pt x="41877" y="6588"/>
                </a:cubicBezTo>
                <a:cubicBezTo>
                  <a:pt x="41037" y="4907"/>
                  <a:pt x="42280" y="3092"/>
                  <a:pt x="41742" y="1277"/>
                </a:cubicBezTo>
                <a:cubicBezTo>
                  <a:pt x="41306" y="437"/>
                  <a:pt x="40734" y="0"/>
                  <a:pt x="40062" y="0"/>
                </a:cubicBez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4" name="Google Shape;1284;p38"/>
          <p:cNvSpPr/>
          <p:nvPr/>
        </p:nvSpPr>
        <p:spPr>
          <a:xfrm>
            <a:off x="6910125" y="3428900"/>
            <a:ext cx="168050" cy="168050"/>
          </a:xfrm>
          <a:custGeom>
            <a:avLst/>
            <a:gdLst/>
            <a:ahLst/>
            <a:cxnLst/>
            <a:rect l="l" t="t" r="r" b="b"/>
            <a:pathLst>
              <a:path w="6722" h="6722" extrusionOk="0">
                <a:moveTo>
                  <a:pt x="3361" y="0"/>
                </a:moveTo>
                <a:cubicBezTo>
                  <a:pt x="1546" y="0"/>
                  <a:pt x="0" y="1412"/>
                  <a:pt x="0" y="3361"/>
                </a:cubicBezTo>
                <a:cubicBezTo>
                  <a:pt x="0" y="5176"/>
                  <a:pt x="1546" y="6722"/>
                  <a:pt x="3361" y="6722"/>
                </a:cubicBezTo>
                <a:cubicBezTo>
                  <a:pt x="5176" y="6722"/>
                  <a:pt x="6722" y="5176"/>
                  <a:pt x="6722" y="3361"/>
                </a:cubicBezTo>
                <a:cubicBezTo>
                  <a:pt x="6722" y="1412"/>
                  <a:pt x="5176" y="0"/>
                  <a:pt x="33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5" name="Google Shape;1285;p38"/>
          <p:cNvSpPr/>
          <p:nvPr/>
        </p:nvSpPr>
        <p:spPr>
          <a:xfrm>
            <a:off x="7336950" y="3340400"/>
            <a:ext cx="182350" cy="170100"/>
          </a:xfrm>
          <a:custGeom>
            <a:avLst/>
            <a:gdLst/>
            <a:ahLst/>
            <a:cxnLst/>
            <a:rect l="l" t="t" r="r" b="b"/>
            <a:pathLst>
              <a:path w="7294" h="6804" extrusionOk="0">
                <a:moveTo>
                  <a:pt x="3630" y="0"/>
                </a:moveTo>
                <a:cubicBezTo>
                  <a:pt x="3451" y="0"/>
                  <a:pt x="3272" y="15"/>
                  <a:pt x="3092" y="45"/>
                </a:cubicBezTo>
                <a:cubicBezTo>
                  <a:pt x="1277" y="448"/>
                  <a:pt x="0" y="2129"/>
                  <a:pt x="303" y="3943"/>
                </a:cubicBezTo>
                <a:cubicBezTo>
                  <a:pt x="547" y="5623"/>
                  <a:pt x="2068" y="6803"/>
                  <a:pt x="3705" y="6803"/>
                </a:cubicBezTo>
                <a:cubicBezTo>
                  <a:pt x="3870" y="6803"/>
                  <a:pt x="4035" y="6791"/>
                  <a:pt x="4201" y="6767"/>
                </a:cubicBezTo>
                <a:cubicBezTo>
                  <a:pt x="6016" y="6464"/>
                  <a:pt x="7293" y="4649"/>
                  <a:pt x="7024" y="2834"/>
                </a:cubicBezTo>
                <a:cubicBezTo>
                  <a:pt x="6752" y="1199"/>
                  <a:pt x="5251" y="0"/>
                  <a:pt x="36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6" name="Google Shape;1286;p38"/>
          <p:cNvSpPr/>
          <p:nvPr/>
        </p:nvSpPr>
        <p:spPr>
          <a:xfrm>
            <a:off x="6850450" y="3581400"/>
            <a:ext cx="213450" cy="106725"/>
          </a:xfrm>
          <a:custGeom>
            <a:avLst/>
            <a:gdLst/>
            <a:ahLst/>
            <a:cxnLst/>
            <a:rect l="l" t="t" r="r" b="b"/>
            <a:pathLst>
              <a:path w="8538" h="4269" extrusionOk="0">
                <a:moveTo>
                  <a:pt x="4949" y="0"/>
                </a:moveTo>
                <a:cubicBezTo>
                  <a:pt x="4666" y="0"/>
                  <a:pt x="4371" y="16"/>
                  <a:pt x="4067" y="50"/>
                </a:cubicBezTo>
                <a:cubicBezTo>
                  <a:pt x="1816" y="185"/>
                  <a:pt x="1" y="1328"/>
                  <a:pt x="135" y="2437"/>
                </a:cubicBezTo>
                <a:cubicBezTo>
                  <a:pt x="135" y="3606"/>
                  <a:pt x="1798" y="4269"/>
                  <a:pt x="3885" y="4269"/>
                </a:cubicBezTo>
                <a:cubicBezTo>
                  <a:pt x="4077" y="4269"/>
                  <a:pt x="4273" y="4263"/>
                  <a:pt x="4471" y="4252"/>
                </a:cubicBezTo>
                <a:cubicBezTo>
                  <a:pt x="6723" y="4117"/>
                  <a:pt x="8537" y="3008"/>
                  <a:pt x="8403" y="1731"/>
                </a:cubicBezTo>
                <a:cubicBezTo>
                  <a:pt x="8286" y="763"/>
                  <a:pt x="6889" y="0"/>
                  <a:pt x="494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7" name="Google Shape;1287;p38"/>
          <p:cNvSpPr/>
          <p:nvPr/>
        </p:nvSpPr>
        <p:spPr>
          <a:xfrm>
            <a:off x="7365500" y="3484650"/>
            <a:ext cx="213450" cy="109300"/>
          </a:xfrm>
          <a:custGeom>
            <a:avLst/>
            <a:gdLst/>
            <a:ahLst/>
            <a:cxnLst/>
            <a:rect l="l" t="t" r="r" b="b"/>
            <a:pathLst>
              <a:path w="8538" h="4372" extrusionOk="0">
                <a:moveTo>
                  <a:pt x="4607" y="0"/>
                </a:moveTo>
                <a:cubicBezTo>
                  <a:pt x="4419" y="0"/>
                  <a:pt x="4227" y="7"/>
                  <a:pt x="4034" y="22"/>
                </a:cubicBezTo>
                <a:cubicBezTo>
                  <a:pt x="1816" y="291"/>
                  <a:pt x="1" y="1265"/>
                  <a:pt x="1" y="2543"/>
                </a:cubicBezTo>
                <a:cubicBezTo>
                  <a:pt x="126" y="3573"/>
                  <a:pt x="1818" y="4372"/>
                  <a:pt x="3863" y="4372"/>
                </a:cubicBezTo>
                <a:cubicBezTo>
                  <a:pt x="4019" y="4372"/>
                  <a:pt x="4177" y="4367"/>
                  <a:pt x="4336" y="4357"/>
                </a:cubicBezTo>
                <a:cubicBezTo>
                  <a:pt x="6723" y="4055"/>
                  <a:pt x="8537" y="2946"/>
                  <a:pt x="8403" y="1837"/>
                </a:cubicBezTo>
                <a:cubicBezTo>
                  <a:pt x="8249" y="792"/>
                  <a:pt x="6607" y="0"/>
                  <a:pt x="460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8" name="Google Shape;1288;p38"/>
          <p:cNvSpPr/>
          <p:nvPr/>
        </p:nvSpPr>
        <p:spPr>
          <a:xfrm>
            <a:off x="7225200" y="3537275"/>
            <a:ext cx="66400" cy="126050"/>
          </a:xfrm>
          <a:custGeom>
            <a:avLst/>
            <a:gdLst/>
            <a:ahLst/>
            <a:cxnLst/>
            <a:rect l="l" t="t" r="r" b="b"/>
            <a:pathLst>
              <a:path w="2656" h="5042" extrusionOk="0">
                <a:moveTo>
                  <a:pt x="840" y="1"/>
                </a:moveTo>
                <a:cubicBezTo>
                  <a:pt x="269" y="135"/>
                  <a:pt x="0" y="841"/>
                  <a:pt x="135" y="1412"/>
                </a:cubicBezTo>
                <a:cubicBezTo>
                  <a:pt x="840" y="3798"/>
                  <a:pt x="269" y="5042"/>
                  <a:pt x="404" y="5042"/>
                </a:cubicBezTo>
                <a:cubicBezTo>
                  <a:pt x="1412" y="4773"/>
                  <a:pt x="1950" y="4202"/>
                  <a:pt x="2252" y="3630"/>
                </a:cubicBezTo>
                <a:cubicBezTo>
                  <a:pt x="2655" y="2790"/>
                  <a:pt x="2521" y="1950"/>
                  <a:pt x="2252" y="1278"/>
                </a:cubicBezTo>
                <a:cubicBezTo>
                  <a:pt x="1815" y="270"/>
                  <a:pt x="1412" y="1"/>
                  <a:pt x="84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9" name="Google Shape;1289;p38"/>
          <p:cNvSpPr/>
          <p:nvPr/>
        </p:nvSpPr>
        <p:spPr>
          <a:xfrm>
            <a:off x="7141175" y="3556975"/>
            <a:ext cx="174775" cy="120650"/>
          </a:xfrm>
          <a:custGeom>
            <a:avLst/>
            <a:gdLst/>
            <a:ahLst/>
            <a:cxnLst/>
            <a:rect l="l" t="t" r="r" b="b"/>
            <a:pathLst>
              <a:path w="6991" h="4826" extrusionOk="0">
                <a:moveTo>
                  <a:pt x="6385" y="0"/>
                </a:moveTo>
                <a:cubicBezTo>
                  <a:pt x="6310" y="0"/>
                  <a:pt x="6232" y="17"/>
                  <a:pt x="6151" y="53"/>
                </a:cubicBezTo>
                <a:cubicBezTo>
                  <a:pt x="5882" y="53"/>
                  <a:pt x="5747" y="322"/>
                  <a:pt x="5882" y="624"/>
                </a:cubicBezTo>
                <a:cubicBezTo>
                  <a:pt x="5882" y="759"/>
                  <a:pt x="5882" y="1027"/>
                  <a:pt x="6016" y="1162"/>
                </a:cubicBezTo>
                <a:cubicBezTo>
                  <a:pt x="6016" y="1868"/>
                  <a:pt x="5882" y="2439"/>
                  <a:pt x="5311" y="3010"/>
                </a:cubicBezTo>
                <a:cubicBezTo>
                  <a:pt x="4907" y="3414"/>
                  <a:pt x="4336" y="3851"/>
                  <a:pt x="3630" y="3851"/>
                </a:cubicBezTo>
                <a:cubicBezTo>
                  <a:pt x="3543" y="3860"/>
                  <a:pt x="3456" y="3865"/>
                  <a:pt x="3369" y="3865"/>
                </a:cubicBezTo>
                <a:cubicBezTo>
                  <a:pt x="2230" y="3865"/>
                  <a:pt x="1225" y="3055"/>
                  <a:pt x="975" y="1868"/>
                </a:cubicBezTo>
                <a:cubicBezTo>
                  <a:pt x="975" y="1599"/>
                  <a:pt x="706" y="1464"/>
                  <a:pt x="404" y="1464"/>
                </a:cubicBezTo>
                <a:cubicBezTo>
                  <a:pt x="135" y="1599"/>
                  <a:pt x="0" y="1733"/>
                  <a:pt x="0" y="2002"/>
                </a:cubicBezTo>
                <a:cubicBezTo>
                  <a:pt x="404" y="3683"/>
                  <a:pt x="1815" y="4825"/>
                  <a:pt x="3496" y="4825"/>
                </a:cubicBezTo>
                <a:lnTo>
                  <a:pt x="3765" y="4825"/>
                </a:lnTo>
                <a:cubicBezTo>
                  <a:pt x="4773" y="4825"/>
                  <a:pt x="5613" y="4388"/>
                  <a:pt x="6151" y="3683"/>
                </a:cubicBezTo>
                <a:cubicBezTo>
                  <a:pt x="6722" y="2842"/>
                  <a:pt x="6991" y="2002"/>
                  <a:pt x="6991" y="1027"/>
                </a:cubicBezTo>
                <a:cubicBezTo>
                  <a:pt x="6991" y="893"/>
                  <a:pt x="6857" y="624"/>
                  <a:pt x="6857" y="322"/>
                </a:cubicBezTo>
                <a:cubicBezTo>
                  <a:pt x="6758" y="125"/>
                  <a:pt x="6588" y="0"/>
                  <a:pt x="63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38"/>
          <p:cNvSpPr/>
          <p:nvPr/>
        </p:nvSpPr>
        <p:spPr>
          <a:xfrm>
            <a:off x="6941200" y="3908650"/>
            <a:ext cx="206725" cy="256775"/>
          </a:xfrm>
          <a:custGeom>
            <a:avLst/>
            <a:gdLst/>
            <a:ahLst/>
            <a:cxnLst/>
            <a:rect l="l" t="t" r="r" b="b"/>
            <a:pathLst>
              <a:path w="8269" h="10271" extrusionOk="0">
                <a:moveTo>
                  <a:pt x="8268" y="1"/>
                </a:moveTo>
                <a:lnTo>
                  <a:pt x="1" y="404"/>
                </a:lnTo>
                <a:cubicBezTo>
                  <a:pt x="303" y="1681"/>
                  <a:pt x="572" y="3059"/>
                  <a:pt x="1143" y="4202"/>
                </a:cubicBezTo>
                <a:cubicBezTo>
                  <a:pt x="1849" y="6285"/>
                  <a:pt x="2958" y="8268"/>
                  <a:pt x="4370" y="10083"/>
                </a:cubicBezTo>
                <a:cubicBezTo>
                  <a:pt x="4490" y="10204"/>
                  <a:pt x="4639" y="10271"/>
                  <a:pt x="4792" y="10271"/>
                </a:cubicBezTo>
                <a:cubicBezTo>
                  <a:pt x="4981" y="10271"/>
                  <a:pt x="5178" y="10171"/>
                  <a:pt x="5344" y="9949"/>
                </a:cubicBezTo>
                <a:cubicBezTo>
                  <a:pt x="6319" y="7966"/>
                  <a:pt x="7159" y="5882"/>
                  <a:pt x="7730" y="3765"/>
                </a:cubicBezTo>
                <a:cubicBezTo>
                  <a:pt x="7999" y="2521"/>
                  <a:pt x="8268" y="1244"/>
                  <a:pt x="8268" y="1"/>
                </a:cubicBezTo>
                <a:close/>
              </a:path>
            </a:pathLst>
          </a:custGeom>
          <a:solidFill>
            <a:srgbClr val="A67C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1" name="Google Shape;1291;p38"/>
          <p:cNvSpPr/>
          <p:nvPr/>
        </p:nvSpPr>
        <p:spPr>
          <a:xfrm>
            <a:off x="6955475" y="3960750"/>
            <a:ext cx="185725" cy="63050"/>
          </a:xfrm>
          <a:custGeom>
            <a:avLst/>
            <a:gdLst/>
            <a:ahLst/>
            <a:cxnLst/>
            <a:rect l="l" t="t" r="r" b="b"/>
            <a:pathLst>
              <a:path w="7429" h="2522" extrusionOk="0">
                <a:moveTo>
                  <a:pt x="6151" y="0"/>
                </a:moveTo>
                <a:cubicBezTo>
                  <a:pt x="5748" y="0"/>
                  <a:pt x="5613" y="437"/>
                  <a:pt x="5613" y="706"/>
                </a:cubicBezTo>
                <a:cubicBezTo>
                  <a:pt x="5613" y="1143"/>
                  <a:pt x="5613" y="1546"/>
                  <a:pt x="5177" y="1681"/>
                </a:cubicBezTo>
                <a:cubicBezTo>
                  <a:pt x="5177" y="1815"/>
                  <a:pt x="5042" y="1815"/>
                  <a:pt x="4908" y="1815"/>
                </a:cubicBezTo>
                <a:lnTo>
                  <a:pt x="4773" y="1815"/>
                </a:lnTo>
                <a:cubicBezTo>
                  <a:pt x="4336" y="1546"/>
                  <a:pt x="4068" y="841"/>
                  <a:pt x="3631" y="706"/>
                </a:cubicBezTo>
                <a:lnTo>
                  <a:pt x="3362" y="706"/>
                </a:lnTo>
                <a:cubicBezTo>
                  <a:pt x="3362" y="841"/>
                  <a:pt x="3227" y="841"/>
                  <a:pt x="3093" y="841"/>
                </a:cubicBezTo>
                <a:cubicBezTo>
                  <a:pt x="2958" y="1143"/>
                  <a:pt x="2958" y="1681"/>
                  <a:pt x="2522" y="1815"/>
                </a:cubicBezTo>
                <a:lnTo>
                  <a:pt x="2387" y="1815"/>
                </a:lnTo>
                <a:cubicBezTo>
                  <a:pt x="2253" y="1815"/>
                  <a:pt x="1950" y="1681"/>
                  <a:pt x="1816" y="1681"/>
                </a:cubicBezTo>
                <a:lnTo>
                  <a:pt x="1547" y="1412"/>
                </a:lnTo>
                <a:cubicBezTo>
                  <a:pt x="1547" y="1278"/>
                  <a:pt x="1412" y="1278"/>
                  <a:pt x="1412" y="1143"/>
                </a:cubicBezTo>
                <a:cubicBezTo>
                  <a:pt x="1278" y="841"/>
                  <a:pt x="1110" y="572"/>
                  <a:pt x="976" y="303"/>
                </a:cubicBezTo>
                <a:lnTo>
                  <a:pt x="841" y="135"/>
                </a:lnTo>
                <a:lnTo>
                  <a:pt x="707" y="135"/>
                </a:lnTo>
                <a:cubicBezTo>
                  <a:pt x="572" y="135"/>
                  <a:pt x="270" y="572"/>
                  <a:pt x="135" y="706"/>
                </a:cubicBezTo>
                <a:lnTo>
                  <a:pt x="1" y="706"/>
                </a:lnTo>
                <a:cubicBezTo>
                  <a:pt x="135" y="1278"/>
                  <a:pt x="438" y="1681"/>
                  <a:pt x="572" y="2118"/>
                </a:cubicBezTo>
                <a:cubicBezTo>
                  <a:pt x="1110" y="2387"/>
                  <a:pt x="1950" y="2521"/>
                  <a:pt x="2958" y="2521"/>
                </a:cubicBezTo>
                <a:cubicBezTo>
                  <a:pt x="4068" y="2521"/>
                  <a:pt x="5479" y="2252"/>
                  <a:pt x="7159" y="1681"/>
                </a:cubicBezTo>
                <a:cubicBezTo>
                  <a:pt x="7159" y="1412"/>
                  <a:pt x="7294" y="975"/>
                  <a:pt x="7428" y="572"/>
                </a:cubicBezTo>
                <a:lnTo>
                  <a:pt x="7428" y="572"/>
                </a:lnTo>
                <a:cubicBezTo>
                  <a:pt x="7294" y="706"/>
                  <a:pt x="7294" y="706"/>
                  <a:pt x="7159" y="706"/>
                </a:cubicBezTo>
                <a:lnTo>
                  <a:pt x="6991" y="706"/>
                </a:lnTo>
                <a:lnTo>
                  <a:pt x="6857" y="572"/>
                </a:lnTo>
                <a:cubicBezTo>
                  <a:pt x="6723" y="437"/>
                  <a:pt x="6588" y="303"/>
                  <a:pt x="6454" y="135"/>
                </a:cubicBezTo>
                <a:cubicBezTo>
                  <a:pt x="6454" y="0"/>
                  <a:pt x="6319" y="0"/>
                  <a:pt x="6151" y="0"/>
                </a:cubicBezTo>
                <a:close/>
              </a:path>
            </a:pathLst>
          </a:custGeom>
          <a:solidFill>
            <a:srgbClr val="895C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2" name="Google Shape;1292;p38"/>
          <p:cNvSpPr/>
          <p:nvPr/>
        </p:nvSpPr>
        <p:spPr>
          <a:xfrm>
            <a:off x="6941150" y="4017475"/>
            <a:ext cx="105100" cy="106650"/>
          </a:xfrm>
          <a:custGeom>
            <a:avLst/>
            <a:gdLst/>
            <a:ahLst/>
            <a:cxnLst/>
            <a:rect l="l" t="t" r="r" b="b"/>
            <a:pathLst>
              <a:path w="4204" h="4266" extrusionOk="0">
                <a:moveTo>
                  <a:pt x="2015" y="0"/>
                </a:moveTo>
                <a:cubicBezTo>
                  <a:pt x="1004" y="0"/>
                  <a:pt x="0" y="895"/>
                  <a:pt x="305" y="2067"/>
                </a:cubicBezTo>
                <a:cubicBezTo>
                  <a:pt x="700" y="3919"/>
                  <a:pt x="1803" y="4265"/>
                  <a:pt x="2573" y="4265"/>
                </a:cubicBezTo>
                <a:cubicBezTo>
                  <a:pt x="2851" y="4265"/>
                  <a:pt x="3086" y="4220"/>
                  <a:pt x="3229" y="4184"/>
                </a:cubicBezTo>
                <a:cubicBezTo>
                  <a:pt x="4069" y="3915"/>
                  <a:pt x="4204" y="2638"/>
                  <a:pt x="4069" y="2067"/>
                </a:cubicBezTo>
                <a:cubicBezTo>
                  <a:pt x="3935" y="1395"/>
                  <a:pt x="3666" y="823"/>
                  <a:pt x="3229" y="555"/>
                </a:cubicBezTo>
                <a:cubicBezTo>
                  <a:pt x="2894" y="168"/>
                  <a:pt x="2454" y="0"/>
                  <a:pt x="2015" y="0"/>
                </a:cubicBezTo>
                <a:close/>
              </a:path>
            </a:pathLst>
          </a:custGeom>
          <a:solidFill>
            <a:srgbClr val="EBBB7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38"/>
          <p:cNvSpPr/>
          <p:nvPr/>
        </p:nvSpPr>
        <p:spPr>
          <a:xfrm>
            <a:off x="6916825" y="3741750"/>
            <a:ext cx="242025" cy="264400"/>
          </a:xfrm>
          <a:custGeom>
            <a:avLst/>
            <a:gdLst/>
            <a:ahLst/>
            <a:cxnLst/>
            <a:rect l="l" t="t" r="r" b="b"/>
            <a:pathLst>
              <a:path w="9681" h="10576" extrusionOk="0">
                <a:moveTo>
                  <a:pt x="4990" y="0"/>
                </a:moveTo>
                <a:cubicBezTo>
                  <a:pt x="4688" y="0"/>
                  <a:pt x="4379" y="29"/>
                  <a:pt x="4068" y="89"/>
                </a:cubicBezTo>
                <a:cubicBezTo>
                  <a:pt x="2253" y="358"/>
                  <a:pt x="707" y="1770"/>
                  <a:pt x="303" y="3585"/>
                </a:cubicBezTo>
                <a:cubicBezTo>
                  <a:pt x="1" y="4694"/>
                  <a:pt x="135" y="5836"/>
                  <a:pt x="572" y="6677"/>
                </a:cubicBezTo>
                <a:cubicBezTo>
                  <a:pt x="841" y="7080"/>
                  <a:pt x="841" y="7517"/>
                  <a:pt x="707" y="7786"/>
                </a:cubicBezTo>
                <a:lnTo>
                  <a:pt x="707" y="8223"/>
                </a:lnTo>
                <a:cubicBezTo>
                  <a:pt x="707" y="8666"/>
                  <a:pt x="889" y="9610"/>
                  <a:pt x="1348" y="9610"/>
                </a:cubicBezTo>
                <a:cubicBezTo>
                  <a:pt x="1446" y="9610"/>
                  <a:pt x="1557" y="9567"/>
                  <a:pt x="1681" y="9466"/>
                </a:cubicBezTo>
                <a:cubicBezTo>
                  <a:pt x="1922" y="9359"/>
                  <a:pt x="2141" y="8976"/>
                  <a:pt x="2356" y="8976"/>
                </a:cubicBezTo>
                <a:cubicBezTo>
                  <a:pt x="2412" y="8976"/>
                  <a:pt x="2467" y="9001"/>
                  <a:pt x="2522" y="9063"/>
                </a:cubicBezTo>
                <a:cubicBezTo>
                  <a:pt x="2824" y="9332"/>
                  <a:pt x="2824" y="9735"/>
                  <a:pt x="3093" y="10172"/>
                </a:cubicBezTo>
                <a:cubicBezTo>
                  <a:pt x="3227" y="10441"/>
                  <a:pt x="3799" y="10575"/>
                  <a:pt x="4068" y="10575"/>
                </a:cubicBezTo>
                <a:cubicBezTo>
                  <a:pt x="4504" y="10441"/>
                  <a:pt x="4336" y="9903"/>
                  <a:pt x="4639" y="9601"/>
                </a:cubicBezTo>
                <a:cubicBezTo>
                  <a:pt x="4773" y="9601"/>
                  <a:pt x="4908" y="9601"/>
                  <a:pt x="4908" y="9466"/>
                </a:cubicBezTo>
                <a:lnTo>
                  <a:pt x="5177" y="9466"/>
                </a:lnTo>
                <a:cubicBezTo>
                  <a:pt x="5658" y="9693"/>
                  <a:pt x="5925" y="10539"/>
                  <a:pt x="6419" y="10539"/>
                </a:cubicBezTo>
                <a:cubicBezTo>
                  <a:pt x="6511" y="10539"/>
                  <a:pt x="6611" y="10510"/>
                  <a:pt x="6723" y="10441"/>
                </a:cubicBezTo>
                <a:cubicBezTo>
                  <a:pt x="7159" y="10306"/>
                  <a:pt x="7159" y="9903"/>
                  <a:pt x="7159" y="9466"/>
                </a:cubicBezTo>
                <a:cubicBezTo>
                  <a:pt x="7159" y="9197"/>
                  <a:pt x="7294" y="8760"/>
                  <a:pt x="7697" y="8760"/>
                </a:cubicBezTo>
                <a:cubicBezTo>
                  <a:pt x="7735" y="8749"/>
                  <a:pt x="7769" y="8743"/>
                  <a:pt x="7801" y="8743"/>
                </a:cubicBezTo>
                <a:cubicBezTo>
                  <a:pt x="8137" y="8743"/>
                  <a:pt x="8169" y="9343"/>
                  <a:pt x="8537" y="9466"/>
                </a:cubicBezTo>
                <a:cubicBezTo>
                  <a:pt x="8974" y="9466"/>
                  <a:pt x="9243" y="9063"/>
                  <a:pt x="9378" y="8626"/>
                </a:cubicBezTo>
                <a:cubicBezTo>
                  <a:pt x="9546" y="8055"/>
                  <a:pt x="9680" y="7517"/>
                  <a:pt x="9546" y="6946"/>
                </a:cubicBezTo>
                <a:cubicBezTo>
                  <a:pt x="9378" y="6677"/>
                  <a:pt x="9378" y="6374"/>
                  <a:pt x="9546" y="6105"/>
                </a:cubicBezTo>
                <a:cubicBezTo>
                  <a:pt x="9680" y="5702"/>
                  <a:pt x="9680" y="5265"/>
                  <a:pt x="9680" y="4694"/>
                </a:cubicBezTo>
                <a:cubicBezTo>
                  <a:pt x="9680" y="2078"/>
                  <a:pt x="7555" y="0"/>
                  <a:pt x="49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4" name="Google Shape;1294;p38"/>
          <p:cNvSpPr/>
          <p:nvPr/>
        </p:nvSpPr>
        <p:spPr>
          <a:xfrm>
            <a:off x="6941200" y="3761625"/>
            <a:ext cx="112625" cy="82975"/>
          </a:xfrm>
          <a:custGeom>
            <a:avLst/>
            <a:gdLst/>
            <a:ahLst/>
            <a:cxnLst/>
            <a:rect l="l" t="t" r="r" b="b"/>
            <a:pathLst>
              <a:path w="4505" h="3319" extrusionOk="0">
                <a:moveTo>
                  <a:pt x="3798" y="0"/>
                </a:moveTo>
                <a:cubicBezTo>
                  <a:pt x="2824" y="0"/>
                  <a:pt x="1983" y="269"/>
                  <a:pt x="1278" y="840"/>
                </a:cubicBezTo>
                <a:cubicBezTo>
                  <a:pt x="706" y="1378"/>
                  <a:pt x="169" y="1949"/>
                  <a:pt x="1" y="2790"/>
                </a:cubicBezTo>
                <a:cubicBezTo>
                  <a:pt x="1" y="3143"/>
                  <a:pt x="286" y="3319"/>
                  <a:pt x="572" y="3319"/>
                </a:cubicBezTo>
                <a:cubicBezTo>
                  <a:pt x="858" y="3319"/>
                  <a:pt x="1143" y="3143"/>
                  <a:pt x="1143" y="2790"/>
                </a:cubicBezTo>
                <a:cubicBezTo>
                  <a:pt x="1278" y="2386"/>
                  <a:pt x="1849" y="1949"/>
                  <a:pt x="2118" y="1681"/>
                </a:cubicBezTo>
                <a:cubicBezTo>
                  <a:pt x="2521" y="1244"/>
                  <a:pt x="3227" y="1109"/>
                  <a:pt x="3798" y="1109"/>
                </a:cubicBezTo>
                <a:cubicBezTo>
                  <a:pt x="4504" y="1109"/>
                  <a:pt x="4504" y="0"/>
                  <a:pt x="379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5" name="Google Shape;1295;p38"/>
          <p:cNvSpPr/>
          <p:nvPr/>
        </p:nvSpPr>
        <p:spPr>
          <a:xfrm>
            <a:off x="7141175" y="3957425"/>
            <a:ext cx="10100" cy="17625"/>
          </a:xfrm>
          <a:custGeom>
            <a:avLst/>
            <a:gdLst/>
            <a:ahLst/>
            <a:cxnLst/>
            <a:rect l="l" t="t" r="r" b="b"/>
            <a:pathLst>
              <a:path w="404" h="705" extrusionOk="0">
                <a:moveTo>
                  <a:pt x="404" y="1"/>
                </a:moveTo>
                <a:cubicBezTo>
                  <a:pt x="403" y="269"/>
                  <a:pt x="135" y="571"/>
                  <a:pt x="0" y="705"/>
                </a:cubicBezTo>
                <a:cubicBezTo>
                  <a:pt x="135" y="705"/>
                  <a:pt x="403" y="270"/>
                  <a:pt x="404" y="1"/>
                </a:cubicBezTo>
                <a:close/>
              </a:path>
            </a:pathLst>
          </a:custGeom>
          <a:solidFill>
            <a:srgbClr val="C96B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38"/>
          <p:cNvSpPr/>
          <p:nvPr/>
        </p:nvSpPr>
        <p:spPr>
          <a:xfrm>
            <a:off x="7092450" y="3750700"/>
            <a:ext cx="66375" cy="98075"/>
          </a:xfrm>
          <a:custGeom>
            <a:avLst/>
            <a:gdLst/>
            <a:ahLst/>
            <a:cxnLst/>
            <a:rect l="l" t="t" r="r" b="b"/>
            <a:pathLst>
              <a:path w="2655" h="3923" extrusionOk="0">
                <a:moveTo>
                  <a:pt x="0" y="0"/>
                </a:moveTo>
                <a:lnTo>
                  <a:pt x="0" y="135"/>
                </a:lnTo>
                <a:cubicBezTo>
                  <a:pt x="1509" y="839"/>
                  <a:pt x="2517" y="2246"/>
                  <a:pt x="2654" y="3922"/>
                </a:cubicBezTo>
                <a:lnTo>
                  <a:pt x="2654" y="3922"/>
                </a:lnTo>
                <a:cubicBezTo>
                  <a:pt x="2517" y="2246"/>
                  <a:pt x="1509" y="839"/>
                  <a:pt x="0" y="0"/>
                </a:cubicBezTo>
                <a:close/>
              </a:path>
            </a:pathLst>
          </a:custGeom>
          <a:solidFill>
            <a:srgbClr val="E3A8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7" name="Google Shape;1297;p38"/>
          <p:cNvSpPr/>
          <p:nvPr/>
        </p:nvSpPr>
        <p:spPr>
          <a:xfrm>
            <a:off x="6976500" y="3964100"/>
            <a:ext cx="56300" cy="42050"/>
          </a:xfrm>
          <a:custGeom>
            <a:avLst/>
            <a:gdLst/>
            <a:ahLst/>
            <a:cxnLst/>
            <a:rect l="l" t="t" r="r" b="b"/>
            <a:pathLst>
              <a:path w="2252" h="1682" extrusionOk="0">
                <a:moveTo>
                  <a:pt x="0" y="1"/>
                </a:moveTo>
                <a:cubicBezTo>
                  <a:pt x="0" y="1"/>
                  <a:pt x="0" y="169"/>
                  <a:pt x="135" y="169"/>
                </a:cubicBezTo>
                <a:lnTo>
                  <a:pt x="0" y="1"/>
                </a:lnTo>
                <a:close/>
                <a:moveTo>
                  <a:pt x="2252" y="707"/>
                </a:moveTo>
                <a:lnTo>
                  <a:pt x="2252" y="707"/>
                </a:lnTo>
                <a:cubicBezTo>
                  <a:pt x="1949" y="1009"/>
                  <a:pt x="2117" y="1547"/>
                  <a:pt x="1681" y="1681"/>
                </a:cubicBezTo>
                <a:cubicBezTo>
                  <a:pt x="2117" y="1547"/>
                  <a:pt x="2117" y="1009"/>
                  <a:pt x="2252" y="707"/>
                </a:cubicBezTo>
                <a:close/>
              </a:path>
            </a:pathLst>
          </a:custGeom>
          <a:solidFill>
            <a:srgbClr val="8453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38"/>
          <p:cNvSpPr/>
          <p:nvPr/>
        </p:nvSpPr>
        <p:spPr>
          <a:xfrm>
            <a:off x="6977691" y="3754150"/>
            <a:ext cx="182350" cy="256764"/>
          </a:xfrm>
          <a:custGeom>
            <a:avLst/>
            <a:gdLst/>
            <a:ahLst/>
            <a:cxnLst/>
            <a:rect l="l" t="t" r="r" b="b"/>
            <a:pathLst>
              <a:path w="7294" h="10084" extrusionOk="0">
                <a:moveTo>
                  <a:pt x="4638" y="1"/>
                </a:moveTo>
                <a:cubicBezTo>
                  <a:pt x="5176" y="706"/>
                  <a:pt x="5613" y="1681"/>
                  <a:pt x="5613" y="2689"/>
                </a:cubicBezTo>
                <a:cubicBezTo>
                  <a:pt x="5613" y="3227"/>
                  <a:pt x="5478" y="3664"/>
                  <a:pt x="5310" y="4067"/>
                </a:cubicBezTo>
                <a:cubicBezTo>
                  <a:pt x="5176" y="4370"/>
                  <a:pt x="5176" y="4639"/>
                  <a:pt x="5310" y="4908"/>
                </a:cubicBezTo>
                <a:cubicBezTo>
                  <a:pt x="5478" y="5479"/>
                  <a:pt x="5478" y="6050"/>
                  <a:pt x="5176" y="6588"/>
                </a:cubicBezTo>
                <a:cubicBezTo>
                  <a:pt x="5041" y="7025"/>
                  <a:pt x="4907" y="7428"/>
                  <a:pt x="4470" y="7428"/>
                </a:cubicBezTo>
                <a:lnTo>
                  <a:pt x="4336" y="7428"/>
                </a:lnTo>
                <a:cubicBezTo>
                  <a:pt x="4067" y="7294"/>
                  <a:pt x="3932" y="6722"/>
                  <a:pt x="3495" y="6722"/>
                </a:cubicBezTo>
                <a:cubicBezTo>
                  <a:pt x="3092" y="6722"/>
                  <a:pt x="2958" y="7159"/>
                  <a:pt x="2958" y="7428"/>
                </a:cubicBezTo>
                <a:cubicBezTo>
                  <a:pt x="2958" y="7865"/>
                  <a:pt x="2958" y="8268"/>
                  <a:pt x="2521" y="8403"/>
                </a:cubicBezTo>
                <a:cubicBezTo>
                  <a:pt x="2521" y="8571"/>
                  <a:pt x="2386" y="8571"/>
                  <a:pt x="2252" y="8571"/>
                </a:cubicBezTo>
                <a:cubicBezTo>
                  <a:pt x="1815" y="8571"/>
                  <a:pt x="1546" y="7563"/>
                  <a:pt x="1109" y="7428"/>
                </a:cubicBezTo>
                <a:lnTo>
                  <a:pt x="706" y="7428"/>
                </a:lnTo>
                <a:cubicBezTo>
                  <a:pt x="706" y="7563"/>
                  <a:pt x="571" y="7563"/>
                  <a:pt x="437" y="7563"/>
                </a:cubicBezTo>
                <a:cubicBezTo>
                  <a:pt x="269" y="7865"/>
                  <a:pt x="269" y="8268"/>
                  <a:pt x="0" y="8403"/>
                </a:cubicBezTo>
                <a:cubicBezTo>
                  <a:pt x="0" y="8403"/>
                  <a:pt x="0" y="8571"/>
                  <a:pt x="135" y="8571"/>
                </a:cubicBezTo>
                <a:cubicBezTo>
                  <a:pt x="269" y="8840"/>
                  <a:pt x="437" y="9109"/>
                  <a:pt x="571" y="9411"/>
                </a:cubicBezTo>
                <a:cubicBezTo>
                  <a:pt x="571" y="9546"/>
                  <a:pt x="706" y="9546"/>
                  <a:pt x="706" y="9680"/>
                </a:cubicBezTo>
                <a:lnTo>
                  <a:pt x="975" y="9949"/>
                </a:lnTo>
                <a:cubicBezTo>
                  <a:pt x="1109" y="9949"/>
                  <a:pt x="1412" y="10083"/>
                  <a:pt x="1546" y="10083"/>
                </a:cubicBezTo>
                <a:lnTo>
                  <a:pt x="1681" y="10083"/>
                </a:lnTo>
                <a:cubicBezTo>
                  <a:pt x="2117" y="9949"/>
                  <a:pt x="1949" y="9411"/>
                  <a:pt x="2252" y="9109"/>
                </a:cubicBezTo>
                <a:cubicBezTo>
                  <a:pt x="2386" y="9109"/>
                  <a:pt x="2521" y="9109"/>
                  <a:pt x="2521" y="8974"/>
                </a:cubicBezTo>
                <a:lnTo>
                  <a:pt x="2958" y="8974"/>
                </a:lnTo>
                <a:cubicBezTo>
                  <a:pt x="3227" y="9109"/>
                  <a:pt x="3495" y="9814"/>
                  <a:pt x="3932" y="10083"/>
                </a:cubicBezTo>
                <a:lnTo>
                  <a:pt x="4067" y="10083"/>
                </a:lnTo>
                <a:cubicBezTo>
                  <a:pt x="4201" y="10083"/>
                  <a:pt x="4336" y="10083"/>
                  <a:pt x="4336" y="9949"/>
                </a:cubicBezTo>
                <a:cubicBezTo>
                  <a:pt x="4772" y="9814"/>
                  <a:pt x="4772" y="9411"/>
                  <a:pt x="4772" y="8974"/>
                </a:cubicBezTo>
                <a:cubicBezTo>
                  <a:pt x="4772" y="8705"/>
                  <a:pt x="4907" y="8268"/>
                  <a:pt x="5310" y="8268"/>
                </a:cubicBezTo>
                <a:cubicBezTo>
                  <a:pt x="5478" y="8268"/>
                  <a:pt x="5613" y="8268"/>
                  <a:pt x="5613" y="8403"/>
                </a:cubicBezTo>
                <a:cubicBezTo>
                  <a:pt x="5747" y="8571"/>
                  <a:pt x="5882" y="8705"/>
                  <a:pt x="6016" y="8840"/>
                </a:cubicBezTo>
                <a:lnTo>
                  <a:pt x="6150" y="8974"/>
                </a:lnTo>
                <a:lnTo>
                  <a:pt x="6318" y="8974"/>
                </a:lnTo>
                <a:cubicBezTo>
                  <a:pt x="6453" y="8974"/>
                  <a:pt x="6453" y="8974"/>
                  <a:pt x="6587" y="8840"/>
                </a:cubicBezTo>
                <a:cubicBezTo>
                  <a:pt x="6722" y="8705"/>
                  <a:pt x="6991" y="8403"/>
                  <a:pt x="6991" y="8134"/>
                </a:cubicBezTo>
                <a:cubicBezTo>
                  <a:pt x="7159" y="7731"/>
                  <a:pt x="7293" y="7294"/>
                  <a:pt x="7159" y="6722"/>
                </a:cubicBezTo>
                <a:lnTo>
                  <a:pt x="7159" y="6454"/>
                </a:lnTo>
                <a:cubicBezTo>
                  <a:pt x="6991" y="6185"/>
                  <a:pt x="6991" y="5882"/>
                  <a:pt x="7159" y="5613"/>
                </a:cubicBezTo>
                <a:cubicBezTo>
                  <a:pt x="7293" y="5210"/>
                  <a:pt x="7293" y="4773"/>
                  <a:pt x="7293" y="4202"/>
                </a:cubicBezTo>
                <a:lnTo>
                  <a:pt x="7293" y="3798"/>
                </a:lnTo>
                <a:cubicBezTo>
                  <a:pt x="7159" y="2118"/>
                  <a:pt x="6150" y="706"/>
                  <a:pt x="463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9" name="Google Shape;1299;p38"/>
          <p:cNvSpPr/>
          <p:nvPr/>
        </p:nvSpPr>
        <p:spPr>
          <a:xfrm>
            <a:off x="7103486" y="4208239"/>
            <a:ext cx="73975" cy="136400"/>
          </a:xfrm>
          <a:custGeom>
            <a:avLst/>
            <a:gdLst/>
            <a:ahLst/>
            <a:cxnLst/>
            <a:rect l="l" t="t" r="r" b="b"/>
            <a:pathLst>
              <a:path w="2959" h="5479" extrusionOk="0">
                <a:moveTo>
                  <a:pt x="1547" y="1"/>
                </a:moveTo>
                <a:cubicBezTo>
                  <a:pt x="1412" y="841"/>
                  <a:pt x="1143" y="1815"/>
                  <a:pt x="841" y="2656"/>
                </a:cubicBezTo>
                <a:lnTo>
                  <a:pt x="303" y="4202"/>
                </a:lnTo>
                <a:cubicBezTo>
                  <a:pt x="135" y="4471"/>
                  <a:pt x="1" y="4907"/>
                  <a:pt x="1" y="5176"/>
                </a:cubicBezTo>
                <a:lnTo>
                  <a:pt x="1" y="5479"/>
                </a:lnTo>
                <a:cubicBezTo>
                  <a:pt x="135" y="4336"/>
                  <a:pt x="707" y="3496"/>
                  <a:pt x="1681" y="3093"/>
                </a:cubicBezTo>
                <a:cubicBezTo>
                  <a:pt x="2118" y="2958"/>
                  <a:pt x="2387" y="2790"/>
                  <a:pt x="2656" y="2790"/>
                </a:cubicBezTo>
                <a:cubicBezTo>
                  <a:pt x="2824" y="1681"/>
                  <a:pt x="2958" y="975"/>
                  <a:pt x="2958" y="437"/>
                </a:cubicBezTo>
                <a:cubicBezTo>
                  <a:pt x="2521" y="269"/>
                  <a:pt x="1984" y="135"/>
                  <a:pt x="154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38"/>
          <p:cNvSpPr/>
          <p:nvPr/>
        </p:nvSpPr>
        <p:spPr>
          <a:xfrm>
            <a:off x="7103475" y="4274425"/>
            <a:ext cx="133625" cy="526601"/>
          </a:xfrm>
          <a:custGeom>
            <a:avLst/>
            <a:gdLst/>
            <a:ahLst/>
            <a:cxnLst/>
            <a:rect l="l" t="t" r="r" b="b"/>
            <a:pathLst>
              <a:path w="5345" h="20872" extrusionOk="0">
                <a:moveTo>
                  <a:pt x="2656" y="0"/>
                </a:moveTo>
                <a:cubicBezTo>
                  <a:pt x="2387" y="0"/>
                  <a:pt x="2118" y="168"/>
                  <a:pt x="1681" y="303"/>
                </a:cubicBezTo>
                <a:cubicBezTo>
                  <a:pt x="707" y="706"/>
                  <a:pt x="135" y="1546"/>
                  <a:pt x="1" y="2689"/>
                </a:cubicBezTo>
                <a:lnTo>
                  <a:pt x="1" y="3529"/>
                </a:lnTo>
                <a:cubicBezTo>
                  <a:pt x="1" y="10251"/>
                  <a:pt x="1143" y="15964"/>
                  <a:pt x="3362" y="20871"/>
                </a:cubicBezTo>
                <a:lnTo>
                  <a:pt x="5345" y="20871"/>
                </a:lnTo>
                <a:cubicBezTo>
                  <a:pt x="2656" y="16536"/>
                  <a:pt x="2253" y="10385"/>
                  <a:pt x="2253" y="5478"/>
                </a:cubicBezTo>
                <a:cubicBezTo>
                  <a:pt x="2387" y="3361"/>
                  <a:pt x="2521" y="1546"/>
                  <a:pt x="265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38"/>
          <p:cNvSpPr/>
          <p:nvPr/>
        </p:nvSpPr>
        <p:spPr>
          <a:xfrm>
            <a:off x="7407525" y="4800975"/>
            <a:ext cx="105050" cy="38675"/>
          </a:xfrm>
          <a:custGeom>
            <a:avLst/>
            <a:gdLst/>
            <a:ahLst/>
            <a:cxnLst/>
            <a:rect l="l" t="t" r="r" b="b"/>
            <a:pathLst>
              <a:path w="4202" h="1547" extrusionOk="0">
                <a:moveTo>
                  <a:pt x="135" y="0"/>
                </a:moveTo>
                <a:lnTo>
                  <a:pt x="0" y="571"/>
                </a:lnTo>
                <a:lnTo>
                  <a:pt x="0" y="706"/>
                </a:lnTo>
                <a:cubicBezTo>
                  <a:pt x="0" y="1277"/>
                  <a:pt x="269" y="1546"/>
                  <a:pt x="841" y="1546"/>
                </a:cubicBezTo>
                <a:lnTo>
                  <a:pt x="3899" y="1546"/>
                </a:lnTo>
                <a:cubicBezTo>
                  <a:pt x="4033" y="1546"/>
                  <a:pt x="4201" y="1412"/>
                  <a:pt x="4033" y="1277"/>
                </a:cubicBezTo>
                <a:lnTo>
                  <a:pt x="3059" y="437"/>
                </a:lnTo>
                <a:lnTo>
                  <a:pt x="2353" y="0"/>
                </a:lnTo>
                <a:close/>
              </a:path>
            </a:pathLst>
          </a:custGeom>
          <a:solidFill>
            <a:srgbClr val="D077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38"/>
          <p:cNvSpPr/>
          <p:nvPr/>
        </p:nvSpPr>
        <p:spPr>
          <a:xfrm>
            <a:off x="7464166" y="4204900"/>
            <a:ext cx="83474" cy="111775"/>
          </a:xfrm>
          <a:custGeom>
            <a:avLst/>
            <a:gdLst/>
            <a:ahLst/>
            <a:cxnLst/>
            <a:rect l="l" t="t" r="r" b="b"/>
            <a:pathLst>
              <a:path w="3227" h="4471" extrusionOk="0">
                <a:moveTo>
                  <a:pt x="1681" y="0"/>
                </a:moveTo>
                <a:cubicBezTo>
                  <a:pt x="1143" y="269"/>
                  <a:pt x="572" y="403"/>
                  <a:pt x="0" y="571"/>
                </a:cubicBezTo>
                <a:cubicBezTo>
                  <a:pt x="0" y="975"/>
                  <a:pt x="135" y="1949"/>
                  <a:pt x="303" y="3092"/>
                </a:cubicBezTo>
                <a:cubicBezTo>
                  <a:pt x="437" y="3092"/>
                  <a:pt x="572" y="2924"/>
                  <a:pt x="841" y="2924"/>
                </a:cubicBezTo>
                <a:cubicBezTo>
                  <a:pt x="1143" y="2924"/>
                  <a:pt x="1412" y="3092"/>
                  <a:pt x="1815" y="3227"/>
                </a:cubicBezTo>
                <a:cubicBezTo>
                  <a:pt x="2387" y="3495"/>
                  <a:pt x="2958" y="3932"/>
                  <a:pt x="3227" y="4470"/>
                </a:cubicBezTo>
                <a:cubicBezTo>
                  <a:pt x="3227" y="4336"/>
                  <a:pt x="3092" y="4067"/>
                  <a:pt x="3092" y="3764"/>
                </a:cubicBezTo>
                <a:lnTo>
                  <a:pt x="2252" y="1546"/>
                </a:lnTo>
                <a:cubicBezTo>
                  <a:pt x="1983" y="975"/>
                  <a:pt x="1815" y="571"/>
                  <a:pt x="168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38"/>
          <p:cNvSpPr/>
          <p:nvPr/>
        </p:nvSpPr>
        <p:spPr>
          <a:xfrm>
            <a:off x="7410025" y="4275625"/>
            <a:ext cx="144522" cy="526601"/>
          </a:xfrm>
          <a:custGeom>
            <a:avLst/>
            <a:gdLst/>
            <a:ahLst/>
            <a:cxnLst/>
            <a:rect l="l" t="t" r="r" b="b"/>
            <a:pathLst>
              <a:path w="5580" h="20872" extrusionOk="0">
                <a:moveTo>
                  <a:pt x="2925" y="0"/>
                </a:moveTo>
                <a:cubicBezTo>
                  <a:pt x="2656" y="0"/>
                  <a:pt x="2521" y="168"/>
                  <a:pt x="2387" y="168"/>
                </a:cubicBezTo>
                <a:cubicBezTo>
                  <a:pt x="2521" y="1412"/>
                  <a:pt x="2656" y="3227"/>
                  <a:pt x="2790" y="5209"/>
                </a:cubicBezTo>
                <a:cubicBezTo>
                  <a:pt x="2925" y="9948"/>
                  <a:pt x="2521" y="16132"/>
                  <a:pt x="1" y="20602"/>
                </a:cubicBezTo>
                <a:lnTo>
                  <a:pt x="1" y="20871"/>
                </a:lnTo>
                <a:lnTo>
                  <a:pt x="2387" y="20871"/>
                </a:lnTo>
                <a:cubicBezTo>
                  <a:pt x="4471" y="15964"/>
                  <a:pt x="5580" y="10251"/>
                  <a:pt x="5580" y="3529"/>
                </a:cubicBezTo>
                <a:lnTo>
                  <a:pt x="5580" y="2689"/>
                </a:lnTo>
                <a:cubicBezTo>
                  <a:pt x="5580" y="2386"/>
                  <a:pt x="5445" y="1983"/>
                  <a:pt x="5311" y="1546"/>
                </a:cubicBezTo>
                <a:cubicBezTo>
                  <a:pt x="5042" y="1008"/>
                  <a:pt x="4471" y="571"/>
                  <a:pt x="3899" y="303"/>
                </a:cubicBezTo>
                <a:cubicBezTo>
                  <a:pt x="3496" y="168"/>
                  <a:pt x="3227" y="0"/>
                  <a:pt x="292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38"/>
          <p:cNvSpPr/>
          <p:nvPr/>
        </p:nvSpPr>
        <p:spPr>
          <a:xfrm>
            <a:off x="7144525" y="4800975"/>
            <a:ext cx="105050" cy="38675"/>
          </a:xfrm>
          <a:custGeom>
            <a:avLst/>
            <a:gdLst/>
            <a:ahLst/>
            <a:cxnLst/>
            <a:rect l="l" t="t" r="r" b="b"/>
            <a:pathLst>
              <a:path w="4202" h="1547" extrusionOk="0">
                <a:moveTo>
                  <a:pt x="1816" y="0"/>
                </a:moveTo>
                <a:lnTo>
                  <a:pt x="1110" y="571"/>
                </a:lnTo>
                <a:lnTo>
                  <a:pt x="135" y="1277"/>
                </a:lnTo>
                <a:cubicBezTo>
                  <a:pt x="1" y="1412"/>
                  <a:pt x="135" y="1546"/>
                  <a:pt x="270" y="1546"/>
                </a:cubicBezTo>
                <a:lnTo>
                  <a:pt x="3362" y="1546"/>
                </a:lnTo>
                <a:cubicBezTo>
                  <a:pt x="3631" y="1546"/>
                  <a:pt x="3933" y="1412"/>
                  <a:pt x="4067" y="1277"/>
                </a:cubicBezTo>
                <a:cubicBezTo>
                  <a:pt x="4202" y="1143"/>
                  <a:pt x="4202" y="1143"/>
                  <a:pt x="4202" y="975"/>
                </a:cubicBezTo>
                <a:lnTo>
                  <a:pt x="4202" y="840"/>
                </a:lnTo>
                <a:lnTo>
                  <a:pt x="4202" y="571"/>
                </a:lnTo>
                <a:lnTo>
                  <a:pt x="4067" y="0"/>
                </a:lnTo>
                <a:close/>
              </a:path>
            </a:pathLst>
          </a:custGeom>
          <a:solidFill>
            <a:srgbClr val="D077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38"/>
          <p:cNvSpPr/>
          <p:nvPr/>
        </p:nvSpPr>
        <p:spPr>
          <a:xfrm>
            <a:off x="7246200" y="4825325"/>
            <a:ext cx="3375" cy="7600"/>
          </a:xfrm>
          <a:custGeom>
            <a:avLst/>
            <a:gdLst/>
            <a:ahLst/>
            <a:cxnLst/>
            <a:rect l="l" t="t" r="r" b="b"/>
            <a:pathLst>
              <a:path w="135" h="304" extrusionOk="0">
                <a:moveTo>
                  <a:pt x="0" y="303"/>
                </a:moveTo>
                <a:cubicBezTo>
                  <a:pt x="135" y="169"/>
                  <a:pt x="135" y="169"/>
                  <a:pt x="135" y="1"/>
                </a:cubicBezTo>
                <a:cubicBezTo>
                  <a:pt x="135" y="169"/>
                  <a:pt x="135" y="169"/>
                  <a:pt x="0" y="303"/>
                </a:cubicBezTo>
                <a:close/>
              </a:path>
            </a:pathLst>
          </a:custGeom>
          <a:solidFill>
            <a:srgbClr val="D077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6" name="Google Shape;1306;p38"/>
          <p:cNvSpPr/>
          <p:nvPr/>
        </p:nvSpPr>
        <p:spPr>
          <a:xfrm>
            <a:off x="6952125" y="3509550"/>
            <a:ext cx="59675" cy="59675"/>
          </a:xfrm>
          <a:custGeom>
            <a:avLst/>
            <a:gdLst/>
            <a:ahLst/>
            <a:cxnLst/>
            <a:rect l="l" t="t" r="r" b="b"/>
            <a:pathLst>
              <a:path w="2387" h="2387" extrusionOk="0">
                <a:moveTo>
                  <a:pt x="1244" y="1"/>
                </a:moveTo>
                <a:cubicBezTo>
                  <a:pt x="572" y="1"/>
                  <a:pt x="0" y="538"/>
                  <a:pt x="0" y="1110"/>
                </a:cubicBezTo>
                <a:cubicBezTo>
                  <a:pt x="0" y="1815"/>
                  <a:pt x="572" y="2387"/>
                  <a:pt x="1244" y="2387"/>
                </a:cubicBezTo>
                <a:cubicBezTo>
                  <a:pt x="1950" y="2387"/>
                  <a:pt x="2387" y="1815"/>
                  <a:pt x="2387" y="1110"/>
                </a:cubicBezTo>
                <a:cubicBezTo>
                  <a:pt x="2387" y="538"/>
                  <a:pt x="1950" y="1"/>
                  <a:pt x="124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7" name="Google Shape;1307;p38"/>
          <p:cNvSpPr/>
          <p:nvPr/>
        </p:nvSpPr>
        <p:spPr>
          <a:xfrm>
            <a:off x="7368875" y="3425525"/>
            <a:ext cx="59675" cy="59675"/>
          </a:xfrm>
          <a:custGeom>
            <a:avLst/>
            <a:gdLst/>
            <a:ahLst/>
            <a:cxnLst/>
            <a:rect l="l" t="t" r="r" b="b"/>
            <a:pathLst>
              <a:path w="2387" h="2387" extrusionOk="0">
                <a:moveTo>
                  <a:pt x="1109" y="1"/>
                </a:moveTo>
                <a:cubicBezTo>
                  <a:pt x="538" y="1"/>
                  <a:pt x="0" y="538"/>
                  <a:pt x="0" y="1244"/>
                </a:cubicBezTo>
                <a:cubicBezTo>
                  <a:pt x="0" y="1950"/>
                  <a:pt x="538" y="2387"/>
                  <a:pt x="1109" y="2387"/>
                </a:cubicBezTo>
                <a:cubicBezTo>
                  <a:pt x="1815" y="2387"/>
                  <a:pt x="2387" y="1950"/>
                  <a:pt x="2387" y="1244"/>
                </a:cubicBezTo>
                <a:cubicBezTo>
                  <a:pt x="2387" y="538"/>
                  <a:pt x="1815" y="1"/>
                  <a:pt x="110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theme/theme1.xml><?xml version="1.0" encoding="utf-8"?>
<a:theme xmlns:a="http://schemas.openxmlformats.org/drawingml/2006/main" name="Math Workshop for Kids by Slidesgo">
  <a:themeElements>
    <a:clrScheme name="Simple Light">
      <a:dk1>
        <a:srgbClr val="27485A"/>
      </a:dk1>
      <a:lt1>
        <a:srgbClr val="FFFFFF"/>
      </a:lt1>
      <a:dk2>
        <a:srgbClr val="3F798D"/>
      </a:dk2>
      <a:lt2>
        <a:srgbClr val="FFEC9D"/>
      </a:lt2>
      <a:accent1>
        <a:srgbClr val="EDD56E"/>
      </a:accent1>
      <a:accent2>
        <a:srgbClr val="74E2ED"/>
      </a:accent2>
      <a:accent3>
        <a:srgbClr val="8D7DFF"/>
      </a:accent3>
      <a:accent4>
        <a:srgbClr val="BDB8FF"/>
      </a:accent4>
      <a:accent5>
        <a:srgbClr val="FA518F"/>
      </a:accent5>
      <a:accent6>
        <a:srgbClr val="D4145A"/>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