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67" r:id="rId4"/>
    <p:sldId id="257" r:id="rId5"/>
    <p:sldId id="260" r:id="rId6"/>
    <p:sldId id="264" r:id="rId7"/>
    <p:sldId id="265" r:id="rId8"/>
    <p:sldId id="270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F025-827D-4895-8717-29F37A83B8FA}" type="datetimeFigureOut">
              <a:rPr lang="es-ES" smtClean="0"/>
              <a:t>22/06/2021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A01D-2A82-426E-89E7-D34CD1A207F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637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F025-827D-4895-8717-29F37A83B8FA}" type="datetimeFigureOut">
              <a:rPr lang="es-ES" smtClean="0"/>
              <a:t>22/06/2021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A01D-2A82-426E-89E7-D34CD1A207F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834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F025-827D-4895-8717-29F37A83B8FA}" type="datetimeFigureOut">
              <a:rPr lang="es-ES" smtClean="0"/>
              <a:t>22/06/2021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A01D-2A82-426E-89E7-D34CD1A207F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372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F025-827D-4895-8717-29F37A83B8FA}" type="datetimeFigureOut">
              <a:rPr lang="es-ES" smtClean="0"/>
              <a:t>22/06/2021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A01D-2A82-426E-89E7-D34CD1A207F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479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F025-827D-4895-8717-29F37A83B8FA}" type="datetimeFigureOut">
              <a:rPr lang="es-ES" smtClean="0"/>
              <a:t>22/06/2021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A01D-2A82-426E-89E7-D34CD1A207F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850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F025-827D-4895-8717-29F37A83B8FA}" type="datetimeFigureOut">
              <a:rPr lang="es-ES" smtClean="0"/>
              <a:t>22/06/2021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A01D-2A82-426E-89E7-D34CD1A207F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548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F025-827D-4895-8717-29F37A83B8FA}" type="datetimeFigureOut">
              <a:rPr lang="es-ES" smtClean="0"/>
              <a:t>22/06/2021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A01D-2A82-426E-89E7-D34CD1A207F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92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F025-827D-4895-8717-29F37A83B8FA}" type="datetimeFigureOut">
              <a:rPr lang="es-ES" smtClean="0"/>
              <a:t>22/06/2021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A01D-2A82-426E-89E7-D34CD1A207F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769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F025-827D-4895-8717-29F37A83B8FA}" type="datetimeFigureOut">
              <a:rPr lang="es-ES" smtClean="0"/>
              <a:t>22/06/2021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A01D-2A82-426E-89E7-D34CD1A207F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494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F025-827D-4895-8717-29F37A83B8FA}" type="datetimeFigureOut">
              <a:rPr lang="es-ES" smtClean="0"/>
              <a:t>22/06/2021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A01D-2A82-426E-89E7-D34CD1A207F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890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F025-827D-4895-8717-29F37A83B8FA}" type="datetimeFigureOut">
              <a:rPr lang="es-ES" smtClean="0"/>
              <a:t>22/06/2021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A01D-2A82-426E-89E7-D34CD1A207F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23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F025-827D-4895-8717-29F37A83B8FA}" type="datetimeFigureOut">
              <a:rPr lang="es-ES" smtClean="0"/>
              <a:t>22/06/2021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5A01D-2A82-426E-89E7-D34CD1A207F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912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 /><Relationship Id="rId7" Type="http://schemas.openxmlformats.org/officeDocument/2006/relationships/image" Target="../media/image2.png" /><Relationship Id="rId2" Type="http://schemas.openxmlformats.org/officeDocument/2006/relationships/audio" Target="../media/media1.m4a" /><Relationship Id="rId1" Type="http://schemas.microsoft.com/office/2007/relationships/media" Target="../media/media1.m4a" /><Relationship Id="rId6" Type="http://schemas.openxmlformats.org/officeDocument/2006/relationships/image" Target="../media/image1.png" /><Relationship Id="rId5" Type="http://schemas.openxmlformats.org/officeDocument/2006/relationships/slideLayout" Target="../slideLayouts/slideLayout7.xml" /><Relationship Id="rId4" Type="http://schemas.openxmlformats.org/officeDocument/2006/relationships/audio" Target="../media/media2.mp3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3.wma" /><Relationship Id="rId1" Type="http://schemas.microsoft.com/office/2007/relationships/media" Target="../media/media3.wma" /><Relationship Id="rId4" Type="http://schemas.openxmlformats.org/officeDocument/2006/relationships/image" Target="../media/image2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lipgrid.com/d56d699f" TargetMode="Externa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82372" y="2445088"/>
            <a:ext cx="109735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Aims: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Describe recent activities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Describing experiences from the recent and distant past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6387" y="1247908"/>
            <a:ext cx="10811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  <a:latin typeface="Arial Rounded MT Bold" panose="020F0704030504030204" pitchFamily="34" charset="0"/>
                <a:ea typeface="Gadugi" panose="020B0502040204020203" pitchFamily="34" charset="0"/>
              </a:rPr>
              <a:t>Have you ever been there?</a:t>
            </a:r>
            <a:endParaRPr lang="es-ES" sz="6000" b="1" dirty="0">
              <a:solidFill>
                <a:srgbClr val="00B0F0"/>
              </a:solidFill>
              <a:latin typeface="Arial Rounded MT Bold" panose="020F0704030504030204" pitchFamily="34" charset="0"/>
              <a:ea typeface="Gadugi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12442" y="235394"/>
            <a:ext cx="5079212" cy="830997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omic Sans MS" panose="030F0702030302020204" pitchFamily="66" charset="0"/>
              </a:rPr>
              <a:t>Unit 10</a:t>
            </a:r>
            <a:endParaRPr lang="es-ES" sz="6000" b="1" dirty="0">
              <a:latin typeface="Kristen ITC" panose="03050502040202030202" pitchFamily="66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178973" y="3460752"/>
            <a:ext cx="510076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03463" y="5048949"/>
            <a:ext cx="8731347" cy="8309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Arial Rounded MT Bold" panose="020F0704030504030204" pitchFamily="34" charset="0"/>
              </a:rPr>
              <a:t>SPEAKING PRACTICES</a:t>
            </a:r>
            <a:endParaRPr lang="en-US" sz="4800" b="1" dirty="0">
              <a:solidFill>
                <a:srgbClr val="FFC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58905" y="226036"/>
            <a:ext cx="1071730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GENERAL INSTRUCTIONS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activity is worth 30%.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Speaking practice 1 and 5 (on Flipgrid) are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WORK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2, 3 and 4 are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 WORK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you have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video record yourselves ( in 1 video file)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you speak. Do the pair work with the same person (partner) you worked with for the Sports Stars Project.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Save your video on line and share it with me.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the electronic device and software of your preference. Remember there’s always the option to record your performance in a TEAMS video conference meeting.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Upload this activity on a PDF file. Make sure the link to your video works.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 the link to your video in this slide: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42999" y="4888851"/>
            <a:ext cx="9749118" cy="1287468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TEAM INFORMATION: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Paola Duron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Fatima Flores and Tahmara Solis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DATE: 21 de Junio del 2021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LINK TO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s-US">
                <a:latin typeface="Arial" panose="020B0604020202020204" pitchFamily="34" charset="0"/>
                <a:cs typeface="Arial" panose="020B0604020202020204" pitchFamily="34" charset="0"/>
              </a:rPr>
              <a:t>VIDE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US">
                <a:latin typeface="Arial" panose="020B0604020202020204" pitchFamily="34" charset="0"/>
                <a:cs typeface="Arial" panose="020B0604020202020204" pitchFamily="34" charset="0"/>
              </a:rPr>
              <a:t> https://youtu.be/fy5wyke30Gw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1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PRONUNCIATION Linked sounds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objective: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sound more natural by linking final /t/ and /d/ sounds in verbs with the vowels that follow</a:t>
            </a:r>
            <a:endParaRPr lang="es-E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94981" y="1169894"/>
            <a:ext cx="11081105" cy="4173779"/>
            <a:chOff x="794981" y="1169894"/>
            <a:chExt cx="11081105" cy="4173779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6"/>
            <a:srcRect l="8419" t="24021" r="943" b="15258"/>
            <a:stretch/>
          </p:blipFill>
          <p:spPr>
            <a:xfrm>
              <a:off x="794981" y="1169894"/>
              <a:ext cx="11081105" cy="4173779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794981" y="2902710"/>
              <a:ext cx="5565478" cy="2116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5" name="IC5_L1_Unit 10 Pg 067 Ex 06 Pronunciation Pt A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3080247" y="3684068"/>
              <a:ext cx="1335312" cy="1335312"/>
            </a:xfrm>
            <a:prstGeom prst="rect">
              <a:avLst/>
            </a:prstGeom>
          </p:spPr>
        </p:pic>
      </p:grpSp>
      <p:sp>
        <p:nvSpPr>
          <p:cNvPr id="9" name="Rectángulo 8"/>
          <p:cNvSpPr/>
          <p:nvPr/>
        </p:nvSpPr>
        <p:spPr>
          <a:xfrm>
            <a:off x="394832" y="800562"/>
            <a:ext cx="4989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WORK.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SPEAKING ACTIVITY  1</a:t>
            </a:r>
            <a:endParaRPr lang="es-ES" dirty="0"/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E04D3B0-43B0-4A12-BC83-82265AD093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A71BCEAA-7D43-4727-A57B-FA6C1E955BE1}"/>
              </a:ext>
            </a:extLst>
          </p:cNvPr>
          <p:cNvSpPr/>
          <p:nvPr/>
        </p:nvSpPr>
        <p:spPr>
          <a:xfrm>
            <a:off x="5500914" y="2902710"/>
            <a:ext cx="1335312" cy="1335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084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79395" y="377662"/>
            <a:ext cx="1061271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 WORK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SPEAKING ACTIVITY 2.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record your yourselves)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Take turns asking the following questions. Give your own information when answering. Use </a:t>
            </a:r>
            <a:r>
              <a:rPr lang="en-US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your responses when possible (see examples in previous slide). Pay attention to the linked sounds.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your partner answers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YES, I HAVE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, ask follow up questions ( ex. When…? Where…? What…? Why…? How…? How many…?) to continue the conversation.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Have you done much exercise this week? No, I haven’t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Have you played any sports this month? No, I haven’t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Have you been to any interesting parties recently? No, I haven’t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Have you cooked any food this week? Yes I have, I cooked cake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Have you ever sung in public? yes I have, I sung in public in school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Have you ever lost something valuable? Yes I have, I  lost cellphone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Have you ever gotten a traffic ticket? No, I haven’t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Have you ever seen a live concert? Yes I have, I live concert alfredo olivas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Have you ever cut your own hair? Yes, I have, I cut it five or six years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Have you ever tried Vietnamese food? No I haven’t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654688" y="1872284"/>
            <a:ext cx="3901566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A: Have you cooked any food this week?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B: Yes, I have.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A: Really? What did you cook?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B: …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287757" y="3429000"/>
            <a:ext cx="3901566" cy="17543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 these expressions to show interest or surprise: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Really?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Wow!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I’m impressed!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You’re kidding!</a:t>
            </a:r>
            <a:endParaRPr lang="es-E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63367" y="1960263"/>
            <a:ext cx="609600" cy="609600"/>
          </a:xfrm>
          <a:prstGeom prst="rect">
            <a:avLst/>
          </a:prstGeom>
        </p:spPr>
      </p:pic>
      <p:cxnSp>
        <p:nvCxnSpPr>
          <p:cNvPr id="7" name="Conector recto de flecha 6"/>
          <p:cNvCxnSpPr>
            <a:cxnSpLocks/>
          </p:cNvCxnSpPr>
          <p:nvPr/>
        </p:nvCxnSpPr>
        <p:spPr>
          <a:xfrm>
            <a:off x="4814047" y="1908143"/>
            <a:ext cx="2713188" cy="1722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635746" y="1996122"/>
            <a:ext cx="2333067" cy="537882"/>
            <a:chOff x="6387353" y="3455894"/>
            <a:chExt cx="2333067" cy="537882"/>
          </a:xfrm>
        </p:grpSpPr>
        <p:sp>
          <p:nvSpPr>
            <p:cNvPr id="8" name="Flecha derecha 7"/>
            <p:cNvSpPr/>
            <p:nvPr/>
          </p:nvSpPr>
          <p:spPr>
            <a:xfrm>
              <a:off x="6387353" y="3455894"/>
              <a:ext cx="2215403" cy="5378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387353" y="3540169"/>
              <a:ext cx="2333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Listen and practice</a:t>
              </a:r>
              <a:endParaRPr lang="es-E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57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6219" t="33300" r="11382" b="31984"/>
          <a:stretch/>
        </p:blipFill>
        <p:spPr>
          <a:xfrm>
            <a:off x="4943475" y="2476078"/>
            <a:ext cx="2209656" cy="133111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-25488"/>
            <a:ext cx="12192000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 Have you ever…?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objective: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ask and answer questions about past experiences</a:t>
            </a:r>
            <a:endParaRPr lang="es-E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277860" y="2239767"/>
            <a:ext cx="2872857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Use these expressions to show interest or surprise: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Really?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Wow!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I’m impressed!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You’re kidding!</a:t>
            </a:r>
            <a:endParaRPr lang="es-E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3492" y="926380"/>
            <a:ext cx="113161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 WORK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SPEAKING ACTIVITY 3.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record your yourselves)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Ask your partner 6 questions (one with each of the 6 verbs from below) about her past experiences. Give your own information when answering. Use present perfect tense. Use the new vocabulary (phrases). If your partner answers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YES, I HAVE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ask follow up questions ( ex. When…? Where…? What…? Why…? How…? How many…?) to continue the conversation. (EACH STUDENT HAS TO ASK 6 QUESTIONS)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277860" y="4336914"/>
            <a:ext cx="902811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sushi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octopus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lobster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cake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783483" y="4336914"/>
            <a:ext cx="1563248" cy="107721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iced coffee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chocolate soda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iced tea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ginger ale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451993" y="4748842"/>
            <a:ext cx="755335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eaten </a:t>
            </a:r>
            <a:endParaRPr lang="es-ES" sz="1600" dirty="0"/>
          </a:p>
        </p:txBody>
      </p:sp>
      <p:sp>
        <p:nvSpPr>
          <p:cNvPr id="10" name="Rectángulo 9"/>
          <p:cNvSpPr/>
          <p:nvPr/>
        </p:nvSpPr>
        <p:spPr>
          <a:xfrm>
            <a:off x="3957616" y="4708727"/>
            <a:ext cx="755335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drunk </a:t>
            </a:r>
            <a:endParaRPr lang="es-ES" sz="1600" dirty="0"/>
          </a:p>
        </p:txBody>
      </p:sp>
      <p:sp>
        <p:nvSpPr>
          <p:cNvPr id="11" name="Rectángulo 10"/>
          <p:cNvSpPr/>
          <p:nvPr/>
        </p:nvSpPr>
        <p:spPr>
          <a:xfrm>
            <a:off x="2069471" y="5597233"/>
            <a:ext cx="1462260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truck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sports car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 electric car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new car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259951" y="5988683"/>
            <a:ext cx="742511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driven</a:t>
            </a:r>
            <a:endParaRPr lang="es-ES" sz="1600" dirty="0"/>
          </a:p>
        </p:txBody>
      </p:sp>
      <p:sp>
        <p:nvSpPr>
          <p:cNvPr id="13" name="Rectángulo 12"/>
          <p:cNvSpPr/>
          <p:nvPr/>
        </p:nvSpPr>
        <p:spPr>
          <a:xfrm>
            <a:off x="7932777" y="5597233"/>
            <a:ext cx="2238416" cy="107721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your phone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your English books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your keys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your ID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389038" y="5976824"/>
            <a:ext cx="503664" cy="33855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lost</a:t>
            </a:r>
            <a:endParaRPr lang="es-ES" sz="1600" dirty="0"/>
          </a:p>
        </p:txBody>
      </p:sp>
      <p:sp>
        <p:nvSpPr>
          <p:cNvPr id="15" name="Rectángulo 14"/>
          <p:cNvSpPr/>
          <p:nvPr/>
        </p:nvSpPr>
        <p:spPr>
          <a:xfrm>
            <a:off x="5246246" y="5609957"/>
            <a:ext cx="1370888" cy="107721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bike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motorcycle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train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skateboard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420379" y="6025455"/>
            <a:ext cx="753732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ridden</a:t>
            </a:r>
            <a:endParaRPr lang="es-ES" sz="1600" dirty="0"/>
          </a:p>
        </p:txBody>
      </p:sp>
      <p:sp>
        <p:nvSpPr>
          <p:cNvPr id="17" name="Rectángulo 16"/>
          <p:cNvSpPr/>
          <p:nvPr/>
        </p:nvSpPr>
        <p:spPr>
          <a:xfrm>
            <a:off x="2069471" y="3913683"/>
            <a:ext cx="1141659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costume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uniform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swimsuit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hat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148653" y="4274184"/>
            <a:ext cx="628698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worn</a:t>
            </a:r>
            <a:endParaRPr lang="es-ES" sz="1600" dirty="0"/>
          </a:p>
        </p:txBody>
      </p:sp>
      <p:sp>
        <p:nvSpPr>
          <p:cNvPr id="31" name="Rectángulo 30"/>
          <p:cNvSpPr/>
          <p:nvPr/>
        </p:nvSpPr>
        <p:spPr>
          <a:xfrm>
            <a:off x="463493" y="2490158"/>
            <a:ext cx="6689638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A: Have you ever </a:t>
            </a:r>
            <a:r>
              <a:rPr lang="en-US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worn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 a costume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B: Yes, I have.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A: Really? Where were you?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B: …</a:t>
            </a:r>
          </a:p>
        </p:txBody>
      </p:sp>
      <p:cxnSp>
        <p:nvCxnSpPr>
          <p:cNvPr id="33" name="Conector recto de flecha 32"/>
          <p:cNvCxnSpPr>
            <a:stCxn id="18" idx="3"/>
          </p:cNvCxnSpPr>
          <p:nvPr/>
        </p:nvCxnSpPr>
        <p:spPr>
          <a:xfrm flipV="1">
            <a:off x="1777351" y="4234438"/>
            <a:ext cx="292120" cy="2090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95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35186" t="24980" r="34842" b="11969"/>
          <a:stretch/>
        </p:blipFill>
        <p:spPr>
          <a:xfrm>
            <a:off x="3590365" y="167385"/>
            <a:ext cx="5609193" cy="523752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45141" y="268734"/>
            <a:ext cx="3151095" cy="3108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 use the simple past tense to talk about a 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completed action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or specific events in a time 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before now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Time expressions: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yesterday/ yesterday morning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last week/weekend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last Sunday/ Saturday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last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last night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Did you make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your bed yesterday?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Yes I did./ No I didn’t.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354199" y="268734"/>
            <a:ext cx="2608654" cy="3108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 use the present perfect tense to talk about events in an indefinite time 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before now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Time expressions: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week/ month /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Have you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ever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tried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dried chapulines?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Yes I have./No I haven’t.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45141" y="4609101"/>
            <a:ext cx="11404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 WORK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SPEAKING ACTIVITY 4. </a:t>
            </a: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record your yourselves)</a:t>
            </a:r>
          </a:p>
          <a:p>
            <a:endParaRPr lang="es-E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Use the words in the squares to make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 simple past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and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 present perfect questions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Ask your partner each of your six (6) questions. She must answer truthfully. If your partner answers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YES, I HAVE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ask follow up questions ( ex. When…? Where…? What…? Why…? How…? How many…?) to continue the conversation.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EACH STUDENT HAS TO ASK 6 QUESTIONS.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3496236" y="739588"/>
            <a:ext cx="618564" cy="4706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 flipV="1">
            <a:off x="7919413" y="584947"/>
            <a:ext cx="1578691" cy="786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2433269" y="6146496"/>
            <a:ext cx="7228015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example, If you use the words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ever be late for a test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 must make a present perfect question (i.e.,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Have you ever been late for a test?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272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60806" y="606592"/>
            <a:ext cx="10233211" cy="564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WORK.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SPEAKING ACTIVITY 5. </a:t>
            </a:r>
          </a:p>
          <a:p>
            <a:pPr algn="just"/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Respond to the next questions orally: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unique experiences have you had in your life?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do not know if it is unique but I was born at 7 months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Where are they having fun?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usually go out to eat with my boyfriend or watch movies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Where are they ashamed?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person greeted me and I did not remember where I had seen her before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Tell one interesting thing you learned about your classmate (partner) after listening to her experiences on the speaking practices 2-4.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have cooked delicious food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latel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Video record your yourself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the Flipgrid activity as you respond to the questions.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 to: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https://flipgrid.com/d56d699f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E7848D-A193-49EF-B6BC-574CC3854C52}"/>
              </a:ext>
            </a:extLst>
          </p:cNvPr>
          <p:cNvSpPr txBox="1"/>
          <p:nvPr/>
        </p:nvSpPr>
        <p:spPr>
          <a:xfrm>
            <a:off x="1716504" y="6488668"/>
            <a:ext cx="8678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Por si no se ve el video teacher: https://flipgrid.com/s/DsswkKAsnrF2</a:t>
            </a:r>
          </a:p>
        </p:txBody>
      </p:sp>
    </p:spTree>
    <p:extLst>
      <p:ext uri="{BB962C8B-B14F-4D97-AF65-F5344CB8AC3E}">
        <p14:creationId xmlns:p14="http://schemas.microsoft.com/office/powerpoint/2010/main" val="96054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17939" y="1716066"/>
            <a:ext cx="70897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rial Black" panose="020B0A04020102020204" pitchFamily="34" charset="0"/>
              </a:rPr>
              <a:t>This is the end of the activity.</a:t>
            </a:r>
            <a:endParaRPr lang="es-ES" sz="6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834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8131</TotalTime>
  <Words>1106</Words>
  <Application>Microsoft Office PowerPoint</Application>
  <PresentationFormat>Panorámica</PresentationFormat>
  <Paragraphs>134</Paragraphs>
  <Slides>8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Elena</dc:creator>
  <cp:lastModifiedBy>tahmara solis</cp:lastModifiedBy>
  <cp:revision>118</cp:revision>
  <dcterms:created xsi:type="dcterms:W3CDTF">2021-06-01T18:27:45Z</dcterms:created>
  <dcterms:modified xsi:type="dcterms:W3CDTF">2021-06-23T03:06:41Z</dcterms:modified>
</cp:coreProperties>
</file>