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308" r:id="rId7"/>
    <p:sldId id="309" r:id="rId8"/>
    <p:sldId id="261" r:id="rId9"/>
    <p:sldId id="264" r:id="rId10"/>
    <p:sldId id="310" r:id="rId11"/>
  </p:sldIdLst>
  <p:sldSz cx="9144000" cy="5143500" type="screen16x9"/>
  <p:notesSz cx="6858000" cy="9144000"/>
  <p:embeddedFontLst>
    <p:embeddedFont>
      <p:font typeface="Bebas Neu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tamaran" panose="020B0604020202020204" charset="0"/>
      <p:regular r:id="rId18"/>
      <p:bold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Passion One" panose="020B0604020202020204" charset="0"/>
      <p:regular r:id="rId24"/>
      <p:bold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164CB2-3950-4C53-B6F0-9E048043580C}">
  <a:tblStyle styleId="{BA164CB2-3950-4C53-B6F0-9E04804358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db4da50fa4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db4da50fa4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db4da50fa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db4da50fa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09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552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db2683e2a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db2683e2a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9875" y="1168200"/>
            <a:ext cx="4034400" cy="29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9875" y="4160823"/>
            <a:ext cx="40344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35"/>
          <p:cNvSpPr/>
          <p:nvPr/>
        </p:nvSpPr>
        <p:spPr>
          <a:xfrm flipH="1">
            <a:off x="8616219" y="3650112"/>
            <a:ext cx="348168" cy="348168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5"/>
          <p:cNvGrpSpPr/>
          <p:nvPr/>
        </p:nvGrpSpPr>
        <p:grpSpPr>
          <a:xfrm rot="10800000">
            <a:off x="8596434" y="4150696"/>
            <a:ext cx="387737" cy="1007777"/>
            <a:chOff x="5541947" y="346355"/>
            <a:chExt cx="387737" cy="1007777"/>
          </a:xfrm>
        </p:grpSpPr>
        <p:sp>
          <p:nvSpPr>
            <p:cNvPr id="889" name="Google Shape;889;p35"/>
            <p:cNvSpPr/>
            <p:nvPr/>
          </p:nvSpPr>
          <p:spPr>
            <a:xfrm rot="10800000">
              <a:off x="5541947" y="346355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 rot="10800000">
              <a:off x="5541947" y="682280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 rot="10800000">
              <a:off x="5541947" y="1018205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35"/>
          <p:cNvGrpSpPr/>
          <p:nvPr/>
        </p:nvGrpSpPr>
        <p:grpSpPr>
          <a:xfrm rot="10800000" flipH="1">
            <a:off x="110289" y="4026865"/>
            <a:ext cx="498273" cy="785251"/>
            <a:chOff x="8541114" y="346361"/>
            <a:chExt cx="498273" cy="785251"/>
          </a:xfrm>
        </p:grpSpPr>
        <p:sp>
          <p:nvSpPr>
            <p:cNvPr id="893" name="Google Shape;893;p35"/>
            <p:cNvSpPr/>
            <p:nvPr/>
          </p:nvSpPr>
          <p:spPr>
            <a:xfrm rot="-5400000">
              <a:off x="8684942" y="490367"/>
              <a:ext cx="210617" cy="498273"/>
            </a:xfrm>
            <a:custGeom>
              <a:avLst/>
              <a:gdLst/>
              <a:ahLst/>
              <a:cxnLst/>
              <a:rect l="l" t="t" r="r" b="b"/>
              <a:pathLst>
                <a:path w="11414" h="27003" extrusionOk="0">
                  <a:moveTo>
                    <a:pt x="11413" y="1"/>
                  </a:moveTo>
                  <a:cubicBezTo>
                    <a:pt x="4931" y="1096"/>
                    <a:pt x="1" y="6711"/>
                    <a:pt x="1" y="13513"/>
                  </a:cubicBezTo>
                  <a:cubicBezTo>
                    <a:pt x="1" y="20292"/>
                    <a:pt x="4931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 rot="-5400000">
              <a:off x="8684951" y="202524"/>
              <a:ext cx="210598" cy="498273"/>
            </a:xfrm>
            <a:custGeom>
              <a:avLst/>
              <a:gdLst/>
              <a:ahLst/>
              <a:cxnLst/>
              <a:rect l="l" t="t" r="r" b="b"/>
              <a:pathLst>
                <a:path w="11413" h="27003" extrusionOk="0">
                  <a:moveTo>
                    <a:pt x="11413" y="1"/>
                  </a:moveTo>
                  <a:cubicBezTo>
                    <a:pt x="4930" y="1096"/>
                    <a:pt x="0" y="6711"/>
                    <a:pt x="0" y="13513"/>
                  </a:cubicBezTo>
                  <a:cubicBezTo>
                    <a:pt x="0" y="20292"/>
                    <a:pt x="4930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 rot="-5400000">
              <a:off x="8684942" y="777167"/>
              <a:ext cx="210617" cy="498273"/>
            </a:xfrm>
            <a:custGeom>
              <a:avLst/>
              <a:gdLst/>
              <a:ahLst/>
              <a:cxnLst/>
              <a:rect l="l" t="t" r="r" b="b"/>
              <a:pathLst>
                <a:path w="11414" h="27003" extrusionOk="0">
                  <a:moveTo>
                    <a:pt x="11413" y="1"/>
                  </a:moveTo>
                  <a:cubicBezTo>
                    <a:pt x="4931" y="1096"/>
                    <a:pt x="1" y="6711"/>
                    <a:pt x="1" y="13513"/>
                  </a:cubicBezTo>
                  <a:cubicBezTo>
                    <a:pt x="1" y="20292"/>
                    <a:pt x="4931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35"/>
          <p:cNvGrpSpPr/>
          <p:nvPr/>
        </p:nvGrpSpPr>
        <p:grpSpPr>
          <a:xfrm flipH="1">
            <a:off x="8224350" y="-17125"/>
            <a:ext cx="919649" cy="1007756"/>
            <a:chOff x="-46" y="0"/>
            <a:chExt cx="1015738" cy="1113050"/>
          </a:xfrm>
        </p:grpSpPr>
        <p:sp>
          <p:nvSpPr>
            <p:cNvPr id="897" name="Google Shape;897;p35"/>
            <p:cNvSpPr/>
            <p:nvPr/>
          </p:nvSpPr>
          <p:spPr>
            <a:xfrm rot="5400000">
              <a:off x="-48702" y="48656"/>
              <a:ext cx="1113050" cy="1015738"/>
            </a:xfrm>
            <a:custGeom>
              <a:avLst/>
              <a:gdLst/>
              <a:ahLst/>
              <a:cxnLst/>
              <a:rect l="l" t="t" r="r" b="b"/>
              <a:pathLst>
                <a:path w="51951" h="47409" extrusionOk="0">
                  <a:moveTo>
                    <a:pt x="8103" y="0"/>
                  </a:moveTo>
                  <a:cubicBezTo>
                    <a:pt x="5547" y="0"/>
                    <a:pt x="3013" y="229"/>
                    <a:pt x="571" y="662"/>
                  </a:cubicBezTo>
                  <a:cubicBezTo>
                    <a:pt x="366" y="685"/>
                    <a:pt x="183" y="731"/>
                    <a:pt x="0" y="754"/>
                  </a:cubicBezTo>
                  <a:lnTo>
                    <a:pt x="0" y="47409"/>
                  </a:lnTo>
                  <a:lnTo>
                    <a:pt x="51791" y="47409"/>
                  </a:lnTo>
                  <a:cubicBezTo>
                    <a:pt x="51905" y="46244"/>
                    <a:pt x="51951" y="45035"/>
                    <a:pt x="51951" y="43848"/>
                  </a:cubicBezTo>
                  <a:cubicBezTo>
                    <a:pt x="51951" y="22209"/>
                    <a:pt x="36270" y="4223"/>
                    <a:pt x="15659" y="662"/>
                  </a:cubicBezTo>
                  <a:cubicBezTo>
                    <a:pt x="13216" y="229"/>
                    <a:pt x="10683" y="0"/>
                    <a:pt x="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 rot="5400000">
              <a:off x="-48695" y="48667"/>
              <a:ext cx="711567" cy="614233"/>
            </a:xfrm>
            <a:custGeom>
              <a:avLst/>
              <a:gdLst/>
              <a:ahLst/>
              <a:cxnLst/>
              <a:rect l="l" t="t" r="r" b="b"/>
              <a:pathLst>
                <a:path w="33212" h="28669" extrusionOk="0">
                  <a:moveTo>
                    <a:pt x="8103" y="0"/>
                  </a:moveTo>
                  <a:cubicBezTo>
                    <a:pt x="5273" y="0"/>
                    <a:pt x="2534" y="479"/>
                    <a:pt x="0" y="1347"/>
                  </a:cubicBezTo>
                  <a:lnTo>
                    <a:pt x="0" y="28669"/>
                  </a:lnTo>
                  <a:lnTo>
                    <a:pt x="32960" y="28669"/>
                  </a:lnTo>
                  <a:cubicBezTo>
                    <a:pt x="33120" y="27504"/>
                    <a:pt x="33211" y="26318"/>
                    <a:pt x="33211" y="25108"/>
                  </a:cubicBezTo>
                  <a:cubicBezTo>
                    <a:pt x="33211" y="11230"/>
                    <a:pt x="21981" y="0"/>
                    <a:pt x="8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 rot="5400000">
              <a:off x="-48671" y="48656"/>
              <a:ext cx="422051" cy="324739"/>
            </a:xfrm>
            <a:custGeom>
              <a:avLst/>
              <a:gdLst/>
              <a:ahLst/>
              <a:cxnLst/>
              <a:rect l="l" t="t" r="r" b="b"/>
              <a:pathLst>
                <a:path w="19699" h="15157" extrusionOk="0">
                  <a:moveTo>
                    <a:pt x="8103" y="1"/>
                  </a:moveTo>
                  <a:cubicBezTo>
                    <a:pt x="4954" y="1"/>
                    <a:pt x="2078" y="1256"/>
                    <a:pt x="0" y="3310"/>
                  </a:cubicBezTo>
                  <a:lnTo>
                    <a:pt x="0" y="15157"/>
                  </a:lnTo>
                  <a:lnTo>
                    <a:pt x="19151" y="15157"/>
                  </a:lnTo>
                  <a:cubicBezTo>
                    <a:pt x="19516" y="14038"/>
                    <a:pt x="19699" y="12828"/>
                    <a:pt x="19699" y="11596"/>
                  </a:cubicBezTo>
                  <a:cubicBezTo>
                    <a:pt x="19699" y="5182"/>
                    <a:pt x="14517" y="1"/>
                    <a:pt x="8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35"/>
          <p:cNvSpPr/>
          <p:nvPr/>
        </p:nvSpPr>
        <p:spPr>
          <a:xfrm>
            <a:off x="185263" y="11"/>
            <a:ext cx="348300" cy="132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5"/>
          <p:cNvSpPr/>
          <p:nvPr/>
        </p:nvSpPr>
        <p:spPr>
          <a:xfrm flipH="1">
            <a:off x="185318" y="1162279"/>
            <a:ext cx="348168" cy="348168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2" name="Google Shape;902;p35"/>
          <p:cNvGrpSpPr/>
          <p:nvPr/>
        </p:nvGrpSpPr>
        <p:grpSpPr>
          <a:xfrm>
            <a:off x="184238" y="2190272"/>
            <a:ext cx="350324" cy="343330"/>
            <a:chOff x="8080575" y="2294474"/>
            <a:chExt cx="350324" cy="343330"/>
          </a:xfrm>
        </p:grpSpPr>
        <p:sp>
          <p:nvSpPr>
            <p:cNvPr id="903" name="Google Shape;903;p35"/>
            <p:cNvSpPr/>
            <p:nvPr/>
          </p:nvSpPr>
          <p:spPr>
            <a:xfrm>
              <a:off x="8084061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8185159" y="2294474"/>
              <a:ext cx="44069" cy="44047"/>
            </a:xfrm>
            <a:custGeom>
              <a:avLst/>
              <a:gdLst/>
              <a:ahLst/>
              <a:cxnLst/>
              <a:rect l="l" t="t" r="r" b="b"/>
              <a:pathLst>
                <a:path w="2010" h="2009" fill="none" extrusionOk="0">
                  <a:moveTo>
                    <a:pt x="2009" y="1005"/>
                  </a:moveTo>
                  <a:cubicBezTo>
                    <a:pt x="2009" y="1575"/>
                    <a:pt x="1553" y="2009"/>
                    <a:pt x="1005" y="2009"/>
                  </a:cubicBezTo>
                  <a:cubicBezTo>
                    <a:pt x="434" y="2009"/>
                    <a:pt x="1" y="1575"/>
                    <a:pt x="1" y="1005"/>
                  </a:cubicBezTo>
                  <a:cubicBezTo>
                    <a:pt x="1" y="457"/>
                    <a:pt x="434" y="0"/>
                    <a:pt x="1005" y="0"/>
                  </a:cubicBezTo>
                  <a:cubicBezTo>
                    <a:pt x="1553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8285753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8386852" y="2294474"/>
              <a:ext cx="44047" cy="44047"/>
            </a:xfrm>
            <a:custGeom>
              <a:avLst/>
              <a:gdLst/>
              <a:ahLst/>
              <a:cxnLst/>
              <a:rect l="l" t="t" r="r" b="b"/>
              <a:pathLst>
                <a:path w="2009" h="2009" fill="none" extrusionOk="0">
                  <a:moveTo>
                    <a:pt x="2009" y="1005"/>
                  </a:moveTo>
                  <a:cubicBezTo>
                    <a:pt x="2009" y="1575"/>
                    <a:pt x="1552" y="2009"/>
                    <a:pt x="1005" y="2009"/>
                  </a:cubicBezTo>
                  <a:cubicBezTo>
                    <a:pt x="434" y="2009"/>
                    <a:pt x="0" y="1575"/>
                    <a:pt x="0" y="1005"/>
                  </a:cubicBezTo>
                  <a:cubicBezTo>
                    <a:pt x="0" y="457"/>
                    <a:pt x="434" y="0"/>
                    <a:pt x="1005" y="0"/>
                  </a:cubicBezTo>
                  <a:cubicBezTo>
                    <a:pt x="1552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8083075" y="2394060"/>
              <a:ext cx="44047" cy="44552"/>
            </a:xfrm>
            <a:custGeom>
              <a:avLst/>
              <a:gdLst/>
              <a:ahLst/>
              <a:cxnLst/>
              <a:rect l="l" t="t" r="r" b="b"/>
              <a:pathLst>
                <a:path w="2009" h="2032" fill="none" extrusionOk="0">
                  <a:moveTo>
                    <a:pt x="2009" y="1005"/>
                  </a:moveTo>
                  <a:cubicBezTo>
                    <a:pt x="2009" y="1575"/>
                    <a:pt x="1552" y="2032"/>
                    <a:pt x="1005" y="2032"/>
                  </a:cubicBezTo>
                  <a:cubicBezTo>
                    <a:pt x="434" y="2032"/>
                    <a:pt x="0" y="1575"/>
                    <a:pt x="0" y="1005"/>
                  </a:cubicBezTo>
                  <a:cubicBezTo>
                    <a:pt x="0" y="457"/>
                    <a:pt x="434" y="1"/>
                    <a:pt x="1005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8183669" y="2394060"/>
              <a:ext cx="44552" cy="44552"/>
            </a:xfrm>
            <a:custGeom>
              <a:avLst/>
              <a:gdLst/>
              <a:ahLst/>
              <a:cxnLst/>
              <a:rect l="l" t="t" r="r" b="b"/>
              <a:pathLst>
                <a:path w="2032" h="2032" fill="none" extrusionOk="0">
                  <a:moveTo>
                    <a:pt x="2032" y="1005"/>
                  </a:moveTo>
                  <a:cubicBezTo>
                    <a:pt x="2032" y="1575"/>
                    <a:pt x="1575" y="2032"/>
                    <a:pt x="1005" y="2032"/>
                  </a:cubicBezTo>
                  <a:cubicBezTo>
                    <a:pt x="457" y="2032"/>
                    <a:pt x="0" y="1575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8284745" y="2394060"/>
              <a:ext cx="44069" cy="44552"/>
            </a:xfrm>
            <a:custGeom>
              <a:avLst/>
              <a:gdLst/>
              <a:ahLst/>
              <a:cxnLst/>
              <a:rect l="l" t="t" r="r" b="b"/>
              <a:pathLst>
                <a:path w="2010" h="2032" fill="none" extrusionOk="0">
                  <a:moveTo>
                    <a:pt x="2010" y="1005"/>
                  </a:moveTo>
                  <a:cubicBezTo>
                    <a:pt x="2010" y="1575"/>
                    <a:pt x="1553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10" y="457"/>
                    <a:pt x="2010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8385339" y="2394060"/>
              <a:ext cx="44574" cy="44552"/>
            </a:xfrm>
            <a:custGeom>
              <a:avLst/>
              <a:gdLst/>
              <a:ahLst/>
              <a:cxnLst/>
              <a:rect l="l" t="t" r="r" b="b"/>
              <a:pathLst>
                <a:path w="2033" h="2032" fill="none" extrusionOk="0">
                  <a:moveTo>
                    <a:pt x="2032" y="1005"/>
                  </a:moveTo>
                  <a:cubicBezTo>
                    <a:pt x="2032" y="1575"/>
                    <a:pt x="1576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8081562" y="2493645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8182660" y="2493645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8283254" y="2493645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8384352" y="2493645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4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8080575" y="2593230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5" y="1"/>
                  </a:cubicBezTo>
                  <a:cubicBezTo>
                    <a:pt x="1552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8181169" y="2593230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4" y="1"/>
                  </a:cubicBezTo>
                  <a:cubicBezTo>
                    <a:pt x="1575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8282245" y="2593230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05" y="1"/>
                  </a:cubicBezTo>
                  <a:cubicBezTo>
                    <a:pt x="1553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8382839" y="2593230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28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28" y="1"/>
                  </a:cubicBezTo>
                  <a:cubicBezTo>
                    <a:pt x="1576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oogle Shape;920;p36"/>
          <p:cNvGrpSpPr/>
          <p:nvPr/>
        </p:nvGrpSpPr>
        <p:grpSpPr>
          <a:xfrm rot="10800000" flipH="1">
            <a:off x="-49" y="4358936"/>
            <a:ext cx="720057" cy="789041"/>
            <a:chOff x="-46" y="0"/>
            <a:chExt cx="1015738" cy="1113050"/>
          </a:xfrm>
        </p:grpSpPr>
        <p:sp>
          <p:nvSpPr>
            <p:cNvPr id="921" name="Google Shape;921;p36"/>
            <p:cNvSpPr/>
            <p:nvPr/>
          </p:nvSpPr>
          <p:spPr>
            <a:xfrm rot="5400000">
              <a:off x="-48702" y="48656"/>
              <a:ext cx="1113050" cy="1015738"/>
            </a:xfrm>
            <a:custGeom>
              <a:avLst/>
              <a:gdLst/>
              <a:ahLst/>
              <a:cxnLst/>
              <a:rect l="l" t="t" r="r" b="b"/>
              <a:pathLst>
                <a:path w="51951" h="47409" extrusionOk="0">
                  <a:moveTo>
                    <a:pt x="8103" y="0"/>
                  </a:moveTo>
                  <a:cubicBezTo>
                    <a:pt x="5547" y="0"/>
                    <a:pt x="3013" y="229"/>
                    <a:pt x="571" y="662"/>
                  </a:cubicBezTo>
                  <a:cubicBezTo>
                    <a:pt x="366" y="685"/>
                    <a:pt x="183" y="731"/>
                    <a:pt x="0" y="754"/>
                  </a:cubicBezTo>
                  <a:lnTo>
                    <a:pt x="0" y="47409"/>
                  </a:lnTo>
                  <a:lnTo>
                    <a:pt x="51791" y="47409"/>
                  </a:lnTo>
                  <a:cubicBezTo>
                    <a:pt x="51905" y="46244"/>
                    <a:pt x="51951" y="45035"/>
                    <a:pt x="51951" y="43848"/>
                  </a:cubicBezTo>
                  <a:cubicBezTo>
                    <a:pt x="51951" y="22209"/>
                    <a:pt x="36270" y="4223"/>
                    <a:pt x="15659" y="662"/>
                  </a:cubicBezTo>
                  <a:cubicBezTo>
                    <a:pt x="13216" y="229"/>
                    <a:pt x="10683" y="0"/>
                    <a:pt x="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400000">
              <a:off x="-48695" y="48667"/>
              <a:ext cx="711567" cy="614233"/>
            </a:xfrm>
            <a:custGeom>
              <a:avLst/>
              <a:gdLst/>
              <a:ahLst/>
              <a:cxnLst/>
              <a:rect l="l" t="t" r="r" b="b"/>
              <a:pathLst>
                <a:path w="33212" h="28669" extrusionOk="0">
                  <a:moveTo>
                    <a:pt x="8103" y="0"/>
                  </a:moveTo>
                  <a:cubicBezTo>
                    <a:pt x="5273" y="0"/>
                    <a:pt x="2534" y="479"/>
                    <a:pt x="0" y="1347"/>
                  </a:cubicBezTo>
                  <a:lnTo>
                    <a:pt x="0" y="28669"/>
                  </a:lnTo>
                  <a:lnTo>
                    <a:pt x="32960" y="28669"/>
                  </a:lnTo>
                  <a:cubicBezTo>
                    <a:pt x="33120" y="27504"/>
                    <a:pt x="33211" y="26318"/>
                    <a:pt x="33211" y="25108"/>
                  </a:cubicBezTo>
                  <a:cubicBezTo>
                    <a:pt x="33211" y="11230"/>
                    <a:pt x="21981" y="0"/>
                    <a:pt x="8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400000">
              <a:off x="-48671" y="48656"/>
              <a:ext cx="422051" cy="324739"/>
            </a:xfrm>
            <a:custGeom>
              <a:avLst/>
              <a:gdLst/>
              <a:ahLst/>
              <a:cxnLst/>
              <a:rect l="l" t="t" r="r" b="b"/>
              <a:pathLst>
                <a:path w="19699" h="15157" extrusionOk="0">
                  <a:moveTo>
                    <a:pt x="8103" y="1"/>
                  </a:moveTo>
                  <a:cubicBezTo>
                    <a:pt x="4954" y="1"/>
                    <a:pt x="2078" y="1256"/>
                    <a:pt x="0" y="3310"/>
                  </a:cubicBezTo>
                  <a:lnTo>
                    <a:pt x="0" y="15157"/>
                  </a:lnTo>
                  <a:lnTo>
                    <a:pt x="19151" y="15157"/>
                  </a:lnTo>
                  <a:cubicBezTo>
                    <a:pt x="19516" y="14038"/>
                    <a:pt x="19699" y="12828"/>
                    <a:pt x="19699" y="11596"/>
                  </a:cubicBezTo>
                  <a:cubicBezTo>
                    <a:pt x="19699" y="5182"/>
                    <a:pt x="14517" y="1"/>
                    <a:pt x="8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400000">
              <a:off x="611262" y="753076"/>
              <a:ext cx="195632" cy="195632"/>
            </a:xfrm>
            <a:custGeom>
              <a:avLst/>
              <a:gdLst/>
              <a:ahLst/>
              <a:cxnLst/>
              <a:rect l="l" t="t" r="r" b="b"/>
              <a:pathLst>
                <a:path w="9131" h="9131" extrusionOk="0">
                  <a:moveTo>
                    <a:pt x="4566" y="1"/>
                  </a:moveTo>
                  <a:cubicBezTo>
                    <a:pt x="2055" y="1"/>
                    <a:pt x="0" y="2055"/>
                    <a:pt x="0" y="4566"/>
                  </a:cubicBezTo>
                  <a:cubicBezTo>
                    <a:pt x="0" y="7100"/>
                    <a:pt x="2055" y="9131"/>
                    <a:pt x="4566" y="9131"/>
                  </a:cubicBezTo>
                  <a:cubicBezTo>
                    <a:pt x="7099" y="9131"/>
                    <a:pt x="9131" y="7100"/>
                    <a:pt x="9131" y="4566"/>
                  </a:cubicBezTo>
                  <a:cubicBezTo>
                    <a:pt x="9131" y="2055"/>
                    <a:pt x="7099" y="1"/>
                    <a:pt x="4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6"/>
          <p:cNvGrpSpPr/>
          <p:nvPr/>
        </p:nvGrpSpPr>
        <p:grpSpPr>
          <a:xfrm>
            <a:off x="6434213" y="4618600"/>
            <a:ext cx="1996675" cy="171200"/>
            <a:chOff x="997050" y="4801925"/>
            <a:chExt cx="1996675" cy="171200"/>
          </a:xfrm>
        </p:grpSpPr>
        <p:sp>
          <p:nvSpPr>
            <p:cNvPr id="926" name="Google Shape;926;p36"/>
            <p:cNvSpPr/>
            <p:nvPr/>
          </p:nvSpPr>
          <p:spPr>
            <a:xfrm>
              <a:off x="9970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13012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1605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53" y="0"/>
                    <a:pt x="0" y="1552"/>
                    <a:pt x="0" y="3424"/>
                  </a:cubicBezTo>
                  <a:cubicBezTo>
                    <a:pt x="0" y="5318"/>
                    <a:pt x="1553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191007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296" y="6848"/>
                    <a:pt x="6848" y="5318"/>
                    <a:pt x="6848" y="3424"/>
                  </a:cubicBezTo>
                  <a:cubicBezTo>
                    <a:pt x="6848" y="1552"/>
                    <a:pt x="5296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221422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318" y="6848"/>
                    <a:pt x="6848" y="5318"/>
                    <a:pt x="6848" y="3424"/>
                  </a:cubicBezTo>
                  <a:cubicBezTo>
                    <a:pt x="6848" y="1552"/>
                    <a:pt x="5318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2518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5" y="6848"/>
                  </a:cubicBezTo>
                  <a:cubicBezTo>
                    <a:pt x="5319" y="6848"/>
                    <a:pt x="6849" y="5318"/>
                    <a:pt x="6849" y="3424"/>
                  </a:cubicBezTo>
                  <a:cubicBezTo>
                    <a:pt x="6849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28225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53" y="0"/>
                    <a:pt x="1" y="1552"/>
                    <a:pt x="1" y="3424"/>
                  </a:cubicBezTo>
                  <a:cubicBezTo>
                    <a:pt x="1" y="5318"/>
                    <a:pt x="1553" y="6848"/>
                    <a:pt x="3425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36"/>
          <p:cNvGrpSpPr/>
          <p:nvPr/>
        </p:nvGrpSpPr>
        <p:grpSpPr>
          <a:xfrm>
            <a:off x="99477" y="539398"/>
            <a:ext cx="498273" cy="758151"/>
            <a:chOff x="99477" y="539398"/>
            <a:chExt cx="498273" cy="758151"/>
          </a:xfrm>
        </p:grpSpPr>
        <p:sp>
          <p:nvSpPr>
            <p:cNvPr id="934" name="Google Shape;934;p36"/>
            <p:cNvSpPr/>
            <p:nvPr/>
          </p:nvSpPr>
          <p:spPr>
            <a:xfrm rot="-5400000">
              <a:off x="243305" y="669330"/>
              <a:ext cx="210617" cy="498273"/>
            </a:xfrm>
            <a:custGeom>
              <a:avLst/>
              <a:gdLst/>
              <a:ahLst/>
              <a:cxnLst/>
              <a:rect l="l" t="t" r="r" b="b"/>
              <a:pathLst>
                <a:path w="11414" h="27003" extrusionOk="0">
                  <a:moveTo>
                    <a:pt x="11413" y="1"/>
                  </a:moveTo>
                  <a:cubicBezTo>
                    <a:pt x="4931" y="1096"/>
                    <a:pt x="1" y="6711"/>
                    <a:pt x="1" y="13513"/>
                  </a:cubicBezTo>
                  <a:cubicBezTo>
                    <a:pt x="1" y="20292"/>
                    <a:pt x="4931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-5400000">
              <a:off x="243314" y="395561"/>
              <a:ext cx="210598" cy="498273"/>
            </a:xfrm>
            <a:custGeom>
              <a:avLst/>
              <a:gdLst/>
              <a:ahLst/>
              <a:cxnLst/>
              <a:rect l="l" t="t" r="r" b="b"/>
              <a:pathLst>
                <a:path w="11413" h="27003" extrusionOk="0">
                  <a:moveTo>
                    <a:pt x="11413" y="1"/>
                  </a:moveTo>
                  <a:cubicBezTo>
                    <a:pt x="4930" y="1096"/>
                    <a:pt x="0" y="6711"/>
                    <a:pt x="0" y="13513"/>
                  </a:cubicBezTo>
                  <a:cubicBezTo>
                    <a:pt x="0" y="20292"/>
                    <a:pt x="4930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-5400000">
              <a:off x="243305" y="943105"/>
              <a:ext cx="210617" cy="498273"/>
            </a:xfrm>
            <a:custGeom>
              <a:avLst/>
              <a:gdLst/>
              <a:ahLst/>
              <a:cxnLst/>
              <a:rect l="l" t="t" r="r" b="b"/>
              <a:pathLst>
                <a:path w="11414" h="27003" extrusionOk="0">
                  <a:moveTo>
                    <a:pt x="11413" y="1"/>
                  </a:moveTo>
                  <a:cubicBezTo>
                    <a:pt x="4931" y="1096"/>
                    <a:pt x="1" y="6711"/>
                    <a:pt x="1" y="13513"/>
                  </a:cubicBezTo>
                  <a:cubicBezTo>
                    <a:pt x="1" y="20292"/>
                    <a:pt x="4931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36"/>
          <p:cNvGrpSpPr/>
          <p:nvPr/>
        </p:nvGrpSpPr>
        <p:grpSpPr>
          <a:xfrm flipH="1">
            <a:off x="8255940" y="-17125"/>
            <a:ext cx="888060" cy="973140"/>
            <a:chOff x="-46" y="0"/>
            <a:chExt cx="1015738" cy="1113050"/>
          </a:xfrm>
        </p:grpSpPr>
        <p:sp>
          <p:nvSpPr>
            <p:cNvPr id="938" name="Google Shape;938;p36"/>
            <p:cNvSpPr/>
            <p:nvPr/>
          </p:nvSpPr>
          <p:spPr>
            <a:xfrm rot="5400000">
              <a:off x="-48702" y="48656"/>
              <a:ext cx="1113050" cy="1015738"/>
            </a:xfrm>
            <a:custGeom>
              <a:avLst/>
              <a:gdLst/>
              <a:ahLst/>
              <a:cxnLst/>
              <a:rect l="l" t="t" r="r" b="b"/>
              <a:pathLst>
                <a:path w="51951" h="47409" extrusionOk="0">
                  <a:moveTo>
                    <a:pt x="8103" y="0"/>
                  </a:moveTo>
                  <a:cubicBezTo>
                    <a:pt x="5547" y="0"/>
                    <a:pt x="3013" y="229"/>
                    <a:pt x="571" y="662"/>
                  </a:cubicBezTo>
                  <a:cubicBezTo>
                    <a:pt x="366" y="685"/>
                    <a:pt x="183" y="731"/>
                    <a:pt x="0" y="754"/>
                  </a:cubicBezTo>
                  <a:lnTo>
                    <a:pt x="0" y="47409"/>
                  </a:lnTo>
                  <a:lnTo>
                    <a:pt x="51791" y="47409"/>
                  </a:lnTo>
                  <a:cubicBezTo>
                    <a:pt x="51905" y="46244"/>
                    <a:pt x="51951" y="45035"/>
                    <a:pt x="51951" y="43848"/>
                  </a:cubicBezTo>
                  <a:cubicBezTo>
                    <a:pt x="51951" y="22209"/>
                    <a:pt x="36270" y="4223"/>
                    <a:pt x="15659" y="662"/>
                  </a:cubicBezTo>
                  <a:cubicBezTo>
                    <a:pt x="13216" y="229"/>
                    <a:pt x="10683" y="0"/>
                    <a:pt x="8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400000">
              <a:off x="-48695" y="48667"/>
              <a:ext cx="711567" cy="614233"/>
            </a:xfrm>
            <a:custGeom>
              <a:avLst/>
              <a:gdLst/>
              <a:ahLst/>
              <a:cxnLst/>
              <a:rect l="l" t="t" r="r" b="b"/>
              <a:pathLst>
                <a:path w="33212" h="28669" extrusionOk="0">
                  <a:moveTo>
                    <a:pt x="8103" y="0"/>
                  </a:moveTo>
                  <a:cubicBezTo>
                    <a:pt x="5273" y="0"/>
                    <a:pt x="2534" y="479"/>
                    <a:pt x="0" y="1347"/>
                  </a:cubicBezTo>
                  <a:lnTo>
                    <a:pt x="0" y="28669"/>
                  </a:lnTo>
                  <a:lnTo>
                    <a:pt x="32960" y="28669"/>
                  </a:lnTo>
                  <a:cubicBezTo>
                    <a:pt x="33120" y="27504"/>
                    <a:pt x="33211" y="26318"/>
                    <a:pt x="33211" y="25108"/>
                  </a:cubicBezTo>
                  <a:cubicBezTo>
                    <a:pt x="33211" y="11230"/>
                    <a:pt x="21981" y="0"/>
                    <a:pt x="8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400000">
              <a:off x="-48671" y="48656"/>
              <a:ext cx="422051" cy="324739"/>
            </a:xfrm>
            <a:custGeom>
              <a:avLst/>
              <a:gdLst/>
              <a:ahLst/>
              <a:cxnLst/>
              <a:rect l="l" t="t" r="r" b="b"/>
              <a:pathLst>
                <a:path w="19699" h="15157" extrusionOk="0">
                  <a:moveTo>
                    <a:pt x="8103" y="1"/>
                  </a:moveTo>
                  <a:cubicBezTo>
                    <a:pt x="4954" y="1"/>
                    <a:pt x="2078" y="1256"/>
                    <a:pt x="0" y="3310"/>
                  </a:cubicBezTo>
                  <a:lnTo>
                    <a:pt x="0" y="15157"/>
                  </a:lnTo>
                  <a:lnTo>
                    <a:pt x="19151" y="15157"/>
                  </a:lnTo>
                  <a:cubicBezTo>
                    <a:pt x="19516" y="14038"/>
                    <a:pt x="19699" y="12828"/>
                    <a:pt x="19699" y="11596"/>
                  </a:cubicBezTo>
                  <a:cubicBezTo>
                    <a:pt x="19699" y="5182"/>
                    <a:pt x="14517" y="1"/>
                    <a:pt x="8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7"/>
          <p:cNvGrpSpPr/>
          <p:nvPr/>
        </p:nvGrpSpPr>
        <p:grpSpPr>
          <a:xfrm rot="5400000" flipH="1">
            <a:off x="7835228" y="2453350"/>
            <a:ext cx="1673330" cy="236813"/>
            <a:chOff x="6750853" y="4604100"/>
            <a:chExt cx="1673330" cy="236813"/>
          </a:xfrm>
        </p:grpSpPr>
        <p:sp>
          <p:nvSpPr>
            <p:cNvPr id="943" name="Google Shape;943;p37"/>
            <p:cNvSpPr/>
            <p:nvPr/>
          </p:nvSpPr>
          <p:spPr>
            <a:xfrm>
              <a:off x="6750853" y="4604100"/>
              <a:ext cx="1673330" cy="236813"/>
            </a:xfrm>
            <a:custGeom>
              <a:avLst/>
              <a:gdLst/>
              <a:ahLst/>
              <a:cxnLst/>
              <a:rect l="l" t="t" r="r" b="b"/>
              <a:pathLst>
                <a:path w="108923" h="15415" extrusionOk="0">
                  <a:moveTo>
                    <a:pt x="19179" y="1"/>
                  </a:moveTo>
                  <a:cubicBezTo>
                    <a:pt x="14356" y="1"/>
                    <a:pt x="9815" y="2023"/>
                    <a:pt x="6300" y="5737"/>
                  </a:cubicBezTo>
                  <a:cubicBezTo>
                    <a:pt x="5090" y="7038"/>
                    <a:pt x="3881" y="8339"/>
                    <a:pt x="2671" y="9640"/>
                  </a:cubicBezTo>
                  <a:cubicBezTo>
                    <a:pt x="2078" y="10279"/>
                    <a:pt x="1484" y="10918"/>
                    <a:pt x="868" y="11557"/>
                  </a:cubicBezTo>
                  <a:cubicBezTo>
                    <a:pt x="0" y="12493"/>
                    <a:pt x="69" y="13931"/>
                    <a:pt x="982" y="14798"/>
                  </a:cubicBezTo>
                  <a:cubicBezTo>
                    <a:pt x="1438" y="15209"/>
                    <a:pt x="1986" y="15414"/>
                    <a:pt x="2557" y="15414"/>
                  </a:cubicBezTo>
                  <a:cubicBezTo>
                    <a:pt x="3173" y="15414"/>
                    <a:pt x="3767" y="15186"/>
                    <a:pt x="4223" y="14684"/>
                  </a:cubicBezTo>
                  <a:cubicBezTo>
                    <a:pt x="4839" y="14045"/>
                    <a:pt x="5433" y="13406"/>
                    <a:pt x="6026" y="12767"/>
                  </a:cubicBezTo>
                  <a:cubicBezTo>
                    <a:pt x="7236" y="11466"/>
                    <a:pt x="8446" y="10165"/>
                    <a:pt x="9656" y="8886"/>
                  </a:cubicBezTo>
                  <a:cubicBezTo>
                    <a:pt x="12255" y="6111"/>
                    <a:pt x="15620" y="4589"/>
                    <a:pt x="19135" y="4589"/>
                  </a:cubicBezTo>
                  <a:cubicBezTo>
                    <a:pt x="19262" y="4589"/>
                    <a:pt x="19389" y="4591"/>
                    <a:pt x="19516" y="4595"/>
                  </a:cubicBezTo>
                  <a:cubicBezTo>
                    <a:pt x="23054" y="4687"/>
                    <a:pt x="26158" y="6216"/>
                    <a:pt x="29240" y="9411"/>
                  </a:cubicBezTo>
                  <a:cubicBezTo>
                    <a:pt x="31530" y="11815"/>
                    <a:pt x="34531" y="14929"/>
                    <a:pt x="38853" y="14929"/>
                  </a:cubicBezTo>
                  <a:cubicBezTo>
                    <a:pt x="39785" y="14929"/>
                    <a:pt x="40778" y="14784"/>
                    <a:pt x="41839" y="14456"/>
                  </a:cubicBezTo>
                  <a:cubicBezTo>
                    <a:pt x="44487" y="13657"/>
                    <a:pt x="46336" y="11785"/>
                    <a:pt x="47956" y="10142"/>
                  </a:cubicBezTo>
                  <a:cubicBezTo>
                    <a:pt x="48892" y="9206"/>
                    <a:pt x="49760" y="8339"/>
                    <a:pt x="50673" y="7700"/>
                  </a:cubicBezTo>
                  <a:cubicBezTo>
                    <a:pt x="52601" y="6414"/>
                    <a:pt x="54876" y="5762"/>
                    <a:pt x="57154" y="5762"/>
                  </a:cubicBezTo>
                  <a:cubicBezTo>
                    <a:pt x="59003" y="5762"/>
                    <a:pt x="60852" y="6191"/>
                    <a:pt x="62519" y="7060"/>
                  </a:cubicBezTo>
                  <a:cubicBezTo>
                    <a:pt x="63888" y="7791"/>
                    <a:pt x="65053" y="8841"/>
                    <a:pt x="66354" y="10210"/>
                  </a:cubicBezTo>
                  <a:cubicBezTo>
                    <a:pt x="66605" y="10461"/>
                    <a:pt x="66833" y="10712"/>
                    <a:pt x="67084" y="10986"/>
                  </a:cubicBezTo>
                  <a:cubicBezTo>
                    <a:pt x="67997" y="11991"/>
                    <a:pt x="69024" y="13132"/>
                    <a:pt x="70394" y="13908"/>
                  </a:cubicBezTo>
                  <a:cubicBezTo>
                    <a:pt x="71747" y="14670"/>
                    <a:pt x="73014" y="14982"/>
                    <a:pt x="74193" y="14982"/>
                  </a:cubicBezTo>
                  <a:cubicBezTo>
                    <a:pt x="77607" y="14982"/>
                    <a:pt x="80289" y="12367"/>
                    <a:pt x="82240" y="10484"/>
                  </a:cubicBezTo>
                  <a:lnTo>
                    <a:pt x="82719" y="10028"/>
                  </a:lnTo>
                  <a:cubicBezTo>
                    <a:pt x="85344" y="7494"/>
                    <a:pt x="87809" y="5371"/>
                    <a:pt x="91393" y="5166"/>
                  </a:cubicBezTo>
                  <a:cubicBezTo>
                    <a:pt x="91583" y="5155"/>
                    <a:pt x="91772" y="5150"/>
                    <a:pt x="91960" y="5150"/>
                  </a:cubicBezTo>
                  <a:cubicBezTo>
                    <a:pt x="95777" y="5150"/>
                    <a:pt x="99265" y="7361"/>
                    <a:pt x="102920" y="12059"/>
                  </a:cubicBezTo>
                  <a:cubicBezTo>
                    <a:pt x="103376" y="12630"/>
                    <a:pt x="103878" y="13337"/>
                    <a:pt x="104244" y="14045"/>
                  </a:cubicBezTo>
                  <a:cubicBezTo>
                    <a:pt x="104648" y="14853"/>
                    <a:pt x="105452" y="15318"/>
                    <a:pt x="106292" y="15318"/>
                  </a:cubicBezTo>
                  <a:cubicBezTo>
                    <a:pt x="106639" y="15318"/>
                    <a:pt x="106992" y="15239"/>
                    <a:pt x="107325" y="15072"/>
                  </a:cubicBezTo>
                  <a:cubicBezTo>
                    <a:pt x="108466" y="14524"/>
                    <a:pt x="108923" y="13132"/>
                    <a:pt x="108352" y="12014"/>
                  </a:cubicBezTo>
                  <a:cubicBezTo>
                    <a:pt x="107804" y="10918"/>
                    <a:pt x="107097" y="9959"/>
                    <a:pt x="106549" y="9229"/>
                  </a:cubicBezTo>
                  <a:cubicBezTo>
                    <a:pt x="103606" y="5473"/>
                    <a:pt x="98951" y="555"/>
                    <a:pt x="91954" y="555"/>
                  </a:cubicBezTo>
                  <a:cubicBezTo>
                    <a:pt x="91679" y="555"/>
                    <a:pt x="91401" y="563"/>
                    <a:pt x="91119" y="578"/>
                  </a:cubicBezTo>
                  <a:cubicBezTo>
                    <a:pt x="85983" y="875"/>
                    <a:pt x="82582" y="3774"/>
                    <a:pt x="79524" y="6718"/>
                  </a:cubicBezTo>
                  <a:lnTo>
                    <a:pt x="79044" y="7197"/>
                  </a:lnTo>
                  <a:cubicBezTo>
                    <a:pt x="76952" y="9240"/>
                    <a:pt x="75596" y="10374"/>
                    <a:pt x="74211" y="10374"/>
                  </a:cubicBezTo>
                  <a:cubicBezTo>
                    <a:pt x="73708" y="10374"/>
                    <a:pt x="73201" y="10224"/>
                    <a:pt x="72653" y="9914"/>
                  </a:cubicBezTo>
                  <a:cubicBezTo>
                    <a:pt x="71923" y="9503"/>
                    <a:pt x="71193" y="8681"/>
                    <a:pt x="70485" y="7905"/>
                  </a:cubicBezTo>
                  <a:cubicBezTo>
                    <a:pt x="70211" y="7608"/>
                    <a:pt x="69937" y="7289"/>
                    <a:pt x="69663" y="7015"/>
                  </a:cubicBezTo>
                  <a:cubicBezTo>
                    <a:pt x="68248" y="5554"/>
                    <a:pt x="66673" y="4070"/>
                    <a:pt x="64642" y="2998"/>
                  </a:cubicBezTo>
                  <a:cubicBezTo>
                    <a:pt x="62327" y="1784"/>
                    <a:pt x="59754" y="1186"/>
                    <a:pt x="57181" y="1186"/>
                  </a:cubicBezTo>
                  <a:cubicBezTo>
                    <a:pt x="53993" y="1186"/>
                    <a:pt x="50806" y="2104"/>
                    <a:pt x="48116" y="3911"/>
                  </a:cubicBezTo>
                  <a:cubicBezTo>
                    <a:pt x="46815" y="4778"/>
                    <a:pt x="45742" y="5874"/>
                    <a:pt x="44715" y="6901"/>
                  </a:cubicBezTo>
                  <a:cubicBezTo>
                    <a:pt x="43323" y="8293"/>
                    <a:pt x="42022" y="9617"/>
                    <a:pt x="40493" y="10073"/>
                  </a:cubicBezTo>
                  <a:cubicBezTo>
                    <a:pt x="39929" y="10250"/>
                    <a:pt x="39401" y="10334"/>
                    <a:pt x="38898" y="10334"/>
                  </a:cubicBezTo>
                  <a:cubicBezTo>
                    <a:pt x="36670" y="10334"/>
                    <a:pt x="34910" y="8696"/>
                    <a:pt x="32526" y="6239"/>
                  </a:cubicBezTo>
                  <a:cubicBezTo>
                    <a:pt x="28623" y="2176"/>
                    <a:pt x="24401" y="144"/>
                    <a:pt x="19653" y="7"/>
                  </a:cubicBezTo>
                  <a:cubicBezTo>
                    <a:pt x="19495" y="3"/>
                    <a:pt x="19337" y="1"/>
                    <a:pt x="19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7358118" y="4612610"/>
              <a:ext cx="1066004" cy="226812"/>
            </a:xfrm>
            <a:custGeom>
              <a:avLst/>
              <a:gdLst/>
              <a:ahLst/>
              <a:cxnLst/>
              <a:rect l="l" t="t" r="r" b="b"/>
              <a:pathLst>
                <a:path w="69390" h="14764" extrusionOk="0">
                  <a:moveTo>
                    <a:pt x="52421" y="1"/>
                  </a:moveTo>
                  <a:cubicBezTo>
                    <a:pt x="52146" y="1"/>
                    <a:pt x="51868" y="9"/>
                    <a:pt x="51586" y="24"/>
                  </a:cubicBezTo>
                  <a:cubicBezTo>
                    <a:pt x="46450" y="321"/>
                    <a:pt x="43049" y="3220"/>
                    <a:pt x="39991" y="6164"/>
                  </a:cubicBezTo>
                  <a:lnTo>
                    <a:pt x="39511" y="6643"/>
                  </a:lnTo>
                  <a:cubicBezTo>
                    <a:pt x="37419" y="8686"/>
                    <a:pt x="36063" y="9820"/>
                    <a:pt x="34678" y="9820"/>
                  </a:cubicBezTo>
                  <a:cubicBezTo>
                    <a:pt x="34175" y="9820"/>
                    <a:pt x="33668" y="9670"/>
                    <a:pt x="33120" y="9360"/>
                  </a:cubicBezTo>
                  <a:cubicBezTo>
                    <a:pt x="32390" y="8949"/>
                    <a:pt x="31660" y="8127"/>
                    <a:pt x="30952" y="7351"/>
                  </a:cubicBezTo>
                  <a:cubicBezTo>
                    <a:pt x="30678" y="7054"/>
                    <a:pt x="30404" y="6735"/>
                    <a:pt x="30130" y="6461"/>
                  </a:cubicBezTo>
                  <a:cubicBezTo>
                    <a:pt x="28715" y="5000"/>
                    <a:pt x="27140" y="3516"/>
                    <a:pt x="25109" y="2444"/>
                  </a:cubicBezTo>
                  <a:cubicBezTo>
                    <a:pt x="22794" y="1230"/>
                    <a:pt x="20221" y="632"/>
                    <a:pt x="17648" y="632"/>
                  </a:cubicBezTo>
                  <a:cubicBezTo>
                    <a:pt x="14460" y="632"/>
                    <a:pt x="11273" y="1550"/>
                    <a:pt x="8583" y="3357"/>
                  </a:cubicBezTo>
                  <a:cubicBezTo>
                    <a:pt x="7282" y="4224"/>
                    <a:pt x="6209" y="5320"/>
                    <a:pt x="5182" y="6347"/>
                  </a:cubicBezTo>
                  <a:cubicBezTo>
                    <a:pt x="3790" y="7739"/>
                    <a:pt x="2489" y="9063"/>
                    <a:pt x="960" y="9519"/>
                  </a:cubicBezTo>
                  <a:cubicBezTo>
                    <a:pt x="617" y="9634"/>
                    <a:pt x="320" y="9702"/>
                    <a:pt x="1" y="9725"/>
                  </a:cubicBezTo>
                  <a:lnTo>
                    <a:pt x="1" y="14358"/>
                  </a:lnTo>
                  <a:cubicBezTo>
                    <a:pt x="731" y="14290"/>
                    <a:pt x="1507" y="14153"/>
                    <a:pt x="2306" y="13902"/>
                  </a:cubicBezTo>
                  <a:cubicBezTo>
                    <a:pt x="4954" y="13103"/>
                    <a:pt x="6803" y="11231"/>
                    <a:pt x="8423" y="9588"/>
                  </a:cubicBezTo>
                  <a:cubicBezTo>
                    <a:pt x="9359" y="8652"/>
                    <a:pt x="10227" y="7785"/>
                    <a:pt x="11140" y="7146"/>
                  </a:cubicBezTo>
                  <a:cubicBezTo>
                    <a:pt x="13068" y="5860"/>
                    <a:pt x="15343" y="5208"/>
                    <a:pt x="17621" y="5208"/>
                  </a:cubicBezTo>
                  <a:cubicBezTo>
                    <a:pt x="19470" y="5208"/>
                    <a:pt x="21319" y="5637"/>
                    <a:pt x="22986" y="6506"/>
                  </a:cubicBezTo>
                  <a:cubicBezTo>
                    <a:pt x="24355" y="7237"/>
                    <a:pt x="25520" y="8287"/>
                    <a:pt x="26821" y="9656"/>
                  </a:cubicBezTo>
                  <a:cubicBezTo>
                    <a:pt x="27072" y="9907"/>
                    <a:pt x="27300" y="10158"/>
                    <a:pt x="27551" y="10432"/>
                  </a:cubicBezTo>
                  <a:cubicBezTo>
                    <a:pt x="28464" y="11437"/>
                    <a:pt x="29491" y="12578"/>
                    <a:pt x="30861" y="13354"/>
                  </a:cubicBezTo>
                  <a:cubicBezTo>
                    <a:pt x="32214" y="14116"/>
                    <a:pt x="33481" y="14428"/>
                    <a:pt x="34660" y="14428"/>
                  </a:cubicBezTo>
                  <a:cubicBezTo>
                    <a:pt x="38074" y="14428"/>
                    <a:pt x="40756" y="11813"/>
                    <a:pt x="42707" y="9930"/>
                  </a:cubicBezTo>
                  <a:lnTo>
                    <a:pt x="43186" y="9474"/>
                  </a:lnTo>
                  <a:cubicBezTo>
                    <a:pt x="45811" y="6940"/>
                    <a:pt x="48276" y="4817"/>
                    <a:pt x="51860" y="4612"/>
                  </a:cubicBezTo>
                  <a:cubicBezTo>
                    <a:pt x="52050" y="4601"/>
                    <a:pt x="52239" y="4596"/>
                    <a:pt x="52427" y="4596"/>
                  </a:cubicBezTo>
                  <a:cubicBezTo>
                    <a:pt x="56244" y="4596"/>
                    <a:pt x="59732" y="6807"/>
                    <a:pt x="63387" y="11505"/>
                  </a:cubicBezTo>
                  <a:cubicBezTo>
                    <a:pt x="63843" y="12076"/>
                    <a:pt x="64345" y="12783"/>
                    <a:pt x="64711" y="13491"/>
                  </a:cubicBezTo>
                  <a:cubicBezTo>
                    <a:pt x="65115" y="14299"/>
                    <a:pt x="65919" y="14764"/>
                    <a:pt x="66759" y="14764"/>
                  </a:cubicBezTo>
                  <a:cubicBezTo>
                    <a:pt x="67106" y="14764"/>
                    <a:pt x="67459" y="14685"/>
                    <a:pt x="67792" y="14518"/>
                  </a:cubicBezTo>
                  <a:cubicBezTo>
                    <a:pt x="68933" y="13970"/>
                    <a:pt x="69390" y="12578"/>
                    <a:pt x="68819" y="11460"/>
                  </a:cubicBezTo>
                  <a:cubicBezTo>
                    <a:pt x="68271" y="10364"/>
                    <a:pt x="67564" y="9405"/>
                    <a:pt x="67016" y="8675"/>
                  </a:cubicBezTo>
                  <a:cubicBezTo>
                    <a:pt x="64073" y="4919"/>
                    <a:pt x="59418" y="1"/>
                    <a:pt x="52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7894217" y="4612610"/>
              <a:ext cx="529853" cy="226812"/>
            </a:xfrm>
            <a:custGeom>
              <a:avLst/>
              <a:gdLst/>
              <a:ahLst/>
              <a:cxnLst/>
              <a:rect l="l" t="t" r="r" b="b"/>
              <a:pathLst>
                <a:path w="34490" h="14764" extrusionOk="0">
                  <a:moveTo>
                    <a:pt x="17521" y="1"/>
                  </a:moveTo>
                  <a:cubicBezTo>
                    <a:pt x="17246" y="1"/>
                    <a:pt x="16968" y="9"/>
                    <a:pt x="16686" y="24"/>
                  </a:cubicBezTo>
                  <a:cubicBezTo>
                    <a:pt x="11550" y="321"/>
                    <a:pt x="8149" y="3220"/>
                    <a:pt x="5091" y="6164"/>
                  </a:cubicBezTo>
                  <a:lnTo>
                    <a:pt x="4611" y="6643"/>
                  </a:lnTo>
                  <a:cubicBezTo>
                    <a:pt x="2626" y="8561"/>
                    <a:pt x="1325" y="9679"/>
                    <a:pt x="1" y="9793"/>
                  </a:cubicBezTo>
                  <a:lnTo>
                    <a:pt x="1" y="14427"/>
                  </a:lnTo>
                  <a:cubicBezTo>
                    <a:pt x="3310" y="14313"/>
                    <a:pt x="5912" y="11779"/>
                    <a:pt x="7807" y="9930"/>
                  </a:cubicBezTo>
                  <a:lnTo>
                    <a:pt x="8286" y="9474"/>
                  </a:lnTo>
                  <a:cubicBezTo>
                    <a:pt x="10911" y="6940"/>
                    <a:pt x="13376" y="4817"/>
                    <a:pt x="16960" y="4612"/>
                  </a:cubicBezTo>
                  <a:cubicBezTo>
                    <a:pt x="17150" y="4601"/>
                    <a:pt x="17339" y="4596"/>
                    <a:pt x="17527" y="4596"/>
                  </a:cubicBezTo>
                  <a:cubicBezTo>
                    <a:pt x="21344" y="4596"/>
                    <a:pt x="24832" y="6807"/>
                    <a:pt x="28487" y="11505"/>
                  </a:cubicBezTo>
                  <a:cubicBezTo>
                    <a:pt x="28943" y="12076"/>
                    <a:pt x="29445" y="12783"/>
                    <a:pt x="29811" y="13491"/>
                  </a:cubicBezTo>
                  <a:cubicBezTo>
                    <a:pt x="30215" y="14299"/>
                    <a:pt x="31019" y="14764"/>
                    <a:pt x="31859" y="14764"/>
                  </a:cubicBezTo>
                  <a:cubicBezTo>
                    <a:pt x="32206" y="14764"/>
                    <a:pt x="32559" y="14685"/>
                    <a:pt x="32892" y="14518"/>
                  </a:cubicBezTo>
                  <a:cubicBezTo>
                    <a:pt x="34033" y="13970"/>
                    <a:pt x="34490" y="12578"/>
                    <a:pt x="33919" y="11460"/>
                  </a:cubicBezTo>
                  <a:cubicBezTo>
                    <a:pt x="33371" y="10364"/>
                    <a:pt x="32664" y="9405"/>
                    <a:pt x="32116" y="8675"/>
                  </a:cubicBezTo>
                  <a:cubicBezTo>
                    <a:pt x="29173" y="4919"/>
                    <a:pt x="24518" y="1"/>
                    <a:pt x="17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7"/>
          <p:cNvGrpSpPr/>
          <p:nvPr/>
        </p:nvGrpSpPr>
        <p:grpSpPr>
          <a:xfrm>
            <a:off x="7086449" y="4430406"/>
            <a:ext cx="1344462" cy="356424"/>
            <a:chOff x="2297711" y="4430406"/>
            <a:chExt cx="1344462" cy="356424"/>
          </a:xfrm>
        </p:grpSpPr>
        <p:sp>
          <p:nvSpPr>
            <p:cNvPr id="947" name="Google Shape;947;p37"/>
            <p:cNvSpPr/>
            <p:nvPr/>
          </p:nvSpPr>
          <p:spPr>
            <a:xfrm rot="10800000">
              <a:off x="2297711" y="4430406"/>
              <a:ext cx="1344462" cy="182724"/>
            </a:xfrm>
            <a:custGeom>
              <a:avLst/>
              <a:gdLst/>
              <a:ahLst/>
              <a:cxnLst/>
              <a:rect l="l" t="t" r="r" b="b"/>
              <a:pathLst>
                <a:path w="31409" h="4269" fill="none" extrusionOk="0">
                  <a:moveTo>
                    <a:pt x="1" y="0"/>
                  </a:moveTo>
                  <a:lnTo>
                    <a:pt x="4041" y="4155"/>
                  </a:lnTo>
                  <a:lnTo>
                    <a:pt x="8309" y="114"/>
                  </a:lnTo>
                  <a:lnTo>
                    <a:pt x="12327" y="4155"/>
                  </a:lnTo>
                  <a:lnTo>
                    <a:pt x="16184" y="411"/>
                  </a:lnTo>
                  <a:lnTo>
                    <a:pt x="20270" y="4269"/>
                  </a:lnTo>
                  <a:lnTo>
                    <a:pt x="23945" y="480"/>
                  </a:lnTo>
                  <a:lnTo>
                    <a:pt x="27437" y="4200"/>
                  </a:lnTo>
                  <a:lnTo>
                    <a:pt x="31409" y="343"/>
                  </a:lnTo>
                </a:path>
              </a:pathLst>
            </a:custGeom>
            <a:noFill/>
            <a:ln w="28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 rot="10800000">
              <a:off x="2297711" y="4604106"/>
              <a:ext cx="1344462" cy="182724"/>
            </a:xfrm>
            <a:custGeom>
              <a:avLst/>
              <a:gdLst/>
              <a:ahLst/>
              <a:cxnLst/>
              <a:rect l="l" t="t" r="r" b="b"/>
              <a:pathLst>
                <a:path w="31409" h="4269" fill="none" extrusionOk="0">
                  <a:moveTo>
                    <a:pt x="1" y="0"/>
                  </a:moveTo>
                  <a:lnTo>
                    <a:pt x="4041" y="4155"/>
                  </a:lnTo>
                  <a:lnTo>
                    <a:pt x="8309" y="114"/>
                  </a:lnTo>
                  <a:lnTo>
                    <a:pt x="12327" y="4155"/>
                  </a:lnTo>
                  <a:lnTo>
                    <a:pt x="16184" y="411"/>
                  </a:lnTo>
                  <a:lnTo>
                    <a:pt x="20270" y="4269"/>
                  </a:lnTo>
                  <a:lnTo>
                    <a:pt x="23945" y="480"/>
                  </a:lnTo>
                  <a:lnTo>
                    <a:pt x="27437" y="4200"/>
                  </a:lnTo>
                  <a:lnTo>
                    <a:pt x="31409" y="343"/>
                  </a:lnTo>
                </a:path>
              </a:pathLst>
            </a:custGeom>
            <a:noFill/>
            <a:ln w="28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7"/>
          <p:cNvGrpSpPr/>
          <p:nvPr/>
        </p:nvGrpSpPr>
        <p:grpSpPr>
          <a:xfrm>
            <a:off x="3573663" y="4604100"/>
            <a:ext cx="1996675" cy="171200"/>
            <a:chOff x="997050" y="4801925"/>
            <a:chExt cx="1996675" cy="171200"/>
          </a:xfrm>
        </p:grpSpPr>
        <p:sp>
          <p:nvSpPr>
            <p:cNvPr id="950" name="Google Shape;950;p37"/>
            <p:cNvSpPr/>
            <p:nvPr/>
          </p:nvSpPr>
          <p:spPr>
            <a:xfrm>
              <a:off x="9970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13012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1605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53" y="0"/>
                    <a:pt x="0" y="1552"/>
                    <a:pt x="0" y="3424"/>
                  </a:cubicBezTo>
                  <a:cubicBezTo>
                    <a:pt x="0" y="5318"/>
                    <a:pt x="1553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191007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296" y="6848"/>
                    <a:pt x="6848" y="5318"/>
                    <a:pt x="6848" y="3424"/>
                  </a:cubicBezTo>
                  <a:cubicBezTo>
                    <a:pt x="6848" y="1552"/>
                    <a:pt x="5296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221422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318" y="6848"/>
                    <a:pt x="6848" y="5318"/>
                    <a:pt x="6848" y="3424"/>
                  </a:cubicBezTo>
                  <a:cubicBezTo>
                    <a:pt x="6848" y="1552"/>
                    <a:pt x="5318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2518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5" y="6848"/>
                  </a:cubicBezTo>
                  <a:cubicBezTo>
                    <a:pt x="5319" y="6848"/>
                    <a:pt x="6849" y="5318"/>
                    <a:pt x="6849" y="3424"/>
                  </a:cubicBezTo>
                  <a:cubicBezTo>
                    <a:pt x="6849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28225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53" y="0"/>
                    <a:pt x="1" y="1552"/>
                    <a:pt x="1" y="3424"/>
                  </a:cubicBezTo>
                  <a:cubicBezTo>
                    <a:pt x="1" y="5318"/>
                    <a:pt x="1553" y="6848"/>
                    <a:pt x="3425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7"/>
          <p:cNvGrpSpPr/>
          <p:nvPr/>
        </p:nvGrpSpPr>
        <p:grpSpPr>
          <a:xfrm>
            <a:off x="359401" y="346376"/>
            <a:ext cx="1104563" cy="366774"/>
            <a:chOff x="4626000" y="539400"/>
            <a:chExt cx="1577496" cy="523739"/>
          </a:xfrm>
        </p:grpSpPr>
        <p:sp>
          <p:nvSpPr>
            <p:cNvPr id="958" name="Google Shape;958;p37"/>
            <p:cNvSpPr/>
            <p:nvPr/>
          </p:nvSpPr>
          <p:spPr>
            <a:xfrm>
              <a:off x="4626000" y="539400"/>
              <a:ext cx="523739" cy="523739"/>
            </a:xfrm>
            <a:custGeom>
              <a:avLst/>
              <a:gdLst/>
              <a:ahLst/>
              <a:cxnLst/>
              <a:rect l="l" t="t" r="r" b="b"/>
              <a:pathLst>
                <a:path w="24606" h="24606" extrusionOk="0">
                  <a:moveTo>
                    <a:pt x="12303" y="0"/>
                  </a:moveTo>
                  <a:cubicBezTo>
                    <a:pt x="5547" y="0"/>
                    <a:pt x="0" y="5547"/>
                    <a:pt x="0" y="12303"/>
                  </a:cubicBezTo>
                  <a:cubicBezTo>
                    <a:pt x="0" y="19082"/>
                    <a:pt x="5547" y="24606"/>
                    <a:pt x="12303" y="24606"/>
                  </a:cubicBezTo>
                  <a:cubicBezTo>
                    <a:pt x="19082" y="24606"/>
                    <a:pt x="24606" y="19082"/>
                    <a:pt x="24606" y="12303"/>
                  </a:cubicBezTo>
                  <a:cubicBezTo>
                    <a:pt x="24606" y="5547"/>
                    <a:pt x="19082" y="0"/>
                    <a:pt x="1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4979189" y="539400"/>
              <a:ext cx="523739" cy="523739"/>
            </a:xfrm>
            <a:custGeom>
              <a:avLst/>
              <a:gdLst/>
              <a:ahLst/>
              <a:cxnLst/>
              <a:rect l="l" t="t" r="r" b="b"/>
              <a:pathLst>
                <a:path w="24606" h="24606" extrusionOk="0">
                  <a:moveTo>
                    <a:pt x="12303" y="0"/>
                  </a:moveTo>
                  <a:cubicBezTo>
                    <a:pt x="5547" y="0"/>
                    <a:pt x="0" y="5547"/>
                    <a:pt x="0" y="12303"/>
                  </a:cubicBezTo>
                  <a:cubicBezTo>
                    <a:pt x="0" y="19082"/>
                    <a:pt x="5547" y="24606"/>
                    <a:pt x="12303" y="24606"/>
                  </a:cubicBezTo>
                  <a:cubicBezTo>
                    <a:pt x="19082" y="24606"/>
                    <a:pt x="24606" y="19082"/>
                    <a:pt x="24606" y="12303"/>
                  </a:cubicBezTo>
                  <a:cubicBezTo>
                    <a:pt x="24606" y="5547"/>
                    <a:pt x="19082" y="0"/>
                    <a:pt x="12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5320225" y="539400"/>
              <a:ext cx="523760" cy="523739"/>
            </a:xfrm>
            <a:custGeom>
              <a:avLst/>
              <a:gdLst/>
              <a:ahLst/>
              <a:cxnLst/>
              <a:rect l="l" t="t" r="r" b="b"/>
              <a:pathLst>
                <a:path w="24607" h="24606" extrusionOk="0">
                  <a:moveTo>
                    <a:pt x="12304" y="0"/>
                  </a:moveTo>
                  <a:cubicBezTo>
                    <a:pt x="5547" y="0"/>
                    <a:pt x="1" y="5547"/>
                    <a:pt x="1" y="12303"/>
                  </a:cubicBezTo>
                  <a:cubicBezTo>
                    <a:pt x="1" y="19082"/>
                    <a:pt x="5547" y="24606"/>
                    <a:pt x="12304" y="24606"/>
                  </a:cubicBezTo>
                  <a:cubicBezTo>
                    <a:pt x="19083" y="24606"/>
                    <a:pt x="24606" y="19082"/>
                    <a:pt x="24606" y="12303"/>
                  </a:cubicBezTo>
                  <a:cubicBezTo>
                    <a:pt x="24606" y="5547"/>
                    <a:pt x="19083" y="0"/>
                    <a:pt x="12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5679736" y="539400"/>
              <a:ext cx="523760" cy="523739"/>
            </a:xfrm>
            <a:custGeom>
              <a:avLst/>
              <a:gdLst/>
              <a:ahLst/>
              <a:cxnLst/>
              <a:rect l="l" t="t" r="r" b="b"/>
              <a:pathLst>
                <a:path w="24607" h="24606" extrusionOk="0">
                  <a:moveTo>
                    <a:pt x="12303" y="0"/>
                  </a:moveTo>
                  <a:cubicBezTo>
                    <a:pt x="5524" y="0"/>
                    <a:pt x="0" y="5547"/>
                    <a:pt x="0" y="12303"/>
                  </a:cubicBezTo>
                  <a:cubicBezTo>
                    <a:pt x="0" y="19082"/>
                    <a:pt x="5524" y="24606"/>
                    <a:pt x="12303" y="24606"/>
                  </a:cubicBezTo>
                  <a:cubicBezTo>
                    <a:pt x="19060" y="24606"/>
                    <a:pt x="24606" y="19082"/>
                    <a:pt x="24606" y="12303"/>
                  </a:cubicBezTo>
                  <a:cubicBezTo>
                    <a:pt x="24606" y="5547"/>
                    <a:pt x="19060" y="0"/>
                    <a:pt x="1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37"/>
          <p:cNvGrpSpPr/>
          <p:nvPr/>
        </p:nvGrpSpPr>
        <p:grpSpPr>
          <a:xfrm>
            <a:off x="4572000" y="371426"/>
            <a:ext cx="3858909" cy="335927"/>
            <a:chOff x="713100" y="377192"/>
            <a:chExt cx="3858909" cy="335927"/>
          </a:xfrm>
        </p:grpSpPr>
        <p:sp>
          <p:nvSpPr>
            <p:cNvPr id="963" name="Google Shape;963;p37"/>
            <p:cNvSpPr/>
            <p:nvPr/>
          </p:nvSpPr>
          <p:spPr>
            <a:xfrm>
              <a:off x="713100" y="377192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101983" y="377192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495485" y="377192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2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84" y="13308"/>
                  </a:lnTo>
                  <a:lnTo>
                    <a:pt x="11527" y="6666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879749" y="377192"/>
              <a:ext cx="387762" cy="335927"/>
            </a:xfrm>
            <a:custGeom>
              <a:avLst/>
              <a:gdLst/>
              <a:ahLst/>
              <a:cxnLst/>
              <a:rect l="l" t="t" r="r" b="b"/>
              <a:pathLst>
                <a:path w="15363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2263457" y="377192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2" y="1"/>
                  </a:moveTo>
                  <a:lnTo>
                    <a:pt x="3858" y="6666"/>
                  </a:lnTo>
                  <a:lnTo>
                    <a:pt x="0" y="13308"/>
                  </a:lnTo>
                  <a:lnTo>
                    <a:pt x="15385" y="13308"/>
                  </a:lnTo>
                  <a:lnTo>
                    <a:pt x="11550" y="6666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2647721" y="377192"/>
              <a:ext cx="388343" cy="335927"/>
            </a:xfrm>
            <a:custGeom>
              <a:avLst/>
              <a:gdLst/>
              <a:ahLst/>
              <a:cxnLst/>
              <a:rect l="l" t="t" r="r" b="b"/>
              <a:pathLst>
                <a:path w="15386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85" y="13308"/>
                  </a:lnTo>
                  <a:lnTo>
                    <a:pt x="11528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3032010" y="377192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3415694" y="377192"/>
              <a:ext cx="388343" cy="335927"/>
            </a:xfrm>
            <a:custGeom>
              <a:avLst/>
              <a:gdLst/>
              <a:ahLst/>
              <a:cxnLst/>
              <a:rect l="l" t="t" r="r" b="b"/>
              <a:pathLst>
                <a:path w="15386" h="13308" extrusionOk="0">
                  <a:moveTo>
                    <a:pt x="7693" y="1"/>
                  </a:moveTo>
                  <a:lnTo>
                    <a:pt x="3858" y="6666"/>
                  </a:lnTo>
                  <a:lnTo>
                    <a:pt x="1" y="13308"/>
                  </a:lnTo>
                  <a:lnTo>
                    <a:pt x="15385" y="13308"/>
                  </a:lnTo>
                  <a:lnTo>
                    <a:pt x="11551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3799983" y="377192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85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4184247" y="377192"/>
              <a:ext cx="387762" cy="335927"/>
            </a:xfrm>
            <a:custGeom>
              <a:avLst/>
              <a:gdLst/>
              <a:ahLst/>
              <a:cxnLst/>
              <a:rect l="l" t="t" r="r" b="b"/>
              <a:pathLst>
                <a:path w="15363" h="13308" extrusionOk="0">
                  <a:moveTo>
                    <a:pt x="7670" y="1"/>
                  </a:moveTo>
                  <a:lnTo>
                    <a:pt x="3836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8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7"/>
          <p:cNvGrpSpPr/>
          <p:nvPr/>
        </p:nvGrpSpPr>
        <p:grpSpPr>
          <a:xfrm>
            <a:off x="325359" y="3635146"/>
            <a:ext cx="387737" cy="1508361"/>
            <a:chOff x="5119059" y="3281446"/>
            <a:chExt cx="387737" cy="1508361"/>
          </a:xfrm>
        </p:grpSpPr>
        <p:sp>
          <p:nvSpPr>
            <p:cNvPr id="974" name="Google Shape;974;p37"/>
            <p:cNvSpPr/>
            <p:nvPr/>
          </p:nvSpPr>
          <p:spPr>
            <a:xfrm flipH="1">
              <a:off x="5138832" y="3281446"/>
              <a:ext cx="348168" cy="348168"/>
            </a:xfrm>
            <a:custGeom>
              <a:avLst/>
              <a:gdLst/>
              <a:ahLst/>
              <a:cxnLst/>
              <a:rect l="l" t="t" r="r" b="b"/>
              <a:pathLst>
                <a:path w="5319" h="5319" extrusionOk="0">
                  <a:moveTo>
                    <a:pt x="2671" y="0"/>
                  </a:moveTo>
                  <a:cubicBezTo>
                    <a:pt x="1187" y="0"/>
                    <a:pt x="0" y="1187"/>
                    <a:pt x="0" y="2648"/>
                  </a:cubicBezTo>
                  <a:cubicBezTo>
                    <a:pt x="0" y="4132"/>
                    <a:pt x="1187" y="5319"/>
                    <a:pt x="2671" y="5319"/>
                  </a:cubicBezTo>
                  <a:cubicBezTo>
                    <a:pt x="4132" y="5319"/>
                    <a:pt x="5319" y="4132"/>
                    <a:pt x="5319" y="2648"/>
                  </a:cubicBezTo>
                  <a:cubicBezTo>
                    <a:pt x="5319" y="1187"/>
                    <a:pt x="4132" y="0"/>
                    <a:pt x="2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5" name="Google Shape;975;p37"/>
            <p:cNvGrpSpPr/>
            <p:nvPr/>
          </p:nvGrpSpPr>
          <p:grpSpPr>
            <a:xfrm rot="10800000">
              <a:off x="5119059" y="3782030"/>
              <a:ext cx="387737" cy="1007777"/>
              <a:chOff x="5541947" y="346355"/>
              <a:chExt cx="387737" cy="1007777"/>
            </a:xfrm>
          </p:grpSpPr>
          <p:sp>
            <p:nvSpPr>
              <p:cNvPr id="976" name="Google Shape;976;p37"/>
              <p:cNvSpPr/>
              <p:nvPr/>
            </p:nvSpPr>
            <p:spPr>
              <a:xfrm rot="10800000">
                <a:off x="5541947" y="346355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 rot="10800000">
                <a:off x="5541947" y="682280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 rot="10800000">
                <a:off x="5541947" y="1018205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9" name="Google Shape;979;p37"/>
          <p:cNvGrpSpPr/>
          <p:nvPr/>
        </p:nvGrpSpPr>
        <p:grpSpPr>
          <a:xfrm>
            <a:off x="344063" y="2400087"/>
            <a:ext cx="350324" cy="343330"/>
            <a:chOff x="8080575" y="2294474"/>
            <a:chExt cx="350324" cy="343330"/>
          </a:xfrm>
        </p:grpSpPr>
        <p:sp>
          <p:nvSpPr>
            <p:cNvPr id="980" name="Google Shape;980;p37"/>
            <p:cNvSpPr/>
            <p:nvPr/>
          </p:nvSpPr>
          <p:spPr>
            <a:xfrm>
              <a:off x="8084061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8185159" y="2294474"/>
              <a:ext cx="44069" cy="44047"/>
            </a:xfrm>
            <a:custGeom>
              <a:avLst/>
              <a:gdLst/>
              <a:ahLst/>
              <a:cxnLst/>
              <a:rect l="l" t="t" r="r" b="b"/>
              <a:pathLst>
                <a:path w="2010" h="2009" fill="none" extrusionOk="0">
                  <a:moveTo>
                    <a:pt x="2009" y="1005"/>
                  </a:moveTo>
                  <a:cubicBezTo>
                    <a:pt x="2009" y="1575"/>
                    <a:pt x="1553" y="2009"/>
                    <a:pt x="1005" y="2009"/>
                  </a:cubicBezTo>
                  <a:cubicBezTo>
                    <a:pt x="434" y="2009"/>
                    <a:pt x="1" y="1575"/>
                    <a:pt x="1" y="1005"/>
                  </a:cubicBezTo>
                  <a:cubicBezTo>
                    <a:pt x="1" y="457"/>
                    <a:pt x="434" y="0"/>
                    <a:pt x="1005" y="0"/>
                  </a:cubicBezTo>
                  <a:cubicBezTo>
                    <a:pt x="1553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8285753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8386852" y="2294474"/>
              <a:ext cx="44047" cy="44047"/>
            </a:xfrm>
            <a:custGeom>
              <a:avLst/>
              <a:gdLst/>
              <a:ahLst/>
              <a:cxnLst/>
              <a:rect l="l" t="t" r="r" b="b"/>
              <a:pathLst>
                <a:path w="2009" h="2009" fill="none" extrusionOk="0">
                  <a:moveTo>
                    <a:pt x="2009" y="1005"/>
                  </a:moveTo>
                  <a:cubicBezTo>
                    <a:pt x="2009" y="1575"/>
                    <a:pt x="1552" y="2009"/>
                    <a:pt x="1005" y="2009"/>
                  </a:cubicBezTo>
                  <a:cubicBezTo>
                    <a:pt x="434" y="2009"/>
                    <a:pt x="0" y="1575"/>
                    <a:pt x="0" y="1005"/>
                  </a:cubicBezTo>
                  <a:cubicBezTo>
                    <a:pt x="0" y="457"/>
                    <a:pt x="434" y="0"/>
                    <a:pt x="1005" y="0"/>
                  </a:cubicBezTo>
                  <a:cubicBezTo>
                    <a:pt x="1552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8083075" y="2394060"/>
              <a:ext cx="44047" cy="44552"/>
            </a:xfrm>
            <a:custGeom>
              <a:avLst/>
              <a:gdLst/>
              <a:ahLst/>
              <a:cxnLst/>
              <a:rect l="l" t="t" r="r" b="b"/>
              <a:pathLst>
                <a:path w="2009" h="2032" fill="none" extrusionOk="0">
                  <a:moveTo>
                    <a:pt x="2009" y="1005"/>
                  </a:moveTo>
                  <a:cubicBezTo>
                    <a:pt x="2009" y="1575"/>
                    <a:pt x="1552" y="2032"/>
                    <a:pt x="1005" y="2032"/>
                  </a:cubicBezTo>
                  <a:cubicBezTo>
                    <a:pt x="434" y="2032"/>
                    <a:pt x="0" y="1575"/>
                    <a:pt x="0" y="1005"/>
                  </a:cubicBezTo>
                  <a:cubicBezTo>
                    <a:pt x="0" y="457"/>
                    <a:pt x="434" y="1"/>
                    <a:pt x="1005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8183669" y="2394060"/>
              <a:ext cx="44552" cy="44552"/>
            </a:xfrm>
            <a:custGeom>
              <a:avLst/>
              <a:gdLst/>
              <a:ahLst/>
              <a:cxnLst/>
              <a:rect l="l" t="t" r="r" b="b"/>
              <a:pathLst>
                <a:path w="2032" h="2032" fill="none" extrusionOk="0">
                  <a:moveTo>
                    <a:pt x="2032" y="1005"/>
                  </a:moveTo>
                  <a:cubicBezTo>
                    <a:pt x="2032" y="1575"/>
                    <a:pt x="1575" y="2032"/>
                    <a:pt x="1005" y="2032"/>
                  </a:cubicBezTo>
                  <a:cubicBezTo>
                    <a:pt x="457" y="2032"/>
                    <a:pt x="0" y="1575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8284745" y="2394060"/>
              <a:ext cx="44069" cy="44552"/>
            </a:xfrm>
            <a:custGeom>
              <a:avLst/>
              <a:gdLst/>
              <a:ahLst/>
              <a:cxnLst/>
              <a:rect l="l" t="t" r="r" b="b"/>
              <a:pathLst>
                <a:path w="2010" h="2032" fill="none" extrusionOk="0">
                  <a:moveTo>
                    <a:pt x="2010" y="1005"/>
                  </a:moveTo>
                  <a:cubicBezTo>
                    <a:pt x="2010" y="1575"/>
                    <a:pt x="1553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10" y="457"/>
                    <a:pt x="2010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8385339" y="2394060"/>
              <a:ext cx="44574" cy="44552"/>
            </a:xfrm>
            <a:custGeom>
              <a:avLst/>
              <a:gdLst/>
              <a:ahLst/>
              <a:cxnLst/>
              <a:rect l="l" t="t" r="r" b="b"/>
              <a:pathLst>
                <a:path w="2033" h="2032" fill="none" extrusionOk="0">
                  <a:moveTo>
                    <a:pt x="2032" y="1005"/>
                  </a:moveTo>
                  <a:cubicBezTo>
                    <a:pt x="2032" y="1575"/>
                    <a:pt x="1576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8081562" y="2493645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8182660" y="2493645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8283254" y="2493645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8384352" y="2493645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4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8080575" y="2593230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5" y="1"/>
                  </a:cubicBezTo>
                  <a:cubicBezTo>
                    <a:pt x="1552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8181169" y="2593230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4" y="1"/>
                  </a:cubicBezTo>
                  <a:cubicBezTo>
                    <a:pt x="1575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8282245" y="2593230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05" y="1"/>
                  </a:cubicBezTo>
                  <a:cubicBezTo>
                    <a:pt x="1553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8382839" y="2593230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28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28" y="1"/>
                  </a:cubicBezTo>
                  <a:cubicBezTo>
                    <a:pt x="1576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818150" y="2315488"/>
            <a:ext cx="55077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206363"/>
            <a:ext cx="9144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818150" y="3746788"/>
            <a:ext cx="5507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10800000" flipH="1">
            <a:off x="-50" y="3869066"/>
            <a:ext cx="1163020" cy="1274442"/>
            <a:chOff x="-46" y="0"/>
            <a:chExt cx="1015738" cy="1113050"/>
          </a:xfrm>
        </p:grpSpPr>
        <p:sp>
          <p:nvSpPr>
            <p:cNvPr id="16" name="Google Shape;16;p3"/>
            <p:cNvSpPr/>
            <p:nvPr/>
          </p:nvSpPr>
          <p:spPr>
            <a:xfrm rot="5400000">
              <a:off x="-48702" y="48656"/>
              <a:ext cx="1113050" cy="1015738"/>
            </a:xfrm>
            <a:custGeom>
              <a:avLst/>
              <a:gdLst/>
              <a:ahLst/>
              <a:cxnLst/>
              <a:rect l="l" t="t" r="r" b="b"/>
              <a:pathLst>
                <a:path w="51951" h="47409" extrusionOk="0">
                  <a:moveTo>
                    <a:pt x="8103" y="0"/>
                  </a:moveTo>
                  <a:cubicBezTo>
                    <a:pt x="5547" y="0"/>
                    <a:pt x="3013" y="229"/>
                    <a:pt x="571" y="662"/>
                  </a:cubicBezTo>
                  <a:cubicBezTo>
                    <a:pt x="366" y="685"/>
                    <a:pt x="183" y="731"/>
                    <a:pt x="0" y="754"/>
                  </a:cubicBezTo>
                  <a:lnTo>
                    <a:pt x="0" y="47409"/>
                  </a:lnTo>
                  <a:lnTo>
                    <a:pt x="51791" y="47409"/>
                  </a:lnTo>
                  <a:cubicBezTo>
                    <a:pt x="51905" y="46244"/>
                    <a:pt x="51951" y="45035"/>
                    <a:pt x="51951" y="43848"/>
                  </a:cubicBezTo>
                  <a:cubicBezTo>
                    <a:pt x="51951" y="22209"/>
                    <a:pt x="36270" y="4223"/>
                    <a:pt x="15659" y="662"/>
                  </a:cubicBezTo>
                  <a:cubicBezTo>
                    <a:pt x="13216" y="229"/>
                    <a:pt x="10683" y="0"/>
                    <a:pt x="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5400000">
              <a:off x="-48695" y="48667"/>
              <a:ext cx="711567" cy="614233"/>
            </a:xfrm>
            <a:custGeom>
              <a:avLst/>
              <a:gdLst/>
              <a:ahLst/>
              <a:cxnLst/>
              <a:rect l="l" t="t" r="r" b="b"/>
              <a:pathLst>
                <a:path w="33212" h="28669" extrusionOk="0">
                  <a:moveTo>
                    <a:pt x="8103" y="0"/>
                  </a:moveTo>
                  <a:cubicBezTo>
                    <a:pt x="5273" y="0"/>
                    <a:pt x="2534" y="479"/>
                    <a:pt x="0" y="1347"/>
                  </a:cubicBezTo>
                  <a:lnTo>
                    <a:pt x="0" y="28669"/>
                  </a:lnTo>
                  <a:lnTo>
                    <a:pt x="32960" y="28669"/>
                  </a:lnTo>
                  <a:cubicBezTo>
                    <a:pt x="33120" y="27504"/>
                    <a:pt x="33211" y="26318"/>
                    <a:pt x="33211" y="25108"/>
                  </a:cubicBezTo>
                  <a:cubicBezTo>
                    <a:pt x="33211" y="11230"/>
                    <a:pt x="21981" y="0"/>
                    <a:pt x="8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5400000">
              <a:off x="-48671" y="48656"/>
              <a:ext cx="422051" cy="324739"/>
            </a:xfrm>
            <a:custGeom>
              <a:avLst/>
              <a:gdLst/>
              <a:ahLst/>
              <a:cxnLst/>
              <a:rect l="l" t="t" r="r" b="b"/>
              <a:pathLst>
                <a:path w="19699" h="15157" extrusionOk="0">
                  <a:moveTo>
                    <a:pt x="8103" y="1"/>
                  </a:moveTo>
                  <a:cubicBezTo>
                    <a:pt x="4954" y="1"/>
                    <a:pt x="2078" y="1256"/>
                    <a:pt x="0" y="3310"/>
                  </a:cubicBezTo>
                  <a:lnTo>
                    <a:pt x="0" y="15157"/>
                  </a:lnTo>
                  <a:lnTo>
                    <a:pt x="19151" y="15157"/>
                  </a:lnTo>
                  <a:cubicBezTo>
                    <a:pt x="19516" y="14038"/>
                    <a:pt x="19699" y="12828"/>
                    <a:pt x="19699" y="11596"/>
                  </a:cubicBezTo>
                  <a:cubicBezTo>
                    <a:pt x="19699" y="5182"/>
                    <a:pt x="14517" y="1"/>
                    <a:pt x="8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5400000">
              <a:off x="611262" y="753076"/>
              <a:ext cx="195632" cy="195632"/>
            </a:xfrm>
            <a:custGeom>
              <a:avLst/>
              <a:gdLst/>
              <a:ahLst/>
              <a:cxnLst/>
              <a:rect l="l" t="t" r="r" b="b"/>
              <a:pathLst>
                <a:path w="9131" h="9131" extrusionOk="0">
                  <a:moveTo>
                    <a:pt x="4566" y="1"/>
                  </a:moveTo>
                  <a:cubicBezTo>
                    <a:pt x="2055" y="1"/>
                    <a:pt x="0" y="2055"/>
                    <a:pt x="0" y="4566"/>
                  </a:cubicBezTo>
                  <a:cubicBezTo>
                    <a:pt x="0" y="7100"/>
                    <a:pt x="2055" y="9131"/>
                    <a:pt x="4566" y="9131"/>
                  </a:cubicBezTo>
                  <a:cubicBezTo>
                    <a:pt x="7099" y="9131"/>
                    <a:pt x="9131" y="7100"/>
                    <a:pt x="9131" y="4566"/>
                  </a:cubicBezTo>
                  <a:cubicBezTo>
                    <a:pt x="9131" y="2055"/>
                    <a:pt x="7099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430889" y="3832986"/>
            <a:ext cx="498273" cy="785251"/>
            <a:chOff x="8541114" y="346361"/>
            <a:chExt cx="498273" cy="785251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8684942" y="490367"/>
              <a:ext cx="210617" cy="498273"/>
            </a:xfrm>
            <a:custGeom>
              <a:avLst/>
              <a:gdLst/>
              <a:ahLst/>
              <a:cxnLst/>
              <a:rect l="l" t="t" r="r" b="b"/>
              <a:pathLst>
                <a:path w="11414" h="27003" extrusionOk="0">
                  <a:moveTo>
                    <a:pt x="11413" y="1"/>
                  </a:moveTo>
                  <a:cubicBezTo>
                    <a:pt x="4931" y="1096"/>
                    <a:pt x="1" y="6711"/>
                    <a:pt x="1" y="13513"/>
                  </a:cubicBezTo>
                  <a:cubicBezTo>
                    <a:pt x="1" y="20292"/>
                    <a:pt x="4931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8684951" y="202524"/>
              <a:ext cx="210598" cy="498273"/>
            </a:xfrm>
            <a:custGeom>
              <a:avLst/>
              <a:gdLst/>
              <a:ahLst/>
              <a:cxnLst/>
              <a:rect l="l" t="t" r="r" b="b"/>
              <a:pathLst>
                <a:path w="11413" h="27003" extrusionOk="0">
                  <a:moveTo>
                    <a:pt x="11413" y="1"/>
                  </a:moveTo>
                  <a:cubicBezTo>
                    <a:pt x="4930" y="1096"/>
                    <a:pt x="0" y="6711"/>
                    <a:pt x="0" y="13513"/>
                  </a:cubicBezTo>
                  <a:cubicBezTo>
                    <a:pt x="0" y="20292"/>
                    <a:pt x="4930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8684942" y="777167"/>
              <a:ext cx="210617" cy="498273"/>
            </a:xfrm>
            <a:custGeom>
              <a:avLst/>
              <a:gdLst/>
              <a:ahLst/>
              <a:cxnLst/>
              <a:rect l="l" t="t" r="r" b="b"/>
              <a:pathLst>
                <a:path w="11414" h="27003" extrusionOk="0">
                  <a:moveTo>
                    <a:pt x="11413" y="1"/>
                  </a:moveTo>
                  <a:cubicBezTo>
                    <a:pt x="4931" y="1096"/>
                    <a:pt x="1" y="6711"/>
                    <a:pt x="1" y="13513"/>
                  </a:cubicBezTo>
                  <a:cubicBezTo>
                    <a:pt x="1" y="20292"/>
                    <a:pt x="4931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713100" y="344239"/>
            <a:ext cx="1938675" cy="335927"/>
            <a:chOff x="713100" y="344239"/>
            <a:chExt cx="1938675" cy="335927"/>
          </a:xfrm>
        </p:grpSpPr>
        <p:sp>
          <p:nvSpPr>
            <p:cNvPr id="25" name="Google Shape;25;p3"/>
            <p:cNvSpPr/>
            <p:nvPr/>
          </p:nvSpPr>
          <p:spPr>
            <a:xfrm>
              <a:off x="713100" y="344239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101983" y="344239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95485" y="344239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2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84" y="13308"/>
                  </a:lnTo>
                  <a:lnTo>
                    <a:pt x="11527" y="6666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879749" y="344239"/>
              <a:ext cx="387762" cy="335927"/>
            </a:xfrm>
            <a:custGeom>
              <a:avLst/>
              <a:gdLst/>
              <a:ahLst/>
              <a:cxnLst/>
              <a:rect l="l" t="t" r="r" b="b"/>
              <a:pathLst>
                <a:path w="15363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263457" y="344239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2" y="1"/>
                  </a:moveTo>
                  <a:lnTo>
                    <a:pt x="3858" y="6666"/>
                  </a:lnTo>
                  <a:lnTo>
                    <a:pt x="0" y="13308"/>
                  </a:lnTo>
                  <a:lnTo>
                    <a:pt x="15385" y="13308"/>
                  </a:lnTo>
                  <a:lnTo>
                    <a:pt x="11550" y="6666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3"/>
          <p:cNvSpPr/>
          <p:nvPr/>
        </p:nvSpPr>
        <p:spPr>
          <a:xfrm>
            <a:off x="8256750" y="0"/>
            <a:ext cx="348300" cy="132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8255738" y="2052149"/>
            <a:ext cx="350324" cy="343330"/>
            <a:chOff x="8080575" y="2294474"/>
            <a:chExt cx="350324" cy="343330"/>
          </a:xfrm>
        </p:grpSpPr>
        <p:sp>
          <p:nvSpPr>
            <p:cNvPr id="32" name="Google Shape;32;p3"/>
            <p:cNvSpPr/>
            <p:nvPr/>
          </p:nvSpPr>
          <p:spPr>
            <a:xfrm>
              <a:off x="8084061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185159" y="2294474"/>
              <a:ext cx="44069" cy="44047"/>
            </a:xfrm>
            <a:custGeom>
              <a:avLst/>
              <a:gdLst/>
              <a:ahLst/>
              <a:cxnLst/>
              <a:rect l="l" t="t" r="r" b="b"/>
              <a:pathLst>
                <a:path w="2010" h="2009" fill="none" extrusionOk="0">
                  <a:moveTo>
                    <a:pt x="2009" y="1005"/>
                  </a:moveTo>
                  <a:cubicBezTo>
                    <a:pt x="2009" y="1575"/>
                    <a:pt x="1553" y="2009"/>
                    <a:pt x="1005" y="2009"/>
                  </a:cubicBezTo>
                  <a:cubicBezTo>
                    <a:pt x="434" y="2009"/>
                    <a:pt x="1" y="1575"/>
                    <a:pt x="1" y="1005"/>
                  </a:cubicBezTo>
                  <a:cubicBezTo>
                    <a:pt x="1" y="457"/>
                    <a:pt x="434" y="0"/>
                    <a:pt x="1005" y="0"/>
                  </a:cubicBezTo>
                  <a:cubicBezTo>
                    <a:pt x="1553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285753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386852" y="2294474"/>
              <a:ext cx="44047" cy="44047"/>
            </a:xfrm>
            <a:custGeom>
              <a:avLst/>
              <a:gdLst/>
              <a:ahLst/>
              <a:cxnLst/>
              <a:rect l="l" t="t" r="r" b="b"/>
              <a:pathLst>
                <a:path w="2009" h="2009" fill="none" extrusionOk="0">
                  <a:moveTo>
                    <a:pt x="2009" y="1005"/>
                  </a:moveTo>
                  <a:cubicBezTo>
                    <a:pt x="2009" y="1575"/>
                    <a:pt x="1552" y="2009"/>
                    <a:pt x="1005" y="2009"/>
                  </a:cubicBezTo>
                  <a:cubicBezTo>
                    <a:pt x="434" y="2009"/>
                    <a:pt x="0" y="1575"/>
                    <a:pt x="0" y="1005"/>
                  </a:cubicBezTo>
                  <a:cubicBezTo>
                    <a:pt x="0" y="457"/>
                    <a:pt x="434" y="0"/>
                    <a:pt x="1005" y="0"/>
                  </a:cubicBezTo>
                  <a:cubicBezTo>
                    <a:pt x="1552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083075" y="2394060"/>
              <a:ext cx="44047" cy="44552"/>
            </a:xfrm>
            <a:custGeom>
              <a:avLst/>
              <a:gdLst/>
              <a:ahLst/>
              <a:cxnLst/>
              <a:rect l="l" t="t" r="r" b="b"/>
              <a:pathLst>
                <a:path w="2009" h="2032" fill="none" extrusionOk="0">
                  <a:moveTo>
                    <a:pt x="2009" y="1005"/>
                  </a:moveTo>
                  <a:cubicBezTo>
                    <a:pt x="2009" y="1575"/>
                    <a:pt x="1552" y="2032"/>
                    <a:pt x="1005" y="2032"/>
                  </a:cubicBezTo>
                  <a:cubicBezTo>
                    <a:pt x="434" y="2032"/>
                    <a:pt x="0" y="1575"/>
                    <a:pt x="0" y="1005"/>
                  </a:cubicBezTo>
                  <a:cubicBezTo>
                    <a:pt x="0" y="457"/>
                    <a:pt x="434" y="1"/>
                    <a:pt x="1005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183669" y="2394060"/>
              <a:ext cx="44552" cy="44552"/>
            </a:xfrm>
            <a:custGeom>
              <a:avLst/>
              <a:gdLst/>
              <a:ahLst/>
              <a:cxnLst/>
              <a:rect l="l" t="t" r="r" b="b"/>
              <a:pathLst>
                <a:path w="2032" h="2032" fill="none" extrusionOk="0">
                  <a:moveTo>
                    <a:pt x="2032" y="1005"/>
                  </a:moveTo>
                  <a:cubicBezTo>
                    <a:pt x="2032" y="1575"/>
                    <a:pt x="1575" y="2032"/>
                    <a:pt x="1005" y="2032"/>
                  </a:cubicBezTo>
                  <a:cubicBezTo>
                    <a:pt x="457" y="2032"/>
                    <a:pt x="0" y="1575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284745" y="2394060"/>
              <a:ext cx="44069" cy="44552"/>
            </a:xfrm>
            <a:custGeom>
              <a:avLst/>
              <a:gdLst/>
              <a:ahLst/>
              <a:cxnLst/>
              <a:rect l="l" t="t" r="r" b="b"/>
              <a:pathLst>
                <a:path w="2010" h="2032" fill="none" extrusionOk="0">
                  <a:moveTo>
                    <a:pt x="2010" y="1005"/>
                  </a:moveTo>
                  <a:cubicBezTo>
                    <a:pt x="2010" y="1575"/>
                    <a:pt x="1553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10" y="457"/>
                    <a:pt x="2010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385339" y="2394060"/>
              <a:ext cx="44574" cy="44552"/>
            </a:xfrm>
            <a:custGeom>
              <a:avLst/>
              <a:gdLst/>
              <a:ahLst/>
              <a:cxnLst/>
              <a:rect l="l" t="t" r="r" b="b"/>
              <a:pathLst>
                <a:path w="2033" h="2032" fill="none" extrusionOk="0">
                  <a:moveTo>
                    <a:pt x="2032" y="1005"/>
                  </a:moveTo>
                  <a:cubicBezTo>
                    <a:pt x="2032" y="1575"/>
                    <a:pt x="1576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081562" y="2493645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182660" y="2493645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283254" y="2493645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384352" y="2493645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4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080575" y="2593230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5" y="1"/>
                  </a:cubicBezTo>
                  <a:cubicBezTo>
                    <a:pt x="1552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181169" y="2593230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4" y="1"/>
                  </a:cubicBezTo>
                  <a:cubicBezTo>
                    <a:pt x="1575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282245" y="2593230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05" y="1"/>
                  </a:cubicBezTo>
                  <a:cubicBezTo>
                    <a:pt x="1553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382839" y="2593230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28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28" y="1"/>
                  </a:cubicBezTo>
                  <a:cubicBezTo>
                    <a:pt x="1576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/>
          <p:nvPr/>
        </p:nvSpPr>
        <p:spPr>
          <a:xfrm flipH="1">
            <a:off x="8256805" y="1162268"/>
            <a:ext cx="348168" cy="348168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5400000">
            <a:off x="359422" y="2650715"/>
            <a:ext cx="366767" cy="366752"/>
          </a:xfrm>
          <a:custGeom>
            <a:avLst/>
            <a:gdLst/>
            <a:ahLst/>
            <a:cxnLst/>
            <a:rect l="l" t="t" r="r" b="b"/>
            <a:pathLst>
              <a:path w="24607" h="24606" extrusionOk="0">
                <a:moveTo>
                  <a:pt x="12303" y="0"/>
                </a:moveTo>
                <a:cubicBezTo>
                  <a:pt x="5524" y="0"/>
                  <a:pt x="0" y="5547"/>
                  <a:pt x="0" y="12303"/>
                </a:cubicBezTo>
                <a:cubicBezTo>
                  <a:pt x="0" y="19082"/>
                  <a:pt x="5524" y="24606"/>
                  <a:pt x="12303" y="24606"/>
                </a:cubicBezTo>
                <a:cubicBezTo>
                  <a:pt x="19060" y="24606"/>
                  <a:pt x="24606" y="19082"/>
                  <a:pt x="24606" y="12303"/>
                </a:cubicBezTo>
                <a:cubicBezTo>
                  <a:pt x="24606" y="5547"/>
                  <a:pt x="19060" y="0"/>
                  <a:pt x="123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5400000">
            <a:off x="359422" y="2126040"/>
            <a:ext cx="366767" cy="366752"/>
          </a:xfrm>
          <a:custGeom>
            <a:avLst/>
            <a:gdLst/>
            <a:ahLst/>
            <a:cxnLst/>
            <a:rect l="l" t="t" r="r" b="b"/>
            <a:pathLst>
              <a:path w="24607" h="24606" extrusionOk="0">
                <a:moveTo>
                  <a:pt x="12303" y="0"/>
                </a:moveTo>
                <a:cubicBezTo>
                  <a:pt x="5524" y="0"/>
                  <a:pt x="0" y="5547"/>
                  <a:pt x="0" y="12303"/>
                </a:cubicBezTo>
                <a:cubicBezTo>
                  <a:pt x="0" y="19082"/>
                  <a:pt x="5524" y="24606"/>
                  <a:pt x="12303" y="24606"/>
                </a:cubicBezTo>
                <a:cubicBezTo>
                  <a:pt x="19060" y="24606"/>
                  <a:pt x="24606" y="19082"/>
                  <a:pt x="24606" y="12303"/>
                </a:cubicBezTo>
                <a:cubicBezTo>
                  <a:pt x="24606" y="5547"/>
                  <a:pt x="19060" y="0"/>
                  <a:pt x="123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6167009" y="448031"/>
            <a:ext cx="1344462" cy="182724"/>
          </a:xfrm>
          <a:custGeom>
            <a:avLst/>
            <a:gdLst/>
            <a:ahLst/>
            <a:cxnLst/>
            <a:rect l="l" t="t" r="r" b="b"/>
            <a:pathLst>
              <a:path w="31409" h="4269" fill="none" extrusionOk="0">
                <a:moveTo>
                  <a:pt x="1" y="0"/>
                </a:moveTo>
                <a:lnTo>
                  <a:pt x="4041" y="4155"/>
                </a:lnTo>
                <a:lnTo>
                  <a:pt x="8309" y="114"/>
                </a:lnTo>
                <a:lnTo>
                  <a:pt x="12327" y="4155"/>
                </a:lnTo>
                <a:lnTo>
                  <a:pt x="16184" y="411"/>
                </a:lnTo>
                <a:lnTo>
                  <a:pt x="20270" y="4269"/>
                </a:lnTo>
                <a:lnTo>
                  <a:pt x="23945" y="480"/>
                </a:lnTo>
                <a:lnTo>
                  <a:pt x="27437" y="4200"/>
                </a:lnTo>
                <a:lnTo>
                  <a:pt x="31409" y="343"/>
                </a:lnTo>
              </a:path>
            </a:pathLst>
          </a:custGeom>
          <a:noFill/>
          <a:ln w="28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>
            <a:off x="3573650" y="4612477"/>
            <a:ext cx="1996675" cy="171200"/>
            <a:chOff x="997050" y="4801925"/>
            <a:chExt cx="1996675" cy="171200"/>
          </a:xfrm>
        </p:grpSpPr>
        <p:sp>
          <p:nvSpPr>
            <p:cNvPr id="53" name="Google Shape;53;p3"/>
            <p:cNvSpPr/>
            <p:nvPr/>
          </p:nvSpPr>
          <p:spPr>
            <a:xfrm>
              <a:off x="9970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3012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605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53" y="0"/>
                    <a:pt x="0" y="1552"/>
                    <a:pt x="0" y="3424"/>
                  </a:cubicBezTo>
                  <a:cubicBezTo>
                    <a:pt x="0" y="5318"/>
                    <a:pt x="1553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91007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296" y="6848"/>
                    <a:pt x="6848" y="5318"/>
                    <a:pt x="6848" y="3424"/>
                  </a:cubicBezTo>
                  <a:cubicBezTo>
                    <a:pt x="6848" y="1552"/>
                    <a:pt x="5296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21422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318" y="6848"/>
                    <a:pt x="6848" y="5318"/>
                    <a:pt x="6848" y="3424"/>
                  </a:cubicBezTo>
                  <a:cubicBezTo>
                    <a:pt x="6848" y="1552"/>
                    <a:pt x="5318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518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5" y="6848"/>
                  </a:cubicBezTo>
                  <a:cubicBezTo>
                    <a:pt x="5319" y="6848"/>
                    <a:pt x="6849" y="5318"/>
                    <a:pt x="6849" y="3424"/>
                  </a:cubicBezTo>
                  <a:cubicBezTo>
                    <a:pt x="6849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8225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53" y="0"/>
                    <a:pt x="1" y="1552"/>
                    <a:pt x="1" y="3424"/>
                  </a:cubicBezTo>
                  <a:cubicBezTo>
                    <a:pt x="1" y="5318"/>
                    <a:pt x="1553" y="6848"/>
                    <a:pt x="3425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20000" y="118770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63" name="Google Shape;63;p4"/>
          <p:cNvGrpSpPr/>
          <p:nvPr/>
        </p:nvGrpSpPr>
        <p:grpSpPr>
          <a:xfrm rot="10800000" flipH="1">
            <a:off x="6750853" y="4604100"/>
            <a:ext cx="1673330" cy="236813"/>
            <a:chOff x="6750853" y="4604100"/>
            <a:chExt cx="1673330" cy="236813"/>
          </a:xfrm>
        </p:grpSpPr>
        <p:sp>
          <p:nvSpPr>
            <p:cNvPr id="64" name="Google Shape;64;p4"/>
            <p:cNvSpPr/>
            <p:nvPr/>
          </p:nvSpPr>
          <p:spPr>
            <a:xfrm>
              <a:off x="6750853" y="4604100"/>
              <a:ext cx="1673330" cy="236813"/>
            </a:xfrm>
            <a:custGeom>
              <a:avLst/>
              <a:gdLst/>
              <a:ahLst/>
              <a:cxnLst/>
              <a:rect l="l" t="t" r="r" b="b"/>
              <a:pathLst>
                <a:path w="108923" h="15415" extrusionOk="0">
                  <a:moveTo>
                    <a:pt x="19179" y="1"/>
                  </a:moveTo>
                  <a:cubicBezTo>
                    <a:pt x="14356" y="1"/>
                    <a:pt x="9815" y="2023"/>
                    <a:pt x="6300" y="5737"/>
                  </a:cubicBezTo>
                  <a:cubicBezTo>
                    <a:pt x="5090" y="7038"/>
                    <a:pt x="3881" y="8339"/>
                    <a:pt x="2671" y="9640"/>
                  </a:cubicBezTo>
                  <a:cubicBezTo>
                    <a:pt x="2078" y="10279"/>
                    <a:pt x="1484" y="10918"/>
                    <a:pt x="868" y="11557"/>
                  </a:cubicBezTo>
                  <a:cubicBezTo>
                    <a:pt x="0" y="12493"/>
                    <a:pt x="69" y="13931"/>
                    <a:pt x="982" y="14798"/>
                  </a:cubicBezTo>
                  <a:cubicBezTo>
                    <a:pt x="1438" y="15209"/>
                    <a:pt x="1986" y="15414"/>
                    <a:pt x="2557" y="15414"/>
                  </a:cubicBezTo>
                  <a:cubicBezTo>
                    <a:pt x="3173" y="15414"/>
                    <a:pt x="3767" y="15186"/>
                    <a:pt x="4223" y="14684"/>
                  </a:cubicBezTo>
                  <a:cubicBezTo>
                    <a:pt x="4839" y="14045"/>
                    <a:pt x="5433" y="13406"/>
                    <a:pt x="6026" y="12767"/>
                  </a:cubicBezTo>
                  <a:cubicBezTo>
                    <a:pt x="7236" y="11466"/>
                    <a:pt x="8446" y="10165"/>
                    <a:pt x="9656" y="8886"/>
                  </a:cubicBezTo>
                  <a:cubicBezTo>
                    <a:pt x="12255" y="6111"/>
                    <a:pt x="15620" y="4589"/>
                    <a:pt x="19135" y="4589"/>
                  </a:cubicBezTo>
                  <a:cubicBezTo>
                    <a:pt x="19262" y="4589"/>
                    <a:pt x="19389" y="4591"/>
                    <a:pt x="19516" y="4595"/>
                  </a:cubicBezTo>
                  <a:cubicBezTo>
                    <a:pt x="23054" y="4687"/>
                    <a:pt x="26158" y="6216"/>
                    <a:pt x="29240" y="9411"/>
                  </a:cubicBezTo>
                  <a:cubicBezTo>
                    <a:pt x="31530" y="11815"/>
                    <a:pt x="34531" y="14929"/>
                    <a:pt x="38853" y="14929"/>
                  </a:cubicBezTo>
                  <a:cubicBezTo>
                    <a:pt x="39785" y="14929"/>
                    <a:pt x="40778" y="14784"/>
                    <a:pt x="41839" y="14456"/>
                  </a:cubicBezTo>
                  <a:cubicBezTo>
                    <a:pt x="44487" y="13657"/>
                    <a:pt x="46336" y="11785"/>
                    <a:pt x="47956" y="10142"/>
                  </a:cubicBezTo>
                  <a:cubicBezTo>
                    <a:pt x="48892" y="9206"/>
                    <a:pt x="49760" y="8339"/>
                    <a:pt x="50673" y="7700"/>
                  </a:cubicBezTo>
                  <a:cubicBezTo>
                    <a:pt x="52601" y="6414"/>
                    <a:pt x="54876" y="5762"/>
                    <a:pt x="57154" y="5762"/>
                  </a:cubicBezTo>
                  <a:cubicBezTo>
                    <a:pt x="59003" y="5762"/>
                    <a:pt x="60852" y="6191"/>
                    <a:pt x="62519" y="7060"/>
                  </a:cubicBezTo>
                  <a:cubicBezTo>
                    <a:pt x="63888" y="7791"/>
                    <a:pt x="65053" y="8841"/>
                    <a:pt x="66354" y="10210"/>
                  </a:cubicBezTo>
                  <a:cubicBezTo>
                    <a:pt x="66605" y="10461"/>
                    <a:pt x="66833" y="10712"/>
                    <a:pt x="67084" y="10986"/>
                  </a:cubicBezTo>
                  <a:cubicBezTo>
                    <a:pt x="67997" y="11991"/>
                    <a:pt x="69024" y="13132"/>
                    <a:pt x="70394" y="13908"/>
                  </a:cubicBezTo>
                  <a:cubicBezTo>
                    <a:pt x="71747" y="14670"/>
                    <a:pt x="73014" y="14982"/>
                    <a:pt x="74193" y="14982"/>
                  </a:cubicBezTo>
                  <a:cubicBezTo>
                    <a:pt x="77607" y="14982"/>
                    <a:pt x="80289" y="12367"/>
                    <a:pt x="82240" y="10484"/>
                  </a:cubicBezTo>
                  <a:lnTo>
                    <a:pt x="82719" y="10028"/>
                  </a:lnTo>
                  <a:cubicBezTo>
                    <a:pt x="85344" y="7494"/>
                    <a:pt x="87809" y="5371"/>
                    <a:pt x="91393" y="5166"/>
                  </a:cubicBezTo>
                  <a:cubicBezTo>
                    <a:pt x="91583" y="5155"/>
                    <a:pt x="91772" y="5150"/>
                    <a:pt x="91960" y="5150"/>
                  </a:cubicBezTo>
                  <a:cubicBezTo>
                    <a:pt x="95777" y="5150"/>
                    <a:pt x="99265" y="7361"/>
                    <a:pt x="102920" y="12059"/>
                  </a:cubicBezTo>
                  <a:cubicBezTo>
                    <a:pt x="103376" y="12630"/>
                    <a:pt x="103878" y="13337"/>
                    <a:pt x="104244" y="14045"/>
                  </a:cubicBezTo>
                  <a:cubicBezTo>
                    <a:pt x="104648" y="14853"/>
                    <a:pt x="105452" y="15318"/>
                    <a:pt x="106292" y="15318"/>
                  </a:cubicBezTo>
                  <a:cubicBezTo>
                    <a:pt x="106639" y="15318"/>
                    <a:pt x="106992" y="15239"/>
                    <a:pt x="107325" y="15072"/>
                  </a:cubicBezTo>
                  <a:cubicBezTo>
                    <a:pt x="108466" y="14524"/>
                    <a:pt x="108923" y="13132"/>
                    <a:pt x="108352" y="12014"/>
                  </a:cubicBezTo>
                  <a:cubicBezTo>
                    <a:pt x="107804" y="10918"/>
                    <a:pt x="107097" y="9959"/>
                    <a:pt x="106549" y="9229"/>
                  </a:cubicBezTo>
                  <a:cubicBezTo>
                    <a:pt x="103606" y="5473"/>
                    <a:pt x="98951" y="555"/>
                    <a:pt x="91954" y="555"/>
                  </a:cubicBezTo>
                  <a:cubicBezTo>
                    <a:pt x="91679" y="555"/>
                    <a:pt x="91401" y="563"/>
                    <a:pt x="91119" y="578"/>
                  </a:cubicBezTo>
                  <a:cubicBezTo>
                    <a:pt x="85983" y="875"/>
                    <a:pt x="82582" y="3774"/>
                    <a:pt x="79524" y="6718"/>
                  </a:cubicBezTo>
                  <a:lnTo>
                    <a:pt x="79044" y="7197"/>
                  </a:lnTo>
                  <a:cubicBezTo>
                    <a:pt x="76952" y="9240"/>
                    <a:pt x="75596" y="10374"/>
                    <a:pt x="74211" y="10374"/>
                  </a:cubicBezTo>
                  <a:cubicBezTo>
                    <a:pt x="73708" y="10374"/>
                    <a:pt x="73201" y="10224"/>
                    <a:pt x="72653" y="9914"/>
                  </a:cubicBezTo>
                  <a:cubicBezTo>
                    <a:pt x="71923" y="9503"/>
                    <a:pt x="71193" y="8681"/>
                    <a:pt x="70485" y="7905"/>
                  </a:cubicBezTo>
                  <a:cubicBezTo>
                    <a:pt x="70211" y="7608"/>
                    <a:pt x="69937" y="7289"/>
                    <a:pt x="69663" y="7015"/>
                  </a:cubicBezTo>
                  <a:cubicBezTo>
                    <a:pt x="68248" y="5554"/>
                    <a:pt x="66673" y="4070"/>
                    <a:pt x="64642" y="2998"/>
                  </a:cubicBezTo>
                  <a:cubicBezTo>
                    <a:pt x="62327" y="1784"/>
                    <a:pt x="59754" y="1186"/>
                    <a:pt x="57181" y="1186"/>
                  </a:cubicBezTo>
                  <a:cubicBezTo>
                    <a:pt x="53993" y="1186"/>
                    <a:pt x="50806" y="2104"/>
                    <a:pt x="48116" y="3911"/>
                  </a:cubicBezTo>
                  <a:cubicBezTo>
                    <a:pt x="46815" y="4778"/>
                    <a:pt x="45742" y="5874"/>
                    <a:pt x="44715" y="6901"/>
                  </a:cubicBezTo>
                  <a:cubicBezTo>
                    <a:pt x="43323" y="8293"/>
                    <a:pt x="42022" y="9617"/>
                    <a:pt x="40493" y="10073"/>
                  </a:cubicBezTo>
                  <a:cubicBezTo>
                    <a:pt x="39929" y="10250"/>
                    <a:pt x="39401" y="10334"/>
                    <a:pt x="38898" y="10334"/>
                  </a:cubicBezTo>
                  <a:cubicBezTo>
                    <a:pt x="36670" y="10334"/>
                    <a:pt x="34910" y="8696"/>
                    <a:pt x="32526" y="6239"/>
                  </a:cubicBezTo>
                  <a:cubicBezTo>
                    <a:pt x="28623" y="2176"/>
                    <a:pt x="24401" y="144"/>
                    <a:pt x="19653" y="7"/>
                  </a:cubicBezTo>
                  <a:cubicBezTo>
                    <a:pt x="19495" y="3"/>
                    <a:pt x="19337" y="1"/>
                    <a:pt x="19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358118" y="4612610"/>
              <a:ext cx="1066004" cy="226812"/>
            </a:xfrm>
            <a:custGeom>
              <a:avLst/>
              <a:gdLst/>
              <a:ahLst/>
              <a:cxnLst/>
              <a:rect l="l" t="t" r="r" b="b"/>
              <a:pathLst>
                <a:path w="69390" h="14764" extrusionOk="0">
                  <a:moveTo>
                    <a:pt x="52421" y="1"/>
                  </a:moveTo>
                  <a:cubicBezTo>
                    <a:pt x="52146" y="1"/>
                    <a:pt x="51868" y="9"/>
                    <a:pt x="51586" y="24"/>
                  </a:cubicBezTo>
                  <a:cubicBezTo>
                    <a:pt x="46450" y="321"/>
                    <a:pt x="43049" y="3220"/>
                    <a:pt x="39991" y="6164"/>
                  </a:cubicBezTo>
                  <a:lnTo>
                    <a:pt x="39511" y="6643"/>
                  </a:lnTo>
                  <a:cubicBezTo>
                    <a:pt x="37419" y="8686"/>
                    <a:pt x="36063" y="9820"/>
                    <a:pt x="34678" y="9820"/>
                  </a:cubicBezTo>
                  <a:cubicBezTo>
                    <a:pt x="34175" y="9820"/>
                    <a:pt x="33668" y="9670"/>
                    <a:pt x="33120" y="9360"/>
                  </a:cubicBezTo>
                  <a:cubicBezTo>
                    <a:pt x="32390" y="8949"/>
                    <a:pt x="31660" y="8127"/>
                    <a:pt x="30952" y="7351"/>
                  </a:cubicBezTo>
                  <a:cubicBezTo>
                    <a:pt x="30678" y="7054"/>
                    <a:pt x="30404" y="6735"/>
                    <a:pt x="30130" y="6461"/>
                  </a:cubicBezTo>
                  <a:cubicBezTo>
                    <a:pt x="28715" y="5000"/>
                    <a:pt x="27140" y="3516"/>
                    <a:pt x="25109" y="2444"/>
                  </a:cubicBezTo>
                  <a:cubicBezTo>
                    <a:pt x="22794" y="1230"/>
                    <a:pt x="20221" y="632"/>
                    <a:pt x="17648" y="632"/>
                  </a:cubicBezTo>
                  <a:cubicBezTo>
                    <a:pt x="14460" y="632"/>
                    <a:pt x="11273" y="1550"/>
                    <a:pt x="8583" y="3357"/>
                  </a:cubicBezTo>
                  <a:cubicBezTo>
                    <a:pt x="7282" y="4224"/>
                    <a:pt x="6209" y="5320"/>
                    <a:pt x="5182" y="6347"/>
                  </a:cubicBezTo>
                  <a:cubicBezTo>
                    <a:pt x="3790" y="7739"/>
                    <a:pt x="2489" y="9063"/>
                    <a:pt x="960" y="9519"/>
                  </a:cubicBezTo>
                  <a:cubicBezTo>
                    <a:pt x="617" y="9634"/>
                    <a:pt x="320" y="9702"/>
                    <a:pt x="1" y="9725"/>
                  </a:cubicBezTo>
                  <a:lnTo>
                    <a:pt x="1" y="14358"/>
                  </a:lnTo>
                  <a:cubicBezTo>
                    <a:pt x="731" y="14290"/>
                    <a:pt x="1507" y="14153"/>
                    <a:pt x="2306" y="13902"/>
                  </a:cubicBezTo>
                  <a:cubicBezTo>
                    <a:pt x="4954" y="13103"/>
                    <a:pt x="6803" y="11231"/>
                    <a:pt x="8423" y="9588"/>
                  </a:cubicBezTo>
                  <a:cubicBezTo>
                    <a:pt x="9359" y="8652"/>
                    <a:pt x="10227" y="7785"/>
                    <a:pt x="11140" y="7146"/>
                  </a:cubicBezTo>
                  <a:cubicBezTo>
                    <a:pt x="13068" y="5860"/>
                    <a:pt x="15343" y="5208"/>
                    <a:pt x="17621" y="5208"/>
                  </a:cubicBezTo>
                  <a:cubicBezTo>
                    <a:pt x="19470" y="5208"/>
                    <a:pt x="21319" y="5637"/>
                    <a:pt x="22986" y="6506"/>
                  </a:cubicBezTo>
                  <a:cubicBezTo>
                    <a:pt x="24355" y="7237"/>
                    <a:pt x="25520" y="8287"/>
                    <a:pt x="26821" y="9656"/>
                  </a:cubicBezTo>
                  <a:cubicBezTo>
                    <a:pt x="27072" y="9907"/>
                    <a:pt x="27300" y="10158"/>
                    <a:pt x="27551" y="10432"/>
                  </a:cubicBezTo>
                  <a:cubicBezTo>
                    <a:pt x="28464" y="11437"/>
                    <a:pt x="29491" y="12578"/>
                    <a:pt x="30861" y="13354"/>
                  </a:cubicBezTo>
                  <a:cubicBezTo>
                    <a:pt x="32214" y="14116"/>
                    <a:pt x="33481" y="14428"/>
                    <a:pt x="34660" y="14428"/>
                  </a:cubicBezTo>
                  <a:cubicBezTo>
                    <a:pt x="38074" y="14428"/>
                    <a:pt x="40756" y="11813"/>
                    <a:pt x="42707" y="9930"/>
                  </a:cubicBezTo>
                  <a:lnTo>
                    <a:pt x="43186" y="9474"/>
                  </a:lnTo>
                  <a:cubicBezTo>
                    <a:pt x="45811" y="6940"/>
                    <a:pt x="48276" y="4817"/>
                    <a:pt x="51860" y="4612"/>
                  </a:cubicBezTo>
                  <a:cubicBezTo>
                    <a:pt x="52050" y="4601"/>
                    <a:pt x="52239" y="4596"/>
                    <a:pt x="52427" y="4596"/>
                  </a:cubicBezTo>
                  <a:cubicBezTo>
                    <a:pt x="56244" y="4596"/>
                    <a:pt x="59732" y="6807"/>
                    <a:pt x="63387" y="11505"/>
                  </a:cubicBezTo>
                  <a:cubicBezTo>
                    <a:pt x="63843" y="12076"/>
                    <a:pt x="64345" y="12783"/>
                    <a:pt x="64711" y="13491"/>
                  </a:cubicBezTo>
                  <a:cubicBezTo>
                    <a:pt x="65115" y="14299"/>
                    <a:pt x="65919" y="14764"/>
                    <a:pt x="66759" y="14764"/>
                  </a:cubicBezTo>
                  <a:cubicBezTo>
                    <a:pt x="67106" y="14764"/>
                    <a:pt x="67459" y="14685"/>
                    <a:pt x="67792" y="14518"/>
                  </a:cubicBezTo>
                  <a:cubicBezTo>
                    <a:pt x="68933" y="13970"/>
                    <a:pt x="69390" y="12578"/>
                    <a:pt x="68819" y="11460"/>
                  </a:cubicBezTo>
                  <a:cubicBezTo>
                    <a:pt x="68271" y="10364"/>
                    <a:pt x="67564" y="9405"/>
                    <a:pt x="67016" y="8675"/>
                  </a:cubicBezTo>
                  <a:cubicBezTo>
                    <a:pt x="64073" y="4919"/>
                    <a:pt x="59418" y="1"/>
                    <a:pt x="52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7894217" y="4612610"/>
              <a:ext cx="529853" cy="226812"/>
            </a:xfrm>
            <a:custGeom>
              <a:avLst/>
              <a:gdLst/>
              <a:ahLst/>
              <a:cxnLst/>
              <a:rect l="l" t="t" r="r" b="b"/>
              <a:pathLst>
                <a:path w="34490" h="14764" extrusionOk="0">
                  <a:moveTo>
                    <a:pt x="17521" y="1"/>
                  </a:moveTo>
                  <a:cubicBezTo>
                    <a:pt x="17246" y="1"/>
                    <a:pt x="16968" y="9"/>
                    <a:pt x="16686" y="24"/>
                  </a:cubicBezTo>
                  <a:cubicBezTo>
                    <a:pt x="11550" y="321"/>
                    <a:pt x="8149" y="3220"/>
                    <a:pt x="5091" y="6164"/>
                  </a:cubicBezTo>
                  <a:lnTo>
                    <a:pt x="4611" y="6643"/>
                  </a:lnTo>
                  <a:cubicBezTo>
                    <a:pt x="2626" y="8561"/>
                    <a:pt x="1325" y="9679"/>
                    <a:pt x="1" y="9793"/>
                  </a:cubicBezTo>
                  <a:lnTo>
                    <a:pt x="1" y="14427"/>
                  </a:lnTo>
                  <a:cubicBezTo>
                    <a:pt x="3310" y="14313"/>
                    <a:pt x="5912" y="11779"/>
                    <a:pt x="7807" y="9930"/>
                  </a:cubicBezTo>
                  <a:lnTo>
                    <a:pt x="8286" y="9474"/>
                  </a:lnTo>
                  <a:cubicBezTo>
                    <a:pt x="10911" y="6940"/>
                    <a:pt x="13376" y="4817"/>
                    <a:pt x="16960" y="4612"/>
                  </a:cubicBezTo>
                  <a:cubicBezTo>
                    <a:pt x="17150" y="4601"/>
                    <a:pt x="17339" y="4596"/>
                    <a:pt x="17527" y="4596"/>
                  </a:cubicBezTo>
                  <a:cubicBezTo>
                    <a:pt x="21344" y="4596"/>
                    <a:pt x="24832" y="6807"/>
                    <a:pt x="28487" y="11505"/>
                  </a:cubicBezTo>
                  <a:cubicBezTo>
                    <a:pt x="28943" y="12076"/>
                    <a:pt x="29445" y="12783"/>
                    <a:pt x="29811" y="13491"/>
                  </a:cubicBezTo>
                  <a:cubicBezTo>
                    <a:pt x="30215" y="14299"/>
                    <a:pt x="31019" y="14764"/>
                    <a:pt x="31859" y="14764"/>
                  </a:cubicBezTo>
                  <a:cubicBezTo>
                    <a:pt x="32206" y="14764"/>
                    <a:pt x="32559" y="14685"/>
                    <a:pt x="32892" y="14518"/>
                  </a:cubicBezTo>
                  <a:cubicBezTo>
                    <a:pt x="34033" y="13970"/>
                    <a:pt x="34490" y="12578"/>
                    <a:pt x="33919" y="11460"/>
                  </a:cubicBezTo>
                  <a:cubicBezTo>
                    <a:pt x="33371" y="10364"/>
                    <a:pt x="32664" y="9405"/>
                    <a:pt x="32116" y="8675"/>
                  </a:cubicBezTo>
                  <a:cubicBezTo>
                    <a:pt x="29173" y="4919"/>
                    <a:pt x="24518" y="1"/>
                    <a:pt x="17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4"/>
          <p:cNvGrpSpPr/>
          <p:nvPr/>
        </p:nvGrpSpPr>
        <p:grpSpPr>
          <a:xfrm flipH="1">
            <a:off x="167374" y="341037"/>
            <a:ext cx="362744" cy="1703422"/>
            <a:chOff x="5155388" y="1108750"/>
            <a:chExt cx="278263" cy="1306606"/>
          </a:xfrm>
        </p:grpSpPr>
        <p:sp>
          <p:nvSpPr>
            <p:cNvPr id="68" name="Google Shape;68;p4"/>
            <p:cNvSpPr/>
            <p:nvPr/>
          </p:nvSpPr>
          <p:spPr>
            <a:xfrm>
              <a:off x="5155388" y="1481605"/>
              <a:ext cx="278263" cy="209807"/>
            </a:xfrm>
            <a:custGeom>
              <a:avLst/>
              <a:gdLst/>
              <a:ahLst/>
              <a:cxnLst/>
              <a:rect l="l" t="t" r="r" b="b"/>
              <a:pathLst>
                <a:path w="10204" h="7693" extrusionOk="0">
                  <a:moveTo>
                    <a:pt x="1" y="1"/>
                  </a:moveTo>
                  <a:lnTo>
                    <a:pt x="2557" y="3858"/>
                  </a:lnTo>
                  <a:lnTo>
                    <a:pt x="5114" y="7693"/>
                  </a:lnTo>
                  <a:lnTo>
                    <a:pt x="7647" y="3858"/>
                  </a:lnTo>
                  <a:lnTo>
                    <a:pt x="10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155388" y="1694485"/>
              <a:ext cx="278263" cy="209807"/>
            </a:xfrm>
            <a:custGeom>
              <a:avLst/>
              <a:gdLst/>
              <a:ahLst/>
              <a:cxnLst/>
              <a:rect l="l" t="t" r="r" b="b"/>
              <a:pathLst>
                <a:path w="10204" h="7693" extrusionOk="0">
                  <a:moveTo>
                    <a:pt x="1" y="1"/>
                  </a:moveTo>
                  <a:lnTo>
                    <a:pt x="2557" y="3836"/>
                  </a:lnTo>
                  <a:lnTo>
                    <a:pt x="5114" y="7693"/>
                  </a:lnTo>
                  <a:lnTo>
                    <a:pt x="7647" y="3836"/>
                  </a:lnTo>
                  <a:lnTo>
                    <a:pt x="10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155388" y="1901148"/>
              <a:ext cx="278263" cy="209807"/>
            </a:xfrm>
            <a:custGeom>
              <a:avLst/>
              <a:gdLst/>
              <a:ahLst/>
              <a:cxnLst/>
              <a:rect l="l" t="t" r="r" b="b"/>
              <a:pathLst>
                <a:path w="10204" h="7693" extrusionOk="0">
                  <a:moveTo>
                    <a:pt x="1" y="1"/>
                  </a:moveTo>
                  <a:lnTo>
                    <a:pt x="2557" y="3858"/>
                  </a:lnTo>
                  <a:lnTo>
                    <a:pt x="5114" y="7693"/>
                  </a:lnTo>
                  <a:lnTo>
                    <a:pt x="7647" y="3858"/>
                  </a:lnTo>
                  <a:lnTo>
                    <a:pt x="10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222011" y="2270293"/>
              <a:ext cx="145049" cy="145062"/>
            </a:xfrm>
            <a:custGeom>
              <a:avLst/>
              <a:gdLst/>
              <a:ahLst/>
              <a:cxnLst/>
              <a:rect l="l" t="t" r="r" b="b"/>
              <a:pathLst>
                <a:path w="5319" h="5319" extrusionOk="0">
                  <a:moveTo>
                    <a:pt x="2671" y="0"/>
                  </a:moveTo>
                  <a:cubicBezTo>
                    <a:pt x="1187" y="0"/>
                    <a:pt x="0" y="1187"/>
                    <a:pt x="0" y="2648"/>
                  </a:cubicBezTo>
                  <a:cubicBezTo>
                    <a:pt x="0" y="4132"/>
                    <a:pt x="1187" y="5319"/>
                    <a:pt x="2671" y="5319"/>
                  </a:cubicBezTo>
                  <a:cubicBezTo>
                    <a:pt x="4132" y="5319"/>
                    <a:pt x="5319" y="4132"/>
                    <a:pt x="5319" y="2648"/>
                  </a:cubicBezTo>
                  <a:cubicBezTo>
                    <a:pt x="5319" y="1187"/>
                    <a:pt x="4132" y="0"/>
                    <a:pt x="2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222011" y="1108750"/>
              <a:ext cx="145049" cy="145062"/>
            </a:xfrm>
            <a:custGeom>
              <a:avLst/>
              <a:gdLst/>
              <a:ahLst/>
              <a:cxnLst/>
              <a:rect l="l" t="t" r="r" b="b"/>
              <a:pathLst>
                <a:path w="5319" h="5319" extrusionOk="0">
                  <a:moveTo>
                    <a:pt x="2671" y="0"/>
                  </a:moveTo>
                  <a:cubicBezTo>
                    <a:pt x="1187" y="0"/>
                    <a:pt x="0" y="1187"/>
                    <a:pt x="0" y="2648"/>
                  </a:cubicBezTo>
                  <a:cubicBezTo>
                    <a:pt x="0" y="4132"/>
                    <a:pt x="1187" y="5319"/>
                    <a:pt x="2671" y="5319"/>
                  </a:cubicBezTo>
                  <a:cubicBezTo>
                    <a:pt x="4132" y="5319"/>
                    <a:pt x="5319" y="4132"/>
                    <a:pt x="5319" y="2648"/>
                  </a:cubicBezTo>
                  <a:cubicBezTo>
                    <a:pt x="5319" y="1187"/>
                    <a:pt x="4132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4"/>
          <p:cNvSpPr/>
          <p:nvPr/>
        </p:nvSpPr>
        <p:spPr>
          <a:xfrm rot="-5400000">
            <a:off x="8209436" y="1293969"/>
            <a:ext cx="1344462" cy="182724"/>
          </a:xfrm>
          <a:custGeom>
            <a:avLst/>
            <a:gdLst/>
            <a:ahLst/>
            <a:cxnLst/>
            <a:rect l="l" t="t" r="r" b="b"/>
            <a:pathLst>
              <a:path w="31409" h="4269" fill="none" extrusionOk="0">
                <a:moveTo>
                  <a:pt x="1" y="0"/>
                </a:moveTo>
                <a:lnTo>
                  <a:pt x="4041" y="4155"/>
                </a:lnTo>
                <a:lnTo>
                  <a:pt x="8309" y="114"/>
                </a:lnTo>
                <a:lnTo>
                  <a:pt x="12327" y="4155"/>
                </a:lnTo>
                <a:lnTo>
                  <a:pt x="16184" y="411"/>
                </a:lnTo>
                <a:lnTo>
                  <a:pt x="20270" y="4269"/>
                </a:lnTo>
                <a:lnTo>
                  <a:pt x="23945" y="480"/>
                </a:lnTo>
                <a:lnTo>
                  <a:pt x="27437" y="4200"/>
                </a:lnTo>
                <a:lnTo>
                  <a:pt x="31409" y="343"/>
                </a:lnTo>
              </a:path>
            </a:pathLst>
          </a:custGeom>
          <a:noFill/>
          <a:ln w="28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 rot="-5400000">
            <a:off x="8026709" y="1293969"/>
            <a:ext cx="1344462" cy="182724"/>
          </a:xfrm>
          <a:custGeom>
            <a:avLst/>
            <a:gdLst/>
            <a:ahLst/>
            <a:cxnLst/>
            <a:rect l="l" t="t" r="r" b="b"/>
            <a:pathLst>
              <a:path w="31409" h="4269" fill="none" extrusionOk="0">
                <a:moveTo>
                  <a:pt x="1" y="0"/>
                </a:moveTo>
                <a:lnTo>
                  <a:pt x="4041" y="4155"/>
                </a:lnTo>
                <a:lnTo>
                  <a:pt x="8309" y="114"/>
                </a:lnTo>
                <a:lnTo>
                  <a:pt x="12327" y="4155"/>
                </a:lnTo>
                <a:lnTo>
                  <a:pt x="16184" y="411"/>
                </a:lnTo>
                <a:lnTo>
                  <a:pt x="20270" y="4269"/>
                </a:lnTo>
                <a:lnTo>
                  <a:pt x="23945" y="480"/>
                </a:lnTo>
                <a:lnTo>
                  <a:pt x="27437" y="4200"/>
                </a:lnTo>
                <a:lnTo>
                  <a:pt x="31409" y="343"/>
                </a:lnTo>
              </a:path>
            </a:pathLst>
          </a:custGeom>
          <a:noFill/>
          <a:ln w="28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713100" y="2051069"/>
            <a:ext cx="4247700" cy="25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084800" cy="11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445834" y="4698434"/>
            <a:ext cx="1344462" cy="182724"/>
          </a:xfrm>
          <a:custGeom>
            <a:avLst/>
            <a:gdLst/>
            <a:ahLst/>
            <a:cxnLst/>
            <a:rect l="l" t="t" r="r" b="b"/>
            <a:pathLst>
              <a:path w="31409" h="4269" fill="none" extrusionOk="0">
                <a:moveTo>
                  <a:pt x="1" y="0"/>
                </a:moveTo>
                <a:lnTo>
                  <a:pt x="4041" y="4155"/>
                </a:lnTo>
                <a:lnTo>
                  <a:pt x="8309" y="114"/>
                </a:lnTo>
                <a:lnTo>
                  <a:pt x="12327" y="4155"/>
                </a:lnTo>
                <a:lnTo>
                  <a:pt x="16184" y="411"/>
                </a:lnTo>
                <a:lnTo>
                  <a:pt x="20270" y="4269"/>
                </a:lnTo>
                <a:lnTo>
                  <a:pt x="23945" y="480"/>
                </a:lnTo>
                <a:lnTo>
                  <a:pt x="27437" y="4200"/>
                </a:lnTo>
                <a:lnTo>
                  <a:pt x="31409" y="343"/>
                </a:lnTo>
              </a:path>
            </a:pathLst>
          </a:custGeom>
          <a:noFill/>
          <a:ln w="28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 flipH="1">
            <a:off x="8696783" y="346340"/>
            <a:ext cx="186364" cy="186364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2084100" y="1307100"/>
            <a:ext cx="4975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rot="5400000" flipH="1">
            <a:off x="7835228" y="2453350"/>
            <a:ext cx="1673330" cy="236813"/>
            <a:chOff x="6750853" y="4604100"/>
            <a:chExt cx="1673330" cy="236813"/>
          </a:xfrm>
        </p:grpSpPr>
        <p:sp>
          <p:nvSpPr>
            <p:cNvPr id="121" name="Google Shape;121;p8"/>
            <p:cNvSpPr/>
            <p:nvPr/>
          </p:nvSpPr>
          <p:spPr>
            <a:xfrm>
              <a:off x="6750853" y="4604100"/>
              <a:ext cx="1673330" cy="236813"/>
            </a:xfrm>
            <a:custGeom>
              <a:avLst/>
              <a:gdLst/>
              <a:ahLst/>
              <a:cxnLst/>
              <a:rect l="l" t="t" r="r" b="b"/>
              <a:pathLst>
                <a:path w="108923" h="15415" extrusionOk="0">
                  <a:moveTo>
                    <a:pt x="19179" y="1"/>
                  </a:moveTo>
                  <a:cubicBezTo>
                    <a:pt x="14356" y="1"/>
                    <a:pt x="9815" y="2023"/>
                    <a:pt x="6300" y="5737"/>
                  </a:cubicBezTo>
                  <a:cubicBezTo>
                    <a:pt x="5090" y="7038"/>
                    <a:pt x="3881" y="8339"/>
                    <a:pt x="2671" y="9640"/>
                  </a:cubicBezTo>
                  <a:cubicBezTo>
                    <a:pt x="2078" y="10279"/>
                    <a:pt x="1484" y="10918"/>
                    <a:pt x="868" y="11557"/>
                  </a:cubicBezTo>
                  <a:cubicBezTo>
                    <a:pt x="0" y="12493"/>
                    <a:pt x="69" y="13931"/>
                    <a:pt x="982" y="14798"/>
                  </a:cubicBezTo>
                  <a:cubicBezTo>
                    <a:pt x="1438" y="15209"/>
                    <a:pt x="1986" y="15414"/>
                    <a:pt x="2557" y="15414"/>
                  </a:cubicBezTo>
                  <a:cubicBezTo>
                    <a:pt x="3173" y="15414"/>
                    <a:pt x="3767" y="15186"/>
                    <a:pt x="4223" y="14684"/>
                  </a:cubicBezTo>
                  <a:cubicBezTo>
                    <a:pt x="4839" y="14045"/>
                    <a:pt x="5433" y="13406"/>
                    <a:pt x="6026" y="12767"/>
                  </a:cubicBezTo>
                  <a:cubicBezTo>
                    <a:pt x="7236" y="11466"/>
                    <a:pt x="8446" y="10165"/>
                    <a:pt x="9656" y="8886"/>
                  </a:cubicBezTo>
                  <a:cubicBezTo>
                    <a:pt x="12255" y="6111"/>
                    <a:pt x="15620" y="4589"/>
                    <a:pt x="19135" y="4589"/>
                  </a:cubicBezTo>
                  <a:cubicBezTo>
                    <a:pt x="19262" y="4589"/>
                    <a:pt x="19389" y="4591"/>
                    <a:pt x="19516" y="4595"/>
                  </a:cubicBezTo>
                  <a:cubicBezTo>
                    <a:pt x="23054" y="4687"/>
                    <a:pt x="26158" y="6216"/>
                    <a:pt x="29240" y="9411"/>
                  </a:cubicBezTo>
                  <a:cubicBezTo>
                    <a:pt x="31530" y="11815"/>
                    <a:pt x="34531" y="14929"/>
                    <a:pt x="38853" y="14929"/>
                  </a:cubicBezTo>
                  <a:cubicBezTo>
                    <a:pt x="39785" y="14929"/>
                    <a:pt x="40778" y="14784"/>
                    <a:pt x="41839" y="14456"/>
                  </a:cubicBezTo>
                  <a:cubicBezTo>
                    <a:pt x="44487" y="13657"/>
                    <a:pt x="46336" y="11785"/>
                    <a:pt x="47956" y="10142"/>
                  </a:cubicBezTo>
                  <a:cubicBezTo>
                    <a:pt x="48892" y="9206"/>
                    <a:pt x="49760" y="8339"/>
                    <a:pt x="50673" y="7700"/>
                  </a:cubicBezTo>
                  <a:cubicBezTo>
                    <a:pt x="52601" y="6414"/>
                    <a:pt x="54876" y="5762"/>
                    <a:pt x="57154" y="5762"/>
                  </a:cubicBezTo>
                  <a:cubicBezTo>
                    <a:pt x="59003" y="5762"/>
                    <a:pt x="60852" y="6191"/>
                    <a:pt x="62519" y="7060"/>
                  </a:cubicBezTo>
                  <a:cubicBezTo>
                    <a:pt x="63888" y="7791"/>
                    <a:pt x="65053" y="8841"/>
                    <a:pt x="66354" y="10210"/>
                  </a:cubicBezTo>
                  <a:cubicBezTo>
                    <a:pt x="66605" y="10461"/>
                    <a:pt x="66833" y="10712"/>
                    <a:pt x="67084" y="10986"/>
                  </a:cubicBezTo>
                  <a:cubicBezTo>
                    <a:pt x="67997" y="11991"/>
                    <a:pt x="69024" y="13132"/>
                    <a:pt x="70394" y="13908"/>
                  </a:cubicBezTo>
                  <a:cubicBezTo>
                    <a:pt x="71747" y="14670"/>
                    <a:pt x="73014" y="14982"/>
                    <a:pt x="74193" y="14982"/>
                  </a:cubicBezTo>
                  <a:cubicBezTo>
                    <a:pt x="77607" y="14982"/>
                    <a:pt x="80289" y="12367"/>
                    <a:pt x="82240" y="10484"/>
                  </a:cubicBezTo>
                  <a:lnTo>
                    <a:pt x="82719" y="10028"/>
                  </a:lnTo>
                  <a:cubicBezTo>
                    <a:pt x="85344" y="7494"/>
                    <a:pt x="87809" y="5371"/>
                    <a:pt x="91393" y="5166"/>
                  </a:cubicBezTo>
                  <a:cubicBezTo>
                    <a:pt x="91583" y="5155"/>
                    <a:pt x="91772" y="5150"/>
                    <a:pt x="91960" y="5150"/>
                  </a:cubicBezTo>
                  <a:cubicBezTo>
                    <a:pt x="95777" y="5150"/>
                    <a:pt x="99265" y="7361"/>
                    <a:pt x="102920" y="12059"/>
                  </a:cubicBezTo>
                  <a:cubicBezTo>
                    <a:pt x="103376" y="12630"/>
                    <a:pt x="103878" y="13337"/>
                    <a:pt x="104244" y="14045"/>
                  </a:cubicBezTo>
                  <a:cubicBezTo>
                    <a:pt x="104648" y="14853"/>
                    <a:pt x="105452" y="15318"/>
                    <a:pt x="106292" y="15318"/>
                  </a:cubicBezTo>
                  <a:cubicBezTo>
                    <a:pt x="106639" y="15318"/>
                    <a:pt x="106992" y="15239"/>
                    <a:pt x="107325" y="15072"/>
                  </a:cubicBezTo>
                  <a:cubicBezTo>
                    <a:pt x="108466" y="14524"/>
                    <a:pt x="108923" y="13132"/>
                    <a:pt x="108352" y="12014"/>
                  </a:cubicBezTo>
                  <a:cubicBezTo>
                    <a:pt x="107804" y="10918"/>
                    <a:pt x="107097" y="9959"/>
                    <a:pt x="106549" y="9229"/>
                  </a:cubicBezTo>
                  <a:cubicBezTo>
                    <a:pt x="103606" y="5473"/>
                    <a:pt x="98951" y="555"/>
                    <a:pt x="91954" y="555"/>
                  </a:cubicBezTo>
                  <a:cubicBezTo>
                    <a:pt x="91679" y="555"/>
                    <a:pt x="91401" y="563"/>
                    <a:pt x="91119" y="578"/>
                  </a:cubicBezTo>
                  <a:cubicBezTo>
                    <a:pt x="85983" y="875"/>
                    <a:pt x="82582" y="3774"/>
                    <a:pt x="79524" y="6718"/>
                  </a:cubicBezTo>
                  <a:lnTo>
                    <a:pt x="79044" y="7197"/>
                  </a:lnTo>
                  <a:cubicBezTo>
                    <a:pt x="76952" y="9240"/>
                    <a:pt x="75596" y="10374"/>
                    <a:pt x="74211" y="10374"/>
                  </a:cubicBezTo>
                  <a:cubicBezTo>
                    <a:pt x="73708" y="10374"/>
                    <a:pt x="73201" y="10224"/>
                    <a:pt x="72653" y="9914"/>
                  </a:cubicBezTo>
                  <a:cubicBezTo>
                    <a:pt x="71923" y="9503"/>
                    <a:pt x="71193" y="8681"/>
                    <a:pt x="70485" y="7905"/>
                  </a:cubicBezTo>
                  <a:cubicBezTo>
                    <a:pt x="70211" y="7608"/>
                    <a:pt x="69937" y="7289"/>
                    <a:pt x="69663" y="7015"/>
                  </a:cubicBezTo>
                  <a:cubicBezTo>
                    <a:pt x="68248" y="5554"/>
                    <a:pt x="66673" y="4070"/>
                    <a:pt x="64642" y="2998"/>
                  </a:cubicBezTo>
                  <a:cubicBezTo>
                    <a:pt x="62327" y="1784"/>
                    <a:pt x="59754" y="1186"/>
                    <a:pt x="57181" y="1186"/>
                  </a:cubicBezTo>
                  <a:cubicBezTo>
                    <a:pt x="53993" y="1186"/>
                    <a:pt x="50806" y="2104"/>
                    <a:pt x="48116" y="3911"/>
                  </a:cubicBezTo>
                  <a:cubicBezTo>
                    <a:pt x="46815" y="4778"/>
                    <a:pt x="45742" y="5874"/>
                    <a:pt x="44715" y="6901"/>
                  </a:cubicBezTo>
                  <a:cubicBezTo>
                    <a:pt x="43323" y="8293"/>
                    <a:pt x="42022" y="9617"/>
                    <a:pt x="40493" y="10073"/>
                  </a:cubicBezTo>
                  <a:cubicBezTo>
                    <a:pt x="39929" y="10250"/>
                    <a:pt x="39401" y="10334"/>
                    <a:pt x="38898" y="10334"/>
                  </a:cubicBezTo>
                  <a:cubicBezTo>
                    <a:pt x="36670" y="10334"/>
                    <a:pt x="34910" y="8696"/>
                    <a:pt x="32526" y="6239"/>
                  </a:cubicBezTo>
                  <a:cubicBezTo>
                    <a:pt x="28623" y="2176"/>
                    <a:pt x="24401" y="144"/>
                    <a:pt x="19653" y="7"/>
                  </a:cubicBezTo>
                  <a:cubicBezTo>
                    <a:pt x="19495" y="3"/>
                    <a:pt x="19337" y="1"/>
                    <a:pt x="19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7358118" y="4612610"/>
              <a:ext cx="1066004" cy="226812"/>
            </a:xfrm>
            <a:custGeom>
              <a:avLst/>
              <a:gdLst/>
              <a:ahLst/>
              <a:cxnLst/>
              <a:rect l="l" t="t" r="r" b="b"/>
              <a:pathLst>
                <a:path w="69390" h="14764" extrusionOk="0">
                  <a:moveTo>
                    <a:pt x="52421" y="1"/>
                  </a:moveTo>
                  <a:cubicBezTo>
                    <a:pt x="52146" y="1"/>
                    <a:pt x="51868" y="9"/>
                    <a:pt x="51586" y="24"/>
                  </a:cubicBezTo>
                  <a:cubicBezTo>
                    <a:pt x="46450" y="321"/>
                    <a:pt x="43049" y="3220"/>
                    <a:pt x="39991" y="6164"/>
                  </a:cubicBezTo>
                  <a:lnTo>
                    <a:pt x="39511" y="6643"/>
                  </a:lnTo>
                  <a:cubicBezTo>
                    <a:pt x="37419" y="8686"/>
                    <a:pt x="36063" y="9820"/>
                    <a:pt x="34678" y="9820"/>
                  </a:cubicBezTo>
                  <a:cubicBezTo>
                    <a:pt x="34175" y="9820"/>
                    <a:pt x="33668" y="9670"/>
                    <a:pt x="33120" y="9360"/>
                  </a:cubicBezTo>
                  <a:cubicBezTo>
                    <a:pt x="32390" y="8949"/>
                    <a:pt x="31660" y="8127"/>
                    <a:pt x="30952" y="7351"/>
                  </a:cubicBezTo>
                  <a:cubicBezTo>
                    <a:pt x="30678" y="7054"/>
                    <a:pt x="30404" y="6735"/>
                    <a:pt x="30130" y="6461"/>
                  </a:cubicBezTo>
                  <a:cubicBezTo>
                    <a:pt x="28715" y="5000"/>
                    <a:pt x="27140" y="3516"/>
                    <a:pt x="25109" y="2444"/>
                  </a:cubicBezTo>
                  <a:cubicBezTo>
                    <a:pt x="22794" y="1230"/>
                    <a:pt x="20221" y="632"/>
                    <a:pt x="17648" y="632"/>
                  </a:cubicBezTo>
                  <a:cubicBezTo>
                    <a:pt x="14460" y="632"/>
                    <a:pt x="11273" y="1550"/>
                    <a:pt x="8583" y="3357"/>
                  </a:cubicBezTo>
                  <a:cubicBezTo>
                    <a:pt x="7282" y="4224"/>
                    <a:pt x="6209" y="5320"/>
                    <a:pt x="5182" y="6347"/>
                  </a:cubicBezTo>
                  <a:cubicBezTo>
                    <a:pt x="3790" y="7739"/>
                    <a:pt x="2489" y="9063"/>
                    <a:pt x="960" y="9519"/>
                  </a:cubicBezTo>
                  <a:cubicBezTo>
                    <a:pt x="617" y="9634"/>
                    <a:pt x="320" y="9702"/>
                    <a:pt x="1" y="9725"/>
                  </a:cubicBezTo>
                  <a:lnTo>
                    <a:pt x="1" y="14358"/>
                  </a:lnTo>
                  <a:cubicBezTo>
                    <a:pt x="731" y="14290"/>
                    <a:pt x="1507" y="14153"/>
                    <a:pt x="2306" y="13902"/>
                  </a:cubicBezTo>
                  <a:cubicBezTo>
                    <a:pt x="4954" y="13103"/>
                    <a:pt x="6803" y="11231"/>
                    <a:pt x="8423" y="9588"/>
                  </a:cubicBezTo>
                  <a:cubicBezTo>
                    <a:pt x="9359" y="8652"/>
                    <a:pt x="10227" y="7785"/>
                    <a:pt x="11140" y="7146"/>
                  </a:cubicBezTo>
                  <a:cubicBezTo>
                    <a:pt x="13068" y="5860"/>
                    <a:pt x="15343" y="5208"/>
                    <a:pt x="17621" y="5208"/>
                  </a:cubicBezTo>
                  <a:cubicBezTo>
                    <a:pt x="19470" y="5208"/>
                    <a:pt x="21319" y="5637"/>
                    <a:pt x="22986" y="6506"/>
                  </a:cubicBezTo>
                  <a:cubicBezTo>
                    <a:pt x="24355" y="7237"/>
                    <a:pt x="25520" y="8287"/>
                    <a:pt x="26821" y="9656"/>
                  </a:cubicBezTo>
                  <a:cubicBezTo>
                    <a:pt x="27072" y="9907"/>
                    <a:pt x="27300" y="10158"/>
                    <a:pt x="27551" y="10432"/>
                  </a:cubicBezTo>
                  <a:cubicBezTo>
                    <a:pt x="28464" y="11437"/>
                    <a:pt x="29491" y="12578"/>
                    <a:pt x="30861" y="13354"/>
                  </a:cubicBezTo>
                  <a:cubicBezTo>
                    <a:pt x="32214" y="14116"/>
                    <a:pt x="33481" y="14428"/>
                    <a:pt x="34660" y="14428"/>
                  </a:cubicBezTo>
                  <a:cubicBezTo>
                    <a:pt x="38074" y="14428"/>
                    <a:pt x="40756" y="11813"/>
                    <a:pt x="42707" y="9930"/>
                  </a:cubicBezTo>
                  <a:lnTo>
                    <a:pt x="43186" y="9474"/>
                  </a:lnTo>
                  <a:cubicBezTo>
                    <a:pt x="45811" y="6940"/>
                    <a:pt x="48276" y="4817"/>
                    <a:pt x="51860" y="4612"/>
                  </a:cubicBezTo>
                  <a:cubicBezTo>
                    <a:pt x="52050" y="4601"/>
                    <a:pt x="52239" y="4596"/>
                    <a:pt x="52427" y="4596"/>
                  </a:cubicBezTo>
                  <a:cubicBezTo>
                    <a:pt x="56244" y="4596"/>
                    <a:pt x="59732" y="6807"/>
                    <a:pt x="63387" y="11505"/>
                  </a:cubicBezTo>
                  <a:cubicBezTo>
                    <a:pt x="63843" y="12076"/>
                    <a:pt x="64345" y="12783"/>
                    <a:pt x="64711" y="13491"/>
                  </a:cubicBezTo>
                  <a:cubicBezTo>
                    <a:pt x="65115" y="14299"/>
                    <a:pt x="65919" y="14764"/>
                    <a:pt x="66759" y="14764"/>
                  </a:cubicBezTo>
                  <a:cubicBezTo>
                    <a:pt x="67106" y="14764"/>
                    <a:pt x="67459" y="14685"/>
                    <a:pt x="67792" y="14518"/>
                  </a:cubicBezTo>
                  <a:cubicBezTo>
                    <a:pt x="68933" y="13970"/>
                    <a:pt x="69390" y="12578"/>
                    <a:pt x="68819" y="11460"/>
                  </a:cubicBezTo>
                  <a:cubicBezTo>
                    <a:pt x="68271" y="10364"/>
                    <a:pt x="67564" y="9405"/>
                    <a:pt x="67016" y="8675"/>
                  </a:cubicBezTo>
                  <a:cubicBezTo>
                    <a:pt x="64073" y="4919"/>
                    <a:pt x="59418" y="1"/>
                    <a:pt x="52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894217" y="4612610"/>
              <a:ext cx="529853" cy="226812"/>
            </a:xfrm>
            <a:custGeom>
              <a:avLst/>
              <a:gdLst/>
              <a:ahLst/>
              <a:cxnLst/>
              <a:rect l="l" t="t" r="r" b="b"/>
              <a:pathLst>
                <a:path w="34490" h="14764" extrusionOk="0">
                  <a:moveTo>
                    <a:pt x="17521" y="1"/>
                  </a:moveTo>
                  <a:cubicBezTo>
                    <a:pt x="17246" y="1"/>
                    <a:pt x="16968" y="9"/>
                    <a:pt x="16686" y="24"/>
                  </a:cubicBezTo>
                  <a:cubicBezTo>
                    <a:pt x="11550" y="321"/>
                    <a:pt x="8149" y="3220"/>
                    <a:pt x="5091" y="6164"/>
                  </a:cubicBezTo>
                  <a:lnTo>
                    <a:pt x="4611" y="6643"/>
                  </a:lnTo>
                  <a:cubicBezTo>
                    <a:pt x="2626" y="8561"/>
                    <a:pt x="1325" y="9679"/>
                    <a:pt x="1" y="9793"/>
                  </a:cubicBezTo>
                  <a:lnTo>
                    <a:pt x="1" y="14427"/>
                  </a:lnTo>
                  <a:cubicBezTo>
                    <a:pt x="3310" y="14313"/>
                    <a:pt x="5912" y="11779"/>
                    <a:pt x="7807" y="9930"/>
                  </a:cubicBezTo>
                  <a:lnTo>
                    <a:pt x="8286" y="9474"/>
                  </a:lnTo>
                  <a:cubicBezTo>
                    <a:pt x="10911" y="6940"/>
                    <a:pt x="13376" y="4817"/>
                    <a:pt x="16960" y="4612"/>
                  </a:cubicBezTo>
                  <a:cubicBezTo>
                    <a:pt x="17150" y="4601"/>
                    <a:pt x="17339" y="4596"/>
                    <a:pt x="17527" y="4596"/>
                  </a:cubicBezTo>
                  <a:cubicBezTo>
                    <a:pt x="21344" y="4596"/>
                    <a:pt x="24832" y="6807"/>
                    <a:pt x="28487" y="11505"/>
                  </a:cubicBezTo>
                  <a:cubicBezTo>
                    <a:pt x="28943" y="12076"/>
                    <a:pt x="29445" y="12783"/>
                    <a:pt x="29811" y="13491"/>
                  </a:cubicBezTo>
                  <a:cubicBezTo>
                    <a:pt x="30215" y="14299"/>
                    <a:pt x="31019" y="14764"/>
                    <a:pt x="31859" y="14764"/>
                  </a:cubicBezTo>
                  <a:cubicBezTo>
                    <a:pt x="32206" y="14764"/>
                    <a:pt x="32559" y="14685"/>
                    <a:pt x="32892" y="14518"/>
                  </a:cubicBezTo>
                  <a:cubicBezTo>
                    <a:pt x="34033" y="13970"/>
                    <a:pt x="34490" y="12578"/>
                    <a:pt x="33919" y="11460"/>
                  </a:cubicBezTo>
                  <a:cubicBezTo>
                    <a:pt x="33371" y="10364"/>
                    <a:pt x="32664" y="9405"/>
                    <a:pt x="32116" y="8675"/>
                  </a:cubicBezTo>
                  <a:cubicBezTo>
                    <a:pt x="29173" y="4919"/>
                    <a:pt x="24518" y="1"/>
                    <a:pt x="17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8"/>
          <p:cNvGrpSpPr/>
          <p:nvPr/>
        </p:nvGrpSpPr>
        <p:grpSpPr>
          <a:xfrm>
            <a:off x="7086449" y="4430406"/>
            <a:ext cx="1344462" cy="356424"/>
            <a:chOff x="2297711" y="4430406"/>
            <a:chExt cx="1344462" cy="356424"/>
          </a:xfrm>
        </p:grpSpPr>
        <p:sp>
          <p:nvSpPr>
            <p:cNvPr id="125" name="Google Shape;125;p8"/>
            <p:cNvSpPr/>
            <p:nvPr/>
          </p:nvSpPr>
          <p:spPr>
            <a:xfrm rot="10800000">
              <a:off x="2297711" y="4430406"/>
              <a:ext cx="1344462" cy="182724"/>
            </a:xfrm>
            <a:custGeom>
              <a:avLst/>
              <a:gdLst/>
              <a:ahLst/>
              <a:cxnLst/>
              <a:rect l="l" t="t" r="r" b="b"/>
              <a:pathLst>
                <a:path w="31409" h="4269" fill="none" extrusionOk="0">
                  <a:moveTo>
                    <a:pt x="1" y="0"/>
                  </a:moveTo>
                  <a:lnTo>
                    <a:pt x="4041" y="4155"/>
                  </a:lnTo>
                  <a:lnTo>
                    <a:pt x="8309" y="114"/>
                  </a:lnTo>
                  <a:lnTo>
                    <a:pt x="12327" y="4155"/>
                  </a:lnTo>
                  <a:lnTo>
                    <a:pt x="16184" y="411"/>
                  </a:lnTo>
                  <a:lnTo>
                    <a:pt x="20270" y="4269"/>
                  </a:lnTo>
                  <a:lnTo>
                    <a:pt x="23945" y="480"/>
                  </a:lnTo>
                  <a:lnTo>
                    <a:pt x="27437" y="4200"/>
                  </a:lnTo>
                  <a:lnTo>
                    <a:pt x="31409" y="343"/>
                  </a:lnTo>
                </a:path>
              </a:pathLst>
            </a:custGeom>
            <a:noFill/>
            <a:ln w="28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10800000">
              <a:off x="2297711" y="4604106"/>
              <a:ext cx="1344462" cy="182724"/>
            </a:xfrm>
            <a:custGeom>
              <a:avLst/>
              <a:gdLst/>
              <a:ahLst/>
              <a:cxnLst/>
              <a:rect l="l" t="t" r="r" b="b"/>
              <a:pathLst>
                <a:path w="31409" h="4269" fill="none" extrusionOk="0">
                  <a:moveTo>
                    <a:pt x="1" y="0"/>
                  </a:moveTo>
                  <a:lnTo>
                    <a:pt x="4041" y="4155"/>
                  </a:lnTo>
                  <a:lnTo>
                    <a:pt x="8309" y="114"/>
                  </a:lnTo>
                  <a:lnTo>
                    <a:pt x="12327" y="4155"/>
                  </a:lnTo>
                  <a:lnTo>
                    <a:pt x="16184" y="411"/>
                  </a:lnTo>
                  <a:lnTo>
                    <a:pt x="20270" y="4269"/>
                  </a:lnTo>
                  <a:lnTo>
                    <a:pt x="23945" y="480"/>
                  </a:lnTo>
                  <a:lnTo>
                    <a:pt x="27437" y="4200"/>
                  </a:lnTo>
                  <a:lnTo>
                    <a:pt x="31409" y="343"/>
                  </a:lnTo>
                </a:path>
              </a:pathLst>
            </a:custGeom>
            <a:noFill/>
            <a:ln w="28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8"/>
          <p:cNvGrpSpPr/>
          <p:nvPr/>
        </p:nvGrpSpPr>
        <p:grpSpPr>
          <a:xfrm>
            <a:off x="2575313" y="4604100"/>
            <a:ext cx="1996675" cy="171200"/>
            <a:chOff x="997050" y="4801925"/>
            <a:chExt cx="1996675" cy="171200"/>
          </a:xfrm>
        </p:grpSpPr>
        <p:sp>
          <p:nvSpPr>
            <p:cNvPr id="128" name="Google Shape;128;p8"/>
            <p:cNvSpPr/>
            <p:nvPr/>
          </p:nvSpPr>
          <p:spPr>
            <a:xfrm>
              <a:off x="9970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3012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1605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53" y="0"/>
                    <a:pt x="0" y="1552"/>
                    <a:pt x="0" y="3424"/>
                  </a:cubicBezTo>
                  <a:cubicBezTo>
                    <a:pt x="0" y="5318"/>
                    <a:pt x="1553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191007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296" y="6848"/>
                    <a:pt x="6848" y="5318"/>
                    <a:pt x="6848" y="3424"/>
                  </a:cubicBezTo>
                  <a:cubicBezTo>
                    <a:pt x="6848" y="1552"/>
                    <a:pt x="5296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21422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318" y="6848"/>
                    <a:pt x="6848" y="5318"/>
                    <a:pt x="6848" y="3424"/>
                  </a:cubicBezTo>
                  <a:cubicBezTo>
                    <a:pt x="6848" y="1552"/>
                    <a:pt x="5318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518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5" y="6848"/>
                  </a:cubicBezTo>
                  <a:cubicBezTo>
                    <a:pt x="5319" y="6848"/>
                    <a:pt x="6849" y="5318"/>
                    <a:pt x="6849" y="3424"/>
                  </a:cubicBezTo>
                  <a:cubicBezTo>
                    <a:pt x="6849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8225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53" y="0"/>
                    <a:pt x="1" y="1552"/>
                    <a:pt x="1" y="3424"/>
                  </a:cubicBezTo>
                  <a:cubicBezTo>
                    <a:pt x="1" y="5318"/>
                    <a:pt x="1553" y="6848"/>
                    <a:pt x="3425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359401" y="346376"/>
            <a:ext cx="1104563" cy="366774"/>
            <a:chOff x="4626000" y="539400"/>
            <a:chExt cx="1577496" cy="523739"/>
          </a:xfrm>
        </p:grpSpPr>
        <p:sp>
          <p:nvSpPr>
            <p:cNvPr id="136" name="Google Shape;136;p8"/>
            <p:cNvSpPr/>
            <p:nvPr/>
          </p:nvSpPr>
          <p:spPr>
            <a:xfrm>
              <a:off x="4626000" y="539400"/>
              <a:ext cx="523739" cy="523739"/>
            </a:xfrm>
            <a:custGeom>
              <a:avLst/>
              <a:gdLst/>
              <a:ahLst/>
              <a:cxnLst/>
              <a:rect l="l" t="t" r="r" b="b"/>
              <a:pathLst>
                <a:path w="24606" h="24606" extrusionOk="0">
                  <a:moveTo>
                    <a:pt x="12303" y="0"/>
                  </a:moveTo>
                  <a:cubicBezTo>
                    <a:pt x="5547" y="0"/>
                    <a:pt x="0" y="5547"/>
                    <a:pt x="0" y="12303"/>
                  </a:cubicBezTo>
                  <a:cubicBezTo>
                    <a:pt x="0" y="19082"/>
                    <a:pt x="5547" y="24606"/>
                    <a:pt x="12303" y="24606"/>
                  </a:cubicBezTo>
                  <a:cubicBezTo>
                    <a:pt x="19082" y="24606"/>
                    <a:pt x="24606" y="19082"/>
                    <a:pt x="24606" y="12303"/>
                  </a:cubicBezTo>
                  <a:cubicBezTo>
                    <a:pt x="24606" y="5547"/>
                    <a:pt x="19082" y="0"/>
                    <a:pt x="1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4979189" y="539400"/>
              <a:ext cx="523739" cy="523739"/>
            </a:xfrm>
            <a:custGeom>
              <a:avLst/>
              <a:gdLst/>
              <a:ahLst/>
              <a:cxnLst/>
              <a:rect l="l" t="t" r="r" b="b"/>
              <a:pathLst>
                <a:path w="24606" h="24606" extrusionOk="0">
                  <a:moveTo>
                    <a:pt x="12303" y="0"/>
                  </a:moveTo>
                  <a:cubicBezTo>
                    <a:pt x="5547" y="0"/>
                    <a:pt x="0" y="5547"/>
                    <a:pt x="0" y="12303"/>
                  </a:cubicBezTo>
                  <a:cubicBezTo>
                    <a:pt x="0" y="19082"/>
                    <a:pt x="5547" y="24606"/>
                    <a:pt x="12303" y="24606"/>
                  </a:cubicBezTo>
                  <a:cubicBezTo>
                    <a:pt x="19082" y="24606"/>
                    <a:pt x="24606" y="19082"/>
                    <a:pt x="24606" y="12303"/>
                  </a:cubicBezTo>
                  <a:cubicBezTo>
                    <a:pt x="24606" y="5547"/>
                    <a:pt x="19082" y="0"/>
                    <a:pt x="12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5320225" y="539400"/>
              <a:ext cx="523760" cy="523739"/>
            </a:xfrm>
            <a:custGeom>
              <a:avLst/>
              <a:gdLst/>
              <a:ahLst/>
              <a:cxnLst/>
              <a:rect l="l" t="t" r="r" b="b"/>
              <a:pathLst>
                <a:path w="24607" h="24606" extrusionOk="0">
                  <a:moveTo>
                    <a:pt x="12304" y="0"/>
                  </a:moveTo>
                  <a:cubicBezTo>
                    <a:pt x="5547" y="0"/>
                    <a:pt x="1" y="5547"/>
                    <a:pt x="1" y="12303"/>
                  </a:cubicBezTo>
                  <a:cubicBezTo>
                    <a:pt x="1" y="19082"/>
                    <a:pt x="5547" y="24606"/>
                    <a:pt x="12304" y="24606"/>
                  </a:cubicBezTo>
                  <a:cubicBezTo>
                    <a:pt x="19083" y="24606"/>
                    <a:pt x="24606" y="19082"/>
                    <a:pt x="24606" y="12303"/>
                  </a:cubicBezTo>
                  <a:cubicBezTo>
                    <a:pt x="24606" y="5547"/>
                    <a:pt x="19083" y="0"/>
                    <a:pt x="12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5679736" y="539400"/>
              <a:ext cx="523760" cy="523739"/>
            </a:xfrm>
            <a:custGeom>
              <a:avLst/>
              <a:gdLst/>
              <a:ahLst/>
              <a:cxnLst/>
              <a:rect l="l" t="t" r="r" b="b"/>
              <a:pathLst>
                <a:path w="24607" h="24606" extrusionOk="0">
                  <a:moveTo>
                    <a:pt x="12303" y="0"/>
                  </a:moveTo>
                  <a:cubicBezTo>
                    <a:pt x="5524" y="0"/>
                    <a:pt x="0" y="5547"/>
                    <a:pt x="0" y="12303"/>
                  </a:cubicBezTo>
                  <a:cubicBezTo>
                    <a:pt x="0" y="19082"/>
                    <a:pt x="5524" y="24606"/>
                    <a:pt x="12303" y="24606"/>
                  </a:cubicBezTo>
                  <a:cubicBezTo>
                    <a:pt x="19060" y="24606"/>
                    <a:pt x="24606" y="19082"/>
                    <a:pt x="24606" y="12303"/>
                  </a:cubicBezTo>
                  <a:cubicBezTo>
                    <a:pt x="24606" y="5547"/>
                    <a:pt x="19060" y="0"/>
                    <a:pt x="1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8"/>
          <p:cNvGrpSpPr/>
          <p:nvPr/>
        </p:nvGrpSpPr>
        <p:grpSpPr>
          <a:xfrm>
            <a:off x="4572000" y="371426"/>
            <a:ext cx="3858909" cy="335927"/>
            <a:chOff x="713100" y="377192"/>
            <a:chExt cx="3858909" cy="335927"/>
          </a:xfrm>
        </p:grpSpPr>
        <p:sp>
          <p:nvSpPr>
            <p:cNvPr id="141" name="Google Shape;141;p8"/>
            <p:cNvSpPr/>
            <p:nvPr/>
          </p:nvSpPr>
          <p:spPr>
            <a:xfrm>
              <a:off x="713100" y="377192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1101983" y="377192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1495485" y="377192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2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84" y="13308"/>
                  </a:lnTo>
                  <a:lnTo>
                    <a:pt x="11527" y="6666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879749" y="377192"/>
              <a:ext cx="387762" cy="335927"/>
            </a:xfrm>
            <a:custGeom>
              <a:avLst/>
              <a:gdLst/>
              <a:ahLst/>
              <a:cxnLst/>
              <a:rect l="l" t="t" r="r" b="b"/>
              <a:pathLst>
                <a:path w="15363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263457" y="377192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2" y="1"/>
                  </a:moveTo>
                  <a:lnTo>
                    <a:pt x="3858" y="6666"/>
                  </a:lnTo>
                  <a:lnTo>
                    <a:pt x="0" y="13308"/>
                  </a:lnTo>
                  <a:lnTo>
                    <a:pt x="15385" y="13308"/>
                  </a:lnTo>
                  <a:lnTo>
                    <a:pt x="11550" y="6666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2647721" y="377192"/>
              <a:ext cx="388343" cy="335927"/>
            </a:xfrm>
            <a:custGeom>
              <a:avLst/>
              <a:gdLst/>
              <a:ahLst/>
              <a:cxnLst/>
              <a:rect l="l" t="t" r="r" b="b"/>
              <a:pathLst>
                <a:path w="15386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85" y="13308"/>
                  </a:lnTo>
                  <a:lnTo>
                    <a:pt x="11528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032010" y="377192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415694" y="377192"/>
              <a:ext cx="388343" cy="335927"/>
            </a:xfrm>
            <a:custGeom>
              <a:avLst/>
              <a:gdLst/>
              <a:ahLst/>
              <a:cxnLst/>
              <a:rect l="l" t="t" r="r" b="b"/>
              <a:pathLst>
                <a:path w="15386" h="13308" extrusionOk="0">
                  <a:moveTo>
                    <a:pt x="7693" y="1"/>
                  </a:moveTo>
                  <a:lnTo>
                    <a:pt x="3858" y="6666"/>
                  </a:lnTo>
                  <a:lnTo>
                    <a:pt x="1" y="13308"/>
                  </a:lnTo>
                  <a:lnTo>
                    <a:pt x="15385" y="13308"/>
                  </a:lnTo>
                  <a:lnTo>
                    <a:pt x="11551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3799983" y="377192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85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184247" y="377192"/>
              <a:ext cx="387762" cy="335927"/>
            </a:xfrm>
            <a:custGeom>
              <a:avLst/>
              <a:gdLst/>
              <a:ahLst/>
              <a:cxnLst/>
              <a:rect l="l" t="t" r="r" b="b"/>
              <a:pathLst>
                <a:path w="15363" h="13308" extrusionOk="0">
                  <a:moveTo>
                    <a:pt x="7670" y="1"/>
                  </a:moveTo>
                  <a:lnTo>
                    <a:pt x="3836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8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8"/>
          <p:cNvGrpSpPr/>
          <p:nvPr/>
        </p:nvGrpSpPr>
        <p:grpSpPr>
          <a:xfrm>
            <a:off x="325359" y="3635146"/>
            <a:ext cx="387737" cy="1508361"/>
            <a:chOff x="5119059" y="3281446"/>
            <a:chExt cx="387737" cy="1508361"/>
          </a:xfrm>
        </p:grpSpPr>
        <p:sp>
          <p:nvSpPr>
            <p:cNvPr id="152" name="Google Shape;152;p8"/>
            <p:cNvSpPr/>
            <p:nvPr/>
          </p:nvSpPr>
          <p:spPr>
            <a:xfrm flipH="1">
              <a:off x="5138832" y="3281446"/>
              <a:ext cx="348168" cy="348168"/>
            </a:xfrm>
            <a:custGeom>
              <a:avLst/>
              <a:gdLst/>
              <a:ahLst/>
              <a:cxnLst/>
              <a:rect l="l" t="t" r="r" b="b"/>
              <a:pathLst>
                <a:path w="5319" h="5319" extrusionOk="0">
                  <a:moveTo>
                    <a:pt x="2671" y="0"/>
                  </a:moveTo>
                  <a:cubicBezTo>
                    <a:pt x="1187" y="0"/>
                    <a:pt x="0" y="1187"/>
                    <a:pt x="0" y="2648"/>
                  </a:cubicBezTo>
                  <a:cubicBezTo>
                    <a:pt x="0" y="4132"/>
                    <a:pt x="1187" y="5319"/>
                    <a:pt x="2671" y="5319"/>
                  </a:cubicBezTo>
                  <a:cubicBezTo>
                    <a:pt x="4132" y="5319"/>
                    <a:pt x="5319" y="4132"/>
                    <a:pt x="5319" y="2648"/>
                  </a:cubicBezTo>
                  <a:cubicBezTo>
                    <a:pt x="5319" y="1187"/>
                    <a:pt x="4132" y="0"/>
                    <a:pt x="2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" name="Google Shape;153;p8"/>
            <p:cNvGrpSpPr/>
            <p:nvPr/>
          </p:nvGrpSpPr>
          <p:grpSpPr>
            <a:xfrm rot="10800000">
              <a:off x="5119059" y="3782030"/>
              <a:ext cx="387737" cy="1007777"/>
              <a:chOff x="5541947" y="346355"/>
              <a:chExt cx="387737" cy="1007777"/>
            </a:xfrm>
          </p:grpSpPr>
          <p:sp>
            <p:nvSpPr>
              <p:cNvPr id="154" name="Google Shape;154;p8"/>
              <p:cNvSpPr/>
              <p:nvPr/>
            </p:nvSpPr>
            <p:spPr>
              <a:xfrm rot="10800000">
                <a:off x="5541947" y="346355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 rot="10800000">
                <a:off x="5541947" y="682280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 rot="10800000">
                <a:off x="5541947" y="1018205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" name="Google Shape;157;p8"/>
          <p:cNvGrpSpPr/>
          <p:nvPr/>
        </p:nvGrpSpPr>
        <p:grpSpPr>
          <a:xfrm>
            <a:off x="360817" y="2400087"/>
            <a:ext cx="350324" cy="343330"/>
            <a:chOff x="8080575" y="2294474"/>
            <a:chExt cx="350324" cy="343330"/>
          </a:xfrm>
        </p:grpSpPr>
        <p:sp>
          <p:nvSpPr>
            <p:cNvPr id="158" name="Google Shape;158;p8"/>
            <p:cNvSpPr/>
            <p:nvPr/>
          </p:nvSpPr>
          <p:spPr>
            <a:xfrm>
              <a:off x="8084061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8185159" y="2294474"/>
              <a:ext cx="44069" cy="44047"/>
            </a:xfrm>
            <a:custGeom>
              <a:avLst/>
              <a:gdLst/>
              <a:ahLst/>
              <a:cxnLst/>
              <a:rect l="l" t="t" r="r" b="b"/>
              <a:pathLst>
                <a:path w="2010" h="2009" fill="none" extrusionOk="0">
                  <a:moveTo>
                    <a:pt x="2009" y="1005"/>
                  </a:moveTo>
                  <a:cubicBezTo>
                    <a:pt x="2009" y="1575"/>
                    <a:pt x="1553" y="2009"/>
                    <a:pt x="1005" y="2009"/>
                  </a:cubicBezTo>
                  <a:cubicBezTo>
                    <a:pt x="434" y="2009"/>
                    <a:pt x="1" y="1575"/>
                    <a:pt x="1" y="1005"/>
                  </a:cubicBezTo>
                  <a:cubicBezTo>
                    <a:pt x="1" y="457"/>
                    <a:pt x="434" y="0"/>
                    <a:pt x="1005" y="0"/>
                  </a:cubicBezTo>
                  <a:cubicBezTo>
                    <a:pt x="1553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85753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386852" y="2294474"/>
              <a:ext cx="44047" cy="44047"/>
            </a:xfrm>
            <a:custGeom>
              <a:avLst/>
              <a:gdLst/>
              <a:ahLst/>
              <a:cxnLst/>
              <a:rect l="l" t="t" r="r" b="b"/>
              <a:pathLst>
                <a:path w="2009" h="2009" fill="none" extrusionOk="0">
                  <a:moveTo>
                    <a:pt x="2009" y="1005"/>
                  </a:moveTo>
                  <a:cubicBezTo>
                    <a:pt x="2009" y="1575"/>
                    <a:pt x="1552" y="2009"/>
                    <a:pt x="1005" y="2009"/>
                  </a:cubicBezTo>
                  <a:cubicBezTo>
                    <a:pt x="434" y="2009"/>
                    <a:pt x="0" y="1575"/>
                    <a:pt x="0" y="1005"/>
                  </a:cubicBezTo>
                  <a:cubicBezTo>
                    <a:pt x="0" y="457"/>
                    <a:pt x="434" y="0"/>
                    <a:pt x="1005" y="0"/>
                  </a:cubicBezTo>
                  <a:cubicBezTo>
                    <a:pt x="1552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083075" y="2394060"/>
              <a:ext cx="44047" cy="44552"/>
            </a:xfrm>
            <a:custGeom>
              <a:avLst/>
              <a:gdLst/>
              <a:ahLst/>
              <a:cxnLst/>
              <a:rect l="l" t="t" r="r" b="b"/>
              <a:pathLst>
                <a:path w="2009" h="2032" fill="none" extrusionOk="0">
                  <a:moveTo>
                    <a:pt x="2009" y="1005"/>
                  </a:moveTo>
                  <a:cubicBezTo>
                    <a:pt x="2009" y="1575"/>
                    <a:pt x="1552" y="2032"/>
                    <a:pt x="1005" y="2032"/>
                  </a:cubicBezTo>
                  <a:cubicBezTo>
                    <a:pt x="434" y="2032"/>
                    <a:pt x="0" y="1575"/>
                    <a:pt x="0" y="1005"/>
                  </a:cubicBezTo>
                  <a:cubicBezTo>
                    <a:pt x="0" y="457"/>
                    <a:pt x="434" y="1"/>
                    <a:pt x="1005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183669" y="2394060"/>
              <a:ext cx="44552" cy="44552"/>
            </a:xfrm>
            <a:custGeom>
              <a:avLst/>
              <a:gdLst/>
              <a:ahLst/>
              <a:cxnLst/>
              <a:rect l="l" t="t" r="r" b="b"/>
              <a:pathLst>
                <a:path w="2032" h="2032" fill="none" extrusionOk="0">
                  <a:moveTo>
                    <a:pt x="2032" y="1005"/>
                  </a:moveTo>
                  <a:cubicBezTo>
                    <a:pt x="2032" y="1575"/>
                    <a:pt x="1575" y="2032"/>
                    <a:pt x="1005" y="2032"/>
                  </a:cubicBezTo>
                  <a:cubicBezTo>
                    <a:pt x="457" y="2032"/>
                    <a:pt x="0" y="1575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8284745" y="2394060"/>
              <a:ext cx="44069" cy="44552"/>
            </a:xfrm>
            <a:custGeom>
              <a:avLst/>
              <a:gdLst/>
              <a:ahLst/>
              <a:cxnLst/>
              <a:rect l="l" t="t" r="r" b="b"/>
              <a:pathLst>
                <a:path w="2010" h="2032" fill="none" extrusionOk="0">
                  <a:moveTo>
                    <a:pt x="2010" y="1005"/>
                  </a:moveTo>
                  <a:cubicBezTo>
                    <a:pt x="2010" y="1575"/>
                    <a:pt x="1553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10" y="457"/>
                    <a:pt x="2010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385339" y="2394060"/>
              <a:ext cx="44574" cy="44552"/>
            </a:xfrm>
            <a:custGeom>
              <a:avLst/>
              <a:gdLst/>
              <a:ahLst/>
              <a:cxnLst/>
              <a:rect l="l" t="t" r="r" b="b"/>
              <a:pathLst>
                <a:path w="2033" h="2032" fill="none" extrusionOk="0">
                  <a:moveTo>
                    <a:pt x="2032" y="1005"/>
                  </a:moveTo>
                  <a:cubicBezTo>
                    <a:pt x="2032" y="1575"/>
                    <a:pt x="1576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081562" y="2493645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182660" y="2493645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283254" y="2493645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384352" y="2493645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4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080575" y="2593230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5" y="1"/>
                  </a:cubicBezTo>
                  <a:cubicBezTo>
                    <a:pt x="1552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181169" y="2593230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4" y="1"/>
                  </a:cubicBezTo>
                  <a:cubicBezTo>
                    <a:pt x="1575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82245" y="2593230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05" y="1"/>
                  </a:cubicBezTo>
                  <a:cubicBezTo>
                    <a:pt x="1553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82839" y="2593230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28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28" y="1"/>
                  </a:cubicBezTo>
                  <a:cubicBezTo>
                    <a:pt x="1576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9"/>
          <p:cNvGrpSpPr/>
          <p:nvPr/>
        </p:nvGrpSpPr>
        <p:grpSpPr>
          <a:xfrm>
            <a:off x="4572010" y="338099"/>
            <a:ext cx="1212621" cy="402598"/>
            <a:chOff x="4626000" y="539400"/>
            <a:chExt cx="1577496" cy="523739"/>
          </a:xfrm>
        </p:grpSpPr>
        <p:sp>
          <p:nvSpPr>
            <p:cNvPr id="176" name="Google Shape;176;p9"/>
            <p:cNvSpPr/>
            <p:nvPr/>
          </p:nvSpPr>
          <p:spPr>
            <a:xfrm>
              <a:off x="4626000" y="539400"/>
              <a:ext cx="523739" cy="523739"/>
            </a:xfrm>
            <a:custGeom>
              <a:avLst/>
              <a:gdLst/>
              <a:ahLst/>
              <a:cxnLst/>
              <a:rect l="l" t="t" r="r" b="b"/>
              <a:pathLst>
                <a:path w="24606" h="24606" extrusionOk="0">
                  <a:moveTo>
                    <a:pt x="12303" y="0"/>
                  </a:moveTo>
                  <a:cubicBezTo>
                    <a:pt x="5547" y="0"/>
                    <a:pt x="0" y="5547"/>
                    <a:pt x="0" y="12303"/>
                  </a:cubicBezTo>
                  <a:cubicBezTo>
                    <a:pt x="0" y="19082"/>
                    <a:pt x="5547" y="24606"/>
                    <a:pt x="12303" y="24606"/>
                  </a:cubicBezTo>
                  <a:cubicBezTo>
                    <a:pt x="19082" y="24606"/>
                    <a:pt x="24606" y="19082"/>
                    <a:pt x="24606" y="12303"/>
                  </a:cubicBezTo>
                  <a:cubicBezTo>
                    <a:pt x="24606" y="5547"/>
                    <a:pt x="19082" y="0"/>
                    <a:pt x="1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4979189" y="539400"/>
              <a:ext cx="523739" cy="523739"/>
            </a:xfrm>
            <a:custGeom>
              <a:avLst/>
              <a:gdLst/>
              <a:ahLst/>
              <a:cxnLst/>
              <a:rect l="l" t="t" r="r" b="b"/>
              <a:pathLst>
                <a:path w="24606" h="24606" extrusionOk="0">
                  <a:moveTo>
                    <a:pt x="12303" y="0"/>
                  </a:moveTo>
                  <a:cubicBezTo>
                    <a:pt x="5547" y="0"/>
                    <a:pt x="0" y="5547"/>
                    <a:pt x="0" y="12303"/>
                  </a:cubicBezTo>
                  <a:cubicBezTo>
                    <a:pt x="0" y="19082"/>
                    <a:pt x="5547" y="24606"/>
                    <a:pt x="12303" y="24606"/>
                  </a:cubicBezTo>
                  <a:cubicBezTo>
                    <a:pt x="19082" y="24606"/>
                    <a:pt x="24606" y="19082"/>
                    <a:pt x="24606" y="12303"/>
                  </a:cubicBezTo>
                  <a:cubicBezTo>
                    <a:pt x="24606" y="5547"/>
                    <a:pt x="19082" y="0"/>
                    <a:pt x="12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320225" y="539400"/>
              <a:ext cx="523760" cy="523739"/>
            </a:xfrm>
            <a:custGeom>
              <a:avLst/>
              <a:gdLst/>
              <a:ahLst/>
              <a:cxnLst/>
              <a:rect l="l" t="t" r="r" b="b"/>
              <a:pathLst>
                <a:path w="24607" h="24606" extrusionOk="0">
                  <a:moveTo>
                    <a:pt x="12304" y="0"/>
                  </a:moveTo>
                  <a:cubicBezTo>
                    <a:pt x="5547" y="0"/>
                    <a:pt x="1" y="5547"/>
                    <a:pt x="1" y="12303"/>
                  </a:cubicBezTo>
                  <a:cubicBezTo>
                    <a:pt x="1" y="19082"/>
                    <a:pt x="5547" y="24606"/>
                    <a:pt x="12304" y="24606"/>
                  </a:cubicBezTo>
                  <a:cubicBezTo>
                    <a:pt x="19083" y="24606"/>
                    <a:pt x="24606" y="19082"/>
                    <a:pt x="24606" y="12303"/>
                  </a:cubicBezTo>
                  <a:cubicBezTo>
                    <a:pt x="24606" y="5547"/>
                    <a:pt x="19083" y="0"/>
                    <a:pt x="12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5679736" y="539400"/>
              <a:ext cx="523760" cy="523739"/>
            </a:xfrm>
            <a:custGeom>
              <a:avLst/>
              <a:gdLst/>
              <a:ahLst/>
              <a:cxnLst/>
              <a:rect l="l" t="t" r="r" b="b"/>
              <a:pathLst>
                <a:path w="24607" h="24606" extrusionOk="0">
                  <a:moveTo>
                    <a:pt x="12303" y="0"/>
                  </a:moveTo>
                  <a:cubicBezTo>
                    <a:pt x="5524" y="0"/>
                    <a:pt x="0" y="5547"/>
                    <a:pt x="0" y="12303"/>
                  </a:cubicBezTo>
                  <a:cubicBezTo>
                    <a:pt x="0" y="19082"/>
                    <a:pt x="5524" y="24606"/>
                    <a:pt x="12303" y="24606"/>
                  </a:cubicBezTo>
                  <a:cubicBezTo>
                    <a:pt x="19060" y="24606"/>
                    <a:pt x="24606" y="19082"/>
                    <a:pt x="24606" y="12303"/>
                  </a:cubicBezTo>
                  <a:cubicBezTo>
                    <a:pt x="24606" y="5547"/>
                    <a:pt x="19060" y="0"/>
                    <a:pt x="1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4473600" y="1528650"/>
            <a:ext cx="380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subTitle" idx="1"/>
          </p:nvPr>
        </p:nvSpPr>
        <p:spPr>
          <a:xfrm>
            <a:off x="4473600" y="2370450"/>
            <a:ext cx="3804900" cy="12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" name="Google Shape;182;p9"/>
          <p:cNvGrpSpPr/>
          <p:nvPr/>
        </p:nvGrpSpPr>
        <p:grpSpPr>
          <a:xfrm>
            <a:off x="0" y="0"/>
            <a:ext cx="1138041" cy="942029"/>
            <a:chOff x="0" y="0"/>
            <a:chExt cx="1138041" cy="942029"/>
          </a:xfrm>
        </p:grpSpPr>
        <p:sp>
          <p:nvSpPr>
            <p:cNvPr id="183" name="Google Shape;183;p9"/>
            <p:cNvSpPr/>
            <p:nvPr/>
          </p:nvSpPr>
          <p:spPr>
            <a:xfrm>
              <a:off x="0" y="0"/>
              <a:ext cx="1138041" cy="942029"/>
            </a:xfrm>
            <a:custGeom>
              <a:avLst/>
              <a:gdLst/>
              <a:ahLst/>
              <a:cxnLst/>
              <a:rect l="l" t="t" r="r" b="b"/>
              <a:pathLst>
                <a:path w="38964" h="32253" extrusionOk="0">
                  <a:moveTo>
                    <a:pt x="0" y="1"/>
                  </a:moveTo>
                  <a:lnTo>
                    <a:pt x="0" y="30267"/>
                  </a:lnTo>
                  <a:cubicBezTo>
                    <a:pt x="3264" y="31545"/>
                    <a:pt x="6802" y="32253"/>
                    <a:pt x="10523" y="32253"/>
                  </a:cubicBezTo>
                  <a:cubicBezTo>
                    <a:pt x="26227" y="32253"/>
                    <a:pt x="38963" y="19516"/>
                    <a:pt x="38963" y="3812"/>
                  </a:cubicBezTo>
                  <a:cubicBezTo>
                    <a:pt x="38963" y="2511"/>
                    <a:pt x="38895" y="1256"/>
                    <a:pt x="38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0" y="0"/>
              <a:ext cx="778029" cy="582018"/>
            </a:xfrm>
            <a:custGeom>
              <a:avLst/>
              <a:gdLst/>
              <a:ahLst/>
              <a:cxnLst/>
              <a:rect l="l" t="t" r="r" b="b"/>
              <a:pathLst>
                <a:path w="26638" h="19927" extrusionOk="0">
                  <a:moveTo>
                    <a:pt x="0" y="1"/>
                  </a:moveTo>
                  <a:lnTo>
                    <a:pt x="0" y="16047"/>
                  </a:lnTo>
                  <a:cubicBezTo>
                    <a:pt x="2831" y="18466"/>
                    <a:pt x="6505" y="19927"/>
                    <a:pt x="10523" y="19927"/>
                  </a:cubicBezTo>
                  <a:cubicBezTo>
                    <a:pt x="19425" y="19927"/>
                    <a:pt x="26637" y="12714"/>
                    <a:pt x="26637" y="3812"/>
                  </a:cubicBezTo>
                  <a:cubicBezTo>
                    <a:pt x="26637" y="2488"/>
                    <a:pt x="26478" y="1233"/>
                    <a:pt x="26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3436575" y="4430340"/>
            <a:ext cx="2539812" cy="359439"/>
            <a:chOff x="5254163" y="361250"/>
            <a:chExt cx="2723075" cy="385375"/>
          </a:xfrm>
        </p:grpSpPr>
        <p:sp>
          <p:nvSpPr>
            <p:cNvPr id="186" name="Google Shape;186;p9"/>
            <p:cNvSpPr/>
            <p:nvPr/>
          </p:nvSpPr>
          <p:spPr>
            <a:xfrm>
              <a:off x="5254163" y="361250"/>
              <a:ext cx="2723075" cy="385375"/>
            </a:xfrm>
            <a:custGeom>
              <a:avLst/>
              <a:gdLst/>
              <a:ahLst/>
              <a:cxnLst/>
              <a:rect l="l" t="t" r="r" b="b"/>
              <a:pathLst>
                <a:path w="108923" h="15415" extrusionOk="0">
                  <a:moveTo>
                    <a:pt x="19179" y="1"/>
                  </a:moveTo>
                  <a:cubicBezTo>
                    <a:pt x="14356" y="1"/>
                    <a:pt x="9815" y="2023"/>
                    <a:pt x="6300" y="5737"/>
                  </a:cubicBezTo>
                  <a:cubicBezTo>
                    <a:pt x="5090" y="7038"/>
                    <a:pt x="3881" y="8339"/>
                    <a:pt x="2671" y="9640"/>
                  </a:cubicBezTo>
                  <a:cubicBezTo>
                    <a:pt x="2078" y="10279"/>
                    <a:pt x="1484" y="10918"/>
                    <a:pt x="868" y="11557"/>
                  </a:cubicBezTo>
                  <a:cubicBezTo>
                    <a:pt x="0" y="12493"/>
                    <a:pt x="69" y="13931"/>
                    <a:pt x="982" y="14798"/>
                  </a:cubicBezTo>
                  <a:cubicBezTo>
                    <a:pt x="1438" y="15209"/>
                    <a:pt x="1986" y="15414"/>
                    <a:pt x="2557" y="15414"/>
                  </a:cubicBezTo>
                  <a:cubicBezTo>
                    <a:pt x="3173" y="15414"/>
                    <a:pt x="3767" y="15186"/>
                    <a:pt x="4223" y="14684"/>
                  </a:cubicBezTo>
                  <a:cubicBezTo>
                    <a:pt x="4839" y="14045"/>
                    <a:pt x="5433" y="13406"/>
                    <a:pt x="6026" y="12767"/>
                  </a:cubicBezTo>
                  <a:cubicBezTo>
                    <a:pt x="7236" y="11466"/>
                    <a:pt x="8446" y="10165"/>
                    <a:pt x="9656" y="8886"/>
                  </a:cubicBezTo>
                  <a:cubicBezTo>
                    <a:pt x="12255" y="6111"/>
                    <a:pt x="15620" y="4589"/>
                    <a:pt x="19135" y="4589"/>
                  </a:cubicBezTo>
                  <a:cubicBezTo>
                    <a:pt x="19262" y="4589"/>
                    <a:pt x="19389" y="4591"/>
                    <a:pt x="19516" y="4595"/>
                  </a:cubicBezTo>
                  <a:cubicBezTo>
                    <a:pt x="23054" y="4687"/>
                    <a:pt x="26158" y="6216"/>
                    <a:pt x="29240" y="9411"/>
                  </a:cubicBezTo>
                  <a:cubicBezTo>
                    <a:pt x="31530" y="11815"/>
                    <a:pt x="34531" y="14929"/>
                    <a:pt x="38853" y="14929"/>
                  </a:cubicBezTo>
                  <a:cubicBezTo>
                    <a:pt x="39785" y="14929"/>
                    <a:pt x="40778" y="14784"/>
                    <a:pt x="41839" y="14456"/>
                  </a:cubicBezTo>
                  <a:cubicBezTo>
                    <a:pt x="44487" y="13657"/>
                    <a:pt x="46336" y="11785"/>
                    <a:pt x="47956" y="10142"/>
                  </a:cubicBezTo>
                  <a:cubicBezTo>
                    <a:pt x="48892" y="9206"/>
                    <a:pt x="49760" y="8339"/>
                    <a:pt x="50673" y="7700"/>
                  </a:cubicBezTo>
                  <a:cubicBezTo>
                    <a:pt x="52601" y="6414"/>
                    <a:pt x="54876" y="5762"/>
                    <a:pt x="57154" y="5762"/>
                  </a:cubicBezTo>
                  <a:cubicBezTo>
                    <a:pt x="59003" y="5762"/>
                    <a:pt x="60852" y="6191"/>
                    <a:pt x="62519" y="7060"/>
                  </a:cubicBezTo>
                  <a:cubicBezTo>
                    <a:pt x="63888" y="7791"/>
                    <a:pt x="65053" y="8841"/>
                    <a:pt x="66354" y="10210"/>
                  </a:cubicBezTo>
                  <a:cubicBezTo>
                    <a:pt x="66605" y="10461"/>
                    <a:pt x="66833" y="10712"/>
                    <a:pt x="67084" y="10986"/>
                  </a:cubicBezTo>
                  <a:cubicBezTo>
                    <a:pt x="67997" y="11991"/>
                    <a:pt x="69024" y="13132"/>
                    <a:pt x="70394" y="13908"/>
                  </a:cubicBezTo>
                  <a:cubicBezTo>
                    <a:pt x="71747" y="14670"/>
                    <a:pt x="73014" y="14982"/>
                    <a:pt x="74193" y="14982"/>
                  </a:cubicBezTo>
                  <a:cubicBezTo>
                    <a:pt x="77607" y="14982"/>
                    <a:pt x="80289" y="12367"/>
                    <a:pt x="82240" y="10484"/>
                  </a:cubicBezTo>
                  <a:lnTo>
                    <a:pt x="82719" y="10028"/>
                  </a:lnTo>
                  <a:cubicBezTo>
                    <a:pt x="85344" y="7494"/>
                    <a:pt x="87809" y="5371"/>
                    <a:pt x="91393" y="5166"/>
                  </a:cubicBezTo>
                  <a:cubicBezTo>
                    <a:pt x="91583" y="5155"/>
                    <a:pt x="91772" y="5150"/>
                    <a:pt x="91960" y="5150"/>
                  </a:cubicBezTo>
                  <a:cubicBezTo>
                    <a:pt x="95777" y="5150"/>
                    <a:pt x="99265" y="7361"/>
                    <a:pt x="102920" y="12059"/>
                  </a:cubicBezTo>
                  <a:cubicBezTo>
                    <a:pt x="103376" y="12630"/>
                    <a:pt x="103878" y="13337"/>
                    <a:pt x="104244" y="14045"/>
                  </a:cubicBezTo>
                  <a:cubicBezTo>
                    <a:pt x="104648" y="14853"/>
                    <a:pt x="105452" y="15318"/>
                    <a:pt x="106292" y="15318"/>
                  </a:cubicBezTo>
                  <a:cubicBezTo>
                    <a:pt x="106639" y="15318"/>
                    <a:pt x="106992" y="15239"/>
                    <a:pt x="107325" y="15072"/>
                  </a:cubicBezTo>
                  <a:cubicBezTo>
                    <a:pt x="108466" y="14524"/>
                    <a:pt x="108923" y="13132"/>
                    <a:pt x="108352" y="12014"/>
                  </a:cubicBezTo>
                  <a:cubicBezTo>
                    <a:pt x="107804" y="10918"/>
                    <a:pt x="107097" y="9959"/>
                    <a:pt x="106549" y="9229"/>
                  </a:cubicBezTo>
                  <a:cubicBezTo>
                    <a:pt x="103606" y="5473"/>
                    <a:pt x="98951" y="555"/>
                    <a:pt x="91954" y="555"/>
                  </a:cubicBezTo>
                  <a:cubicBezTo>
                    <a:pt x="91679" y="555"/>
                    <a:pt x="91401" y="563"/>
                    <a:pt x="91119" y="578"/>
                  </a:cubicBezTo>
                  <a:cubicBezTo>
                    <a:pt x="85983" y="875"/>
                    <a:pt x="82582" y="3774"/>
                    <a:pt x="79524" y="6718"/>
                  </a:cubicBezTo>
                  <a:lnTo>
                    <a:pt x="79044" y="7197"/>
                  </a:lnTo>
                  <a:cubicBezTo>
                    <a:pt x="76952" y="9240"/>
                    <a:pt x="75596" y="10374"/>
                    <a:pt x="74211" y="10374"/>
                  </a:cubicBezTo>
                  <a:cubicBezTo>
                    <a:pt x="73708" y="10374"/>
                    <a:pt x="73201" y="10224"/>
                    <a:pt x="72653" y="9914"/>
                  </a:cubicBezTo>
                  <a:cubicBezTo>
                    <a:pt x="71923" y="9503"/>
                    <a:pt x="71193" y="8681"/>
                    <a:pt x="70485" y="7905"/>
                  </a:cubicBezTo>
                  <a:cubicBezTo>
                    <a:pt x="70211" y="7608"/>
                    <a:pt x="69937" y="7289"/>
                    <a:pt x="69663" y="7015"/>
                  </a:cubicBezTo>
                  <a:cubicBezTo>
                    <a:pt x="68248" y="5554"/>
                    <a:pt x="66673" y="4070"/>
                    <a:pt x="64642" y="2998"/>
                  </a:cubicBezTo>
                  <a:cubicBezTo>
                    <a:pt x="62327" y="1784"/>
                    <a:pt x="59754" y="1186"/>
                    <a:pt x="57181" y="1186"/>
                  </a:cubicBezTo>
                  <a:cubicBezTo>
                    <a:pt x="53993" y="1186"/>
                    <a:pt x="50806" y="2104"/>
                    <a:pt x="48116" y="3911"/>
                  </a:cubicBezTo>
                  <a:cubicBezTo>
                    <a:pt x="46815" y="4778"/>
                    <a:pt x="45742" y="5874"/>
                    <a:pt x="44715" y="6901"/>
                  </a:cubicBezTo>
                  <a:cubicBezTo>
                    <a:pt x="43323" y="8293"/>
                    <a:pt x="42022" y="9617"/>
                    <a:pt x="40493" y="10073"/>
                  </a:cubicBezTo>
                  <a:cubicBezTo>
                    <a:pt x="39929" y="10250"/>
                    <a:pt x="39401" y="10334"/>
                    <a:pt x="38898" y="10334"/>
                  </a:cubicBezTo>
                  <a:cubicBezTo>
                    <a:pt x="36670" y="10334"/>
                    <a:pt x="34910" y="8696"/>
                    <a:pt x="32526" y="6239"/>
                  </a:cubicBezTo>
                  <a:cubicBezTo>
                    <a:pt x="28623" y="2176"/>
                    <a:pt x="24401" y="144"/>
                    <a:pt x="19653" y="7"/>
                  </a:cubicBezTo>
                  <a:cubicBezTo>
                    <a:pt x="19495" y="3"/>
                    <a:pt x="19337" y="1"/>
                    <a:pt x="19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6242488" y="375100"/>
              <a:ext cx="1734750" cy="369100"/>
            </a:xfrm>
            <a:custGeom>
              <a:avLst/>
              <a:gdLst/>
              <a:ahLst/>
              <a:cxnLst/>
              <a:rect l="l" t="t" r="r" b="b"/>
              <a:pathLst>
                <a:path w="69390" h="14764" extrusionOk="0">
                  <a:moveTo>
                    <a:pt x="52421" y="1"/>
                  </a:moveTo>
                  <a:cubicBezTo>
                    <a:pt x="52146" y="1"/>
                    <a:pt x="51868" y="9"/>
                    <a:pt x="51586" y="24"/>
                  </a:cubicBezTo>
                  <a:cubicBezTo>
                    <a:pt x="46450" y="321"/>
                    <a:pt x="43049" y="3220"/>
                    <a:pt x="39991" y="6164"/>
                  </a:cubicBezTo>
                  <a:lnTo>
                    <a:pt x="39511" y="6643"/>
                  </a:lnTo>
                  <a:cubicBezTo>
                    <a:pt x="37419" y="8686"/>
                    <a:pt x="36063" y="9820"/>
                    <a:pt x="34678" y="9820"/>
                  </a:cubicBezTo>
                  <a:cubicBezTo>
                    <a:pt x="34175" y="9820"/>
                    <a:pt x="33668" y="9670"/>
                    <a:pt x="33120" y="9360"/>
                  </a:cubicBezTo>
                  <a:cubicBezTo>
                    <a:pt x="32390" y="8949"/>
                    <a:pt x="31660" y="8127"/>
                    <a:pt x="30952" y="7351"/>
                  </a:cubicBezTo>
                  <a:cubicBezTo>
                    <a:pt x="30678" y="7054"/>
                    <a:pt x="30404" y="6735"/>
                    <a:pt x="30130" y="6461"/>
                  </a:cubicBezTo>
                  <a:cubicBezTo>
                    <a:pt x="28715" y="5000"/>
                    <a:pt x="27140" y="3516"/>
                    <a:pt x="25109" y="2444"/>
                  </a:cubicBezTo>
                  <a:cubicBezTo>
                    <a:pt x="22794" y="1230"/>
                    <a:pt x="20221" y="632"/>
                    <a:pt x="17648" y="632"/>
                  </a:cubicBezTo>
                  <a:cubicBezTo>
                    <a:pt x="14460" y="632"/>
                    <a:pt x="11273" y="1550"/>
                    <a:pt x="8583" y="3357"/>
                  </a:cubicBezTo>
                  <a:cubicBezTo>
                    <a:pt x="7282" y="4224"/>
                    <a:pt x="6209" y="5320"/>
                    <a:pt x="5182" y="6347"/>
                  </a:cubicBezTo>
                  <a:cubicBezTo>
                    <a:pt x="3790" y="7739"/>
                    <a:pt x="2489" y="9063"/>
                    <a:pt x="960" y="9519"/>
                  </a:cubicBezTo>
                  <a:cubicBezTo>
                    <a:pt x="617" y="9634"/>
                    <a:pt x="320" y="9702"/>
                    <a:pt x="1" y="9725"/>
                  </a:cubicBezTo>
                  <a:lnTo>
                    <a:pt x="1" y="14358"/>
                  </a:lnTo>
                  <a:cubicBezTo>
                    <a:pt x="731" y="14290"/>
                    <a:pt x="1507" y="14153"/>
                    <a:pt x="2306" y="13902"/>
                  </a:cubicBezTo>
                  <a:cubicBezTo>
                    <a:pt x="4954" y="13103"/>
                    <a:pt x="6803" y="11231"/>
                    <a:pt x="8423" y="9588"/>
                  </a:cubicBezTo>
                  <a:cubicBezTo>
                    <a:pt x="9359" y="8652"/>
                    <a:pt x="10227" y="7785"/>
                    <a:pt x="11140" y="7146"/>
                  </a:cubicBezTo>
                  <a:cubicBezTo>
                    <a:pt x="13068" y="5860"/>
                    <a:pt x="15343" y="5208"/>
                    <a:pt x="17621" y="5208"/>
                  </a:cubicBezTo>
                  <a:cubicBezTo>
                    <a:pt x="19470" y="5208"/>
                    <a:pt x="21319" y="5637"/>
                    <a:pt x="22986" y="6506"/>
                  </a:cubicBezTo>
                  <a:cubicBezTo>
                    <a:pt x="24355" y="7237"/>
                    <a:pt x="25520" y="8287"/>
                    <a:pt x="26821" y="9656"/>
                  </a:cubicBezTo>
                  <a:cubicBezTo>
                    <a:pt x="27072" y="9907"/>
                    <a:pt x="27300" y="10158"/>
                    <a:pt x="27551" y="10432"/>
                  </a:cubicBezTo>
                  <a:cubicBezTo>
                    <a:pt x="28464" y="11437"/>
                    <a:pt x="29491" y="12578"/>
                    <a:pt x="30861" y="13354"/>
                  </a:cubicBezTo>
                  <a:cubicBezTo>
                    <a:pt x="32214" y="14116"/>
                    <a:pt x="33481" y="14428"/>
                    <a:pt x="34660" y="14428"/>
                  </a:cubicBezTo>
                  <a:cubicBezTo>
                    <a:pt x="38074" y="14428"/>
                    <a:pt x="40756" y="11813"/>
                    <a:pt x="42707" y="9930"/>
                  </a:cubicBezTo>
                  <a:lnTo>
                    <a:pt x="43186" y="9474"/>
                  </a:lnTo>
                  <a:cubicBezTo>
                    <a:pt x="45811" y="6940"/>
                    <a:pt x="48276" y="4817"/>
                    <a:pt x="51860" y="4612"/>
                  </a:cubicBezTo>
                  <a:cubicBezTo>
                    <a:pt x="52050" y="4601"/>
                    <a:pt x="52239" y="4596"/>
                    <a:pt x="52427" y="4596"/>
                  </a:cubicBezTo>
                  <a:cubicBezTo>
                    <a:pt x="56244" y="4596"/>
                    <a:pt x="59732" y="6807"/>
                    <a:pt x="63387" y="11505"/>
                  </a:cubicBezTo>
                  <a:cubicBezTo>
                    <a:pt x="63843" y="12076"/>
                    <a:pt x="64345" y="12783"/>
                    <a:pt x="64711" y="13491"/>
                  </a:cubicBezTo>
                  <a:cubicBezTo>
                    <a:pt x="65115" y="14299"/>
                    <a:pt x="65919" y="14764"/>
                    <a:pt x="66759" y="14764"/>
                  </a:cubicBezTo>
                  <a:cubicBezTo>
                    <a:pt x="67106" y="14764"/>
                    <a:pt x="67459" y="14685"/>
                    <a:pt x="67792" y="14518"/>
                  </a:cubicBezTo>
                  <a:cubicBezTo>
                    <a:pt x="68933" y="13970"/>
                    <a:pt x="69390" y="12578"/>
                    <a:pt x="68819" y="11460"/>
                  </a:cubicBezTo>
                  <a:cubicBezTo>
                    <a:pt x="68271" y="10364"/>
                    <a:pt x="67564" y="9405"/>
                    <a:pt x="67016" y="8675"/>
                  </a:cubicBezTo>
                  <a:cubicBezTo>
                    <a:pt x="64073" y="4919"/>
                    <a:pt x="59418" y="1"/>
                    <a:pt x="52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7114988" y="375100"/>
              <a:ext cx="862250" cy="369100"/>
            </a:xfrm>
            <a:custGeom>
              <a:avLst/>
              <a:gdLst/>
              <a:ahLst/>
              <a:cxnLst/>
              <a:rect l="l" t="t" r="r" b="b"/>
              <a:pathLst>
                <a:path w="34490" h="14764" extrusionOk="0">
                  <a:moveTo>
                    <a:pt x="17521" y="1"/>
                  </a:moveTo>
                  <a:cubicBezTo>
                    <a:pt x="17246" y="1"/>
                    <a:pt x="16968" y="9"/>
                    <a:pt x="16686" y="24"/>
                  </a:cubicBezTo>
                  <a:cubicBezTo>
                    <a:pt x="11550" y="321"/>
                    <a:pt x="8149" y="3220"/>
                    <a:pt x="5091" y="6164"/>
                  </a:cubicBezTo>
                  <a:lnTo>
                    <a:pt x="4611" y="6643"/>
                  </a:lnTo>
                  <a:cubicBezTo>
                    <a:pt x="2626" y="8561"/>
                    <a:pt x="1325" y="9679"/>
                    <a:pt x="1" y="9793"/>
                  </a:cubicBezTo>
                  <a:lnTo>
                    <a:pt x="1" y="14427"/>
                  </a:lnTo>
                  <a:cubicBezTo>
                    <a:pt x="3310" y="14313"/>
                    <a:pt x="5912" y="11779"/>
                    <a:pt x="7807" y="9930"/>
                  </a:cubicBezTo>
                  <a:lnTo>
                    <a:pt x="8286" y="9474"/>
                  </a:lnTo>
                  <a:cubicBezTo>
                    <a:pt x="10911" y="6940"/>
                    <a:pt x="13376" y="4817"/>
                    <a:pt x="16960" y="4612"/>
                  </a:cubicBezTo>
                  <a:cubicBezTo>
                    <a:pt x="17150" y="4601"/>
                    <a:pt x="17339" y="4596"/>
                    <a:pt x="17527" y="4596"/>
                  </a:cubicBezTo>
                  <a:cubicBezTo>
                    <a:pt x="21344" y="4596"/>
                    <a:pt x="24832" y="6807"/>
                    <a:pt x="28487" y="11505"/>
                  </a:cubicBezTo>
                  <a:cubicBezTo>
                    <a:pt x="28943" y="12076"/>
                    <a:pt x="29445" y="12783"/>
                    <a:pt x="29811" y="13491"/>
                  </a:cubicBezTo>
                  <a:cubicBezTo>
                    <a:pt x="30215" y="14299"/>
                    <a:pt x="31019" y="14764"/>
                    <a:pt x="31859" y="14764"/>
                  </a:cubicBezTo>
                  <a:cubicBezTo>
                    <a:pt x="32206" y="14764"/>
                    <a:pt x="32559" y="14685"/>
                    <a:pt x="32892" y="14518"/>
                  </a:cubicBezTo>
                  <a:cubicBezTo>
                    <a:pt x="34033" y="13970"/>
                    <a:pt x="34490" y="12578"/>
                    <a:pt x="33919" y="11460"/>
                  </a:cubicBezTo>
                  <a:cubicBezTo>
                    <a:pt x="33371" y="10364"/>
                    <a:pt x="32664" y="9405"/>
                    <a:pt x="32116" y="8675"/>
                  </a:cubicBezTo>
                  <a:cubicBezTo>
                    <a:pt x="29173" y="4919"/>
                    <a:pt x="24518" y="1"/>
                    <a:pt x="17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9"/>
          <p:cNvSpPr/>
          <p:nvPr/>
        </p:nvSpPr>
        <p:spPr>
          <a:xfrm>
            <a:off x="6418704" y="4506329"/>
            <a:ext cx="207454" cy="207454"/>
          </a:xfrm>
          <a:custGeom>
            <a:avLst/>
            <a:gdLst/>
            <a:ahLst/>
            <a:cxnLst/>
            <a:rect l="l" t="t" r="r" b="b"/>
            <a:pathLst>
              <a:path w="7419" h="7419" extrusionOk="0">
                <a:moveTo>
                  <a:pt x="3698" y="0"/>
                </a:moveTo>
                <a:cubicBezTo>
                  <a:pt x="1643" y="0"/>
                  <a:pt x="0" y="1644"/>
                  <a:pt x="0" y="3698"/>
                </a:cubicBezTo>
                <a:cubicBezTo>
                  <a:pt x="0" y="5752"/>
                  <a:pt x="1643" y="7419"/>
                  <a:pt x="3698" y="7419"/>
                </a:cubicBezTo>
                <a:cubicBezTo>
                  <a:pt x="5752" y="7419"/>
                  <a:pt x="7418" y="5752"/>
                  <a:pt x="7418" y="3698"/>
                </a:cubicBezTo>
                <a:cubicBezTo>
                  <a:pt x="7418" y="1644"/>
                  <a:pt x="5752" y="0"/>
                  <a:pt x="3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8596384" y="346346"/>
            <a:ext cx="387737" cy="1508361"/>
            <a:chOff x="5119059" y="3281446"/>
            <a:chExt cx="387737" cy="1508361"/>
          </a:xfrm>
        </p:grpSpPr>
        <p:sp>
          <p:nvSpPr>
            <p:cNvPr id="191" name="Google Shape;191;p9"/>
            <p:cNvSpPr/>
            <p:nvPr/>
          </p:nvSpPr>
          <p:spPr>
            <a:xfrm flipH="1">
              <a:off x="5138832" y="3281446"/>
              <a:ext cx="348168" cy="348168"/>
            </a:xfrm>
            <a:custGeom>
              <a:avLst/>
              <a:gdLst/>
              <a:ahLst/>
              <a:cxnLst/>
              <a:rect l="l" t="t" r="r" b="b"/>
              <a:pathLst>
                <a:path w="5319" h="5319" extrusionOk="0">
                  <a:moveTo>
                    <a:pt x="2671" y="0"/>
                  </a:moveTo>
                  <a:cubicBezTo>
                    <a:pt x="1187" y="0"/>
                    <a:pt x="0" y="1187"/>
                    <a:pt x="0" y="2648"/>
                  </a:cubicBezTo>
                  <a:cubicBezTo>
                    <a:pt x="0" y="4132"/>
                    <a:pt x="1187" y="5319"/>
                    <a:pt x="2671" y="5319"/>
                  </a:cubicBezTo>
                  <a:cubicBezTo>
                    <a:pt x="4132" y="5319"/>
                    <a:pt x="5319" y="4132"/>
                    <a:pt x="5319" y="2648"/>
                  </a:cubicBezTo>
                  <a:cubicBezTo>
                    <a:pt x="5319" y="1187"/>
                    <a:pt x="4132" y="0"/>
                    <a:pt x="2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92;p9"/>
            <p:cNvGrpSpPr/>
            <p:nvPr/>
          </p:nvGrpSpPr>
          <p:grpSpPr>
            <a:xfrm rot="10800000">
              <a:off x="5119059" y="3782030"/>
              <a:ext cx="387737" cy="1007777"/>
              <a:chOff x="5541947" y="346355"/>
              <a:chExt cx="387737" cy="1007777"/>
            </a:xfrm>
          </p:grpSpPr>
          <p:sp>
            <p:nvSpPr>
              <p:cNvPr id="193" name="Google Shape;193;p9"/>
              <p:cNvSpPr/>
              <p:nvPr/>
            </p:nvSpPr>
            <p:spPr>
              <a:xfrm rot="10800000">
                <a:off x="5541947" y="346355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 rot="10800000">
                <a:off x="5541947" y="682280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 rot="10800000">
                <a:off x="5541947" y="1018205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2195375" y="1321675"/>
            <a:ext cx="5835600" cy="3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2" hasCustomPrompt="1"/>
          </p:nvPr>
        </p:nvSpPr>
        <p:spPr>
          <a:xfrm>
            <a:off x="1252228" y="1463175"/>
            <a:ext cx="562200" cy="4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"/>
          </p:nvPr>
        </p:nvSpPr>
        <p:spPr>
          <a:xfrm>
            <a:off x="2195375" y="1693414"/>
            <a:ext cx="5835600" cy="3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3"/>
          </p:nvPr>
        </p:nvSpPr>
        <p:spPr>
          <a:xfrm>
            <a:off x="2195375" y="2148534"/>
            <a:ext cx="5835600" cy="3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4" hasCustomPrompt="1"/>
          </p:nvPr>
        </p:nvSpPr>
        <p:spPr>
          <a:xfrm>
            <a:off x="1248011" y="2291859"/>
            <a:ext cx="562200" cy="4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5"/>
          </p:nvPr>
        </p:nvSpPr>
        <p:spPr>
          <a:xfrm>
            <a:off x="2195375" y="2520273"/>
            <a:ext cx="5835600" cy="3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6"/>
          </p:nvPr>
        </p:nvSpPr>
        <p:spPr>
          <a:xfrm>
            <a:off x="2195375" y="2975403"/>
            <a:ext cx="5835600" cy="3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7" hasCustomPrompt="1"/>
          </p:nvPr>
        </p:nvSpPr>
        <p:spPr>
          <a:xfrm>
            <a:off x="1248011" y="3120530"/>
            <a:ext cx="562200" cy="4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8"/>
          </p:nvPr>
        </p:nvSpPr>
        <p:spPr>
          <a:xfrm>
            <a:off x="2195375" y="3347010"/>
            <a:ext cx="5835600" cy="3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9"/>
          </p:nvPr>
        </p:nvSpPr>
        <p:spPr>
          <a:xfrm>
            <a:off x="2195375" y="3802275"/>
            <a:ext cx="5835600" cy="3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13" hasCustomPrompt="1"/>
          </p:nvPr>
        </p:nvSpPr>
        <p:spPr>
          <a:xfrm>
            <a:off x="1248011" y="3949202"/>
            <a:ext cx="562200" cy="4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4"/>
          </p:nvPr>
        </p:nvSpPr>
        <p:spPr>
          <a:xfrm>
            <a:off x="2195375" y="4173950"/>
            <a:ext cx="5835600" cy="3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/>
          <p:nvPr/>
        </p:nvSpPr>
        <p:spPr>
          <a:xfrm flipH="1">
            <a:off x="185307" y="3650112"/>
            <a:ext cx="348168" cy="348168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" name="Google Shape;286;p13"/>
          <p:cNvGrpSpPr/>
          <p:nvPr/>
        </p:nvGrpSpPr>
        <p:grpSpPr>
          <a:xfrm rot="10800000">
            <a:off x="165534" y="4150696"/>
            <a:ext cx="387737" cy="1007777"/>
            <a:chOff x="5541947" y="346355"/>
            <a:chExt cx="387737" cy="1007777"/>
          </a:xfrm>
        </p:grpSpPr>
        <p:sp>
          <p:nvSpPr>
            <p:cNvPr id="287" name="Google Shape;287;p13"/>
            <p:cNvSpPr/>
            <p:nvPr/>
          </p:nvSpPr>
          <p:spPr>
            <a:xfrm rot="10800000">
              <a:off x="5541947" y="346355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 rot="10800000">
              <a:off x="5541947" y="682280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 rot="10800000">
              <a:off x="5541947" y="1018205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13"/>
          <p:cNvGrpSpPr/>
          <p:nvPr/>
        </p:nvGrpSpPr>
        <p:grpSpPr>
          <a:xfrm>
            <a:off x="359389" y="346361"/>
            <a:ext cx="498273" cy="785251"/>
            <a:chOff x="8541114" y="346361"/>
            <a:chExt cx="498273" cy="785251"/>
          </a:xfrm>
        </p:grpSpPr>
        <p:sp>
          <p:nvSpPr>
            <p:cNvPr id="291" name="Google Shape;291;p13"/>
            <p:cNvSpPr/>
            <p:nvPr/>
          </p:nvSpPr>
          <p:spPr>
            <a:xfrm rot="-5400000">
              <a:off x="8684942" y="490367"/>
              <a:ext cx="210617" cy="498273"/>
            </a:xfrm>
            <a:custGeom>
              <a:avLst/>
              <a:gdLst/>
              <a:ahLst/>
              <a:cxnLst/>
              <a:rect l="l" t="t" r="r" b="b"/>
              <a:pathLst>
                <a:path w="11414" h="27003" extrusionOk="0">
                  <a:moveTo>
                    <a:pt x="11413" y="1"/>
                  </a:moveTo>
                  <a:cubicBezTo>
                    <a:pt x="4931" y="1096"/>
                    <a:pt x="1" y="6711"/>
                    <a:pt x="1" y="13513"/>
                  </a:cubicBezTo>
                  <a:cubicBezTo>
                    <a:pt x="1" y="20292"/>
                    <a:pt x="4931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 rot="-5400000">
              <a:off x="8684951" y="202524"/>
              <a:ext cx="210598" cy="498273"/>
            </a:xfrm>
            <a:custGeom>
              <a:avLst/>
              <a:gdLst/>
              <a:ahLst/>
              <a:cxnLst/>
              <a:rect l="l" t="t" r="r" b="b"/>
              <a:pathLst>
                <a:path w="11413" h="27003" extrusionOk="0">
                  <a:moveTo>
                    <a:pt x="11413" y="1"/>
                  </a:moveTo>
                  <a:cubicBezTo>
                    <a:pt x="4930" y="1096"/>
                    <a:pt x="0" y="6711"/>
                    <a:pt x="0" y="13513"/>
                  </a:cubicBezTo>
                  <a:cubicBezTo>
                    <a:pt x="0" y="20292"/>
                    <a:pt x="4930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5400000">
              <a:off x="8684942" y="777167"/>
              <a:ext cx="210617" cy="498273"/>
            </a:xfrm>
            <a:custGeom>
              <a:avLst/>
              <a:gdLst/>
              <a:ahLst/>
              <a:cxnLst/>
              <a:rect l="l" t="t" r="r" b="b"/>
              <a:pathLst>
                <a:path w="11414" h="27003" extrusionOk="0">
                  <a:moveTo>
                    <a:pt x="11413" y="1"/>
                  </a:moveTo>
                  <a:cubicBezTo>
                    <a:pt x="4931" y="1096"/>
                    <a:pt x="1" y="6711"/>
                    <a:pt x="1" y="13513"/>
                  </a:cubicBezTo>
                  <a:cubicBezTo>
                    <a:pt x="1" y="20292"/>
                    <a:pt x="4931" y="25930"/>
                    <a:pt x="11413" y="27003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5400000" flipH="1">
            <a:off x="8079604" y="4085003"/>
            <a:ext cx="1015738" cy="1113050"/>
            <a:chOff x="-46" y="0"/>
            <a:chExt cx="1015738" cy="1113050"/>
          </a:xfrm>
        </p:grpSpPr>
        <p:sp>
          <p:nvSpPr>
            <p:cNvPr id="295" name="Google Shape;295;p13"/>
            <p:cNvSpPr/>
            <p:nvPr/>
          </p:nvSpPr>
          <p:spPr>
            <a:xfrm rot="5400000">
              <a:off x="-48702" y="48656"/>
              <a:ext cx="1113050" cy="1015738"/>
            </a:xfrm>
            <a:custGeom>
              <a:avLst/>
              <a:gdLst/>
              <a:ahLst/>
              <a:cxnLst/>
              <a:rect l="l" t="t" r="r" b="b"/>
              <a:pathLst>
                <a:path w="51951" h="47409" extrusionOk="0">
                  <a:moveTo>
                    <a:pt x="8103" y="0"/>
                  </a:moveTo>
                  <a:cubicBezTo>
                    <a:pt x="5547" y="0"/>
                    <a:pt x="3013" y="229"/>
                    <a:pt x="571" y="662"/>
                  </a:cubicBezTo>
                  <a:cubicBezTo>
                    <a:pt x="366" y="685"/>
                    <a:pt x="183" y="731"/>
                    <a:pt x="0" y="754"/>
                  </a:cubicBezTo>
                  <a:lnTo>
                    <a:pt x="0" y="47409"/>
                  </a:lnTo>
                  <a:lnTo>
                    <a:pt x="51791" y="47409"/>
                  </a:lnTo>
                  <a:cubicBezTo>
                    <a:pt x="51905" y="46244"/>
                    <a:pt x="51951" y="45035"/>
                    <a:pt x="51951" y="43848"/>
                  </a:cubicBezTo>
                  <a:cubicBezTo>
                    <a:pt x="51951" y="22209"/>
                    <a:pt x="36270" y="4223"/>
                    <a:pt x="15659" y="662"/>
                  </a:cubicBezTo>
                  <a:cubicBezTo>
                    <a:pt x="13216" y="229"/>
                    <a:pt x="10683" y="0"/>
                    <a:pt x="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5400000">
              <a:off x="-48695" y="48667"/>
              <a:ext cx="711567" cy="614233"/>
            </a:xfrm>
            <a:custGeom>
              <a:avLst/>
              <a:gdLst/>
              <a:ahLst/>
              <a:cxnLst/>
              <a:rect l="l" t="t" r="r" b="b"/>
              <a:pathLst>
                <a:path w="33212" h="28669" extrusionOk="0">
                  <a:moveTo>
                    <a:pt x="8103" y="0"/>
                  </a:moveTo>
                  <a:cubicBezTo>
                    <a:pt x="5273" y="0"/>
                    <a:pt x="2534" y="479"/>
                    <a:pt x="0" y="1347"/>
                  </a:cubicBezTo>
                  <a:lnTo>
                    <a:pt x="0" y="28669"/>
                  </a:lnTo>
                  <a:lnTo>
                    <a:pt x="32960" y="28669"/>
                  </a:lnTo>
                  <a:cubicBezTo>
                    <a:pt x="33120" y="27504"/>
                    <a:pt x="33211" y="26318"/>
                    <a:pt x="33211" y="25108"/>
                  </a:cubicBezTo>
                  <a:cubicBezTo>
                    <a:pt x="33211" y="11230"/>
                    <a:pt x="21981" y="0"/>
                    <a:pt x="8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 rot="5400000">
              <a:off x="-48671" y="48656"/>
              <a:ext cx="422051" cy="324739"/>
            </a:xfrm>
            <a:custGeom>
              <a:avLst/>
              <a:gdLst/>
              <a:ahLst/>
              <a:cxnLst/>
              <a:rect l="l" t="t" r="r" b="b"/>
              <a:pathLst>
                <a:path w="19699" h="15157" extrusionOk="0">
                  <a:moveTo>
                    <a:pt x="8103" y="1"/>
                  </a:moveTo>
                  <a:cubicBezTo>
                    <a:pt x="4954" y="1"/>
                    <a:pt x="2078" y="1256"/>
                    <a:pt x="0" y="3310"/>
                  </a:cubicBezTo>
                  <a:lnTo>
                    <a:pt x="0" y="15157"/>
                  </a:lnTo>
                  <a:lnTo>
                    <a:pt x="19151" y="15157"/>
                  </a:lnTo>
                  <a:cubicBezTo>
                    <a:pt x="19516" y="14038"/>
                    <a:pt x="19699" y="12828"/>
                    <a:pt x="19699" y="11596"/>
                  </a:cubicBezTo>
                  <a:cubicBezTo>
                    <a:pt x="19699" y="5182"/>
                    <a:pt x="14517" y="1"/>
                    <a:pt x="8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3"/>
          <p:cNvSpPr/>
          <p:nvPr/>
        </p:nvSpPr>
        <p:spPr>
          <a:xfrm>
            <a:off x="8256750" y="0"/>
            <a:ext cx="348300" cy="132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"/>
          <p:cNvSpPr/>
          <p:nvPr/>
        </p:nvSpPr>
        <p:spPr>
          <a:xfrm flipH="1">
            <a:off x="8256805" y="1162268"/>
            <a:ext cx="348168" cy="348168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"/>
          <p:cNvSpPr/>
          <p:nvPr/>
        </p:nvSpPr>
        <p:spPr>
          <a:xfrm flipH="1">
            <a:off x="8256805" y="1669968"/>
            <a:ext cx="348168" cy="348168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"/>
          <p:cNvSpPr/>
          <p:nvPr/>
        </p:nvSpPr>
        <p:spPr>
          <a:xfrm flipH="1">
            <a:off x="8256805" y="2170518"/>
            <a:ext cx="348168" cy="348168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3"/>
          <p:cNvGrpSpPr/>
          <p:nvPr/>
        </p:nvGrpSpPr>
        <p:grpSpPr>
          <a:xfrm>
            <a:off x="8255725" y="2989587"/>
            <a:ext cx="350324" cy="343330"/>
            <a:chOff x="8080575" y="2294474"/>
            <a:chExt cx="350324" cy="343330"/>
          </a:xfrm>
        </p:grpSpPr>
        <p:sp>
          <p:nvSpPr>
            <p:cNvPr id="303" name="Google Shape;303;p13"/>
            <p:cNvSpPr/>
            <p:nvPr/>
          </p:nvSpPr>
          <p:spPr>
            <a:xfrm>
              <a:off x="8084061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185159" y="2294474"/>
              <a:ext cx="44069" cy="44047"/>
            </a:xfrm>
            <a:custGeom>
              <a:avLst/>
              <a:gdLst/>
              <a:ahLst/>
              <a:cxnLst/>
              <a:rect l="l" t="t" r="r" b="b"/>
              <a:pathLst>
                <a:path w="2010" h="2009" fill="none" extrusionOk="0">
                  <a:moveTo>
                    <a:pt x="2009" y="1005"/>
                  </a:moveTo>
                  <a:cubicBezTo>
                    <a:pt x="2009" y="1575"/>
                    <a:pt x="1553" y="2009"/>
                    <a:pt x="1005" y="2009"/>
                  </a:cubicBezTo>
                  <a:cubicBezTo>
                    <a:pt x="434" y="2009"/>
                    <a:pt x="1" y="1575"/>
                    <a:pt x="1" y="1005"/>
                  </a:cubicBezTo>
                  <a:cubicBezTo>
                    <a:pt x="1" y="457"/>
                    <a:pt x="434" y="0"/>
                    <a:pt x="1005" y="0"/>
                  </a:cubicBezTo>
                  <a:cubicBezTo>
                    <a:pt x="1553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285753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386852" y="2294474"/>
              <a:ext cx="44047" cy="44047"/>
            </a:xfrm>
            <a:custGeom>
              <a:avLst/>
              <a:gdLst/>
              <a:ahLst/>
              <a:cxnLst/>
              <a:rect l="l" t="t" r="r" b="b"/>
              <a:pathLst>
                <a:path w="2009" h="2009" fill="none" extrusionOk="0">
                  <a:moveTo>
                    <a:pt x="2009" y="1005"/>
                  </a:moveTo>
                  <a:cubicBezTo>
                    <a:pt x="2009" y="1575"/>
                    <a:pt x="1552" y="2009"/>
                    <a:pt x="1005" y="2009"/>
                  </a:cubicBezTo>
                  <a:cubicBezTo>
                    <a:pt x="434" y="2009"/>
                    <a:pt x="0" y="1575"/>
                    <a:pt x="0" y="1005"/>
                  </a:cubicBezTo>
                  <a:cubicBezTo>
                    <a:pt x="0" y="457"/>
                    <a:pt x="434" y="0"/>
                    <a:pt x="1005" y="0"/>
                  </a:cubicBezTo>
                  <a:cubicBezTo>
                    <a:pt x="1552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083075" y="2394060"/>
              <a:ext cx="44047" cy="44552"/>
            </a:xfrm>
            <a:custGeom>
              <a:avLst/>
              <a:gdLst/>
              <a:ahLst/>
              <a:cxnLst/>
              <a:rect l="l" t="t" r="r" b="b"/>
              <a:pathLst>
                <a:path w="2009" h="2032" fill="none" extrusionOk="0">
                  <a:moveTo>
                    <a:pt x="2009" y="1005"/>
                  </a:moveTo>
                  <a:cubicBezTo>
                    <a:pt x="2009" y="1575"/>
                    <a:pt x="1552" y="2032"/>
                    <a:pt x="1005" y="2032"/>
                  </a:cubicBezTo>
                  <a:cubicBezTo>
                    <a:pt x="434" y="2032"/>
                    <a:pt x="0" y="1575"/>
                    <a:pt x="0" y="1005"/>
                  </a:cubicBezTo>
                  <a:cubicBezTo>
                    <a:pt x="0" y="457"/>
                    <a:pt x="434" y="1"/>
                    <a:pt x="1005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183669" y="2394060"/>
              <a:ext cx="44552" cy="44552"/>
            </a:xfrm>
            <a:custGeom>
              <a:avLst/>
              <a:gdLst/>
              <a:ahLst/>
              <a:cxnLst/>
              <a:rect l="l" t="t" r="r" b="b"/>
              <a:pathLst>
                <a:path w="2032" h="2032" fill="none" extrusionOk="0">
                  <a:moveTo>
                    <a:pt x="2032" y="1005"/>
                  </a:moveTo>
                  <a:cubicBezTo>
                    <a:pt x="2032" y="1575"/>
                    <a:pt x="1575" y="2032"/>
                    <a:pt x="1005" y="2032"/>
                  </a:cubicBezTo>
                  <a:cubicBezTo>
                    <a:pt x="457" y="2032"/>
                    <a:pt x="0" y="1575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284745" y="2394060"/>
              <a:ext cx="44069" cy="44552"/>
            </a:xfrm>
            <a:custGeom>
              <a:avLst/>
              <a:gdLst/>
              <a:ahLst/>
              <a:cxnLst/>
              <a:rect l="l" t="t" r="r" b="b"/>
              <a:pathLst>
                <a:path w="2010" h="2032" fill="none" extrusionOk="0">
                  <a:moveTo>
                    <a:pt x="2010" y="1005"/>
                  </a:moveTo>
                  <a:cubicBezTo>
                    <a:pt x="2010" y="1575"/>
                    <a:pt x="1553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10" y="457"/>
                    <a:pt x="2010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385339" y="2394060"/>
              <a:ext cx="44574" cy="44552"/>
            </a:xfrm>
            <a:custGeom>
              <a:avLst/>
              <a:gdLst/>
              <a:ahLst/>
              <a:cxnLst/>
              <a:rect l="l" t="t" r="r" b="b"/>
              <a:pathLst>
                <a:path w="2033" h="2032" fill="none" extrusionOk="0">
                  <a:moveTo>
                    <a:pt x="2032" y="1005"/>
                  </a:moveTo>
                  <a:cubicBezTo>
                    <a:pt x="2032" y="1575"/>
                    <a:pt x="1576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081562" y="2493645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182660" y="2493645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8283254" y="2493645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8384352" y="2493645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4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8080575" y="2593230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5" y="1"/>
                  </a:cubicBezTo>
                  <a:cubicBezTo>
                    <a:pt x="1552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8181169" y="2593230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4" y="1"/>
                  </a:cubicBezTo>
                  <a:cubicBezTo>
                    <a:pt x="1575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8282245" y="2593230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05" y="1"/>
                  </a:cubicBezTo>
                  <a:cubicBezTo>
                    <a:pt x="1553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8382839" y="2593230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28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28" y="1"/>
                  </a:cubicBezTo>
                  <a:cubicBezTo>
                    <a:pt x="1576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15"/>
          <p:cNvGrpSpPr/>
          <p:nvPr/>
        </p:nvGrpSpPr>
        <p:grpSpPr>
          <a:xfrm rot="10800000" flipH="1">
            <a:off x="-49" y="4358936"/>
            <a:ext cx="720057" cy="789041"/>
            <a:chOff x="-46" y="0"/>
            <a:chExt cx="1015738" cy="1113050"/>
          </a:xfrm>
        </p:grpSpPr>
        <p:sp>
          <p:nvSpPr>
            <p:cNvPr id="367" name="Google Shape;367;p15"/>
            <p:cNvSpPr/>
            <p:nvPr/>
          </p:nvSpPr>
          <p:spPr>
            <a:xfrm rot="5400000">
              <a:off x="-48702" y="48656"/>
              <a:ext cx="1113050" cy="1015738"/>
            </a:xfrm>
            <a:custGeom>
              <a:avLst/>
              <a:gdLst/>
              <a:ahLst/>
              <a:cxnLst/>
              <a:rect l="l" t="t" r="r" b="b"/>
              <a:pathLst>
                <a:path w="51951" h="47409" extrusionOk="0">
                  <a:moveTo>
                    <a:pt x="8103" y="0"/>
                  </a:moveTo>
                  <a:cubicBezTo>
                    <a:pt x="5547" y="0"/>
                    <a:pt x="3013" y="229"/>
                    <a:pt x="571" y="662"/>
                  </a:cubicBezTo>
                  <a:cubicBezTo>
                    <a:pt x="366" y="685"/>
                    <a:pt x="183" y="731"/>
                    <a:pt x="0" y="754"/>
                  </a:cubicBezTo>
                  <a:lnTo>
                    <a:pt x="0" y="47409"/>
                  </a:lnTo>
                  <a:lnTo>
                    <a:pt x="51791" y="47409"/>
                  </a:lnTo>
                  <a:cubicBezTo>
                    <a:pt x="51905" y="46244"/>
                    <a:pt x="51951" y="45035"/>
                    <a:pt x="51951" y="43848"/>
                  </a:cubicBezTo>
                  <a:cubicBezTo>
                    <a:pt x="51951" y="22209"/>
                    <a:pt x="36270" y="4223"/>
                    <a:pt x="15659" y="662"/>
                  </a:cubicBezTo>
                  <a:cubicBezTo>
                    <a:pt x="13216" y="229"/>
                    <a:pt x="10683" y="0"/>
                    <a:pt x="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 rot="5400000">
              <a:off x="-48695" y="48667"/>
              <a:ext cx="711567" cy="614233"/>
            </a:xfrm>
            <a:custGeom>
              <a:avLst/>
              <a:gdLst/>
              <a:ahLst/>
              <a:cxnLst/>
              <a:rect l="l" t="t" r="r" b="b"/>
              <a:pathLst>
                <a:path w="33212" h="28669" extrusionOk="0">
                  <a:moveTo>
                    <a:pt x="8103" y="0"/>
                  </a:moveTo>
                  <a:cubicBezTo>
                    <a:pt x="5273" y="0"/>
                    <a:pt x="2534" y="479"/>
                    <a:pt x="0" y="1347"/>
                  </a:cubicBezTo>
                  <a:lnTo>
                    <a:pt x="0" y="28669"/>
                  </a:lnTo>
                  <a:lnTo>
                    <a:pt x="32960" y="28669"/>
                  </a:lnTo>
                  <a:cubicBezTo>
                    <a:pt x="33120" y="27504"/>
                    <a:pt x="33211" y="26318"/>
                    <a:pt x="33211" y="25108"/>
                  </a:cubicBezTo>
                  <a:cubicBezTo>
                    <a:pt x="33211" y="11230"/>
                    <a:pt x="21981" y="0"/>
                    <a:pt x="8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 rot="5400000">
              <a:off x="-48671" y="48656"/>
              <a:ext cx="422051" cy="324739"/>
            </a:xfrm>
            <a:custGeom>
              <a:avLst/>
              <a:gdLst/>
              <a:ahLst/>
              <a:cxnLst/>
              <a:rect l="l" t="t" r="r" b="b"/>
              <a:pathLst>
                <a:path w="19699" h="15157" extrusionOk="0">
                  <a:moveTo>
                    <a:pt x="8103" y="1"/>
                  </a:moveTo>
                  <a:cubicBezTo>
                    <a:pt x="4954" y="1"/>
                    <a:pt x="2078" y="1256"/>
                    <a:pt x="0" y="3310"/>
                  </a:cubicBezTo>
                  <a:lnTo>
                    <a:pt x="0" y="15157"/>
                  </a:lnTo>
                  <a:lnTo>
                    <a:pt x="19151" y="15157"/>
                  </a:lnTo>
                  <a:cubicBezTo>
                    <a:pt x="19516" y="14038"/>
                    <a:pt x="19699" y="12828"/>
                    <a:pt x="19699" y="11596"/>
                  </a:cubicBezTo>
                  <a:cubicBezTo>
                    <a:pt x="19699" y="5182"/>
                    <a:pt x="14517" y="1"/>
                    <a:pt x="8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 rot="5400000">
              <a:off x="611262" y="753076"/>
              <a:ext cx="195632" cy="195632"/>
            </a:xfrm>
            <a:custGeom>
              <a:avLst/>
              <a:gdLst/>
              <a:ahLst/>
              <a:cxnLst/>
              <a:rect l="l" t="t" r="r" b="b"/>
              <a:pathLst>
                <a:path w="9131" h="9131" extrusionOk="0">
                  <a:moveTo>
                    <a:pt x="4566" y="1"/>
                  </a:moveTo>
                  <a:cubicBezTo>
                    <a:pt x="2055" y="1"/>
                    <a:pt x="0" y="2055"/>
                    <a:pt x="0" y="4566"/>
                  </a:cubicBezTo>
                  <a:cubicBezTo>
                    <a:pt x="0" y="7100"/>
                    <a:pt x="2055" y="9131"/>
                    <a:pt x="4566" y="9131"/>
                  </a:cubicBezTo>
                  <a:cubicBezTo>
                    <a:pt x="7099" y="9131"/>
                    <a:pt x="9131" y="7100"/>
                    <a:pt x="9131" y="4566"/>
                  </a:cubicBezTo>
                  <a:cubicBezTo>
                    <a:pt x="9131" y="2055"/>
                    <a:pt x="7099" y="1"/>
                    <a:pt x="4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15"/>
          <p:cNvGrpSpPr/>
          <p:nvPr/>
        </p:nvGrpSpPr>
        <p:grpSpPr>
          <a:xfrm>
            <a:off x="6434213" y="4618600"/>
            <a:ext cx="1996675" cy="171200"/>
            <a:chOff x="997050" y="4801925"/>
            <a:chExt cx="1996675" cy="171200"/>
          </a:xfrm>
        </p:grpSpPr>
        <p:sp>
          <p:nvSpPr>
            <p:cNvPr id="372" name="Google Shape;372;p15"/>
            <p:cNvSpPr/>
            <p:nvPr/>
          </p:nvSpPr>
          <p:spPr>
            <a:xfrm>
              <a:off x="9970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13012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605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4" y="0"/>
                  </a:moveTo>
                  <a:cubicBezTo>
                    <a:pt x="1553" y="0"/>
                    <a:pt x="0" y="1552"/>
                    <a:pt x="0" y="3424"/>
                  </a:cubicBezTo>
                  <a:cubicBezTo>
                    <a:pt x="0" y="5318"/>
                    <a:pt x="1553" y="6848"/>
                    <a:pt x="3424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191007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296" y="6848"/>
                    <a:pt x="6848" y="5318"/>
                    <a:pt x="6848" y="3424"/>
                  </a:cubicBezTo>
                  <a:cubicBezTo>
                    <a:pt x="6848" y="1552"/>
                    <a:pt x="5296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2214225" y="4801925"/>
              <a:ext cx="171200" cy="171200"/>
            </a:xfrm>
            <a:custGeom>
              <a:avLst/>
              <a:gdLst/>
              <a:ahLst/>
              <a:cxnLst/>
              <a:rect l="l" t="t" r="r" b="b"/>
              <a:pathLst>
                <a:path w="6848" h="6848" extrusionOk="0">
                  <a:moveTo>
                    <a:pt x="3424" y="0"/>
                  </a:moveTo>
                  <a:cubicBezTo>
                    <a:pt x="1529" y="0"/>
                    <a:pt x="0" y="1552"/>
                    <a:pt x="0" y="3424"/>
                  </a:cubicBezTo>
                  <a:cubicBezTo>
                    <a:pt x="0" y="5318"/>
                    <a:pt x="1529" y="6848"/>
                    <a:pt x="3424" y="6848"/>
                  </a:cubicBezTo>
                  <a:cubicBezTo>
                    <a:pt x="5318" y="6848"/>
                    <a:pt x="6848" y="5318"/>
                    <a:pt x="6848" y="3424"/>
                  </a:cubicBezTo>
                  <a:cubicBezTo>
                    <a:pt x="6848" y="1552"/>
                    <a:pt x="5318" y="0"/>
                    <a:pt x="3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251835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30" y="0"/>
                    <a:pt x="1" y="1552"/>
                    <a:pt x="1" y="3424"/>
                  </a:cubicBezTo>
                  <a:cubicBezTo>
                    <a:pt x="1" y="5318"/>
                    <a:pt x="1530" y="6848"/>
                    <a:pt x="3425" y="6848"/>
                  </a:cubicBezTo>
                  <a:cubicBezTo>
                    <a:pt x="5319" y="6848"/>
                    <a:pt x="6849" y="5318"/>
                    <a:pt x="6849" y="3424"/>
                  </a:cubicBezTo>
                  <a:cubicBezTo>
                    <a:pt x="6849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2822500" y="4801925"/>
              <a:ext cx="171225" cy="171200"/>
            </a:xfrm>
            <a:custGeom>
              <a:avLst/>
              <a:gdLst/>
              <a:ahLst/>
              <a:cxnLst/>
              <a:rect l="l" t="t" r="r" b="b"/>
              <a:pathLst>
                <a:path w="6849" h="6848" extrusionOk="0">
                  <a:moveTo>
                    <a:pt x="3425" y="0"/>
                  </a:moveTo>
                  <a:cubicBezTo>
                    <a:pt x="1553" y="0"/>
                    <a:pt x="1" y="1552"/>
                    <a:pt x="1" y="3424"/>
                  </a:cubicBezTo>
                  <a:cubicBezTo>
                    <a:pt x="1" y="5318"/>
                    <a:pt x="1553" y="6848"/>
                    <a:pt x="3425" y="6848"/>
                  </a:cubicBezTo>
                  <a:cubicBezTo>
                    <a:pt x="5319" y="6848"/>
                    <a:pt x="6848" y="5318"/>
                    <a:pt x="6848" y="3424"/>
                  </a:cubicBezTo>
                  <a:cubicBezTo>
                    <a:pt x="6848" y="1552"/>
                    <a:pt x="5319" y="0"/>
                    <a:pt x="3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15"/>
          <p:cNvGrpSpPr/>
          <p:nvPr/>
        </p:nvGrpSpPr>
        <p:grpSpPr>
          <a:xfrm flipH="1">
            <a:off x="8255940" y="-17125"/>
            <a:ext cx="888060" cy="973140"/>
            <a:chOff x="-46" y="0"/>
            <a:chExt cx="1015738" cy="1113050"/>
          </a:xfrm>
        </p:grpSpPr>
        <p:sp>
          <p:nvSpPr>
            <p:cNvPr id="380" name="Google Shape;380;p15"/>
            <p:cNvSpPr/>
            <p:nvPr/>
          </p:nvSpPr>
          <p:spPr>
            <a:xfrm rot="5400000">
              <a:off x="-48702" y="48656"/>
              <a:ext cx="1113050" cy="1015738"/>
            </a:xfrm>
            <a:custGeom>
              <a:avLst/>
              <a:gdLst/>
              <a:ahLst/>
              <a:cxnLst/>
              <a:rect l="l" t="t" r="r" b="b"/>
              <a:pathLst>
                <a:path w="51951" h="47409" extrusionOk="0">
                  <a:moveTo>
                    <a:pt x="8103" y="0"/>
                  </a:moveTo>
                  <a:cubicBezTo>
                    <a:pt x="5547" y="0"/>
                    <a:pt x="3013" y="229"/>
                    <a:pt x="571" y="662"/>
                  </a:cubicBezTo>
                  <a:cubicBezTo>
                    <a:pt x="366" y="685"/>
                    <a:pt x="183" y="731"/>
                    <a:pt x="0" y="754"/>
                  </a:cubicBezTo>
                  <a:lnTo>
                    <a:pt x="0" y="47409"/>
                  </a:lnTo>
                  <a:lnTo>
                    <a:pt x="51791" y="47409"/>
                  </a:lnTo>
                  <a:cubicBezTo>
                    <a:pt x="51905" y="46244"/>
                    <a:pt x="51951" y="45035"/>
                    <a:pt x="51951" y="43848"/>
                  </a:cubicBezTo>
                  <a:cubicBezTo>
                    <a:pt x="51951" y="22209"/>
                    <a:pt x="36270" y="4223"/>
                    <a:pt x="15659" y="662"/>
                  </a:cubicBezTo>
                  <a:cubicBezTo>
                    <a:pt x="13216" y="229"/>
                    <a:pt x="10683" y="0"/>
                    <a:pt x="8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 rot="5400000">
              <a:off x="-48695" y="48667"/>
              <a:ext cx="711567" cy="614233"/>
            </a:xfrm>
            <a:custGeom>
              <a:avLst/>
              <a:gdLst/>
              <a:ahLst/>
              <a:cxnLst/>
              <a:rect l="l" t="t" r="r" b="b"/>
              <a:pathLst>
                <a:path w="33212" h="28669" extrusionOk="0">
                  <a:moveTo>
                    <a:pt x="8103" y="0"/>
                  </a:moveTo>
                  <a:cubicBezTo>
                    <a:pt x="5273" y="0"/>
                    <a:pt x="2534" y="479"/>
                    <a:pt x="0" y="1347"/>
                  </a:cubicBezTo>
                  <a:lnTo>
                    <a:pt x="0" y="28669"/>
                  </a:lnTo>
                  <a:lnTo>
                    <a:pt x="32960" y="28669"/>
                  </a:lnTo>
                  <a:cubicBezTo>
                    <a:pt x="33120" y="27504"/>
                    <a:pt x="33211" y="26318"/>
                    <a:pt x="33211" y="25108"/>
                  </a:cubicBezTo>
                  <a:cubicBezTo>
                    <a:pt x="33211" y="11230"/>
                    <a:pt x="21981" y="0"/>
                    <a:pt x="8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 rot="5400000">
              <a:off x="-48671" y="48656"/>
              <a:ext cx="422051" cy="324739"/>
            </a:xfrm>
            <a:custGeom>
              <a:avLst/>
              <a:gdLst/>
              <a:ahLst/>
              <a:cxnLst/>
              <a:rect l="l" t="t" r="r" b="b"/>
              <a:pathLst>
                <a:path w="19699" h="15157" extrusionOk="0">
                  <a:moveTo>
                    <a:pt x="8103" y="1"/>
                  </a:moveTo>
                  <a:cubicBezTo>
                    <a:pt x="4954" y="1"/>
                    <a:pt x="2078" y="1256"/>
                    <a:pt x="0" y="3310"/>
                  </a:cubicBezTo>
                  <a:lnTo>
                    <a:pt x="0" y="15157"/>
                  </a:lnTo>
                  <a:lnTo>
                    <a:pt x="19151" y="15157"/>
                  </a:lnTo>
                  <a:cubicBezTo>
                    <a:pt x="19516" y="14038"/>
                    <a:pt x="19699" y="12828"/>
                    <a:pt x="19699" y="11596"/>
                  </a:cubicBezTo>
                  <a:cubicBezTo>
                    <a:pt x="19699" y="5182"/>
                    <a:pt x="14517" y="1"/>
                    <a:pt x="8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4" name="Google Shape;384;p15"/>
          <p:cNvGrpSpPr/>
          <p:nvPr/>
        </p:nvGrpSpPr>
        <p:grpSpPr>
          <a:xfrm rot="5400000">
            <a:off x="-246340" y="751374"/>
            <a:ext cx="1212621" cy="402598"/>
            <a:chOff x="4626000" y="539400"/>
            <a:chExt cx="1577496" cy="523739"/>
          </a:xfrm>
        </p:grpSpPr>
        <p:sp>
          <p:nvSpPr>
            <p:cNvPr id="385" name="Google Shape;385;p15"/>
            <p:cNvSpPr/>
            <p:nvPr/>
          </p:nvSpPr>
          <p:spPr>
            <a:xfrm>
              <a:off x="4626000" y="539400"/>
              <a:ext cx="523739" cy="523739"/>
            </a:xfrm>
            <a:custGeom>
              <a:avLst/>
              <a:gdLst/>
              <a:ahLst/>
              <a:cxnLst/>
              <a:rect l="l" t="t" r="r" b="b"/>
              <a:pathLst>
                <a:path w="24606" h="24606" extrusionOk="0">
                  <a:moveTo>
                    <a:pt x="12303" y="0"/>
                  </a:moveTo>
                  <a:cubicBezTo>
                    <a:pt x="5547" y="0"/>
                    <a:pt x="0" y="5547"/>
                    <a:pt x="0" y="12303"/>
                  </a:cubicBezTo>
                  <a:cubicBezTo>
                    <a:pt x="0" y="19082"/>
                    <a:pt x="5547" y="24606"/>
                    <a:pt x="12303" y="24606"/>
                  </a:cubicBezTo>
                  <a:cubicBezTo>
                    <a:pt x="19082" y="24606"/>
                    <a:pt x="24606" y="19082"/>
                    <a:pt x="24606" y="12303"/>
                  </a:cubicBezTo>
                  <a:cubicBezTo>
                    <a:pt x="24606" y="5547"/>
                    <a:pt x="19082" y="0"/>
                    <a:pt x="1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4979189" y="539400"/>
              <a:ext cx="523739" cy="523739"/>
            </a:xfrm>
            <a:custGeom>
              <a:avLst/>
              <a:gdLst/>
              <a:ahLst/>
              <a:cxnLst/>
              <a:rect l="l" t="t" r="r" b="b"/>
              <a:pathLst>
                <a:path w="24606" h="24606" extrusionOk="0">
                  <a:moveTo>
                    <a:pt x="12303" y="0"/>
                  </a:moveTo>
                  <a:cubicBezTo>
                    <a:pt x="5547" y="0"/>
                    <a:pt x="0" y="5547"/>
                    <a:pt x="0" y="12303"/>
                  </a:cubicBezTo>
                  <a:cubicBezTo>
                    <a:pt x="0" y="19082"/>
                    <a:pt x="5547" y="24606"/>
                    <a:pt x="12303" y="24606"/>
                  </a:cubicBezTo>
                  <a:cubicBezTo>
                    <a:pt x="19082" y="24606"/>
                    <a:pt x="24606" y="19082"/>
                    <a:pt x="24606" y="12303"/>
                  </a:cubicBezTo>
                  <a:cubicBezTo>
                    <a:pt x="24606" y="5547"/>
                    <a:pt x="19082" y="0"/>
                    <a:pt x="12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5320225" y="539400"/>
              <a:ext cx="523760" cy="523739"/>
            </a:xfrm>
            <a:custGeom>
              <a:avLst/>
              <a:gdLst/>
              <a:ahLst/>
              <a:cxnLst/>
              <a:rect l="l" t="t" r="r" b="b"/>
              <a:pathLst>
                <a:path w="24607" h="24606" extrusionOk="0">
                  <a:moveTo>
                    <a:pt x="12304" y="0"/>
                  </a:moveTo>
                  <a:cubicBezTo>
                    <a:pt x="5547" y="0"/>
                    <a:pt x="1" y="5547"/>
                    <a:pt x="1" y="12303"/>
                  </a:cubicBezTo>
                  <a:cubicBezTo>
                    <a:pt x="1" y="19082"/>
                    <a:pt x="5547" y="24606"/>
                    <a:pt x="12304" y="24606"/>
                  </a:cubicBezTo>
                  <a:cubicBezTo>
                    <a:pt x="19083" y="24606"/>
                    <a:pt x="24606" y="19082"/>
                    <a:pt x="24606" y="12303"/>
                  </a:cubicBezTo>
                  <a:cubicBezTo>
                    <a:pt x="24606" y="5547"/>
                    <a:pt x="19083" y="0"/>
                    <a:pt x="12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79736" y="539400"/>
              <a:ext cx="523760" cy="523739"/>
            </a:xfrm>
            <a:custGeom>
              <a:avLst/>
              <a:gdLst/>
              <a:ahLst/>
              <a:cxnLst/>
              <a:rect l="l" t="t" r="r" b="b"/>
              <a:pathLst>
                <a:path w="24607" h="24606" extrusionOk="0">
                  <a:moveTo>
                    <a:pt x="12303" y="0"/>
                  </a:moveTo>
                  <a:cubicBezTo>
                    <a:pt x="5524" y="0"/>
                    <a:pt x="0" y="5547"/>
                    <a:pt x="0" y="12303"/>
                  </a:cubicBezTo>
                  <a:cubicBezTo>
                    <a:pt x="0" y="19082"/>
                    <a:pt x="5524" y="24606"/>
                    <a:pt x="12303" y="24606"/>
                  </a:cubicBezTo>
                  <a:cubicBezTo>
                    <a:pt x="19060" y="24606"/>
                    <a:pt x="24606" y="19082"/>
                    <a:pt x="24606" y="12303"/>
                  </a:cubicBezTo>
                  <a:cubicBezTo>
                    <a:pt x="24606" y="5547"/>
                    <a:pt x="19060" y="0"/>
                    <a:pt x="1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40"/>
          <p:cNvGrpSpPr/>
          <p:nvPr/>
        </p:nvGrpSpPr>
        <p:grpSpPr>
          <a:xfrm>
            <a:off x="6053850" y="347950"/>
            <a:ext cx="2377060" cy="4441832"/>
            <a:chOff x="6079246" y="539398"/>
            <a:chExt cx="2015824" cy="4064634"/>
          </a:xfrm>
        </p:grpSpPr>
        <p:sp>
          <p:nvSpPr>
            <p:cNvPr id="1005" name="Google Shape;1005;p40"/>
            <p:cNvSpPr/>
            <p:nvPr/>
          </p:nvSpPr>
          <p:spPr>
            <a:xfrm>
              <a:off x="6079246" y="539398"/>
              <a:ext cx="2015773" cy="4064634"/>
            </a:xfrm>
            <a:custGeom>
              <a:avLst/>
              <a:gdLst/>
              <a:ahLst/>
              <a:cxnLst/>
              <a:rect l="l" t="t" r="r" b="b"/>
              <a:pathLst>
                <a:path w="68020" h="168657" extrusionOk="0">
                  <a:moveTo>
                    <a:pt x="1" y="0"/>
                  </a:moveTo>
                  <a:lnTo>
                    <a:pt x="1" y="168656"/>
                  </a:lnTo>
                  <a:lnTo>
                    <a:pt x="68020" y="168656"/>
                  </a:lnTo>
                  <a:lnTo>
                    <a:pt x="680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6079297" y="539398"/>
              <a:ext cx="2015773" cy="3628191"/>
            </a:xfrm>
            <a:custGeom>
              <a:avLst/>
              <a:gdLst/>
              <a:ahLst/>
              <a:cxnLst/>
              <a:rect l="l" t="t" r="r" b="b"/>
              <a:pathLst>
                <a:path w="68020" h="150876" extrusionOk="0">
                  <a:moveTo>
                    <a:pt x="1" y="0"/>
                  </a:moveTo>
                  <a:lnTo>
                    <a:pt x="1" y="150875"/>
                  </a:lnTo>
                  <a:lnTo>
                    <a:pt x="68020" y="150875"/>
                  </a:lnTo>
                  <a:lnTo>
                    <a:pt x="680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7" name="Google Shape;1007;p40"/>
          <p:cNvSpPr/>
          <p:nvPr/>
        </p:nvSpPr>
        <p:spPr>
          <a:xfrm>
            <a:off x="5138775" y="344250"/>
            <a:ext cx="348300" cy="132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0"/>
          <p:cNvSpPr txBox="1">
            <a:spLocks noGrp="1"/>
          </p:cNvSpPr>
          <p:nvPr>
            <p:ph type="ctrTitle"/>
          </p:nvPr>
        </p:nvSpPr>
        <p:spPr>
          <a:xfrm>
            <a:off x="599875" y="1168200"/>
            <a:ext cx="4034400" cy="29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dirty="0">
                <a:solidFill>
                  <a:schemeClr val="accent1"/>
                </a:solidFill>
              </a:rPr>
              <a:t>Evidencia unidad 2 </a:t>
            </a:r>
            <a:endParaRPr sz="8000" dirty="0">
              <a:solidFill>
                <a:schemeClr val="accent1"/>
              </a:solidFill>
            </a:endParaRPr>
          </a:p>
        </p:txBody>
      </p:sp>
      <p:grpSp>
        <p:nvGrpSpPr>
          <p:cNvPr id="1010" name="Google Shape;1010;p40"/>
          <p:cNvGrpSpPr/>
          <p:nvPr/>
        </p:nvGrpSpPr>
        <p:grpSpPr>
          <a:xfrm>
            <a:off x="5137763" y="2396399"/>
            <a:ext cx="350324" cy="343330"/>
            <a:chOff x="8080575" y="2294474"/>
            <a:chExt cx="350324" cy="343330"/>
          </a:xfrm>
        </p:grpSpPr>
        <p:sp>
          <p:nvSpPr>
            <p:cNvPr id="1011" name="Google Shape;1011;p40"/>
            <p:cNvSpPr/>
            <p:nvPr/>
          </p:nvSpPr>
          <p:spPr>
            <a:xfrm>
              <a:off x="8084061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8185159" y="2294474"/>
              <a:ext cx="44069" cy="44047"/>
            </a:xfrm>
            <a:custGeom>
              <a:avLst/>
              <a:gdLst/>
              <a:ahLst/>
              <a:cxnLst/>
              <a:rect l="l" t="t" r="r" b="b"/>
              <a:pathLst>
                <a:path w="2010" h="2009" fill="none" extrusionOk="0">
                  <a:moveTo>
                    <a:pt x="2009" y="1005"/>
                  </a:moveTo>
                  <a:cubicBezTo>
                    <a:pt x="2009" y="1575"/>
                    <a:pt x="1553" y="2009"/>
                    <a:pt x="1005" y="2009"/>
                  </a:cubicBezTo>
                  <a:cubicBezTo>
                    <a:pt x="434" y="2009"/>
                    <a:pt x="1" y="1575"/>
                    <a:pt x="1" y="1005"/>
                  </a:cubicBezTo>
                  <a:cubicBezTo>
                    <a:pt x="1" y="457"/>
                    <a:pt x="434" y="0"/>
                    <a:pt x="1005" y="0"/>
                  </a:cubicBezTo>
                  <a:cubicBezTo>
                    <a:pt x="1553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8285753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8386852" y="2294474"/>
              <a:ext cx="44047" cy="44047"/>
            </a:xfrm>
            <a:custGeom>
              <a:avLst/>
              <a:gdLst/>
              <a:ahLst/>
              <a:cxnLst/>
              <a:rect l="l" t="t" r="r" b="b"/>
              <a:pathLst>
                <a:path w="2009" h="2009" fill="none" extrusionOk="0">
                  <a:moveTo>
                    <a:pt x="2009" y="1005"/>
                  </a:moveTo>
                  <a:cubicBezTo>
                    <a:pt x="2009" y="1575"/>
                    <a:pt x="1552" y="2009"/>
                    <a:pt x="1005" y="2009"/>
                  </a:cubicBezTo>
                  <a:cubicBezTo>
                    <a:pt x="434" y="2009"/>
                    <a:pt x="0" y="1575"/>
                    <a:pt x="0" y="1005"/>
                  </a:cubicBezTo>
                  <a:cubicBezTo>
                    <a:pt x="0" y="457"/>
                    <a:pt x="434" y="0"/>
                    <a:pt x="1005" y="0"/>
                  </a:cubicBezTo>
                  <a:cubicBezTo>
                    <a:pt x="1552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8083075" y="2394060"/>
              <a:ext cx="44047" cy="44552"/>
            </a:xfrm>
            <a:custGeom>
              <a:avLst/>
              <a:gdLst/>
              <a:ahLst/>
              <a:cxnLst/>
              <a:rect l="l" t="t" r="r" b="b"/>
              <a:pathLst>
                <a:path w="2009" h="2032" fill="none" extrusionOk="0">
                  <a:moveTo>
                    <a:pt x="2009" y="1005"/>
                  </a:moveTo>
                  <a:cubicBezTo>
                    <a:pt x="2009" y="1575"/>
                    <a:pt x="1552" y="2032"/>
                    <a:pt x="1005" y="2032"/>
                  </a:cubicBezTo>
                  <a:cubicBezTo>
                    <a:pt x="434" y="2032"/>
                    <a:pt x="0" y="1575"/>
                    <a:pt x="0" y="1005"/>
                  </a:cubicBezTo>
                  <a:cubicBezTo>
                    <a:pt x="0" y="457"/>
                    <a:pt x="434" y="1"/>
                    <a:pt x="1005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8183669" y="2394060"/>
              <a:ext cx="44552" cy="44552"/>
            </a:xfrm>
            <a:custGeom>
              <a:avLst/>
              <a:gdLst/>
              <a:ahLst/>
              <a:cxnLst/>
              <a:rect l="l" t="t" r="r" b="b"/>
              <a:pathLst>
                <a:path w="2032" h="2032" fill="none" extrusionOk="0">
                  <a:moveTo>
                    <a:pt x="2032" y="1005"/>
                  </a:moveTo>
                  <a:cubicBezTo>
                    <a:pt x="2032" y="1575"/>
                    <a:pt x="1575" y="2032"/>
                    <a:pt x="1005" y="2032"/>
                  </a:cubicBezTo>
                  <a:cubicBezTo>
                    <a:pt x="457" y="2032"/>
                    <a:pt x="0" y="1575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8284745" y="2394060"/>
              <a:ext cx="44069" cy="44552"/>
            </a:xfrm>
            <a:custGeom>
              <a:avLst/>
              <a:gdLst/>
              <a:ahLst/>
              <a:cxnLst/>
              <a:rect l="l" t="t" r="r" b="b"/>
              <a:pathLst>
                <a:path w="2010" h="2032" fill="none" extrusionOk="0">
                  <a:moveTo>
                    <a:pt x="2010" y="1005"/>
                  </a:moveTo>
                  <a:cubicBezTo>
                    <a:pt x="2010" y="1575"/>
                    <a:pt x="1553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10" y="457"/>
                    <a:pt x="2010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8385339" y="2394060"/>
              <a:ext cx="44574" cy="44552"/>
            </a:xfrm>
            <a:custGeom>
              <a:avLst/>
              <a:gdLst/>
              <a:ahLst/>
              <a:cxnLst/>
              <a:rect l="l" t="t" r="r" b="b"/>
              <a:pathLst>
                <a:path w="2033" h="2032" fill="none" extrusionOk="0">
                  <a:moveTo>
                    <a:pt x="2032" y="1005"/>
                  </a:moveTo>
                  <a:cubicBezTo>
                    <a:pt x="2032" y="1575"/>
                    <a:pt x="1576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8081562" y="2493645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8182660" y="2493645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8283254" y="2493645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8384352" y="2493645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4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8080575" y="2593230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5" y="1"/>
                  </a:cubicBezTo>
                  <a:cubicBezTo>
                    <a:pt x="1552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8181169" y="2593230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4" y="1"/>
                  </a:cubicBezTo>
                  <a:cubicBezTo>
                    <a:pt x="1575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8282245" y="2593230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05" y="1"/>
                  </a:cubicBezTo>
                  <a:cubicBezTo>
                    <a:pt x="1553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8382839" y="2593230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28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28" y="1"/>
                  </a:cubicBezTo>
                  <a:cubicBezTo>
                    <a:pt x="1576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40"/>
          <p:cNvGrpSpPr/>
          <p:nvPr/>
        </p:nvGrpSpPr>
        <p:grpSpPr>
          <a:xfrm>
            <a:off x="5119059" y="3281446"/>
            <a:ext cx="387737" cy="1508361"/>
            <a:chOff x="5119059" y="3281446"/>
            <a:chExt cx="387737" cy="1508361"/>
          </a:xfrm>
        </p:grpSpPr>
        <p:sp>
          <p:nvSpPr>
            <p:cNvPr id="1028" name="Google Shape;1028;p40"/>
            <p:cNvSpPr/>
            <p:nvPr/>
          </p:nvSpPr>
          <p:spPr>
            <a:xfrm flipH="1">
              <a:off x="5138832" y="3281446"/>
              <a:ext cx="348168" cy="348168"/>
            </a:xfrm>
            <a:custGeom>
              <a:avLst/>
              <a:gdLst/>
              <a:ahLst/>
              <a:cxnLst/>
              <a:rect l="l" t="t" r="r" b="b"/>
              <a:pathLst>
                <a:path w="5319" h="5319" extrusionOk="0">
                  <a:moveTo>
                    <a:pt x="2671" y="0"/>
                  </a:moveTo>
                  <a:cubicBezTo>
                    <a:pt x="1187" y="0"/>
                    <a:pt x="0" y="1187"/>
                    <a:pt x="0" y="2648"/>
                  </a:cubicBezTo>
                  <a:cubicBezTo>
                    <a:pt x="0" y="4132"/>
                    <a:pt x="1187" y="5319"/>
                    <a:pt x="2671" y="5319"/>
                  </a:cubicBezTo>
                  <a:cubicBezTo>
                    <a:pt x="4132" y="5319"/>
                    <a:pt x="5319" y="4132"/>
                    <a:pt x="5319" y="2648"/>
                  </a:cubicBezTo>
                  <a:cubicBezTo>
                    <a:pt x="5319" y="1187"/>
                    <a:pt x="4132" y="0"/>
                    <a:pt x="2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9" name="Google Shape;1029;p40"/>
            <p:cNvGrpSpPr/>
            <p:nvPr/>
          </p:nvGrpSpPr>
          <p:grpSpPr>
            <a:xfrm rot="10800000">
              <a:off x="5119059" y="3782030"/>
              <a:ext cx="387737" cy="1007777"/>
              <a:chOff x="5541947" y="346355"/>
              <a:chExt cx="387737" cy="1007777"/>
            </a:xfrm>
          </p:grpSpPr>
          <p:sp>
            <p:nvSpPr>
              <p:cNvPr id="1030" name="Google Shape;1030;p40"/>
              <p:cNvSpPr/>
              <p:nvPr/>
            </p:nvSpPr>
            <p:spPr>
              <a:xfrm rot="10800000">
                <a:off x="5541947" y="346355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0"/>
              <p:cNvSpPr/>
              <p:nvPr/>
            </p:nvSpPr>
            <p:spPr>
              <a:xfrm rot="10800000">
                <a:off x="5541947" y="682280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0"/>
              <p:cNvSpPr/>
              <p:nvPr/>
            </p:nvSpPr>
            <p:spPr>
              <a:xfrm rot="10800000">
                <a:off x="5541947" y="1018205"/>
                <a:ext cx="387737" cy="335927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3308" extrusionOk="0">
                    <a:moveTo>
                      <a:pt x="7693" y="1"/>
                    </a:moveTo>
                    <a:lnTo>
                      <a:pt x="3835" y="6666"/>
                    </a:lnTo>
                    <a:lnTo>
                      <a:pt x="0" y="13308"/>
                    </a:lnTo>
                    <a:lnTo>
                      <a:pt x="15362" y="13308"/>
                    </a:lnTo>
                    <a:lnTo>
                      <a:pt x="11527" y="6666"/>
                    </a:lnTo>
                    <a:lnTo>
                      <a:pt x="7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3" name="Google Shape;1033;p40"/>
          <p:cNvSpPr/>
          <p:nvPr/>
        </p:nvSpPr>
        <p:spPr>
          <a:xfrm flipH="1">
            <a:off x="5138830" y="1506518"/>
            <a:ext cx="348168" cy="348168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" name="Google Shape;1034;p40"/>
          <p:cNvGrpSpPr/>
          <p:nvPr/>
        </p:nvGrpSpPr>
        <p:grpSpPr>
          <a:xfrm>
            <a:off x="6409722" y="515897"/>
            <a:ext cx="1682253" cy="4273928"/>
            <a:chOff x="6330164" y="693083"/>
            <a:chExt cx="1539397" cy="3910989"/>
          </a:xfrm>
        </p:grpSpPr>
        <p:sp>
          <p:nvSpPr>
            <p:cNvPr id="1035" name="Google Shape;1035;p40"/>
            <p:cNvSpPr/>
            <p:nvPr/>
          </p:nvSpPr>
          <p:spPr>
            <a:xfrm>
              <a:off x="6330171" y="771996"/>
              <a:ext cx="203129" cy="203105"/>
            </a:xfrm>
            <a:custGeom>
              <a:avLst/>
              <a:gdLst/>
              <a:ahLst/>
              <a:cxnLst/>
              <a:rect l="l" t="t" r="r" b="b"/>
              <a:pathLst>
                <a:path w="8447" h="8446" extrusionOk="0">
                  <a:moveTo>
                    <a:pt x="4224" y="0"/>
                  </a:moveTo>
                  <a:lnTo>
                    <a:pt x="2717" y="2739"/>
                  </a:lnTo>
                  <a:lnTo>
                    <a:pt x="1" y="4223"/>
                  </a:lnTo>
                  <a:lnTo>
                    <a:pt x="2717" y="5707"/>
                  </a:lnTo>
                  <a:lnTo>
                    <a:pt x="4224" y="8446"/>
                  </a:lnTo>
                  <a:lnTo>
                    <a:pt x="5707" y="5707"/>
                  </a:lnTo>
                  <a:lnTo>
                    <a:pt x="8446" y="4223"/>
                  </a:lnTo>
                  <a:lnTo>
                    <a:pt x="5707" y="2739"/>
                  </a:lnTo>
                  <a:lnTo>
                    <a:pt x="4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7594892" y="693083"/>
              <a:ext cx="202576" cy="203105"/>
            </a:xfrm>
            <a:custGeom>
              <a:avLst/>
              <a:gdLst/>
              <a:ahLst/>
              <a:cxnLst/>
              <a:rect l="l" t="t" r="r" b="b"/>
              <a:pathLst>
                <a:path w="8424" h="8446" extrusionOk="0">
                  <a:moveTo>
                    <a:pt x="4223" y="0"/>
                  </a:moveTo>
                  <a:lnTo>
                    <a:pt x="2717" y="2739"/>
                  </a:lnTo>
                  <a:lnTo>
                    <a:pt x="1" y="4223"/>
                  </a:lnTo>
                  <a:lnTo>
                    <a:pt x="2717" y="5706"/>
                  </a:lnTo>
                  <a:lnTo>
                    <a:pt x="4223" y="8445"/>
                  </a:lnTo>
                  <a:lnTo>
                    <a:pt x="5707" y="5706"/>
                  </a:lnTo>
                  <a:lnTo>
                    <a:pt x="8423" y="4223"/>
                  </a:lnTo>
                  <a:lnTo>
                    <a:pt x="5707" y="2739"/>
                  </a:lnTo>
                  <a:lnTo>
                    <a:pt x="4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6485139" y="887404"/>
              <a:ext cx="1235032" cy="1235032"/>
            </a:xfrm>
            <a:custGeom>
              <a:avLst/>
              <a:gdLst/>
              <a:ahLst/>
              <a:cxnLst/>
              <a:rect l="l" t="t" r="r" b="b"/>
              <a:pathLst>
                <a:path w="51358" h="51358" extrusionOk="0">
                  <a:moveTo>
                    <a:pt x="25679" y="0"/>
                  </a:moveTo>
                  <a:cubicBezTo>
                    <a:pt x="11504" y="0"/>
                    <a:pt x="0" y="11482"/>
                    <a:pt x="0" y="25679"/>
                  </a:cubicBezTo>
                  <a:cubicBezTo>
                    <a:pt x="0" y="26113"/>
                    <a:pt x="0" y="26569"/>
                    <a:pt x="23" y="27003"/>
                  </a:cubicBezTo>
                  <a:cubicBezTo>
                    <a:pt x="708" y="40310"/>
                    <a:pt x="11504" y="50924"/>
                    <a:pt x="24880" y="51334"/>
                  </a:cubicBezTo>
                  <a:lnTo>
                    <a:pt x="24948" y="51334"/>
                  </a:lnTo>
                  <a:cubicBezTo>
                    <a:pt x="25199" y="51334"/>
                    <a:pt x="25428" y="51357"/>
                    <a:pt x="25679" y="51357"/>
                  </a:cubicBezTo>
                  <a:cubicBezTo>
                    <a:pt x="39397" y="51357"/>
                    <a:pt x="50627" y="40561"/>
                    <a:pt x="51311" y="27003"/>
                  </a:cubicBezTo>
                  <a:cubicBezTo>
                    <a:pt x="51334" y="26569"/>
                    <a:pt x="51357" y="26113"/>
                    <a:pt x="51357" y="25679"/>
                  </a:cubicBezTo>
                  <a:cubicBezTo>
                    <a:pt x="51357" y="11618"/>
                    <a:pt x="40081" y="206"/>
                    <a:pt x="26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7075087" y="2231370"/>
              <a:ext cx="715221" cy="448293"/>
            </a:xfrm>
            <a:custGeom>
              <a:avLst/>
              <a:gdLst/>
              <a:ahLst/>
              <a:cxnLst/>
              <a:rect l="l" t="t" r="r" b="b"/>
              <a:pathLst>
                <a:path w="29742" h="18642" extrusionOk="0">
                  <a:moveTo>
                    <a:pt x="20156" y="0"/>
                  </a:moveTo>
                  <a:cubicBezTo>
                    <a:pt x="16499" y="0"/>
                    <a:pt x="12361" y="2052"/>
                    <a:pt x="8605" y="4396"/>
                  </a:cubicBezTo>
                  <a:cubicBezTo>
                    <a:pt x="5296" y="6473"/>
                    <a:pt x="2283" y="8801"/>
                    <a:pt x="183" y="10125"/>
                  </a:cubicBezTo>
                  <a:cubicBezTo>
                    <a:pt x="0" y="10216"/>
                    <a:pt x="0" y="10467"/>
                    <a:pt x="183" y="10582"/>
                  </a:cubicBezTo>
                  <a:cubicBezTo>
                    <a:pt x="1963" y="11677"/>
                    <a:pt x="3743" y="12750"/>
                    <a:pt x="5524" y="13846"/>
                  </a:cubicBezTo>
                  <a:cubicBezTo>
                    <a:pt x="8400" y="15603"/>
                    <a:pt x="11321" y="17406"/>
                    <a:pt x="14586" y="18228"/>
                  </a:cubicBezTo>
                  <a:cubicBezTo>
                    <a:pt x="15674" y="18494"/>
                    <a:pt x="16810" y="18641"/>
                    <a:pt x="17938" y="18641"/>
                  </a:cubicBezTo>
                  <a:cubicBezTo>
                    <a:pt x="20195" y="18641"/>
                    <a:pt x="22422" y="18053"/>
                    <a:pt x="24172" y="16653"/>
                  </a:cubicBezTo>
                  <a:cubicBezTo>
                    <a:pt x="27505" y="14005"/>
                    <a:pt x="29742" y="9075"/>
                    <a:pt x="27642" y="4989"/>
                  </a:cubicBezTo>
                  <a:cubicBezTo>
                    <a:pt x="25771" y="1350"/>
                    <a:pt x="23122" y="0"/>
                    <a:pt x="20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6386751" y="2231370"/>
              <a:ext cx="715221" cy="448293"/>
            </a:xfrm>
            <a:custGeom>
              <a:avLst/>
              <a:gdLst/>
              <a:ahLst/>
              <a:cxnLst/>
              <a:rect l="l" t="t" r="r" b="b"/>
              <a:pathLst>
                <a:path w="29742" h="18642" extrusionOk="0">
                  <a:moveTo>
                    <a:pt x="9603" y="0"/>
                  </a:moveTo>
                  <a:cubicBezTo>
                    <a:pt x="6636" y="0"/>
                    <a:pt x="3981" y="1350"/>
                    <a:pt x="2100" y="4989"/>
                  </a:cubicBezTo>
                  <a:cubicBezTo>
                    <a:pt x="0" y="9075"/>
                    <a:pt x="2260" y="14005"/>
                    <a:pt x="5570" y="16653"/>
                  </a:cubicBezTo>
                  <a:cubicBezTo>
                    <a:pt x="7320" y="18053"/>
                    <a:pt x="9556" y="18641"/>
                    <a:pt x="11814" y="18641"/>
                  </a:cubicBezTo>
                  <a:cubicBezTo>
                    <a:pt x="12942" y="18641"/>
                    <a:pt x="14076" y="18494"/>
                    <a:pt x="15156" y="18228"/>
                  </a:cubicBezTo>
                  <a:cubicBezTo>
                    <a:pt x="18420" y="17406"/>
                    <a:pt x="21365" y="15603"/>
                    <a:pt x="24241" y="13846"/>
                  </a:cubicBezTo>
                  <a:cubicBezTo>
                    <a:pt x="26021" y="12750"/>
                    <a:pt x="27779" y="11677"/>
                    <a:pt x="29559" y="10582"/>
                  </a:cubicBezTo>
                  <a:cubicBezTo>
                    <a:pt x="29742" y="10467"/>
                    <a:pt x="29742" y="10216"/>
                    <a:pt x="29559" y="10125"/>
                  </a:cubicBezTo>
                  <a:cubicBezTo>
                    <a:pt x="27459" y="8801"/>
                    <a:pt x="24446" y="6473"/>
                    <a:pt x="21136" y="4396"/>
                  </a:cubicBezTo>
                  <a:cubicBezTo>
                    <a:pt x="17393" y="2052"/>
                    <a:pt x="13261" y="0"/>
                    <a:pt x="9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7079464" y="2890848"/>
              <a:ext cx="581853" cy="364584"/>
            </a:xfrm>
            <a:custGeom>
              <a:avLst/>
              <a:gdLst/>
              <a:ahLst/>
              <a:cxnLst/>
              <a:rect l="l" t="t" r="r" b="b"/>
              <a:pathLst>
                <a:path w="24196" h="15161" extrusionOk="0">
                  <a:moveTo>
                    <a:pt x="16392" y="0"/>
                  </a:moveTo>
                  <a:cubicBezTo>
                    <a:pt x="13420" y="0"/>
                    <a:pt x="10057" y="1672"/>
                    <a:pt x="7008" y="3587"/>
                  </a:cubicBezTo>
                  <a:cubicBezTo>
                    <a:pt x="4315" y="5276"/>
                    <a:pt x="1872" y="7148"/>
                    <a:pt x="138" y="8221"/>
                  </a:cubicBezTo>
                  <a:cubicBezTo>
                    <a:pt x="1" y="8312"/>
                    <a:pt x="1" y="8517"/>
                    <a:pt x="138" y="8609"/>
                  </a:cubicBezTo>
                  <a:cubicBezTo>
                    <a:pt x="1599" y="9476"/>
                    <a:pt x="3036" y="10366"/>
                    <a:pt x="4474" y="11256"/>
                  </a:cubicBezTo>
                  <a:cubicBezTo>
                    <a:pt x="6826" y="12694"/>
                    <a:pt x="9199" y="14155"/>
                    <a:pt x="11870" y="14817"/>
                  </a:cubicBezTo>
                  <a:cubicBezTo>
                    <a:pt x="12756" y="15039"/>
                    <a:pt x="13682" y="15160"/>
                    <a:pt x="14602" y="15160"/>
                  </a:cubicBezTo>
                  <a:cubicBezTo>
                    <a:pt x="16434" y="15160"/>
                    <a:pt x="18241" y="14678"/>
                    <a:pt x="19653" y="13539"/>
                  </a:cubicBezTo>
                  <a:cubicBezTo>
                    <a:pt x="22370" y="11371"/>
                    <a:pt x="24196" y="7376"/>
                    <a:pt x="22484" y="4067"/>
                  </a:cubicBezTo>
                  <a:cubicBezTo>
                    <a:pt x="20960" y="1101"/>
                    <a:pt x="18804" y="0"/>
                    <a:pt x="16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6516276" y="2890848"/>
              <a:ext cx="581300" cy="364584"/>
            </a:xfrm>
            <a:custGeom>
              <a:avLst/>
              <a:gdLst/>
              <a:ahLst/>
              <a:cxnLst/>
              <a:rect l="l" t="t" r="r" b="b"/>
              <a:pathLst>
                <a:path w="24173" h="15161" extrusionOk="0">
                  <a:moveTo>
                    <a:pt x="7802" y="0"/>
                  </a:moveTo>
                  <a:cubicBezTo>
                    <a:pt x="5392" y="0"/>
                    <a:pt x="3236" y="1101"/>
                    <a:pt x="1713" y="4067"/>
                  </a:cubicBezTo>
                  <a:cubicBezTo>
                    <a:pt x="1" y="7376"/>
                    <a:pt x="1827" y="11371"/>
                    <a:pt x="4520" y="13539"/>
                  </a:cubicBezTo>
                  <a:cubicBezTo>
                    <a:pt x="5948" y="14678"/>
                    <a:pt x="7760" y="15160"/>
                    <a:pt x="9593" y="15160"/>
                  </a:cubicBezTo>
                  <a:cubicBezTo>
                    <a:pt x="10514" y="15160"/>
                    <a:pt x="11441" y="15039"/>
                    <a:pt x="12327" y="14817"/>
                  </a:cubicBezTo>
                  <a:cubicBezTo>
                    <a:pt x="14974" y="14155"/>
                    <a:pt x="17348" y="12694"/>
                    <a:pt x="19699" y="11256"/>
                  </a:cubicBezTo>
                  <a:cubicBezTo>
                    <a:pt x="21137" y="10366"/>
                    <a:pt x="22598" y="9476"/>
                    <a:pt x="24036" y="8609"/>
                  </a:cubicBezTo>
                  <a:cubicBezTo>
                    <a:pt x="24173" y="8517"/>
                    <a:pt x="24173" y="8312"/>
                    <a:pt x="24036" y="8221"/>
                  </a:cubicBezTo>
                  <a:cubicBezTo>
                    <a:pt x="22324" y="7148"/>
                    <a:pt x="19859" y="5276"/>
                    <a:pt x="17166" y="3587"/>
                  </a:cubicBezTo>
                  <a:cubicBezTo>
                    <a:pt x="14129" y="1672"/>
                    <a:pt x="10772" y="0"/>
                    <a:pt x="7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7065203" y="3492706"/>
              <a:ext cx="325507" cy="203706"/>
            </a:xfrm>
            <a:custGeom>
              <a:avLst/>
              <a:gdLst/>
              <a:ahLst/>
              <a:cxnLst/>
              <a:rect l="l" t="t" r="r" b="b"/>
              <a:pathLst>
                <a:path w="13536" h="8471" extrusionOk="0">
                  <a:moveTo>
                    <a:pt x="9167" y="1"/>
                  </a:moveTo>
                  <a:cubicBezTo>
                    <a:pt x="7505" y="1"/>
                    <a:pt x="5625" y="932"/>
                    <a:pt x="3926" y="2002"/>
                  </a:cubicBezTo>
                  <a:cubicBezTo>
                    <a:pt x="2420" y="2938"/>
                    <a:pt x="1050" y="3988"/>
                    <a:pt x="92" y="4604"/>
                  </a:cubicBezTo>
                  <a:cubicBezTo>
                    <a:pt x="0" y="4649"/>
                    <a:pt x="0" y="4764"/>
                    <a:pt x="92" y="4809"/>
                  </a:cubicBezTo>
                  <a:cubicBezTo>
                    <a:pt x="890" y="5311"/>
                    <a:pt x="1689" y="5791"/>
                    <a:pt x="2511" y="6293"/>
                  </a:cubicBezTo>
                  <a:cubicBezTo>
                    <a:pt x="3812" y="7092"/>
                    <a:pt x="5159" y="7913"/>
                    <a:pt x="6642" y="8279"/>
                  </a:cubicBezTo>
                  <a:cubicBezTo>
                    <a:pt x="7143" y="8402"/>
                    <a:pt x="7667" y="8471"/>
                    <a:pt x="8188" y="8471"/>
                  </a:cubicBezTo>
                  <a:cubicBezTo>
                    <a:pt x="9209" y="8471"/>
                    <a:pt x="10216" y="8206"/>
                    <a:pt x="11002" y="7571"/>
                  </a:cubicBezTo>
                  <a:cubicBezTo>
                    <a:pt x="12509" y="6361"/>
                    <a:pt x="13536" y="4124"/>
                    <a:pt x="12577" y="2276"/>
                  </a:cubicBezTo>
                  <a:cubicBezTo>
                    <a:pt x="11727" y="617"/>
                    <a:pt x="10519" y="1"/>
                    <a:pt x="9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6750122" y="3492706"/>
              <a:ext cx="324978" cy="203706"/>
            </a:xfrm>
            <a:custGeom>
              <a:avLst/>
              <a:gdLst/>
              <a:ahLst/>
              <a:cxnLst/>
              <a:rect l="l" t="t" r="r" b="b"/>
              <a:pathLst>
                <a:path w="13514" h="8471" extrusionOk="0">
                  <a:moveTo>
                    <a:pt x="4369" y="1"/>
                  </a:moveTo>
                  <a:cubicBezTo>
                    <a:pt x="3017" y="1"/>
                    <a:pt x="1809" y="617"/>
                    <a:pt x="959" y="2276"/>
                  </a:cubicBezTo>
                  <a:cubicBezTo>
                    <a:pt x="1" y="4124"/>
                    <a:pt x="1028" y="6361"/>
                    <a:pt x="2534" y="7571"/>
                  </a:cubicBezTo>
                  <a:cubicBezTo>
                    <a:pt x="3320" y="8206"/>
                    <a:pt x="4327" y="8471"/>
                    <a:pt x="5348" y="8471"/>
                  </a:cubicBezTo>
                  <a:cubicBezTo>
                    <a:pt x="5869" y="8471"/>
                    <a:pt x="6393" y="8402"/>
                    <a:pt x="6894" y="8279"/>
                  </a:cubicBezTo>
                  <a:cubicBezTo>
                    <a:pt x="8377" y="7913"/>
                    <a:pt x="9701" y="7092"/>
                    <a:pt x="11025" y="6293"/>
                  </a:cubicBezTo>
                  <a:cubicBezTo>
                    <a:pt x="11824" y="5791"/>
                    <a:pt x="12646" y="5311"/>
                    <a:pt x="13445" y="4809"/>
                  </a:cubicBezTo>
                  <a:cubicBezTo>
                    <a:pt x="13513" y="4764"/>
                    <a:pt x="13513" y="4649"/>
                    <a:pt x="13445" y="4604"/>
                  </a:cubicBezTo>
                  <a:cubicBezTo>
                    <a:pt x="12486" y="3988"/>
                    <a:pt x="11116" y="2938"/>
                    <a:pt x="9610" y="2002"/>
                  </a:cubicBezTo>
                  <a:cubicBezTo>
                    <a:pt x="7911" y="932"/>
                    <a:pt x="6031" y="1"/>
                    <a:pt x="4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7059720" y="2051632"/>
              <a:ext cx="41169" cy="1770209"/>
            </a:xfrm>
            <a:custGeom>
              <a:avLst/>
              <a:gdLst/>
              <a:ahLst/>
              <a:cxnLst/>
              <a:rect l="l" t="t" r="r" b="b"/>
              <a:pathLst>
                <a:path w="1712" h="73613" extrusionOk="0">
                  <a:moveTo>
                    <a:pt x="845" y="1"/>
                  </a:moveTo>
                  <a:cubicBezTo>
                    <a:pt x="388" y="1"/>
                    <a:pt x="0" y="389"/>
                    <a:pt x="0" y="868"/>
                  </a:cubicBezTo>
                  <a:lnTo>
                    <a:pt x="0" y="72768"/>
                  </a:lnTo>
                  <a:cubicBezTo>
                    <a:pt x="0" y="73224"/>
                    <a:pt x="388" y="73612"/>
                    <a:pt x="845" y="73612"/>
                  </a:cubicBezTo>
                  <a:cubicBezTo>
                    <a:pt x="1324" y="73612"/>
                    <a:pt x="1712" y="73224"/>
                    <a:pt x="1712" y="72768"/>
                  </a:cubicBezTo>
                  <a:lnTo>
                    <a:pt x="1712" y="868"/>
                  </a:lnTo>
                  <a:cubicBezTo>
                    <a:pt x="1712" y="389"/>
                    <a:pt x="1324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6485668" y="1536757"/>
              <a:ext cx="597773" cy="585148"/>
            </a:xfrm>
            <a:custGeom>
              <a:avLst/>
              <a:gdLst/>
              <a:ahLst/>
              <a:cxnLst/>
              <a:rect l="l" t="t" r="r" b="b"/>
              <a:pathLst>
                <a:path w="24858" h="24333" extrusionOk="0">
                  <a:moveTo>
                    <a:pt x="1" y="1"/>
                  </a:moveTo>
                  <a:lnTo>
                    <a:pt x="1" y="1"/>
                  </a:lnTo>
                  <a:cubicBezTo>
                    <a:pt x="686" y="13308"/>
                    <a:pt x="11482" y="23922"/>
                    <a:pt x="24858" y="24332"/>
                  </a:cubicBezTo>
                  <a:cubicBezTo>
                    <a:pt x="24173" y="11048"/>
                    <a:pt x="13377" y="41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7085097" y="1536757"/>
              <a:ext cx="633988" cy="585701"/>
            </a:xfrm>
            <a:custGeom>
              <a:avLst/>
              <a:gdLst/>
              <a:ahLst/>
              <a:cxnLst/>
              <a:rect l="l" t="t" r="r" b="b"/>
              <a:pathLst>
                <a:path w="26364" h="24356" extrusionOk="0">
                  <a:moveTo>
                    <a:pt x="25633" y="1"/>
                  </a:moveTo>
                  <a:cubicBezTo>
                    <a:pt x="11915" y="1"/>
                    <a:pt x="708" y="10774"/>
                    <a:pt x="0" y="24332"/>
                  </a:cubicBezTo>
                  <a:cubicBezTo>
                    <a:pt x="251" y="24332"/>
                    <a:pt x="480" y="24355"/>
                    <a:pt x="731" y="24355"/>
                  </a:cubicBezTo>
                  <a:cubicBezTo>
                    <a:pt x="14449" y="24355"/>
                    <a:pt x="25679" y="13559"/>
                    <a:pt x="26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7111983" y="887404"/>
              <a:ext cx="608209" cy="649355"/>
            </a:xfrm>
            <a:custGeom>
              <a:avLst/>
              <a:gdLst/>
              <a:ahLst/>
              <a:cxnLst/>
              <a:rect l="l" t="t" r="r" b="b"/>
              <a:pathLst>
                <a:path w="25292" h="27003" extrusionOk="0">
                  <a:moveTo>
                    <a:pt x="23" y="0"/>
                  </a:moveTo>
                  <a:cubicBezTo>
                    <a:pt x="1" y="434"/>
                    <a:pt x="1" y="868"/>
                    <a:pt x="1" y="1324"/>
                  </a:cubicBezTo>
                  <a:cubicBezTo>
                    <a:pt x="1" y="15362"/>
                    <a:pt x="11254" y="26774"/>
                    <a:pt x="25245" y="27003"/>
                  </a:cubicBezTo>
                  <a:cubicBezTo>
                    <a:pt x="25268" y="26569"/>
                    <a:pt x="25291" y="26113"/>
                    <a:pt x="25291" y="25679"/>
                  </a:cubicBezTo>
                  <a:cubicBezTo>
                    <a:pt x="25291" y="11618"/>
                    <a:pt x="14015" y="206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6485139" y="887404"/>
              <a:ext cx="626846" cy="649355"/>
            </a:xfrm>
            <a:custGeom>
              <a:avLst/>
              <a:gdLst/>
              <a:ahLst/>
              <a:cxnLst/>
              <a:rect l="l" t="t" r="r" b="b"/>
              <a:pathLst>
                <a:path w="26067" h="27003" extrusionOk="0">
                  <a:moveTo>
                    <a:pt x="25679" y="0"/>
                  </a:moveTo>
                  <a:cubicBezTo>
                    <a:pt x="11504" y="0"/>
                    <a:pt x="0" y="11482"/>
                    <a:pt x="0" y="25679"/>
                  </a:cubicBezTo>
                  <a:cubicBezTo>
                    <a:pt x="0" y="26113"/>
                    <a:pt x="0" y="26569"/>
                    <a:pt x="23" y="27003"/>
                  </a:cubicBezTo>
                  <a:lnTo>
                    <a:pt x="388" y="27003"/>
                  </a:lnTo>
                  <a:cubicBezTo>
                    <a:pt x="14563" y="27003"/>
                    <a:pt x="26067" y="15499"/>
                    <a:pt x="26067" y="1324"/>
                  </a:cubicBezTo>
                  <a:cubicBezTo>
                    <a:pt x="26067" y="868"/>
                    <a:pt x="26044" y="434"/>
                    <a:pt x="26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6896822" y="1322150"/>
              <a:ext cx="398515" cy="398515"/>
            </a:xfrm>
            <a:custGeom>
              <a:avLst/>
              <a:gdLst/>
              <a:ahLst/>
              <a:cxnLst/>
              <a:rect l="l" t="t" r="r" b="b"/>
              <a:pathLst>
                <a:path w="16572" h="16572" extrusionOk="0">
                  <a:moveTo>
                    <a:pt x="8286" y="0"/>
                  </a:moveTo>
                  <a:cubicBezTo>
                    <a:pt x="3721" y="0"/>
                    <a:pt x="0" y="3698"/>
                    <a:pt x="0" y="8286"/>
                  </a:cubicBezTo>
                  <a:cubicBezTo>
                    <a:pt x="0" y="12851"/>
                    <a:pt x="3721" y="16571"/>
                    <a:pt x="8286" y="16571"/>
                  </a:cubicBezTo>
                  <a:cubicBezTo>
                    <a:pt x="12874" y="16571"/>
                    <a:pt x="16571" y="12851"/>
                    <a:pt x="16571" y="8286"/>
                  </a:cubicBezTo>
                  <a:cubicBezTo>
                    <a:pt x="16571" y="3698"/>
                    <a:pt x="12874" y="0"/>
                    <a:pt x="8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6978611" y="1403385"/>
              <a:ext cx="235497" cy="235497"/>
            </a:xfrm>
            <a:custGeom>
              <a:avLst/>
              <a:gdLst/>
              <a:ahLst/>
              <a:cxnLst/>
              <a:rect l="l" t="t" r="r" b="b"/>
              <a:pathLst>
                <a:path w="9793" h="9793" extrusionOk="0">
                  <a:moveTo>
                    <a:pt x="4885" y="0"/>
                  </a:moveTo>
                  <a:cubicBezTo>
                    <a:pt x="2191" y="0"/>
                    <a:pt x="0" y="2191"/>
                    <a:pt x="0" y="4908"/>
                  </a:cubicBezTo>
                  <a:cubicBezTo>
                    <a:pt x="0" y="7601"/>
                    <a:pt x="2191" y="9792"/>
                    <a:pt x="4885" y="9792"/>
                  </a:cubicBezTo>
                  <a:cubicBezTo>
                    <a:pt x="7601" y="9792"/>
                    <a:pt x="9792" y="7601"/>
                    <a:pt x="9792" y="4908"/>
                  </a:cubicBezTo>
                  <a:cubicBezTo>
                    <a:pt x="9792" y="2191"/>
                    <a:pt x="7601" y="0"/>
                    <a:pt x="4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7032936" y="1458263"/>
              <a:ext cx="126273" cy="125720"/>
            </a:xfrm>
            <a:custGeom>
              <a:avLst/>
              <a:gdLst/>
              <a:ahLst/>
              <a:cxnLst/>
              <a:rect l="l" t="t" r="r" b="b"/>
              <a:pathLst>
                <a:path w="5251" h="5228" extrusionOk="0">
                  <a:moveTo>
                    <a:pt x="2626" y="1"/>
                  </a:moveTo>
                  <a:cubicBezTo>
                    <a:pt x="1188" y="1"/>
                    <a:pt x="1" y="1165"/>
                    <a:pt x="1" y="2626"/>
                  </a:cubicBezTo>
                  <a:cubicBezTo>
                    <a:pt x="1" y="4064"/>
                    <a:pt x="1188" y="5228"/>
                    <a:pt x="2626" y="5228"/>
                  </a:cubicBezTo>
                  <a:cubicBezTo>
                    <a:pt x="4087" y="5228"/>
                    <a:pt x="5251" y="4064"/>
                    <a:pt x="5251" y="2626"/>
                  </a:cubicBezTo>
                  <a:cubicBezTo>
                    <a:pt x="5251" y="1165"/>
                    <a:pt x="4087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6424074" y="3808148"/>
              <a:ext cx="1280577" cy="795924"/>
            </a:xfrm>
            <a:custGeom>
              <a:avLst/>
              <a:gdLst/>
              <a:ahLst/>
              <a:cxnLst/>
              <a:rect l="l" t="t" r="r" b="b"/>
              <a:pathLst>
                <a:path w="53252" h="33098" extrusionOk="0">
                  <a:moveTo>
                    <a:pt x="0" y="1"/>
                  </a:moveTo>
                  <a:lnTo>
                    <a:pt x="11025" y="33097"/>
                  </a:lnTo>
                  <a:lnTo>
                    <a:pt x="44122" y="33097"/>
                  </a:lnTo>
                  <a:lnTo>
                    <a:pt x="53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7073428" y="3808148"/>
              <a:ext cx="631247" cy="795924"/>
            </a:xfrm>
            <a:custGeom>
              <a:avLst/>
              <a:gdLst/>
              <a:ahLst/>
              <a:cxnLst/>
              <a:rect l="l" t="t" r="r" b="b"/>
              <a:pathLst>
                <a:path w="26250" h="33098" extrusionOk="0">
                  <a:moveTo>
                    <a:pt x="1" y="1"/>
                  </a:moveTo>
                  <a:lnTo>
                    <a:pt x="1" y="33097"/>
                  </a:lnTo>
                  <a:lnTo>
                    <a:pt x="17120" y="33097"/>
                  </a:lnTo>
                  <a:lnTo>
                    <a:pt x="262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6330164" y="1969315"/>
              <a:ext cx="96094" cy="96070"/>
            </a:xfrm>
            <a:custGeom>
              <a:avLst/>
              <a:gdLst/>
              <a:ahLst/>
              <a:cxnLst/>
              <a:rect l="l" t="t" r="r" b="b"/>
              <a:pathLst>
                <a:path w="3996" h="3995" extrusionOk="0">
                  <a:moveTo>
                    <a:pt x="2009" y="0"/>
                  </a:moveTo>
                  <a:cubicBezTo>
                    <a:pt x="891" y="0"/>
                    <a:pt x="1" y="890"/>
                    <a:pt x="1" y="2009"/>
                  </a:cubicBezTo>
                  <a:cubicBezTo>
                    <a:pt x="1" y="3104"/>
                    <a:pt x="891" y="3994"/>
                    <a:pt x="2009" y="3994"/>
                  </a:cubicBezTo>
                  <a:cubicBezTo>
                    <a:pt x="3105" y="3994"/>
                    <a:pt x="3995" y="3104"/>
                    <a:pt x="3995" y="2009"/>
                  </a:cubicBezTo>
                  <a:cubicBezTo>
                    <a:pt x="3995" y="890"/>
                    <a:pt x="3105" y="0"/>
                    <a:pt x="2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7802960" y="1996754"/>
              <a:ext cx="54924" cy="54900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42" y="0"/>
                  </a:moveTo>
                  <a:cubicBezTo>
                    <a:pt x="503" y="0"/>
                    <a:pt x="1" y="525"/>
                    <a:pt x="1" y="1142"/>
                  </a:cubicBezTo>
                  <a:cubicBezTo>
                    <a:pt x="1" y="1781"/>
                    <a:pt x="503" y="2283"/>
                    <a:pt x="1142" y="2283"/>
                  </a:cubicBezTo>
                  <a:cubicBezTo>
                    <a:pt x="1781" y="2283"/>
                    <a:pt x="2283" y="1781"/>
                    <a:pt x="2283" y="1142"/>
                  </a:cubicBezTo>
                  <a:cubicBezTo>
                    <a:pt x="2283" y="525"/>
                    <a:pt x="1781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7763846" y="2753546"/>
              <a:ext cx="105714" cy="105691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0"/>
                  </a:moveTo>
                  <a:cubicBezTo>
                    <a:pt x="502" y="0"/>
                    <a:pt x="0" y="525"/>
                    <a:pt x="0" y="1142"/>
                  </a:cubicBezTo>
                  <a:cubicBezTo>
                    <a:pt x="0" y="1781"/>
                    <a:pt x="502" y="2283"/>
                    <a:pt x="1141" y="2283"/>
                  </a:cubicBezTo>
                  <a:cubicBezTo>
                    <a:pt x="1781" y="2283"/>
                    <a:pt x="2283" y="1781"/>
                    <a:pt x="2283" y="1142"/>
                  </a:cubicBezTo>
                  <a:cubicBezTo>
                    <a:pt x="2283" y="525"/>
                    <a:pt x="1781" y="0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6783018" y="2751511"/>
              <a:ext cx="54924" cy="54900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42" y="0"/>
                  </a:moveTo>
                  <a:cubicBezTo>
                    <a:pt x="503" y="0"/>
                    <a:pt x="1" y="525"/>
                    <a:pt x="1" y="1141"/>
                  </a:cubicBezTo>
                  <a:cubicBezTo>
                    <a:pt x="1" y="1780"/>
                    <a:pt x="503" y="2283"/>
                    <a:pt x="1142" y="2283"/>
                  </a:cubicBezTo>
                  <a:cubicBezTo>
                    <a:pt x="1781" y="2283"/>
                    <a:pt x="2283" y="1780"/>
                    <a:pt x="2283" y="1141"/>
                  </a:cubicBezTo>
                  <a:cubicBezTo>
                    <a:pt x="2283" y="525"/>
                    <a:pt x="1781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7567453" y="3506245"/>
              <a:ext cx="68632" cy="6863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416" y="1"/>
                  </a:moveTo>
                  <a:cubicBezTo>
                    <a:pt x="640" y="1"/>
                    <a:pt x="0" y="640"/>
                    <a:pt x="0" y="1439"/>
                  </a:cubicBezTo>
                  <a:cubicBezTo>
                    <a:pt x="0" y="2215"/>
                    <a:pt x="640" y="2854"/>
                    <a:pt x="1416" y="2854"/>
                  </a:cubicBezTo>
                  <a:cubicBezTo>
                    <a:pt x="2214" y="2854"/>
                    <a:pt x="2854" y="2215"/>
                    <a:pt x="2854" y="1439"/>
                  </a:cubicBezTo>
                  <a:cubicBezTo>
                    <a:pt x="2854" y="640"/>
                    <a:pt x="2214" y="1"/>
                    <a:pt x="1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40"/>
          <p:cNvGrpSpPr/>
          <p:nvPr/>
        </p:nvGrpSpPr>
        <p:grpSpPr>
          <a:xfrm>
            <a:off x="713100" y="344239"/>
            <a:ext cx="3858909" cy="335927"/>
            <a:chOff x="713100" y="377192"/>
            <a:chExt cx="3858909" cy="335927"/>
          </a:xfrm>
        </p:grpSpPr>
        <p:sp>
          <p:nvSpPr>
            <p:cNvPr id="1060" name="Google Shape;1060;p40"/>
            <p:cNvSpPr/>
            <p:nvPr/>
          </p:nvSpPr>
          <p:spPr>
            <a:xfrm>
              <a:off x="713100" y="377192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1101983" y="377192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1495485" y="377192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2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84" y="13308"/>
                  </a:lnTo>
                  <a:lnTo>
                    <a:pt x="11527" y="6666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1879749" y="377192"/>
              <a:ext cx="387762" cy="335927"/>
            </a:xfrm>
            <a:custGeom>
              <a:avLst/>
              <a:gdLst/>
              <a:ahLst/>
              <a:cxnLst/>
              <a:rect l="l" t="t" r="r" b="b"/>
              <a:pathLst>
                <a:path w="15363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2263457" y="377192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2" y="1"/>
                  </a:moveTo>
                  <a:lnTo>
                    <a:pt x="3858" y="6666"/>
                  </a:lnTo>
                  <a:lnTo>
                    <a:pt x="0" y="13308"/>
                  </a:lnTo>
                  <a:lnTo>
                    <a:pt x="15385" y="13308"/>
                  </a:lnTo>
                  <a:lnTo>
                    <a:pt x="11550" y="6666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2647721" y="377192"/>
              <a:ext cx="388343" cy="335927"/>
            </a:xfrm>
            <a:custGeom>
              <a:avLst/>
              <a:gdLst/>
              <a:ahLst/>
              <a:cxnLst/>
              <a:rect l="l" t="t" r="r" b="b"/>
              <a:pathLst>
                <a:path w="15386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1" y="13308"/>
                  </a:lnTo>
                  <a:lnTo>
                    <a:pt x="15385" y="13308"/>
                  </a:lnTo>
                  <a:lnTo>
                    <a:pt x="11528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3032010" y="377192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70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3415694" y="377192"/>
              <a:ext cx="388343" cy="335927"/>
            </a:xfrm>
            <a:custGeom>
              <a:avLst/>
              <a:gdLst/>
              <a:ahLst/>
              <a:cxnLst/>
              <a:rect l="l" t="t" r="r" b="b"/>
              <a:pathLst>
                <a:path w="15386" h="13308" extrusionOk="0">
                  <a:moveTo>
                    <a:pt x="7693" y="1"/>
                  </a:moveTo>
                  <a:lnTo>
                    <a:pt x="3858" y="6666"/>
                  </a:lnTo>
                  <a:lnTo>
                    <a:pt x="1" y="13308"/>
                  </a:lnTo>
                  <a:lnTo>
                    <a:pt x="15385" y="13308"/>
                  </a:lnTo>
                  <a:lnTo>
                    <a:pt x="11551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3799983" y="377192"/>
              <a:ext cx="388317" cy="335927"/>
            </a:xfrm>
            <a:custGeom>
              <a:avLst/>
              <a:gdLst/>
              <a:ahLst/>
              <a:cxnLst/>
              <a:rect l="l" t="t" r="r" b="b"/>
              <a:pathLst>
                <a:path w="15385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85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4184247" y="377192"/>
              <a:ext cx="387762" cy="335927"/>
            </a:xfrm>
            <a:custGeom>
              <a:avLst/>
              <a:gdLst/>
              <a:ahLst/>
              <a:cxnLst/>
              <a:rect l="l" t="t" r="r" b="b"/>
              <a:pathLst>
                <a:path w="15363" h="13308" extrusionOk="0">
                  <a:moveTo>
                    <a:pt x="7670" y="1"/>
                  </a:moveTo>
                  <a:lnTo>
                    <a:pt x="3836" y="6666"/>
                  </a:lnTo>
                  <a:lnTo>
                    <a:pt x="1" y="13308"/>
                  </a:lnTo>
                  <a:lnTo>
                    <a:pt x="15362" y="13308"/>
                  </a:lnTo>
                  <a:lnTo>
                    <a:pt x="11528" y="666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FECAB4-DE55-4819-A512-A94D743CBA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1605" r="6388" b="2345"/>
          <a:stretch/>
        </p:blipFill>
        <p:spPr bwMode="auto">
          <a:xfrm>
            <a:off x="1095153" y="968863"/>
            <a:ext cx="7291602" cy="4174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7D8393-D95E-4906-9D5A-C71F96B5844A}"/>
              </a:ext>
            </a:extLst>
          </p:cNvPr>
          <p:cNvSpPr txBox="1"/>
          <p:nvPr/>
        </p:nvSpPr>
        <p:spPr>
          <a:xfrm>
            <a:off x="1701209" y="415603"/>
            <a:ext cx="2275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Rubrica </a:t>
            </a:r>
          </a:p>
        </p:txBody>
      </p:sp>
    </p:spTree>
    <p:extLst>
      <p:ext uri="{BB962C8B-B14F-4D97-AF65-F5344CB8AC3E}">
        <p14:creationId xmlns:p14="http://schemas.microsoft.com/office/powerpoint/2010/main" val="194854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1"/>
          <p:cNvSpPr txBox="1">
            <a:spLocks noGrp="1"/>
          </p:cNvSpPr>
          <p:nvPr>
            <p:ph type="body" idx="1"/>
          </p:nvPr>
        </p:nvSpPr>
        <p:spPr>
          <a:xfrm>
            <a:off x="284064" y="1410986"/>
            <a:ext cx="8519693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 unidad 2</a:t>
            </a:r>
          </a:p>
          <a:p>
            <a:pPr marL="1524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Modelos pedagógicos</a:t>
            </a:r>
          </a:p>
          <a:p>
            <a:pPr marL="1524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II. EL MODELO Y SU CONCRECIÓN EN EL AULA: PROCESOS Y PRÁCTICAS DE ENSEÑANZA Y APRENDIZAJE.</a:t>
            </a:r>
          </a:p>
          <a:p>
            <a:pPr marL="1524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unidad : 	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Detecta los procesos de aprendizaje de sus alumnos para favorecer su desarrollo cognitivo y socioemocional.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 el plan y programas de estudio para alcanzar los propósitos educativos y contribuir al pleno desenvolvimiento de las capacidades de sus alumnos.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Actúa de manera ética ante la diversidad de situaciones que se presentan en la práctica profesional.</a:t>
            </a:r>
          </a:p>
          <a:p>
            <a:pPr marL="152400" indent="0" algn="ctr">
              <a:spcAft>
                <a:spcPts val="800"/>
              </a:spcAft>
              <a:buNone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Docente: Roxana Janet Sánchez  Suarez</a:t>
            </a:r>
          </a:p>
          <a:p>
            <a:pPr marL="152400" indent="0" algn="ctr">
              <a:spcAft>
                <a:spcPts val="800"/>
              </a:spcAft>
              <a:buNone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Alumna:  Tamara  Esmeralda Solis Aguilera</a:t>
            </a:r>
          </a:p>
          <a:p>
            <a:pPr marL="152400" indent="0" algn="ctr">
              <a:spcAft>
                <a:spcPts val="800"/>
              </a:spcAft>
              <a:buNone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#20 -2c </a:t>
            </a:r>
          </a:p>
          <a:p>
            <a:pPr marL="152400" indent="0" algn="ctr">
              <a:spcAft>
                <a:spcPts val="800"/>
              </a:spcAft>
              <a:buNone/>
            </a:pPr>
            <a:r>
              <a: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de junio del 2021 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CEE7EC-EB9A-41EF-8C24-DECC28A76EC8}"/>
              </a:ext>
            </a:extLst>
          </p:cNvPr>
          <p:cNvSpPr txBox="1"/>
          <p:nvPr/>
        </p:nvSpPr>
        <p:spPr>
          <a:xfrm>
            <a:off x="2371061" y="219384"/>
            <a:ext cx="4572000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Educación preescolar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7E5E6A7C-845E-4E5F-999D-FCE95D1D73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49" y="219384"/>
            <a:ext cx="1424940" cy="1062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Introducción </a:t>
            </a:r>
            <a:endParaRPr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249902D-A56B-4E03-856D-FCB1046471EB}"/>
              </a:ext>
            </a:extLst>
          </p:cNvPr>
          <p:cNvSpPr txBox="1"/>
          <p:nvPr/>
        </p:nvSpPr>
        <p:spPr>
          <a:xfrm>
            <a:off x="329610" y="1219744"/>
            <a:ext cx="7899990" cy="302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siguiente trabajo es con el propósito de identificar la problemática a la cual se enfrentan los docentes y que nosotros  como futuros docentes podemos tener también. 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trabajo nos ayuda a nosotros a identificar los problemas en la practica que estamos efectuando actualmente en el ciclo escolar y en los diferentes jardines de niños de la comunidad.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presente practica lograremos identificar los modelos pedagógicos y los plasmaremos en el trabajo para así ver su importancia en el desarrollo de los niños y como este se está impartiendo.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Estoy de acuerdo con Zubiria </a:t>
            </a:r>
            <a:r>
              <a:rPr lang="es-MX" sz="14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(1994) que un modelo pedagógico determina cómo son las relaciones entre los elementos que se involucran en el proceso de enseñanza- aprendizaje lo cual es el maestro y  el educando.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Porque el modelo con el que se eduque al alumno  es muy importante tanto para su vida como para su formación educativa 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3">
            <a:hlinkClick r:id="rId3" action="ppaction://hlinksldjump"/>
          </p:cNvPr>
          <p:cNvSpPr/>
          <p:nvPr/>
        </p:nvSpPr>
        <p:spPr>
          <a:xfrm>
            <a:off x="5826248" y="71553"/>
            <a:ext cx="2220193" cy="22115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3"/>
          <p:cNvSpPr txBox="1">
            <a:spLocks noGrp="1"/>
          </p:cNvSpPr>
          <p:nvPr>
            <p:ph type="title" idx="2"/>
          </p:nvPr>
        </p:nvSpPr>
        <p:spPr>
          <a:xfrm>
            <a:off x="4251451" y="303943"/>
            <a:ext cx="9144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105" name="Google Shape;1105;p43"/>
          <p:cNvGrpSpPr/>
          <p:nvPr/>
        </p:nvGrpSpPr>
        <p:grpSpPr>
          <a:xfrm>
            <a:off x="713088" y="1206387"/>
            <a:ext cx="350324" cy="343330"/>
            <a:chOff x="8080575" y="2294474"/>
            <a:chExt cx="350324" cy="343330"/>
          </a:xfrm>
        </p:grpSpPr>
        <p:sp>
          <p:nvSpPr>
            <p:cNvPr id="1106" name="Google Shape;1106;p43"/>
            <p:cNvSpPr/>
            <p:nvPr/>
          </p:nvSpPr>
          <p:spPr>
            <a:xfrm>
              <a:off x="8084061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8185159" y="2294474"/>
              <a:ext cx="44069" cy="44047"/>
            </a:xfrm>
            <a:custGeom>
              <a:avLst/>
              <a:gdLst/>
              <a:ahLst/>
              <a:cxnLst/>
              <a:rect l="l" t="t" r="r" b="b"/>
              <a:pathLst>
                <a:path w="2010" h="2009" fill="none" extrusionOk="0">
                  <a:moveTo>
                    <a:pt x="2009" y="1005"/>
                  </a:moveTo>
                  <a:cubicBezTo>
                    <a:pt x="2009" y="1575"/>
                    <a:pt x="1553" y="2009"/>
                    <a:pt x="1005" y="2009"/>
                  </a:cubicBezTo>
                  <a:cubicBezTo>
                    <a:pt x="434" y="2009"/>
                    <a:pt x="1" y="1575"/>
                    <a:pt x="1" y="1005"/>
                  </a:cubicBezTo>
                  <a:cubicBezTo>
                    <a:pt x="1" y="457"/>
                    <a:pt x="434" y="0"/>
                    <a:pt x="1005" y="0"/>
                  </a:cubicBezTo>
                  <a:cubicBezTo>
                    <a:pt x="1553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8285753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8386852" y="2294474"/>
              <a:ext cx="44047" cy="44047"/>
            </a:xfrm>
            <a:custGeom>
              <a:avLst/>
              <a:gdLst/>
              <a:ahLst/>
              <a:cxnLst/>
              <a:rect l="l" t="t" r="r" b="b"/>
              <a:pathLst>
                <a:path w="2009" h="2009" fill="none" extrusionOk="0">
                  <a:moveTo>
                    <a:pt x="2009" y="1005"/>
                  </a:moveTo>
                  <a:cubicBezTo>
                    <a:pt x="2009" y="1575"/>
                    <a:pt x="1552" y="2009"/>
                    <a:pt x="1005" y="2009"/>
                  </a:cubicBezTo>
                  <a:cubicBezTo>
                    <a:pt x="434" y="2009"/>
                    <a:pt x="0" y="1575"/>
                    <a:pt x="0" y="1005"/>
                  </a:cubicBezTo>
                  <a:cubicBezTo>
                    <a:pt x="0" y="457"/>
                    <a:pt x="434" y="0"/>
                    <a:pt x="1005" y="0"/>
                  </a:cubicBezTo>
                  <a:cubicBezTo>
                    <a:pt x="1552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8083075" y="2394060"/>
              <a:ext cx="44047" cy="44552"/>
            </a:xfrm>
            <a:custGeom>
              <a:avLst/>
              <a:gdLst/>
              <a:ahLst/>
              <a:cxnLst/>
              <a:rect l="l" t="t" r="r" b="b"/>
              <a:pathLst>
                <a:path w="2009" h="2032" fill="none" extrusionOk="0">
                  <a:moveTo>
                    <a:pt x="2009" y="1005"/>
                  </a:moveTo>
                  <a:cubicBezTo>
                    <a:pt x="2009" y="1575"/>
                    <a:pt x="1552" y="2032"/>
                    <a:pt x="1005" y="2032"/>
                  </a:cubicBezTo>
                  <a:cubicBezTo>
                    <a:pt x="434" y="2032"/>
                    <a:pt x="0" y="1575"/>
                    <a:pt x="0" y="1005"/>
                  </a:cubicBezTo>
                  <a:cubicBezTo>
                    <a:pt x="0" y="457"/>
                    <a:pt x="434" y="1"/>
                    <a:pt x="1005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8183669" y="2394060"/>
              <a:ext cx="44552" cy="44552"/>
            </a:xfrm>
            <a:custGeom>
              <a:avLst/>
              <a:gdLst/>
              <a:ahLst/>
              <a:cxnLst/>
              <a:rect l="l" t="t" r="r" b="b"/>
              <a:pathLst>
                <a:path w="2032" h="2032" fill="none" extrusionOk="0">
                  <a:moveTo>
                    <a:pt x="2032" y="1005"/>
                  </a:moveTo>
                  <a:cubicBezTo>
                    <a:pt x="2032" y="1575"/>
                    <a:pt x="1575" y="2032"/>
                    <a:pt x="1005" y="2032"/>
                  </a:cubicBezTo>
                  <a:cubicBezTo>
                    <a:pt x="457" y="2032"/>
                    <a:pt x="0" y="1575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8284745" y="2394060"/>
              <a:ext cx="44069" cy="44552"/>
            </a:xfrm>
            <a:custGeom>
              <a:avLst/>
              <a:gdLst/>
              <a:ahLst/>
              <a:cxnLst/>
              <a:rect l="l" t="t" r="r" b="b"/>
              <a:pathLst>
                <a:path w="2010" h="2032" fill="none" extrusionOk="0">
                  <a:moveTo>
                    <a:pt x="2010" y="1005"/>
                  </a:moveTo>
                  <a:cubicBezTo>
                    <a:pt x="2010" y="1575"/>
                    <a:pt x="1553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10" y="457"/>
                    <a:pt x="2010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8385339" y="2394060"/>
              <a:ext cx="44574" cy="44552"/>
            </a:xfrm>
            <a:custGeom>
              <a:avLst/>
              <a:gdLst/>
              <a:ahLst/>
              <a:cxnLst/>
              <a:rect l="l" t="t" r="r" b="b"/>
              <a:pathLst>
                <a:path w="2033" h="2032" fill="none" extrusionOk="0">
                  <a:moveTo>
                    <a:pt x="2032" y="1005"/>
                  </a:moveTo>
                  <a:cubicBezTo>
                    <a:pt x="2032" y="1575"/>
                    <a:pt x="1576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8081562" y="2493645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8182660" y="2493645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8283254" y="2493645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8384352" y="2493645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4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8080575" y="2593230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5" y="1"/>
                  </a:cubicBezTo>
                  <a:cubicBezTo>
                    <a:pt x="1552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8181169" y="2593230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4" y="1"/>
                  </a:cubicBezTo>
                  <a:cubicBezTo>
                    <a:pt x="1575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8282245" y="2593230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05" y="1"/>
                  </a:cubicBezTo>
                  <a:cubicBezTo>
                    <a:pt x="1553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8382839" y="2593230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28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28" y="1"/>
                  </a:cubicBezTo>
                  <a:cubicBezTo>
                    <a:pt x="1576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101;p43">
            <a:hlinkClick r:id="rId4" action="ppaction://hlinksldjump"/>
            <a:extLst>
              <a:ext uri="{FF2B5EF4-FFF2-40B4-BE49-F238E27FC236}">
                <a16:creationId xmlns:a16="http://schemas.microsoft.com/office/drawing/2014/main" id="{0C93A6C9-05F4-4FE3-993C-D68C4B8E7047}"/>
              </a:ext>
            </a:extLst>
          </p:cNvPr>
          <p:cNvSpPr/>
          <p:nvPr/>
        </p:nvSpPr>
        <p:spPr>
          <a:xfrm>
            <a:off x="3598554" y="2422391"/>
            <a:ext cx="2220194" cy="20966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01;p43">
            <a:hlinkClick r:id="rId5" action="ppaction://hlinksldjump"/>
            <a:extLst>
              <a:ext uri="{FF2B5EF4-FFF2-40B4-BE49-F238E27FC236}">
                <a16:creationId xmlns:a16="http://schemas.microsoft.com/office/drawing/2014/main" id="{BCA20016-28D4-4730-ACA0-06DC1EBE414F}"/>
              </a:ext>
            </a:extLst>
          </p:cNvPr>
          <p:cNvSpPr/>
          <p:nvPr/>
        </p:nvSpPr>
        <p:spPr>
          <a:xfrm>
            <a:off x="1097559" y="666005"/>
            <a:ext cx="2324080" cy="25981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EF908AA-B213-4D71-AC74-829808C7734A}"/>
              </a:ext>
            </a:extLst>
          </p:cNvPr>
          <p:cNvSpPr/>
          <p:nvPr/>
        </p:nvSpPr>
        <p:spPr>
          <a:xfrm>
            <a:off x="5273749" y="1250434"/>
            <a:ext cx="448614" cy="620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B2B5EEB-4BF2-4E45-A82F-C3360DCEF660}"/>
              </a:ext>
            </a:extLst>
          </p:cNvPr>
          <p:cNvSpPr/>
          <p:nvPr/>
        </p:nvSpPr>
        <p:spPr>
          <a:xfrm flipH="1">
            <a:off x="3556358" y="1295340"/>
            <a:ext cx="448612" cy="620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id="{E1C95D95-67F2-4D8A-B456-308704CAC4FC}"/>
              </a:ext>
            </a:extLst>
          </p:cNvPr>
          <p:cNvSpPr/>
          <p:nvPr/>
        </p:nvSpPr>
        <p:spPr>
          <a:xfrm rot="10800000" flipV="1">
            <a:off x="4004969" y="1405558"/>
            <a:ext cx="1268779" cy="906615"/>
          </a:xfrm>
          <a:prstGeom prst="downArrowCallout">
            <a:avLst>
              <a:gd name="adj1" fmla="val 23455"/>
              <a:gd name="adj2" fmla="val 39438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3246C1-3AEA-4DE5-9657-67F5CF209E68}"/>
              </a:ext>
            </a:extLst>
          </p:cNvPr>
          <p:cNvSpPr txBox="1"/>
          <p:nvPr/>
        </p:nvSpPr>
        <p:spPr>
          <a:xfrm>
            <a:off x="4004969" y="3101387"/>
            <a:ext cx="1403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Nuevas reformas educativas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84DD48-B46D-4FDB-B2CA-67D4BC0A556A}"/>
              </a:ext>
            </a:extLst>
          </p:cNvPr>
          <p:cNvSpPr/>
          <p:nvPr/>
        </p:nvSpPr>
        <p:spPr>
          <a:xfrm>
            <a:off x="713088" y="4093745"/>
            <a:ext cx="2220194" cy="850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Poner en modo presentación, contiene hipervínculos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6B4AE5-C4A4-4DE4-B3D8-4E61C5FC6DF0}"/>
              </a:ext>
            </a:extLst>
          </p:cNvPr>
          <p:cNvSpPr txBox="1"/>
          <p:nvPr/>
        </p:nvSpPr>
        <p:spPr>
          <a:xfrm>
            <a:off x="6434630" y="478465"/>
            <a:ext cx="1212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Principios pedagógicos y enfoque que planea el curriculum vigente.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B604EF-3BDD-4E59-BBEB-8DD9BC1AB8F0}"/>
              </a:ext>
            </a:extLst>
          </p:cNvPr>
          <p:cNvSpPr txBox="1"/>
          <p:nvPr/>
        </p:nvSpPr>
        <p:spPr>
          <a:xfrm>
            <a:off x="1506933" y="1544461"/>
            <a:ext cx="1589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Desafíos que enfrentan los futuros docentes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4"/>
          <p:cNvSpPr txBox="1">
            <a:spLocks noGrp="1"/>
          </p:cNvSpPr>
          <p:nvPr>
            <p:ph type="title"/>
          </p:nvPr>
        </p:nvSpPr>
        <p:spPr>
          <a:xfrm>
            <a:off x="1201479" y="135785"/>
            <a:ext cx="707702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D</a:t>
            </a:r>
            <a:r>
              <a:rPr lang="en" sz="2800" dirty="0"/>
              <a:t>esafios que enfrentan actualmente los docentes </a:t>
            </a:r>
            <a:endParaRPr sz="2800" dirty="0"/>
          </a:p>
        </p:txBody>
      </p:sp>
      <p:sp>
        <p:nvSpPr>
          <p:cNvPr id="2" name="Flecha: a la derecha 1">
            <a:hlinkClick r:id="rId3" action="ppaction://hlinksldjump"/>
            <a:extLst>
              <a:ext uri="{FF2B5EF4-FFF2-40B4-BE49-F238E27FC236}">
                <a16:creationId xmlns:a16="http://schemas.microsoft.com/office/drawing/2014/main" id="{33047014-9C49-4C6B-ABF9-25EF616EBBA1}"/>
              </a:ext>
            </a:extLst>
          </p:cNvPr>
          <p:cNvSpPr/>
          <p:nvPr/>
        </p:nvSpPr>
        <p:spPr>
          <a:xfrm rot="10800000">
            <a:off x="7336463" y="3642204"/>
            <a:ext cx="1456662" cy="141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564E51-5579-4B66-AD26-B9D236E4391D}"/>
              </a:ext>
            </a:extLst>
          </p:cNvPr>
          <p:cNvSpPr txBox="1"/>
          <p:nvPr/>
        </p:nvSpPr>
        <p:spPr>
          <a:xfrm>
            <a:off x="7729870" y="4002910"/>
            <a:ext cx="106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Diapositiva anterior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50A16E-7E5A-40EE-B377-2D7D5A7C3B47}"/>
              </a:ext>
            </a:extLst>
          </p:cNvPr>
          <p:cNvSpPr txBox="1"/>
          <p:nvPr/>
        </p:nvSpPr>
        <p:spPr>
          <a:xfrm>
            <a:off x="170124" y="909756"/>
            <a:ext cx="80913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Actualmente se están viviendo muchos desafíos en cuanto al ámbito escolar puede ser la pandemia, que no salga una clase como lo planeas y que tienes que improvisar, que quieres enseñar un tema nuevo y por ende ya no lo es porque los niños ya saben mas de lo que te imaginas. </a:t>
            </a:r>
          </a:p>
          <a:p>
            <a:endParaRPr lang="es-MX" dirty="0"/>
          </a:p>
          <a:p>
            <a:r>
              <a:rPr lang="es-MX" dirty="0"/>
              <a:t>Puede ser también la educación a distancia que no siempre obtienes la misma respuesta por parte de los padres, que igual que estar en presencial la asistencia depende del padre de familia y no del alumno.</a:t>
            </a:r>
          </a:p>
          <a:p>
            <a:endParaRPr lang="es-MX" dirty="0"/>
          </a:p>
          <a:p>
            <a:r>
              <a:rPr lang="es-MX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Ocaña (2013)</a:t>
            </a:r>
            <a:r>
              <a:rPr lang="es-MX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educación a distancia es un sistema de enseñanza que se desarrolla a través de las tecnologías de la información con el fin de evitar el desplazamiento de los alumnos al lugar de estudio.</a:t>
            </a:r>
          </a:p>
          <a:p>
            <a:r>
              <a:rPr lang="es-MX" dirty="0">
                <a:solidFill>
                  <a:srgbClr val="202124"/>
                </a:solidFill>
                <a:latin typeface="arial" panose="020B0604020202020204" pitchFamily="34" charset="0"/>
              </a:rPr>
              <a:t>La educación es muy importante para todo se humano , pero lo que se vive actualmente en el país deja mucho rezago escolar, conocimientos incompletos y mucha falta de interés, creo que esto si afectara mucho en los próximos ciclos escolares hasta que se pueda controlar completamente.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4"/>
          <p:cNvSpPr txBox="1">
            <a:spLocks noGrp="1"/>
          </p:cNvSpPr>
          <p:nvPr>
            <p:ph type="title"/>
          </p:nvPr>
        </p:nvSpPr>
        <p:spPr>
          <a:xfrm>
            <a:off x="1201479" y="135785"/>
            <a:ext cx="759164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Principios pedagógicos y enfoque que presenta el actual curriculum vigente </a:t>
            </a:r>
            <a:endParaRPr sz="2000" dirty="0"/>
          </a:p>
        </p:txBody>
      </p:sp>
      <p:sp>
        <p:nvSpPr>
          <p:cNvPr id="2" name="Flecha: a la derecha 1">
            <a:hlinkClick r:id="rId3" action="ppaction://hlinksldjump"/>
            <a:extLst>
              <a:ext uri="{FF2B5EF4-FFF2-40B4-BE49-F238E27FC236}">
                <a16:creationId xmlns:a16="http://schemas.microsoft.com/office/drawing/2014/main" id="{33047014-9C49-4C6B-ABF9-25EF616EBBA1}"/>
              </a:ext>
            </a:extLst>
          </p:cNvPr>
          <p:cNvSpPr/>
          <p:nvPr/>
        </p:nvSpPr>
        <p:spPr>
          <a:xfrm rot="10800000">
            <a:off x="7336463" y="3593805"/>
            <a:ext cx="1456662" cy="141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564E51-5579-4B66-AD26-B9D236E4391D}"/>
              </a:ext>
            </a:extLst>
          </p:cNvPr>
          <p:cNvSpPr txBox="1"/>
          <p:nvPr/>
        </p:nvSpPr>
        <p:spPr>
          <a:xfrm>
            <a:off x="7729870" y="4072270"/>
            <a:ext cx="106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Diapositiva diagrama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F011B1-5BBF-4D23-BA44-A544D0A3EE94}"/>
              </a:ext>
            </a:extLst>
          </p:cNvPr>
          <p:cNvSpPr txBox="1"/>
          <p:nvPr/>
        </p:nvSpPr>
        <p:spPr>
          <a:xfrm>
            <a:off x="0" y="1252203"/>
            <a:ext cx="457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Existen 14 principios pedagógicos</a:t>
            </a:r>
          </a:p>
          <a:p>
            <a:pPr algn="l">
              <a:buFont typeface="+mj-lt"/>
              <a:buAutoNum type="arabicPeriod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Poner al estudiante y su aprendizaje como eje central del proceso educativo.</a:t>
            </a:r>
          </a:p>
          <a:p>
            <a:pPr algn="l">
              <a:buFont typeface="+mj-lt"/>
              <a:buAutoNum type="arabicPeriod" startAt="2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Tener en cuenta el conocimiento previo del estudiante.</a:t>
            </a:r>
          </a:p>
          <a:p>
            <a:pPr algn="l">
              <a:buFont typeface="+mj-lt"/>
              <a:buAutoNum type="arabicPeriod" startAt="3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Ofrecer acompañamiento al aprendizaje.</a:t>
            </a:r>
          </a:p>
          <a:p>
            <a:pPr algn="l">
              <a:buFont typeface="+mj-lt"/>
              <a:buAutoNum type="arabicPeriod" startAt="4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Conocer los intereses de los estudiantes.</a:t>
            </a:r>
          </a:p>
          <a:p>
            <a:pPr algn="l">
              <a:buFont typeface="+mj-lt"/>
              <a:buAutoNum type="arabicPeriod" startAt="5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Estimular la curiosidad nata del alumno. </a:t>
            </a:r>
          </a:p>
          <a:p>
            <a:pPr algn="l">
              <a:buFont typeface="+mj-lt"/>
              <a:buAutoNum type="arabicPeriod" startAt="5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Reconocer la naturaleza social del conocimiento.</a:t>
            </a:r>
          </a:p>
          <a:p>
            <a:pPr algn="l">
              <a:buFont typeface="+mj-lt"/>
              <a:buAutoNum type="arabicPeriod" startAt="7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Aprendizaje en circunstancias reales.</a:t>
            </a:r>
          </a:p>
          <a:p>
            <a:pPr algn="l">
              <a:buFont typeface="+mj-lt"/>
              <a:buAutoNum type="arabicPeriod" startAt="8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La evaluación como proceso de planeación del aprendizaje.</a:t>
            </a:r>
          </a:p>
          <a:p>
            <a:pPr algn="l">
              <a:buFont typeface="+mj-lt"/>
              <a:buAutoNum type="arabicPeriod" startAt="9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Modelar el aprendizaje.</a:t>
            </a:r>
          </a:p>
          <a:p>
            <a:pPr algn="l">
              <a:buFont typeface="+mj-lt"/>
              <a:buAutoNum type="arabicPeriod" startAt="10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Valorar el aprendizaje informal.</a:t>
            </a:r>
          </a:p>
          <a:p>
            <a:pPr algn="l">
              <a:buFont typeface="+mj-lt"/>
              <a:buAutoNum type="arabicPeriod" startAt="11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Promover la interdisciplinariedad.</a:t>
            </a:r>
          </a:p>
          <a:p>
            <a:pPr algn="l">
              <a:buFont typeface="+mj-lt"/>
              <a:buAutoNum type="arabicPeriod" startAt="12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Favorecer la cultura del aprendizaje.</a:t>
            </a:r>
          </a:p>
          <a:p>
            <a:pPr algn="l">
              <a:buFont typeface="+mj-lt"/>
              <a:buAutoNum type="arabicPeriod" startAt="13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Apreciar la diversidad como fuente de riqueza.</a:t>
            </a:r>
          </a:p>
          <a:p>
            <a:pPr algn="l">
              <a:buFont typeface="+mj-lt"/>
              <a:buAutoNum type="arabicPeriod" startAt="14"/>
            </a:pPr>
            <a:r>
              <a:rPr lang="es-MX" b="0" i="0" dirty="0">
                <a:solidFill>
                  <a:schemeClr val="tx1"/>
                </a:solidFill>
                <a:effectLst/>
                <a:latin typeface="Lato"/>
              </a:rPr>
              <a:t>Usar la disciplina como apoyo al aprendizaje.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77D846-C754-4CF8-9A54-1DA03A428948}"/>
              </a:ext>
            </a:extLst>
          </p:cNvPr>
          <p:cNvSpPr txBox="1"/>
          <p:nvPr/>
        </p:nvSpPr>
        <p:spPr>
          <a:xfrm>
            <a:off x="4805915" y="976772"/>
            <a:ext cx="37745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solidFill>
                  <a:schemeClr val="tx1"/>
                </a:solidFill>
                <a:effectLst/>
                <a:latin typeface="Helvetica Neue" panose="020B0604020202020204" charset="0"/>
              </a:rPr>
              <a:t>ENFOQUE PEDAGÓGICO EN PREESCOLAR Enfoque basado en competencias, pretende una formación integral del individuo para su desenvolvimiento personal, social y laboral. Se desea alcanzar un perfil de egresos , que serán logrados mediante aprendizajes esperados y estándares curriculares.</a:t>
            </a:r>
          </a:p>
          <a:p>
            <a:pPr algn="l"/>
            <a:r>
              <a:rPr lang="es-MX" b="0" i="0" dirty="0">
                <a:solidFill>
                  <a:schemeClr val="tx1"/>
                </a:solidFill>
                <a:effectLst/>
                <a:latin typeface="Helvetica Neue" panose="020B0604020202020204" charset="0"/>
              </a:rPr>
              <a:t>El alumno es el protagonista del aprendizaje. Aprendizaje significativo por descubrimiento, resolución de problemas y motivación del aprendizaje. Conciencia de su propio aprendizaje Práctica de valores, actitudes y emociones El enfoque curricular como visión integral de la educación</a:t>
            </a:r>
          </a:p>
        </p:txBody>
      </p:sp>
    </p:spTree>
    <p:extLst>
      <p:ext uri="{BB962C8B-B14F-4D97-AF65-F5344CB8AC3E}">
        <p14:creationId xmlns:p14="http://schemas.microsoft.com/office/powerpoint/2010/main" val="219861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4"/>
          <p:cNvSpPr txBox="1">
            <a:spLocks noGrp="1"/>
          </p:cNvSpPr>
          <p:nvPr>
            <p:ph type="title"/>
          </p:nvPr>
        </p:nvSpPr>
        <p:spPr>
          <a:xfrm>
            <a:off x="1201479" y="135785"/>
            <a:ext cx="759164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Nuevas reformas educativas </a:t>
            </a:r>
            <a:endParaRPr sz="2000" dirty="0"/>
          </a:p>
        </p:txBody>
      </p:sp>
      <p:sp>
        <p:nvSpPr>
          <p:cNvPr id="1127" name="Google Shape;1127;p44"/>
          <p:cNvSpPr txBox="1">
            <a:spLocks noGrp="1"/>
          </p:cNvSpPr>
          <p:nvPr>
            <p:ph type="subTitle" idx="1"/>
          </p:nvPr>
        </p:nvSpPr>
        <p:spPr>
          <a:xfrm>
            <a:off x="635245" y="2110171"/>
            <a:ext cx="7307275" cy="12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principio pedagógico que propondría seria que se lleve más acabo la autonomía del alumno, así como su libre expresión 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el nuevo enfoque que propondría seria: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el alumno reciba una educación de calidad, la cual le garantice un aprendizaje para continuar sus estudios, para resolver problemas de su vida y de su entorno.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los contenidos sean de calidad, de acuerdo a su grado escolar, que siga con un enfoque por medio de competencias estas pueden ser las actuales ya que me parecen meramente buenas.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Flecha: a la derecha 1">
            <a:hlinkClick r:id="rId3" action="ppaction://hlinksldjump"/>
            <a:extLst>
              <a:ext uri="{FF2B5EF4-FFF2-40B4-BE49-F238E27FC236}">
                <a16:creationId xmlns:a16="http://schemas.microsoft.com/office/drawing/2014/main" id="{33047014-9C49-4C6B-ABF9-25EF616EBBA1}"/>
              </a:ext>
            </a:extLst>
          </p:cNvPr>
          <p:cNvSpPr/>
          <p:nvPr/>
        </p:nvSpPr>
        <p:spPr>
          <a:xfrm rot="10800000">
            <a:off x="7336463" y="3625702"/>
            <a:ext cx="1456662" cy="141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564E51-5579-4B66-AD26-B9D236E4391D}"/>
              </a:ext>
            </a:extLst>
          </p:cNvPr>
          <p:cNvSpPr txBox="1"/>
          <p:nvPr/>
        </p:nvSpPr>
        <p:spPr>
          <a:xfrm>
            <a:off x="7729870" y="4072270"/>
            <a:ext cx="106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Diapositiva diagrama </a:t>
            </a:r>
          </a:p>
        </p:txBody>
      </p:sp>
    </p:spTree>
    <p:extLst>
      <p:ext uri="{BB962C8B-B14F-4D97-AF65-F5344CB8AC3E}">
        <p14:creationId xmlns:p14="http://schemas.microsoft.com/office/powerpoint/2010/main" val="320246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084800" cy="11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conclusión</a:t>
            </a:r>
            <a:endParaRPr dirty="0"/>
          </a:p>
        </p:txBody>
      </p:sp>
      <p:grpSp>
        <p:nvGrpSpPr>
          <p:cNvPr id="1135" name="Google Shape;1135;p45"/>
          <p:cNvGrpSpPr/>
          <p:nvPr/>
        </p:nvGrpSpPr>
        <p:grpSpPr>
          <a:xfrm>
            <a:off x="6174322" y="539436"/>
            <a:ext cx="2255610" cy="3890820"/>
            <a:chOff x="6227350" y="1108750"/>
            <a:chExt cx="1696330" cy="2926088"/>
          </a:xfrm>
        </p:grpSpPr>
        <p:sp>
          <p:nvSpPr>
            <p:cNvPr id="1136" name="Google Shape;1136;p45"/>
            <p:cNvSpPr/>
            <p:nvPr/>
          </p:nvSpPr>
          <p:spPr>
            <a:xfrm>
              <a:off x="6227350" y="1108750"/>
              <a:ext cx="1696330" cy="2926088"/>
            </a:xfrm>
            <a:custGeom>
              <a:avLst/>
              <a:gdLst/>
              <a:ahLst/>
              <a:cxnLst/>
              <a:rect l="l" t="t" r="r" b="b"/>
              <a:pathLst>
                <a:path w="51951" h="89613" extrusionOk="0">
                  <a:moveTo>
                    <a:pt x="25976" y="1"/>
                  </a:moveTo>
                  <a:cubicBezTo>
                    <a:pt x="11687" y="1"/>
                    <a:pt x="0" y="11687"/>
                    <a:pt x="0" y="25976"/>
                  </a:cubicBezTo>
                  <a:lnTo>
                    <a:pt x="0" y="89613"/>
                  </a:lnTo>
                  <a:lnTo>
                    <a:pt x="51951" y="89613"/>
                  </a:lnTo>
                  <a:lnTo>
                    <a:pt x="51951" y="25976"/>
                  </a:lnTo>
                  <a:cubicBezTo>
                    <a:pt x="51951" y="11687"/>
                    <a:pt x="40264" y="1"/>
                    <a:pt x="25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5"/>
            <p:cNvSpPr/>
            <p:nvPr/>
          </p:nvSpPr>
          <p:spPr>
            <a:xfrm>
              <a:off x="6227350" y="2508394"/>
              <a:ext cx="1696330" cy="1526406"/>
            </a:xfrm>
            <a:custGeom>
              <a:avLst/>
              <a:gdLst/>
              <a:ahLst/>
              <a:cxnLst/>
              <a:rect l="l" t="t" r="r" b="b"/>
              <a:pathLst>
                <a:path w="51951" h="46747" extrusionOk="0">
                  <a:moveTo>
                    <a:pt x="0" y="0"/>
                  </a:moveTo>
                  <a:lnTo>
                    <a:pt x="0" y="46747"/>
                  </a:lnTo>
                  <a:lnTo>
                    <a:pt x="51951" y="46747"/>
                  </a:lnTo>
                  <a:lnTo>
                    <a:pt x="519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5"/>
            <p:cNvSpPr/>
            <p:nvPr/>
          </p:nvSpPr>
          <p:spPr>
            <a:xfrm>
              <a:off x="6227350" y="2486778"/>
              <a:ext cx="1696330" cy="1548022"/>
            </a:xfrm>
            <a:custGeom>
              <a:avLst/>
              <a:gdLst/>
              <a:ahLst/>
              <a:cxnLst/>
              <a:rect l="l" t="t" r="r" b="b"/>
              <a:pathLst>
                <a:path w="51951" h="47409" extrusionOk="0">
                  <a:moveTo>
                    <a:pt x="8103" y="0"/>
                  </a:moveTo>
                  <a:cubicBezTo>
                    <a:pt x="5547" y="0"/>
                    <a:pt x="3013" y="229"/>
                    <a:pt x="571" y="662"/>
                  </a:cubicBezTo>
                  <a:cubicBezTo>
                    <a:pt x="366" y="685"/>
                    <a:pt x="183" y="731"/>
                    <a:pt x="0" y="754"/>
                  </a:cubicBezTo>
                  <a:lnTo>
                    <a:pt x="0" y="47409"/>
                  </a:lnTo>
                  <a:lnTo>
                    <a:pt x="51791" y="47409"/>
                  </a:lnTo>
                  <a:cubicBezTo>
                    <a:pt x="51905" y="46244"/>
                    <a:pt x="51951" y="45035"/>
                    <a:pt x="51951" y="43848"/>
                  </a:cubicBezTo>
                  <a:cubicBezTo>
                    <a:pt x="51951" y="22209"/>
                    <a:pt x="36270" y="4223"/>
                    <a:pt x="15659" y="662"/>
                  </a:cubicBezTo>
                  <a:cubicBezTo>
                    <a:pt x="13216" y="229"/>
                    <a:pt x="10683" y="0"/>
                    <a:pt x="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5"/>
            <p:cNvSpPr/>
            <p:nvPr/>
          </p:nvSpPr>
          <p:spPr>
            <a:xfrm>
              <a:off x="6227350" y="3098669"/>
              <a:ext cx="1084455" cy="936115"/>
            </a:xfrm>
            <a:custGeom>
              <a:avLst/>
              <a:gdLst/>
              <a:ahLst/>
              <a:cxnLst/>
              <a:rect l="l" t="t" r="r" b="b"/>
              <a:pathLst>
                <a:path w="33212" h="28669" extrusionOk="0">
                  <a:moveTo>
                    <a:pt x="8103" y="0"/>
                  </a:moveTo>
                  <a:cubicBezTo>
                    <a:pt x="5273" y="0"/>
                    <a:pt x="2534" y="479"/>
                    <a:pt x="0" y="1347"/>
                  </a:cubicBezTo>
                  <a:lnTo>
                    <a:pt x="0" y="28669"/>
                  </a:lnTo>
                  <a:lnTo>
                    <a:pt x="32960" y="28669"/>
                  </a:lnTo>
                  <a:cubicBezTo>
                    <a:pt x="33120" y="27504"/>
                    <a:pt x="33211" y="26318"/>
                    <a:pt x="33211" y="25108"/>
                  </a:cubicBezTo>
                  <a:cubicBezTo>
                    <a:pt x="33211" y="11230"/>
                    <a:pt x="21981" y="0"/>
                    <a:pt x="8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5"/>
            <p:cNvSpPr/>
            <p:nvPr/>
          </p:nvSpPr>
          <p:spPr>
            <a:xfrm>
              <a:off x="6227350" y="3539858"/>
              <a:ext cx="643222" cy="494914"/>
            </a:xfrm>
            <a:custGeom>
              <a:avLst/>
              <a:gdLst/>
              <a:ahLst/>
              <a:cxnLst/>
              <a:rect l="l" t="t" r="r" b="b"/>
              <a:pathLst>
                <a:path w="19699" h="15157" extrusionOk="0">
                  <a:moveTo>
                    <a:pt x="8103" y="1"/>
                  </a:moveTo>
                  <a:cubicBezTo>
                    <a:pt x="4954" y="1"/>
                    <a:pt x="2078" y="1256"/>
                    <a:pt x="0" y="3310"/>
                  </a:cubicBezTo>
                  <a:lnTo>
                    <a:pt x="0" y="15157"/>
                  </a:lnTo>
                  <a:lnTo>
                    <a:pt x="19151" y="15157"/>
                  </a:lnTo>
                  <a:cubicBezTo>
                    <a:pt x="19516" y="14038"/>
                    <a:pt x="19699" y="12828"/>
                    <a:pt x="19699" y="11596"/>
                  </a:cubicBezTo>
                  <a:cubicBezTo>
                    <a:pt x="19699" y="5182"/>
                    <a:pt x="14517" y="1"/>
                    <a:pt x="8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5"/>
            <p:cNvSpPr/>
            <p:nvPr/>
          </p:nvSpPr>
          <p:spPr>
            <a:xfrm>
              <a:off x="7293987" y="2723901"/>
              <a:ext cx="460339" cy="460362"/>
            </a:xfrm>
            <a:custGeom>
              <a:avLst/>
              <a:gdLst/>
              <a:ahLst/>
              <a:cxnLst/>
              <a:rect l="l" t="t" r="r" b="b"/>
              <a:pathLst>
                <a:path w="9131" h="9131" extrusionOk="0">
                  <a:moveTo>
                    <a:pt x="4566" y="1"/>
                  </a:moveTo>
                  <a:cubicBezTo>
                    <a:pt x="2055" y="1"/>
                    <a:pt x="0" y="2055"/>
                    <a:pt x="0" y="4566"/>
                  </a:cubicBezTo>
                  <a:cubicBezTo>
                    <a:pt x="0" y="7100"/>
                    <a:pt x="2055" y="9131"/>
                    <a:pt x="4566" y="9131"/>
                  </a:cubicBezTo>
                  <a:cubicBezTo>
                    <a:pt x="7099" y="9131"/>
                    <a:pt x="9131" y="7100"/>
                    <a:pt x="9131" y="4566"/>
                  </a:cubicBezTo>
                  <a:cubicBezTo>
                    <a:pt x="9131" y="2055"/>
                    <a:pt x="7099" y="1"/>
                    <a:pt x="4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5"/>
            <p:cNvSpPr/>
            <p:nvPr/>
          </p:nvSpPr>
          <p:spPr>
            <a:xfrm>
              <a:off x="6729660" y="1573807"/>
              <a:ext cx="682731" cy="649197"/>
            </a:xfrm>
            <a:custGeom>
              <a:avLst/>
              <a:gdLst/>
              <a:ahLst/>
              <a:cxnLst/>
              <a:rect l="l" t="t" r="r" b="b"/>
              <a:pathLst>
                <a:path w="20909" h="19882" extrusionOk="0">
                  <a:moveTo>
                    <a:pt x="7236" y="1"/>
                  </a:moveTo>
                  <a:lnTo>
                    <a:pt x="7396" y="5707"/>
                  </a:lnTo>
                  <a:lnTo>
                    <a:pt x="2009" y="3790"/>
                  </a:lnTo>
                  <a:lnTo>
                    <a:pt x="5479" y="8332"/>
                  </a:lnTo>
                  <a:lnTo>
                    <a:pt x="1" y="9930"/>
                  </a:lnTo>
                  <a:lnTo>
                    <a:pt x="5479" y="11550"/>
                  </a:lnTo>
                  <a:lnTo>
                    <a:pt x="2009" y="16092"/>
                  </a:lnTo>
                  <a:lnTo>
                    <a:pt x="2009" y="16092"/>
                  </a:lnTo>
                  <a:lnTo>
                    <a:pt x="7396" y="14175"/>
                  </a:lnTo>
                  <a:lnTo>
                    <a:pt x="7396" y="14175"/>
                  </a:lnTo>
                  <a:lnTo>
                    <a:pt x="7236" y="19881"/>
                  </a:lnTo>
                  <a:lnTo>
                    <a:pt x="7236" y="19881"/>
                  </a:lnTo>
                  <a:lnTo>
                    <a:pt x="10455" y="15156"/>
                  </a:lnTo>
                  <a:lnTo>
                    <a:pt x="13696" y="19881"/>
                  </a:lnTo>
                  <a:lnTo>
                    <a:pt x="13536" y="14175"/>
                  </a:lnTo>
                  <a:lnTo>
                    <a:pt x="13536" y="14175"/>
                  </a:lnTo>
                  <a:lnTo>
                    <a:pt x="18923" y="16092"/>
                  </a:lnTo>
                  <a:lnTo>
                    <a:pt x="15431" y="11550"/>
                  </a:lnTo>
                  <a:lnTo>
                    <a:pt x="20909" y="9930"/>
                  </a:lnTo>
                  <a:lnTo>
                    <a:pt x="15431" y="8332"/>
                  </a:lnTo>
                  <a:lnTo>
                    <a:pt x="18923" y="3790"/>
                  </a:lnTo>
                  <a:lnTo>
                    <a:pt x="13536" y="5707"/>
                  </a:lnTo>
                  <a:lnTo>
                    <a:pt x="13536" y="5707"/>
                  </a:lnTo>
                  <a:lnTo>
                    <a:pt x="13696" y="1"/>
                  </a:lnTo>
                  <a:lnTo>
                    <a:pt x="10455" y="4703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45"/>
          <p:cNvSpPr/>
          <p:nvPr/>
        </p:nvSpPr>
        <p:spPr>
          <a:xfrm>
            <a:off x="5571028" y="539400"/>
            <a:ext cx="298800" cy="113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45"/>
          <p:cNvSpPr/>
          <p:nvPr/>
        </p:nvSpPr>
        <p:spPr>
          <a:xfrm flipH="1">
            <a:off x="5571074" y="3136906"/>
            <a:ext cx="298728" cy="298715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5" name="Google Shape;1145;p45"/>
          <p:cNvGrpSpPr/>
          <p:nvPr/>
        </p:nvGrpSpPr>
        <p:grpSpPr>
          <a:xfrm>
            <a:off x="5570227" y="2338824"/>
            <a:ext cx="300578" cy="294577"/>
            <a:chOff x="8080575" y="2294474"/>
            <a:chExt cx="350324" cy="343330"/>
          </a:xfrm>
        </p:grpSpPr>
        <p:sp>
          <p:nvSpPr>
            <p:cNvPr id="1146" name="Google Shape;1146;p45"/>
            <p:cNvSpPr/>
            <p:nvPr/>
          </p:nvSpPr>
          <p:spPr>
            <a:xfrm>
              <a:off x="8084061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5"/>
            <p:cNvSpPr/>
            <p:nvPr/>
          </p:nvSpPr>
          <p:spPr>
            <a:xfrm>
              <a:off x="8185159" y="2294474"/>
              <a:ext cx="44069" cy="44047"/>
            </a:xfrm>
            <a:custGeom>
              <a:avLst/>
              <a:gdLst/>
              <a:ahLst/>
              <a:cxnLst/>
              <a:rect l="l" t="t" r="r" b="b"/>
              <a:pathLst>
                <a:path w="2010" h="2009" fill="none" extrusionOk="0">
                  <a:moveTo>
                    <a:pt x="2009" y="1005"/>
                  </a:moveTo>
                  <a:cubicBezTo>
                    <a:pt x="2009" y="1575"/>
                    <a:pt x="1553" y="2009"/>
                    <a:pt x="1005" y="2009"/>
                  </a:cubicBezTo>
                  <a:cubicBezTo>
                    <a:pt x="434" y="2009"/>
                    <a:pt x="1" y="1575"/>
                    <a:pt x="1" y="1005"/>
                  </a:cubicBezTo>
                  <a:cubicBezTo>
                    <a:pt x="1" y="457"/>
                    <a:pt x="434" y="0"/>
                    <a:pt x="1005" y="0"/>
                  </a:cubicBezTo>
                  <a:cubicBezTo>
                    <a:pt x="1553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5"/>
            <p:cNvSpPr/>
            <p:nvPr/>
          </p:nvSpPr>
          <p:spPr>
            <a:xfrm>
              <a:off x="8285753" y="2294474"/>
              <a:ext cx="44574" cy="44047"/>
            </a:xfrm>
            <a:custGeom>
              <a:avLst/>
              <a:gdLst/>
              <a:ahLst/>
              <a:cxnLst/>
              <a:rect l="l" t="t" r="r" b="b"/>
              <a:pathLst>
                <a:path w="2033" h="2009" fill="none" extrusionOk="0">
                  <a:moveTo>
                    <a:pt x="2032" y="1005"/>
                  </a:moveTo>
                  <a:cubicBezTo>
                    <a:pt x="2032" y="1575"/>
                    <a:pt x="1576" y="2009"/>
                    <a:pt x="1005" y="2009"/>
                  </a:cubicBezTo>
                  <a:cubicBezTo>
                    <a:pt x="457" y="2009"/>
                    <a:pt x="1" y="1575"/>
                    <a:pt x="1" y="1005"/>
                  </a:cubicBezTo>
                  <a:cubicBezTo>
                    <a:pt x="1" y="457"/>
                    <a:pt x="457" y="0"/>
                    <a:pt x="1005" y="0"/>
                  </a:cubicBezTo>
                  <a:cubicBezTo>
                    <a:pt x="1576" y="0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8386852" y="2294474"/>
              <a:ext cx="44047" cy="44047"/>
            </a:xfrm>
            <a:custGeom>
              <a:avLst/>
              <a:gdLst/>
              <a:ahLst/>
              <a:cxnLst/>
              <a:rect l="l" t="t" r="r" b="b"/>
              <a:pathLst>
                <a:path w="2009" h="2009" fill="none" extrusionOk="0">
                  <a:moveTo>
                    <a:pt x="2009" y="1005"/>
                  </a:moveTo>
                  <a:cubicBezTo>
                    <a:pt x="2009" y="1575"/>
                    <a:pt x="1552" y="2009"/>
                    <a:pt x="1005" y="2009"/>
                  </a:cubicBezTo>
                  <a:cubicBezTo>
                    <a:pt x="434" y="2009"/>
                    <a:pt x="0" y="1575"/>
                    <a:pt x="0" y="1005"/>
                  </a:cubicBezTo>
                  <a:cubicBezTo>
                    <a:pt x="0" y="457"/>
                    <a:pt x="434" y="0"/>
                    <a:pt x="1005" y="0"/>
                  </a:cubicBezTo>
                  <a:cubicBezTo>
                    <a:pt x="1552" y="0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5"/>
            <p:cNvSpPr/>
            <p:nvPr/>
          </p:nvSpPr>
          <p:spPr>
            <a:xfrm>
              <a:off x="8083075" y="2394060"/>
              <a:ext cx="44047" cy="44552"/>
            </a:xfrm>
            <a:custGeom>
              <a:avLst/>
              <a:gdLst/>
              <a:ahLst/>
              <a:cxnLst/>
              <a:rect l="l" t="t" r="r" b="b"/>
              <a:pathLst>
                <a:path w="2009" h="2032" fill="none" extrusionOk="0">
                  <a:moveTo>
                    <a:pt x="2009" y="1005"/>
                  </a:moveTo>
                  <a:cubicBezTo>
                    <a:pt x="2009" y="1575"/>
                    <a:pt x="1552" y="2032"/>
                    <a:pt x="1005" y="2032"/>
                  </a:cubicBezTo>
                  <a:cubicBezTo>
                    <a:pt x="434" y="2032"/>
                    <a:pt x="0" y="1575"/>
                    <a:pt x="0" y="1005"/>
                  </a:cubicBezTo>
                  <a:cubicBezTo>
                    <a:pt x="0" y="457"/>
                    <a:pt x="434" y="1"/>
                    <a:pt x="1005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8183669" y="2394060"/>
              <a:ext cx="44552" cy="44552"/>
            </a:xfrm>
            <a:custGeom>
              <a:avLst/>
              <a:gdLst/>
              <a:ahLst/>
              <a:cxnLst/>
              <a:rect l="l" t="t" r="r" b="b"/>
              <a:pathLst>
                <a:path w="2032" h="2032" fill="none" extrusionOk="0">
                  <a:moveTo>
                    <a:pt x="2032" y="1005"/>
                  </a:moveTo>
                  <a:cubicBezTo>
                    <a:pt x="2032" y="1575"/>
                    <a:pt x="1575" y="2032"/>
                    <a:pt x="1005" y="2032"/>
                  </a:cubicBezTo>
                  <a:cubicBezTo>
                    <a:pt x="457" y="2032"/>
                    <a:pt x="0" y="1575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8284745" y="2394060"/>
              <a:ext cx="44069" cy="44552"/>
            </a:xfrm>
            <a:custGeom>
              <a:avLst/>
              <a:gdLst/>
              <a:ahLst/>
              <a:cxnLst/>
              <a:rect l="l" t="t" r="r" b="b"/>
              <a:pathLst>
                <a:path w="2010" h="2032" fill="none" extrusionOk="0">
                  <a:moveTo>
                    <a:pt x="2010" y="1005"/>
                  </a:moveTo>
                  <a:cubicBezTo>
                    <a:pt x="2010" y="1575"/>
                    <a:pt x="1553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10" y="457"/>
                    <a:pt x="2010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8385339" y="2394060"/>
              <a:ext cx="44574" cy="44552"/>
            </a:xfrm>
            <a:custGeom>
              <a:avLst/>
              <a:gdLst/>
              <a:ahLst/>
              <a:cxnLst/>
              <a:rect l="l" t="t" r="r" b="b"/>
              <a:pathLst>
                <a:path w="2033" h="2032" fill="none" extrusionOk="0">
                  <a:moveTo>
                    <a:pt x="2032" y="1005"/>
                  </a:moveTo>
                  <a:cubicBezTo>
                    <a:pt x="2032" y="1575"/>
                    <a:pt x="1576" y="2032"/>
                    <a:pt x="1005" y="2032"/>
                  </a:cubicBezTo>
                  <a:cubicBezTo>
                    <a:pt x="457" y="2032"/>
                    <a:pt x="1" y="1575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8081562" y="2493645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76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8182660" y="2493645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7"/>
                    <a:pt x="457" y="1"/>
                    <a:pt x="1005" y="1"/>
                  </a:cubicBezTo>
                  <a:cubicBezTo>
                    <a:pt x="1553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8283254" y="2493645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5" y="1"/>
                  </a:cubicBezTo>
                  <a:cubicBezTo>
                    <a:pt x="1575" y="1"/>
                    <a:pt x="2032" y="457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8384352" y="2493645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7"/>
                    <a:pt x="457" y="1"/>
                    <a:pt x="1004" y="1"/>
                  </a:cubicBezTo>
                  <a:cubicBezTo>
                    <a:pt x="1552" y="1"/>
                    <a:pt x="2009" y="457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8080575" y="2593230"/>
              <a:ext cx="44047" cy="44574"/>
            </a:xfrm>
            <a:custGeom>
              <a:avLst/>
              <a:gdLst/>
              <a:ahLst/>
              <a:cxnLst/>
              <a:rect l="l" t="t" r="r" b="b"/>
              <a:pathLst>
                <a:path w="2009" h="2033" fill="none" extrusionOk="0">
                  <a:moveTo>
                    <a:pt x="2009" y="1005"/>
                  </a:moveTo>
                  <a:cubicBezTo>
                    <a:pt x="2009" y="1576"/>
                    <a:pt x="1552" y="2032"/>
                    <a:pt x="1005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5" y="1"/>
                  </a:cubicBezTo>
                  <a:cubicBezTo>
                    <a:pt x="1552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8181169" y="2593230"/>
              <a:ext cx="44552" cy="44574"/>
            </a:xfrm>
            <a:custGeom>
              <a:avLst/>
              <a:gdLst/>
              <a:ahLst/>
              <a:cxnLst/>
              <a:rect l="l" t="t" r="r" b="b"/>
              <a:pathLst>
                <a:path w="2032" h="2033" fill="none" extrusionOk="0">
                  <a:moveTo>
                    <a:pt x="2032" y="1005"/>
                  </a:moveTo>
                  <a:cubicBezTo>
                    <a:pt x="2032" y="1576"/>
                    <a:pt x="1575" y="2032"/>
                    <a:pt x="1004" y="2032"/>
                  </a:cubicBezTo>
                  <a:cubicBezTo>
                    <a:pt x="457" y="2032"/>
                    <a:pt x="0" y="1576"/>
                    <a:pt x="0" y="1005"/>
                  </a:cubicBezTo>
                  <a:cubicBezTo>
                    <a:pt x="0" y="458"/>
                    <a:pt x="457" y="1"/>
                    <a:pt x="1004" y="1"/>
                  </a:cubicBezTo>
                  <a:cubicBezTo>
                    <a:pt x="1575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8282245" y="2593230"/>
              <a:ext cx="44069" cy="44574"/>
            </a:xfrm>
            <a:custGeom>
              <a:avLst/>
              <a:gdLst/>
              <a:ahLst/>
              <a:cxnLst/>
              <a:rect l="l" t="t" r="r" b="b"/>
              <a:pathLst>
                <a:path w="2010" h="2033" fill="none" extrusionOk="0">
                  <a:moveTo>
                    <a:pt x="2009" y="1005"/>
                  </a:moveTo>
                  <a:cubicBezTo>
                    <a:pt x="2009" y="1576"/>
                    <a:pt x="1553" y="2032"/>
                    <a:pt x="1005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05" y="1"/>
                  </a:cubicBezTo>
                  <a:cubicBezTo>
                    <a:pt x="1553" y="1"/>
                    <a:pt x="2009" y="458"/>
                    <a:pt x="2009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8382839" y="2593230"/>
              <a:ext cx="44574" cy="44574"/>
            </a:xfrm>
            <a:custGeom>
              <a:avLst/>
              <a:gdLst/>
              <a:ahLst/>
              <a:cxnLst/>
              <a:rect l="l" t="t" r="r" b="b"/>
              <a:pathLst>
                <a:path w="2033" h="2033" fill="none" extrusionOk="0">
                  <a:moveTo>
                    <a:pt x="2032" y="1005"/>
                  </a:moveTo>
                  <a:cubicBezTo>
                    <a:pt x="2032" y="1576"/>
                    <a:pt x="1576" y="2032"/>
                    <a:pt x="1028" y="2032"/>
                  </a:cubicBezTo>
                  <a:cubicBezTo>
                    <a:pt x="457" y="2032"/>
                    <a:pt x="1" y="1576"/>
                    <a:pt x="1" y="1005"/>
                  </a:cubicBezTo>
                  <a:cubicBezTo>
                    <a:pt x="1" y="458"/>
                    <a:pt x="457" y="1"/>
                    <a:pt x="1028" y="1"/>
                  </a:cubicBezTo>
                  <a:cubicBezTo>
                    <a:pt x="1576" y="1"/>
                    <a:pt x="2032" y="458"/>
                    <a:pt x="2032" y="1005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45"/>
          <p:cNvGrpSpPr/>
          <p:nvPr/>
        </p:nvGrpSpPr>
        <p:grpSpPr>
          <a:xfrm rot="10800000">
            <a:off x="5554062" y="3566370"/>
            <a:ext cx="332678" cy="864673"/>
            <a:chOff x="5541947" y="346355"/>
            <a:chExt cx="387737" cy="1007777"/>
          </a:xfrm>
        </p:grpSpPr>
        <p:sp>
          <p:nvSpPr>
            <p:cNvPr id="1163" name="Google Shape;1163;p45"/>
            <p:cNvSpPr/>
            <p:nvPr/>
          </p:nvSpPr>
          <p:spPr>
            <a:xfrm rot="10800000">
              <a:off x="5541947" y="346355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 rot="10800000">
              <a:off x="5541947" y="682280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 rot="10800000">
              <a:off x="5541947" y="1018205"/>
              <a:ext cx="387737" cy="335927"/>
            </a:xfrm>
            <a:custGeom>
              <a:avLst/>
              <a:gdLst/>
              <a:ahLst/>
              <a:cxnLst/>
              <a:rect l="l" t="t" r="r" b="b"/>
              <a:pathLst>
                <a:path w="15362" h="13308" extrusionOk="0">
                  <a:moveTo>
                    <a:pt x="7693" y="1"/>
                  </a:moveTo>
                  <a:lnTo>
                    <a:pt x="3835" y="6666"/>
                  </a:lnTo>
                  <a:lnTo>
                    <a:pt x="0" y="13308"/>
                  </a:lnTo>
                  <a:lnTo>
                    <a:pt x="15362" y="13308"/>
                  </a:lnTo>
                  <a:lnTo>
                    <a:pt x="11527" y="6666"/>
                  </a:lnTo>
                  <a:lnTo>
                    <a:pt x="7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6" name="Google Shape;1166;p45"/>
          <p:cNvSpPr/>
          <p:nvPr/>
        </p:nvSpPr>
        <p:spPr>
          <a:xfrm flipH="1">
            <a:off x="5571072" y="1536603"/>
            <a:ext cx="298728" cy="298715"/>
          </a:xfrm>
          <a:custGeom>
            <a:avLst/>
            <a:gdLst/>
            <a:ahLst/>
            <a:cxnLst/>
            <a:rect l="l" t="t" r="r" b="b"/>
            <a:pathLst>
              <a:path w="5319" h="5319" extrusionOk="0">
                <a:moveTo>
                  <a:pt x="2671" y="0"/>
                </a:moveTo>
                <a:cubicBezTo>
                  <a:pt x="1187" y="0"/>
                  <a:pt x="0" y="1187"/>
                  <a:pt x="0" y="2648"/>
                </a:cubicBezTo>
                <a:cubicBezTo>
                  <a:pt x="0" y="4132"/>
                  <a:pt x="1187" y="5319"/>
                  <a:pt x="2671" y="5319"/>
                </a:cubicBezTo>
                <a:cubicBezTo>
                  <a:pt x="4132" y="5319"/>
                  <a:pt x="5319" y="4132"/>
                  <a:pt x="5319" y="2648"/>
                </a:cubicBezTo>
                <a:cubicBezTo>
                  <a:pt x="5319" y="1187"/>
                  <a:pt x="4132" y="0"/>
                  <a:pt x="26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B6E8384-3394-467B-A814-AFD7BB504E81}"/>
              </a:ext>
            </a:extLst>
          </p:cNvPr>
          <p:cNvSpPr txBox="1"/>
          <p:nvPr/>
        </p:nvSpPr>
        <p:spPr>
          <a:xfrm>
            <a:off x="375384" y="1259469"/>
            <a:ext cx="4572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Como conclusión este trabajo me sirvió para darme cuenta lo que el curriculum pretende lograr con los alumnos actualmente y el como define el aprendizaje.</a:t>
            </a:r>
          </a:p>
          <a:p>
            <a:r>
              <a:rPr lang="es-MX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Gagné (1965:5) </a:t>
            </a:r>
            <a:r>
              <a:rPr lang="es-MX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define aprendizaje como “un cambio en la disposición o capacidad de las personas que puede retenerse y no es atribuible simplemente al proceso de crecimiento”.</a:t>
            </a:r>
          </a:p>
          <a:p>
            <a:endParaRPr lang="es-MX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MX" dirty="0">
                <a:solidFill>
                  <a:srgbClr val="202124"/>
                </a:solidFill>
                <a:latin typeface="arial" panose="020B0604020202020204" pitchFamily="34" charset="0"/>
              </a:rPr>
              <a:t>El aprendizaje es algo que estamos siempre adquiriendo en cualquier lugar y que es muy importante sin embargo en la situación actual del país, no se lleva acabo en muchos lugares, las escuelas permanecen cerradas completamente y se imparte el aprendizaje desde casa, es muy importante el saber a lo que nosotros como futuros docentes nos enfrentaremos con nuestro grupo al rezago de aprendizaje que los grados anteriores no les brindaron.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B</a:t>
            </a:r>
            <a:r>
              <a:rPr lang="en" dirty="0"/>
              <a:t>ibliografia </a:t>
            </a:r>
            <a:endParaRPr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D22756-D8BD-4032-98D6-0DB46F4AF22B}"/>
              </a:ext>
            </a:extLst>
          </p:cNvPr>
          <p:cNvSpPr txBox="1"/>
          <p:nvPr/>
        </p:nvSpPr>
        <p:spPr>
          <a:xfrm>
            <a:off x="720000" y="1220473"/>
            <a:ext cx="8187069" cy="154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Zubiría, J. (1994). </a:t>
            </a:r>
            <a:r>
              <a:rPr lang="es-MX" sz="14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modelos pedagógicos</a:t>
            </a:r>
            <a:r>
              <a:rPr lang="es-MX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(pp. 35-37). </a:t>
            </a:r>
            <a:r>
              <a:rPr lang="es-MX" sz="14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Famdi</a:t>
            </a:r>
            <a:r>
              <a:rPr lang="es-MX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Ocaña, A. O. (2013). </a:t>
            </a:r>
            <a:r>
              <a:rPr lang="es-MX" sz="14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Modelos pedagógicos y teorías del aprendizaje</a:t>
            </a:r>
            <a:r>
              <a:rPr lang="es-MX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Ediciones de la U.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Zubiría Samper, J. (2006). </a:t>
            </a:r>
            <a:r>
              <a:rPr lang="es-MX" sz="14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modelos pedagógicos: hacia una pedagogía dialogante</a:t>
            </a:r>
            <a:r>
              <a:rPr lang="es-MX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Coop. Editorial Magisterio.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 Consulting Toolkit by Slidesgo">
  <a:themeElements>
    <a:clrScheme name="Simple Light">
      <a:dk1>
        <a:srgbClr val="581838"/>
      </a:dk1>
      <a:lt1>
        <a:srgbClr val="FFE1E2"/>
      </a:lt1>
      <a:dk2>
        <a:srgbClr val="EC9477"/>
      </a:dk2>
      <a:lt2>
        <a:srgbClr val="B9CE86"/>
      </a:lt2>
      <a:accent1>
        <a:srgbClr val="4FB6B6"/>
      </a:accent1>
      <a:accent2>
        <a:srgbClr val="DA5DA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F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1059</Words>
  <Application>Microsoft Office PowerPoint</Application>
  <PresentationFormat>Presentación en pantalla (16:9)</PresentationFormat>
  <Paragraphs>71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Calibri</vt:lpstr>
      <vt:lpstr>arial</vt:lpstr>
      <vt:lpstr>arial</vt:lpstr>
      <vt:lpstr>Helvetica Neue</vt:lpstr>
      <vt:lpstr>Symbol</vt:lpstr>
      <vt:lpstr>Passion One</vt:lpstr>
      <vt:lpstr>Roboto Condensed Light</vt:lpstr>
      <vt:lpstr>Catamaran</vt:lpstr>
      <vt:lpstr>Bebas Neue</vt:lpstr>
      <vt:lpstr>Lato</vt:lpstr>
      <vt:lpstr>Essential Consulting Toolkit by Slidesgo</vt:lpstr>
      <vt:lpstr>Evidencia unidad 2 </vt:lpstr>
      <vt:lpstr>Presentación de PowerPoint</vt:lpstr>
      <vt:lpstr>Introducción </vt:lpstr>
      <vt:lpstr>01</vt:lpstr>
      <vt:lpstr>Desafios que enfrentan actualmente los docentes </vt:lpstr>
      <vt:lpstr>Principios pedagógicos y enfoque que presenta el actual curriculum vigente </vt:lpstr>
      <vt:lpstr>Nuevas reformas educativas </vt:lpstr>
      <vt:lpstr>conclusión</vt:lpstr>
      <vt:lpstr>Bibliografia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 unidad 2</dc:title>
  <dc:creator>HP</dc:creator>
  <cp:lastModifiedBy>TAHMARA ESMERALDA SOLIS AGUILERA</cp:lastModifiedBy>
  <cp:revision>7</cp:revision>
  <dcterms:modified xsi:type="dcterms:W3CDTF">2021-06-18T17:09:33Z</dcterms:modified>
</cp:coreProperties>
</file>