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7" r:id="rId1"/>
  </p:sldMasterIdLst>
  <p:notesMasterIdLst>
    <p:notesMasterId r:id="rId9"/>
  </p:notesMasterIdLst>
  <p:sldIdLst>
    <p:sldId id="256" r:id="rId2"/>
    <p:sldId id="257" r:id="rId3"/>
    <p:sldId id="261" r:id="rId4"/>
    <p:sldId id="265" r:id="rId5"/>
    <p:sldId id="294" r:id="rId6"/>
    <p:sldId id="295" r:id="rId7"/>
    <p:sldId id="277" r:id="rId8"/>
  </p:sldIdLst>
  <p:sldSz cx="9144000" cy="5143500" type="screen16x9"/>
  <p:notesSz cx="6858000" cy="9144000"/>
  <p:embeddedFontLst>
    <p:embeddedFont>
      <p:font typeface="Karla" panose="020B0604020202020204" charset="0"/>
      <p:regular r:id="rId10"/>
      <p:bold r:id="rId11"/>
      <p:italic r:id="rId12"/>
      <p:boldItalic r:id="rId13"/>
    </p:embeddedFont>
    <p:embeddedFont>
      <p:font typeface="Karla Regular" panose="020B0604020202020204" charset="0"/>
      <p:regular r:id="rId14"/>
      <p:bold r:id="rId15"/>
      <p:italic r:id="rId16"/>
      <p:boldItalic r:id="rId17"/>
    </p:embeddedFont>
    <p:embeddedFont>
      <p:font typeface="Luckiest Guy" panose="020B0604020202020204" charset="0"/>
      <p:regular r:id="rId1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22C46"/>
    <a:srgbClr val="45127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B8CAF2-D3FD-49FB-9E53-2A9291D54245}">
  <a:tblStyle styleId="{3BB8CAF2-D3FD-49FB-9E53-2A9291D54245}"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Estilo temático 1 - Énfasis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Estilo temático 1 - Énfasis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2" d="100"/>
          <a:sy n="112" d="100"/>
        </p:scale>
        <p:origin x="774"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font" Target="fonts/font6.fntdata"/><Relationship Id="rId10" Type="http://schemas.openxmlformats.org/officeDocument/2006/relationships/font" Target="fonts/font1.fntdata"/><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5.fntdata"/><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1"/>
        <p:cNvGrpSpPr/>
        <p:nvPr/>
      </p:nvGrpSpPr>
      <p:grpSpPr>
        <a:xfrm>
          <a:off x="0" y="0"/>
          <a:ext cx="0" cy="0"/>
          <a:chOff x="0" y="0"/>
          <a:chExt cx="0" cy="0"/>
        </a:xfrm>
      </p:grpSpPr>
      <p:sp>
        <p:nvSpPr>
          <p:cNvPr id="1012" name="Google Shape;101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3" name="Google Shape;101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1"/>
        <p:cNvGrpSpPr/>
        <p:nvPr/>
      </p:nvGrpSpPr>
      <p:grpSpPr>
        <a:xfrm>
          <a:off x="0" y="0"/>
          <a:ext cx="0" cy="0"/>
          <a:chOff x="0" y="0"/>
          <a:chExt cx="0" cy="0"/>
        </a:xfrm>
      </p:grpSpPr>
      <p:sp>
        <p:nvSpPr>
          <p:cNvPr id="1142" name="Google Shape;1142;gba4facb9c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3" name="Google Shape;1143;gba4facb9c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2"/>
        <p:cNvGrpSpPr/>
        <p:nvPr/>
      </p:nvGrpSpPr>
      <p:grpSpPr>
        <a:xfrm>
          <a:off x="0" y="0"/>
          <a:ext cx="0" cy="0"/>
          <a:chOff x="0" y="0"/>
          <a:chExt cx="0" cy="0"/>
        </a:xfrm>
      </p:grpSpPr>
      <p:sp>
        <p:nvSpPr>
          <p:cNvPr id="1553" name="Google Shape;1553;gba4facb9c1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4" name="Google Shape;1554;gba4facb9c1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7"/>
        <p:cNvGrpSpPr/>
        <p:nvPr/>
      </p:nvGrpSpPr>
      <p:grpSpPr>
        <a:xfrm>
          <a:off x="0" y="0"/>
          <a:ext cx="0" cy="0"/>
          <a:chOff x="0" y="0"/>
          <a:chExt cx="0" cy="0"/>
        </a:xfrm>
      </p:grpSpPr>
      <p:sp>
        <p:nvSpPr>
          <p:cNvPr id="1928" name="Google Shape;1928;g4ca88d59575087_11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9" name="Google Shape;1929;g4ca88d59575087_11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7"/>
        <p:cNvGrpSpPr/>
        <p:nvPr/>
      </p:nvGrpSpPr>
      <p:grpSpPr>
        <a:xfrm>
          <a:off x="0" y="0"/>
          <a:ext cx="0" cy="0"/>
          <a:chOff x="0" y="0"/>
          <a:chExt cx="0" cy="0"/>
        </a:xfrm>
      </p:grpSpPr>
      <p:sp>
        <p:nvSpPr>
          <p:cNvPr id="1928" name="Google Shape;1928;g4ca88d59575087_11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9" name="Google Shape;1929;g4ca88d59575087_11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685368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7"/>
        <p:cNvGrpSpPr/>
        <p:nvPr/>
      </p:nvGrpSpPr>
      <p:grpSpPr>
        <a:xfrm>
          <a:off x="0" y="0"/>
          <a:ext cx="0" cy="0"/>
          <a:chOff x="0" y="0"/>
          <a:chExt cx="0" cy="0"/>
        </a:xfrm>
      </p:grpSpPr>
      <p:sp>
        <p:nvSpPr>
          <p:cNvPr id="3328" name="Google Shape;3328;g4ca88d59575087_10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29" name="Google Shape;3329;g4ca88d59575087_10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accent5"/>
        </a:solidFill>
        <a:effectLst/>
      </p:bgPr>
    </p:bg>
    <p:spTree>
      <p:nvGrpSpPr>
        <p:cNvPr id="1" name="Shape 9"/>
        <p:cNvGrpSpPr/>
        <p:nvPr/>
      </p:nvGrpSpPr>
      <p:grpSpPr>
        <a:xfrm>
          <a:off x="0" y="0"/>
          <a:ext cx="0" cy="0"/>
          <a:chOff x="0" y="0"/>
          <a:chExt cx="0" cy="0"/>
        </a:xfrm>
      </p:grpSpPr>
      <p:sp>
        <p:nvSpPr>
          <p:cNvPr id="10" name="Google Shape;10;p2"/>
          <p:cNvSpPr/>
          <p:nvPr/>
        </p:nvSpPr>
        <p:spPr>
          <a:xfrm rot="10800000">
            <a:off x="5268251" y="-48942"/>
            <a:ext cx="3926548" cy="3610942"/>
          </a:xfrm>
          <a:custGeom>
            <a:avLst/>
            <a:gdLst/>
            <a:ahLst/>
            <a:cxnLst/>
            <a:rect l="l" t="t" r="r" b="b"/>
            <a:pathLst>
              <a:path w="227725" h="209421" extrusionOk="0">
                <a:moveTo>
                  <a:pt x="72958" y="0"/>
                </a:moveTo>
                <a:cubicBezTo>
                  <a:pt x="46578" y="0"/>
                  <a:pt x="21728" y="6589"/>
                  <a:pt x="0" y="18261"/>
                </a:cubicBezTo>
                <a:lnTo>
                  <a:pt x="0" y="209421"/>
                </a:lnTo>
                <a:lnTo>
                  <a:pt x="217797" y="209421"/>
                </a:lnTo>
                <a:cubicBezTo>
                  <a:pt x="224236" y="192430"/>
                  <a:pt x="227724" y="174018"/>
                  <a:pt x="227724" y="154788"/>
                </a:cubicBezTo>
                <a:cubicBezTo>
                  <a:pt x="227724" y="69276"/>
                  <a:pt x="158449" y="0"/>
                  <a:pt x="7295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75725" y="1564625"/>
            <a:ext cx="3991450" cy="3670627"/>
          </a:xfrm>
          <a:custGeom>
            <a:avLst/>
            <a:gdLst/>
            <a:ahLst/>
            <a:cxnLst/>
            <a:rect l="l" t="t" r="r" b="b"/>
            <a:pathLst>
              <a:path w="227725" h="209421" extrusionOk="0">
                <a:moveTo>
                  <a:pt x="72958" y="0"/>
                </a:moveTo>
                <a:cubicBezTo>
                  <a:pt x="46578" y="0"/>
                  <a:pt x="21728" y="6589"/>
                  <a:pt x="0" y="18261"/>
                </a:cubicBezTo>
                <a:lnTo>
                  <a:pt x="0" y="209421"/>
                </a:lnTo>
                <a:lnTo>
                  <a:pt x="217797" y="209421"/>
                </a:lnTo>
                <a:cubicBezTo>
                  <a:pt x="224236" y="192430"/>
                  <a:pt x="227724" y="174018"/>
                  <a:pt x="227724" y="154788"/>
                </a:cubicBezTo>
                <a:cubicBezTo>
                  <a:pt x="227724" y="69276"/>
                  <a:pt x="158449" y="0"/>
                  <a:pt x="7295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1558800" y="608275"/>
            <a:ext cx="6026400" cy="2713800"/>
          </a:xfrm>
          <a:prstGeom prst="roundRect">
            <a:avLst>
              <a:gd name="adj" fmla="val 1666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txBox="1">
            <a:spLocks noGrp="1"/>
          </p:cNvSpPr>
          <p:nvPr>
            <p:ph type="ctrTitle"/>
          </p:nvPr>
        </p:nvSpPr>
        <p:spPr>
          <a:xfrm>
            <a:off x="1644125" y="1055250"/>
            <a:ext cx="5872200" cy="15927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4" name="Google Shape;14;p2"/>
          <p:cNvSpPr txBox="1">
            <a:spLocks noGrp="1"/>
          </p:cNvSpPr>
          <p:nvPr>
            <p:ph type="subTitle" idx="1"/>
          </p:nvPr>
        </p:nvSpPr>
        <p:spPr>
          <a:xfrm>
            <a:off x="2664250" y="2495550"/>
            <a:ext cx="3823500" cy="3903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400"/>
              <a:buFont typeface="Karla Regular"/>
              <a:buNone/>
              <a:defRPr>
                <a:latin typeface="Karla Regular"/>
                <a:ea typeface="Karla Regular"/>
                <a:cs typeface="Karla Regular"/>
                <a:sym typeface="Karla Regular"/>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grpSp>
        <p:nvGrpSpPr>
          <p:cNvPr id="15" name="Google Shape;15;p2"/>
          <p:cNvGrpSpPr/>
          <p:nvPr/>
        </p:nvGrpSpPr>
        <p:grpSpPr>
          <a:xfrm>
            <a:off x="54455" y="11580"/>
            <a:ext cx="4003978" cy="4045522"/>
            <a:chOff x="54455" y="11580"/>
            <a:chExt cx="4003978" cy="4045522"/>
          </a:xfrm>
        </p:grpSpPr>
        <p:sp>
          <p:nvSpPr>
            <p:cNvPr id="16" name="Google Shape;16;p2"/>
            <p:cNvSpPr/>
            <p:nvPr/>
          </p:nvSpPr>
          <p:spPr>
            <a:xfrm>
              <a:off x="239090" y="791619"/>
              <a:ext cx="282070" cy="198192"/>
            </a:xfrm>
            <a:custGeom>
              <a:avLst/>
              <a:gdLst/>
              <a:ahLst/>
              <a:cxnLst/>
              <a:rect l="l" t="t" r="r" b="b"/>
              <a:pathLst>
                <a:path w="30322" h="21311" extrusionOk="0">
                  <a:moveTo>
                    <a:pt x="15332" y="0"/>
                  </a:moveTo>
                  <a:lnTo>
                    <a:pt x="15332" y="0"/>
                  </a:lnTo>
                  <a:cubicBezTo>
                    <a:pt x="718" y="718"/>
                    <a:pt x="1" y="20420"/>
                    <a:pt x="15854" y="21268"/>
                  </a:cubicBezTo>
                  <a:cubicBezTo>
                    <a:pt x="16220" y="21296"/>
                    <a:pt x="16576" y="21310"/>
                    <a:pt x="16923" y="21310"/>
                  </a:cubicBezTo>
                  <a:cubicBezTo>
                    <a:pt x="30321" y="21310"/>
                    <a:pt x="29831" y="954"/>
                    <a:pt x="153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671062" y="346959"/>
              <a:ext cx="139965" cy="91512"/>
            </a:xfrm>
            <a:custGeom>
              <a:avLst/>
              <a:gdLst/>
              <a:ahLst/>
              <a:cxnLst/>
              <a:rect l="l" t="t" r="r" b="b"/>
              <a:pathLst>
                <a:path w="15046" h="9840" extrusionOk="0">
                  <a:moveTo>
                    <a:pt x="6326" y="1"/>
                  </a:moveTo>
                  <a:cubicBezTo>
                    <a:pt x="140" y="1"/>
                    <a:pt x="0" y="9262"/>
                    <a:pt x="7217" y="9840"/>
                  </a:cubicBezTo>
                  <a:cubicBezTo>
                    <a:pt x="12697" y="9709"/>
                    <a:pt x="15045" y="2533"/>
                    <a:pt x="9043" y="510"/>
                  </a:cubicBezTo>
                  <a:cubicBezTo>
                    <a:pt x="8037" y="157"/>
                    <a:pt x="7130" y="1"/>
                    <a:pt x="6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246235" y="1309844"/>
              <a:ext cx="139965" cy="91512"/>
            </a:xfrm>
            <a:custGeom>
              <a:avLst/>
              <a:gdLst/>
              <a:ahLst/>
              <a:cxnLst/>
              <a:rect l="l" t="t" r="r" b="b"/>
              <a:pathLst>
                <a:path w="15046" h="9840" extrusionOk="0">
                  <a:moveTo>
                    <a:pt x="6371" y="0"/>
                  </a:moveTo>
                  <a:cubicBezTo>
                    <a:pt x="141" y="0"/>
                    <a:pt x="1" y="9262"/>
                    <a:pt x="7217" y="9839"/>
                  </a:cubicBezTo>
                  <a:cubicBezTo>
                    <a:pt x="12697" y="9774"/>
                    <a:pt x="15046" y="2597"/>
                    <a:pt x="9109" y="510"/>
                  </a:cubicBezTo>
                  <a:cubicBezTo>
                    <a:pt x="8095" y="157"/>
                    <a:pt x="7181" y="0"/>
                    <a:pt x="63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1596949" y="210677"/>
              <a:ext cx="181464" cy="118584"/>
            </a:xfrm>
            <a:custGeom>
              <a:avLst/>
              <a:gdLst/>
              <a:ahLst/>
              <a:cxnLst/>
              <a:rect l="l" t="t" r="r" b="b"/>
              <a:pathLst>
                <a:path w="19507" h="12751" extrusionOk="0">
                  <a:moveTo>
                    <a:pt x="8173" y="0"/>
                  </a:moveTo>
                  <a:cubicBezTo>
                    <a:pt x="178" y="0"/>
                    <a:pt x="0" y="12001"/>
                    <a:pt x="9394" y="12750"/>
                  </a:cubicBezTo>
                  <a:cubicBezTo>
                    <a:pt x="16440" y="12620"/>
                    <a:pt x="19507" y="3356"/>
                    <a:pt x="11743" y="681"/>
                  </a:cubicBezTo>
                  <a:cubicBezTo>
                    <a:pt x="10419" y="209"/>
                    <a:pt x="9228" y="0"/>
                    <a:pt x="817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1036492" y="592423"/>
              <a:ext cx="238804" cy="155477"/>
            </a:xfrm>
            <a:custGeom>
              <a:avLst/>
              <a:gdLst/>
              <a:ahLst/>
              <a:cxnLst/>
              <a:rect l="l" t="t" r="r" b="b"/>
              <a:pathLst>
                <a:path w="25671" h="16718" extrusionOk="0">
                  <a:moveTo>
                    <a:pt x="10910" y="1"/>
                  </a:moveTo>
                  <a:cubicBezTo>
                    <a:pt x="272" y="1"/>
                    <a:pt x="1" y="15851"/>
                    <a:pt x="12362" y="16718"/>
                  </a:cubicBezTo>
                  <a:cubicBezTo>
                    <a:pt x="21626" y="16522"/>
                    <a:pt x="25671" y="4388"/>
                    <a:pt x="15559" y="865"/>
                  </a:cubicBezTo>
                  <a:cubicBezTo>
                    <a:pt x="13839" y="266"/>
                    <a:pt x="12288" y="1"/>
                    <a:pt x="109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404652" y="2044351"/>
              <a:ext cx="87416" cy="57641"/>
            </a:xfrm>
            <a:custGeom>
              <a:avLst/>
              <a:gdLst/>
              <a:ahLst/>
              <a:cxnLst/>
              <a:rect l="l" t="t" r="r" b="b"/>
              <a:pathLst>
                <a:path w="9397" h="6198" extrusionOk="0">
                  <a:moveTo>
                    <a:pt x="3956" y="1"/>
                  </a:moveTo>
                  <a:cubicBezTo>
                    <a:pt x="44" y="1"/>
                    <a:pt x="0" y="5909"/>
                    <a:pt x="4503" y="6198"/>
                  </a:cubicBezTo>
                  <a:cubicBezTo>
                    <a:pt x="7961" y="6132"/>
                    <a:pt x="9396" y="1631"/>
                    <a:pt x="5678" y="326"/>
                  </a:cubicBezTo>
                  <a:cubicBezTo>
                    <a:pt x="5039"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563999" y="1434111"/>
              <a:ext cx="87416" cy="57641"/>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2412918" y="270411"/>
              <a:ext cx="87416" cy="57632"/>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1868815" y="933566"/>
              <a:ext cx="87416" cy="57632"/>
            </a:xfrm>
            <a:custGeom>
              <a:avLst/>
              <a:gdLst/>
              <a:ahLst/>
              <a:cxnLst/>
              <a:rect l="l" t="t" r="r" b="b"/>
              <a:pathLst>
                <a:path w="9397" h="6197" extrusionOk="0">
                  <a:moveTo>
                    <a:pt x="3957" y="0"/>
                  </a:moveTo>
                  <a:cubicBezTo>
                    <a:pt x="44" y="0"/>
                    <a:pt x="1" y="5908"/>
                    <a:pt x="4504" y="6197"/>
                  </a:cubicBezTo>
                  <a:cubicBezTo>
                    <a:pt x="7961" y="6132"/>
                    <a:pt x="9397" y="1630"/>
                    <a:pt x="5678" y="325"/>
                  </a:cubicBezTo>
                  <a:cubicBezTo>
                    <a:pt x="5040" y="100"/>
                    <a:pt x="4466" y="0"/>
                    <a:pt x="39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222384" y="1995338"/>
              <a:ext cx="87955" cy="57641"/>
            </a:xfrm>
            <a:custGeom>
              <a:avLst/>
              <a:gdLst/>
              <a:ahLst/>
              <a:cxnLst/>
              <a:rect l="l" t="t" r="r" b="b"/>
              <a:pathLst>
                <a:path w="9455" h="6198" extrusionOk="0">
                  <a:moveTo>
                    <a:pt x="3949" y="1"/>
                  </a:moveTo>
                  <a:cubicBezTo>
                    <a:pt x="38" y="1"/>
                    <a:pt x="1" y="5909"/>
                    <a:pt x="4562" y="6197"/>
                  </a:cubicBezTo>
                  <a:cubicBezTo>
                    <a:pt x="7954" y="6132"/>
                    <a:pt x="9455" y="1631"/>
                    <a:pt x="5671" y="326"/>
                  </a:cubicBezTo>
                  <a:cubicBezTo>
                    <a:pt x="5033" y="101"/>
                    <a:pt x="4458" y="1"/>
                    <a:pt x="39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336414" y="1835768"/>
              <a:ext cx="87416" cy="57641"/>
            </a:xfrm>
            <a:custGeom>
              <a:avLst/>
              <a:gdLst/>
              <a:ahLst/>
              <a:cxnLst/>
              <a:rect l="l" t="t" r="r" b="b"/>
              <a:pathLst>
                <a:path w="9397" h="6198" extrusionOk="0">
                  <a:moveTo>
                    <a:pt x="3956" y="1"/>
                  </a:moveTo>
                  <a:cubicBezTo>
                    <a:pt x="44" y="1"/>
                    <a:pt x="1" y="5909"/>
                    <a:pt x="4504" y="6197"/>
                  </a:cubicBezTo>
                  <a:cubicBezTo>
                    <a:pt x="7961" y="6132"/>
                    <a:pt x="9397"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1671574" y="865006"/>
              <a:ext cx="87416" cy="57632"/>
            </a:xfrm>
            <a:custGeom>
              <a:avLst/>
              <a:gdLst/>
              <a:ahLst/>
              <a:cxnLst/>
              <a:rect l="l" t="t" r="r" b="b"/>
              <a:pathLst>
                <a:path w="9397" h="6197" extrusionOk="0">
                  <a:moveTo>
                    <a:pt x="3957" y="0"/>
                  </a:moveTo>
                  <a:cubicBezTo>
                    <a:pt x="45" y="0"/>
                    <a:pt x="1" y="5908"/>
                    <a:pt x="4504" y="6197"/>
                  </a:cubicBezTo>
                  <a:cubicBezTo>
                    <a:pt x="7962" y="6132"/>
                    <a:pt x="9397" y="1630"/>
                    <a:pt x="5678" y="325"/>
                  </a:cubicBezTo>
                  <a:cubicBezTo>
                    <a:pt x="5040" y="100"/>
                    <a:pt x="4466" y="0"/>
                    <a:pt x="39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2412920" y="118135"/>
              <a:ext cx="87416" cy="57641"/>
            </a:xfrm>
            <a:custGeom>
              <a:avLst/>
              <a:gdLst/>
              <a:ahLst/>
              <a:cxnLst/>
              <a:rect l="l" t="t" r="r" b="b"/>
              <a:pathLst>
                <a:path w="9397" h="6198" extrusionOk="0">
                  <a:moveTo>
                    <a:pt x="3957" y="0"/>
                  </a:moveTo>
                  <a:cubicBezTo>
                    <a:pt x="44" y="0"/>
                    <a:pt x="1" y="5909"/>
                    <a:pt x="4504" y="6197"/>
                  </a:cubicBezTo>
                  <a:cubicBezTo>
                    <a:pt x="7962" y="6132"/>
                    <a:pt x="9397" y="1630"/>
                    <a:pt x="5678" y="326"/>
                  </a:cubicBezTo>
                  <a:cubicBezTo>
                    <a:pt x="5040" y="100"/>
                    <a:pt x="4466" y="0"/>
                    <a:pt x="39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2278469" y="212769"/>
              <a:ext cx="87416" cy="57641"/>
            </a:xfrm>
            <a:custGeom>
              <a:avLst/>
              <a:gdLst/>
              <a:ahLst/>
              <a:cxnLst/>
              <a:rect l="l" t="t" r="r" b="b"/>
              <a:pathLst>
                <a:path w="9397" h="6198" extrusionOk="0">
                  <a:moveTo>
                    <a:pt x="3956" y="0"/>
                  </a:moveTo>
                  <a:cubicBezTo>
                    <a:pt x="44" y="0"/>
                    <a:pt x="1" y="5909"/>
                    <a:pt x="4504" y="6197"/>
                  </a:cubicBezTo>
                  <a:cubicBezTo>
                    <a:pt x="7961" y="6132"/>
                    <a:pt x="9397" y="1630"/>
                    <a:pt x="5678" y="326"/>
                  </a:cubicBezTo>
                  <a:cubicBezTo>
                    <a:pt x="5040" y="100"/>
                    <a:pt x="4465" y="0"/>
                    <a:pt x="39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rot="3312740">
              <a:off x="144886" y="71702"/>
              <a:ext cx="324095" cy="339745"/>
            </a:xfrm>
            <a:custGeom>
              <a:avLst/>
              <a:gdLst/>
              <a:ahLst/>
              <a:cxnLst/>
              <a:rect l="l" t="t" r="r" b="b"/>
              <a:pathLst>
                <a:path w="34839" h="36535" extrusionOk="0">
                  <a:moveTo>
                    <a:pt x="14875" y="0"/>
                  </a:moveTo>
                  <a:lnTo>
                    <a:pt x="13048" y="13831"/>
                  </a:lnTo>
                  <a:lnTo>
                    <a:pt x="0" y="16636"/>
                  </a:lnTo>
                  <a:lnTo>
                    <a:pt x="12004" y="21529"/>
                  </a:lnTo>
                  <a:lnTo>
                    <a:pt x="9982" y="36535"/>
                  </a:lnTo>
                  <a:lnTo>
                    <a:pt x="20485" y="25052"/>
                  </a:lnTo>
                  <a:lnTo>
                    <a:pt x="34838" y="30924"/>
                  </a:lnTo>
                  <a:lnTo>
                    <a:pt x="34838" y="30924"/>
                  </a:lnTo>
                  <a:lnTo>
                    <a:pt x="26618" y="18202"/>
                  </a:lnTo>
                  <a:lnTo>
                    <a:pt x="34838" y="9134"/>
                  </a:lnTo>
                  <a:lnTo>
                    <a:pt x="22442" y="11743"/>
                  </a:lnTo>
                  <a:lnTo>
                    <a:pt x="1487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1069550" y="118125"/>
              <a:ext cx="227595" cy="228852"/>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rot="-3073535">
              <a:off x="541547" y="2389279"/>
              <a:ext cx="181467" cy="182463"/>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rot="-3073535">
              <a:off x="91672" y="3451604"/>
              <a:ext cx="181467" cy="182463"/>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447949" y="3771261"/>
              <a:ext cx="87416" cy="57641"/>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336412" y="3999461"/>
              <a:ext cx="87416" cy="57641"/>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564012" y="3941811"/>
              <a:ext cx="87416" cy="57641"/>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222652" y="2646976"/>
              <a:ext cx="87416" cy="57641"/>
            </a:xfrm>
            <a:custGeom>
              <a:avLst/>
              <a:gdLst/>
              <a:ahLst/>
              <a:cxnLst/>
              <a:rect l="l" t="t" r="r" b="b"/>
              <a:pathLst>
                <a:path w="9397" h="6198" extrusionOk="0">
                  <a:moveTo>
                    <a:pt x="3956" y="1"/>
                  </a:moveTo>
                  <a:cubicBezTo>
                    <a:pt x="44" y="1"/>
                    <a:pt x="0" y="5909"/>
                    <a:pt x="4503" y="6198"/>
                  </a:cubicBezTo>
                  <a:cubicBezTo>
                    <a:pt x="7961" y="6132"/>
                    <a:pt x="9396" y="1631"/>
                    <a:pt x="5678" y="326"/>
                  </a:cubicBezTo>
                  <a:cubicBezTo>
                    <a:pt x="5039"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811037" y="1434104"/>
              <a:ext cx="324090" cy="339775"/>
            </a:xfrm>
            <a:custGeom>
              <a:avLst/>
              <a:gdLst/>
              <a:ahLst/>
              <a:cxnLst/>
              <a:rect l="l" t="t" r="r" b="b"/>
              <a:pathLst>
                <a:path w="34839" h="36535" extrusionOk="0">
                  <a:moveTo>
                    <a:pt x="14875" y="0"/>
                  </a:moveTo>
                  <a:lnTo>
                    <a:pt x="13048" y="13831"/>
                  </a:lnTo>
                  <a:lnTo>
                    <a:pt x="0" y="16636"/>
                  </a:lnTo>
                  <a:lnTo>
                    <a:pt x="12004" y="21529"/>
                  </a:lnTo>
                  <a:lnTo>
                    <a:pt x="9982" y="36535"/>
                  </a:lnTo>
                  <a:lnTo>
                    <a:pt x="20485" y="25052"/>
                  </a:lnTo>
                  <a:lnTo>
                    <a:pt x="34838" y="30924"/>
                  </a:lnTo>
                  <a:lnTo>
                    <a:pt x="34838" y="30924"/>
                  </a:lnTo>
                  <a:lnTo>
                    <a:pt x="26618" y="18202"/>
                  </a:lnTo>
                  <a:lnTo>
                    <a:pt x="34838" y="9134"/>
                  </a:lnTo>
                  <a:lnTo>
                    <a:pt x="22442" y="11743"/>
                  </a:lnTo>
                  <a:lnTo>
                    <a:pt x="1487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rot="675019">
              <a:off x="2827311" y="329873"/>
              <a:ext cx="149859" cy="150640"/>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rot="675019">
              <a:off x="3448986" y="157236"/>
              <a:ext cx="149859" cy="150640"/>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2990418" y="118136"/>
              <a:ext cx="87416" cy="57632"/>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3971018" y="376373"/>
              <a:ext cx="87416" cy="57632"/>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982144" y="1117744"/>
              <a:ext cx="87416" cy="57641"/>
            </a:xfrm>
            <a:custGeom>
              <a:avLst/>
              <a:gdLst/>
              <a:ahLst/>
              <a:cxnLst/>
              <a:rect l="l" t="t" r="r" b="b"/>
              <a:pathLst>
                <a:path w="9397" h="6198" extrusionOk="0">
                  <a:moveTo>
                    <a:pt x="3956" y="0"/>
                  </a:moveTo>
                  <a:cubicBezTo>
                    <a:pt x="44" y="0"/>
                    <a:pt x="1" y="5909"/>
                    <a:pt x="4504" y="6197"/>
                  </a:cubicBezTo>
                  <a:cubicBezTo>
                    <a:pt x="7961" y="6132"/>
                    <a:pt x="9397" y="1630"/>
                    <a:pt x="5678" y="326"/>
                  </a:cubicBezTo>
                  <a:cubicBezTo>
                    <a:pt x="5040" y="100"/>
                    <a:pt x="4465" y="0"/>
                    <a:pt x="39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44;p2"/>
          <p:cNvGrpSpPr/>
          <p:nvPr/>
        </p:nvGrpSpPr>
        <p:grpSpPr>
          <a:xfrm rot="10800000">
            <a:off x="4980155" y="943780"/>
            <a:ext cx="4003978" cy="4045522"/>
            <a:chOff x="54455" y="11580"/>
            <a:chExt cx="4003978" cy="4045522"/>
          </a:xfrm>
        </p:grpSpPr>
        <p:sp>
          <p:nvSpPr>
            <p:cNvPr id="45" name="Google Shape;45;p2"/>
            <p:cNvSpPr/>
            <p:nvPr/>
          </p:nvSpPr>
          <p:spPr>
            <a:xfrm>
              <a:off x="239090" y="791619"/>
              <a:ext cx="282070" cy="198192"/>
            </a:xfrm>
            <a:custGeom>
              <a:avLst/>
              <a:gdLst/>
              <a:ahLst/>
              <a:cxnLst/>
              <a:rect l="l" t="t" r="r" b="b"/>
              <a:pathLst>
                <a:path w="30322" h="21311" extrusionOk="0">
                  <a:moveTo>
                    <a:pt x="15332" y="0"/>
                  </a:moveTo>
                  <a:lnTo>
                    <a:pt x="15332" y="0"/>
                  </a:lnTo>
                  <a:cubicBezTo>
                    <a:pt x="718" y="718"/>
                    <a:pt x="1" y="20420"/>
                    <a:pt x="15854" y="21268"/>
                  </a:cubicBezTo>
                  <a:cubicBezTo>
                    <a:pt x="16220" y="21296"/>
                    <a:pt x="16576" y="21310"/>
                    <a:pt x="16923" y="21310"/>
                  </a:cubicBezTo>
                  <a:cubicBezTo>
                    <a:pt x="30321" y="21310"/>
                    <a:pt x="29831" y="954"/>
                    <a:pt x="153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671062" y="346959"/>
              <a:ext cx="139965" cy="91512"/>
            </a:xfrm>
            <a:custGeom>
              <a:avLst/>
              <a:gdLst/>
              <a:ahLst/>
              <a:cxnLst/>
              <a:rect l="l" t="t" r="r" b="b"/>
              <a:pathLst>
                <a:path w="15046" h="9840" extrusionOk="0">
                  <a:moveTo>
                    <a:pt x="6326" y="1"/>
                  </a:moveTo>
                  <a:cubicBezTo>
                    <a:pt x="140" y="1"/>
                    <a:pt x="0" y="9262"/>
                    <a:pt x="7217" y="9840"/>
                  </a:cubicBezTo>
                  <a:cubicBezTo>
                    <a:pt x="12697" y="9709"/>
                    <a:pt x="15045" y="2533"/>
                    <a:pt x="9043" y="510"/>
                  </a:cubicBezTo>
                  <a:cubicBezTo>
                    <a:pt x="8037" y="157"/>
                    <a:pt x="7130" y="1"/>
                    <a:pt x="6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246235" y="1309844"/>
              <a:ext cx="139965" cy="91512"/>
            </a:xfrm>
            <a:custGeom>
              <a:avLst/>
              <a:gdLst/>
              <a:ahLst/>
              <a:cxnLst/>
              <a:rect l="l" t="t" r="r" b="b"/>
              <a:pathLst>
                <a:path w="15046" h="9840" extrusionOk="0">
                  <a:moveTo>
                    <a:pt x="6371" y="0"/>
                  </a:moveTo>
                  <a:cubicBezTo>
                    <a:pt x="141" y="0"/>
                    <a:pt x="1" y="9262"/>
                    <a:pt x="7217" y="9839"/>
                  </a:cubicBezTo>
                  <a:cubicBezTo>
                    <a:pt x="12697" y="9774"/>
                    <a:pt x="15046" y="2597"/>
                    <a:pt x="9109" y="510"/>
                  </a:cubicBezTo>
                  <a:cubicBezTo>
                    <a:pt x="8095" y="157"/>
                    <a:pt x="7181" y="0"/>
                    <a:pt x="63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1596949" y="210677"/>
              <a:ext cx="181464" cy="118584"/>
            </a:xfrm>
            <a:custGeom>
              <a:avLst/>
              <a:gdLst/>
              <a:ahLst/>
              <a:cxnLst/>
              <a:rect l="l" t="t" r="r" b="b"/>
              <a:pathLst>
                <a:path w="19507" h="12751" extrusionOk="0">
                  <a:moveTo>
                    <a:pt x="8173" y="0"/>
                  </a:moveTo>
                  <a:cubicBezTo>
                    <a:pt x="178" y="0"/>
                    <a:pt x="0" y="12001"/>
                    <a:pt x="9394" y="12750"/>
                  </a:cubicBezTo>
                  <a:cubicBezTo>
                    <a:pt x="16440" y="12620"/>
                    <a:pt x="19507" y="3356"/>
                    <a:pt x="11743" y="681"/>
                  </a:cubicBezTo>
                  <a:cubicBezTo>
                    <a:pt x="10419" y="209"/>
                    <a:pt x="9228" y="0"/>
                    <a:pt x="817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1036492" y="592423"/>
              <a:ext cx="238804" cy="155477"/>
            </a:xfrm>
            <a:custGeom>
              <a:avLst/>
              <a:gdLst/>
              <a:ahLst/>
              <a:cxnLst/>
              <a:rect l="l" t="t" r="r" b="b"/>
              <a:pathLst>
                <a:path w="25671" h="16718" extrusionOk="0">
                  <a:moveTo>
                    <a:pt x="10910" y="1"/>
                  </a:moveTo>
                  <a:cubicBezTo>
                    <a:pt x="272" y="1"/>
                    <a:pt x="1" y="15851"/>
                    <a:pt x="12362" y="16718"/>
                  </a:cubicBezTo>
                  <a:cubicBezTo>
                    <a:pt x="21626" y="16522"/>
                    <a:pt x="25671" y="4388"/>
                    <a:pt x="15559" y="865"/>
                  </a:cubicBezTo>
                  <a:cubicBezTo>
                    <a:pt x="13839" y="266"/>
                    <a:pt x="12288" y="1"/>
                    <a:pt x="109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404652" y="2044351"/>
              <a:ext cx="87416" cy="57641"/>
            </a:xfrm>
            <a:custGeom>
              <a:avLst/>
              <a:gdLst/>
              <a:ahLst/>
              <a:cxnLst/>
              <a:rect l="l" t="t" r="r" b="b"/>
              <a:pathLst>
                <a:path w="9397" h="6198" extrusionOk="0">
                  <a:moveTo>
                    <a:pt x="3956" y="1"/>
                  </a:moveTo>
                  <a:cubicBezTo>
                    <a:pt x="44" y="1"/>
                    <a:pt x="0" y="5909"/>
                    <a:pt x="4503" y="6198"/>
                  </a:cubicBezTo>
                  <a:cubicBezTo>
                    <a:pt x="7961" y="6132"/>
                    <a:pt x="9396" y="1631"/>
                    <a:pt x="5678" y="326"/>
                  </a:cubicBezTo>
                  <a:cubicBezTo>
                    <a:pt x="5039"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563999" y="1434111"/>
              <a:ext cx="87416" cy="57641"/>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2412918" y="270411"/>
              <a:ext cx="87416" cy="57632"/>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1868815" y="933566"/>
              <a:ext cx="87416" cy="57632"/>
            </a:xfrm>
            <a:custGeom>
              <a:avLst/>
              <a:gdLst/>
              <a:ahLst/>
              <a:cxnLst/>
              <a:rect l="l" t="t" r="r" b="b"/>
              <a:pathLst>
                <a:path w="9397" h="6197" extrusionOk="0">
                  <a:moveTo>
                    <a:pt x="3957" y="0"/>
                  </a:moveTo>
                  <a:cubicBezTo>
                    <a:pt x="44" y="0"/>
                    <a:pt x="1" y="5908"/>
                    <a:pt x="4504" y="6197"/>
                  </a:cubicBezTo>
                  <a:cubicBezTo>
                    <a:pt x="7961" y="6132"/>
                    <a:pt x="9397" y="1630"/>
                    <a:pt x="5678" y="325"/>
                  </a:cubicBezTo>
                  <a:cubicBezTo>
                    <a:pt x="5040" y="100"/>
                    <a:pt x="4466" y="0"/>
                    <a:pt x="39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222384" y="1995338"/>
              <a:ext cx="87955" cy="57641"/>
            </a:xfrm>
            <a:custGeom>
              <a:avLst/>
              <a:gdLst/>
              <a:ahLst/>
              <a:cxnLst/>
              <a:rect l="l" t="t" r="r" b="b"/>
              <a:pathLst>
                <a:path w="9455" h="6198" extrusionOk="0">
                  <a:moveTo>
                    <a:pt x="3949" y="1"/>
                  </a:moveTo>
                  <a:cubicBezTo>
                    <a:pt x="38" y="1"/>
                    <a:pt x="1" y="5909"/>
                    <a:pt x="4562" y="6197"/>
                  </a:cubicBezTo>
                  <a:cubicBezTo>
                    <a:pt x="7954" y="6132"/>
                    <a:pt x="9455" y="1631"/>
                    <a:pt x="5671" y="326"/>
                  </a:cubicBezTo>
                  <a:cubicBezTo>
                    <a:pt x="5033" y="101"/>
                    <a:pt x="4458" y="1"/>
                    <a:pt x="39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336414" y="1835768"/>
              <a:ext cx="87416" cy="57641"/>
            </a:xfrm>
            <a:custGeom>
              <a:avLst/>
              <a:gdLst/>
              <a:ahLst/>
              <a:cxnLst/>
              <a:rect l="l" t="t" r="r" b="b"/>
              <a:pathLst>
                <a:path w="9397" h="6198" extrusionOk="0">
                  <a:moveTo>
                    <a:pt x="3956" y="1"/>
                  </a:moveTo>
                  <a:cubicBezTo>
                    <a:pt x="44" y="1"/>
                    <a:pt x="1" y="5909"/>
                    <a:pt x="4504" y="6197"/>
                  </a:cubicBezTo>
                  <a:cubicBezTo>
                    <a:pt x="7961" y="6132"/>
                    <a:pt x="9397"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1671574" y="865006"/>
              <a:ext cx="87416" cy="57632"/>
            </a:xfrm>
            <a:custGeom>
              <a:avLst/>
              <a:gdLst/>
              <a:ahLst/>
              <a:cxnLst/>
              <a:rect l="l" t="t" r="r" b="b"/>
              <a:pathLst>
                <a:path w="9397" h="6197" extrusionOk="0">
                  <a:moveTo>
                    <a:pt x="3957" y="0"/>
                  </a:moveTo>
                  <a:cubicBezTo>
                    <a:pt x="45" y="0"/>
                    <a:pt x="1" y="5908"/>
                    <a:pt x="4504" y="6197"/>
                  </a:cubicBezTo>
                  <a:cubicBezTo>
                    <a:pt x="7962" y="6132"/>
                    <a:pt x="9397" y="1630"/>
                    <a:pt x="5678" y="325"/>
                  </a:cubicBezTo>
                  <a:cubicBezTo>
                    <a:pt x="5040" y="100"/>
                    <a:pt x="4466" y="0"/>
                    <a:pt x="39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2412920" y="118135"/>
              <a:ext cx="87416" cy="57641"/>
            </a:xfrm>
            <a:custGeom>
              <a:avLst/>
              <a:gdLst/>
              <a:ahLst/>
              <a:cxnLst/>
              <a:rect l="l" t="t" r="r" b="b"/>
              <a:pathLst>
                <a:path w="9397" h="6198" extrusionOk="0">
                  <a:moveTo>
                    <a:pt x="3957" y="0"/>
                  </a:moveTo>
                  <a:cubicBezTo>
                    <a:pt x="44" y="0"/>
                    <a:pt x="1" y="5909"/>
                    <a:pt x="4504" y="6197"/>
                  </a:cubicBezTo>
                  <a:cubicBezTo>
                    <a:pt x="7962" y="6132"/>
                    <a:pt x="9397" y="1630"/>
                    <a:pt x="5678" y="326"/>
                  </a:cubicBezTo>
                  <a:cubicBezTo>
                    <a:pt x="5040" y="100"/>
                    <a:pt x="4466" y="0"/>
                    <a:pt x="39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2278469" y="212769"/>
              <a:ext cx="87416" cy="57641"/>
            </a:xfrm>
            <a:custGeom>
              <a:avLst/>
              <a:gdLst/>
              <a:ahLst/>
              <a:cxnLst/>
              <a:rect l="l" t="t" r="r" b="b"/>
              <a:pathLst>
                <a:path w="9397" h="6198" extrusionOk="0">
                  <a:moveTo>
                    <a:pt x="3956" y="0"/>
                  </a:moveTo>
                  <a:cubicBezTo>
                    <a:pt x="44" y="0"/>
                    <a:pt x="1" y="5909"/>
                    <a:pt x="4504" y="6197"/>
                  </a:cubicBezTo>
                  <a:cubicBezTo>
                    <a:pt x="7961" y="6132"/>
                    <a:pt x="9397" y="1630"/>
                    <a:pt x="5678" y="326"/>
                  </a:cubicBezTo>
                  <a:cubicBezTo>
                    <a:pt x="5040" y="100"/>
                    <a:pt x="4465" y="0"/>
                    <a:pt x="39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rot="3312740">
              <a:off x="144886" y="71702"/>
              <a:ext cx="324095" cy="339745"/>
            </a:xfrm>
            <a:custGeom>
              <a:avLst/>
              <a:gdLst/>
              <a:ahLst/>
              <a:cxnLst/>
              <a:rect l="l" t="t" r="r" b="b"/>
              <a:pathLst>
                <a:path w="34839" h="36535" extrusionOk="0">
                  <a:moveTo>
                    <a:pt x="14875" y="0"/>
                  </a:moveTo>
                  <a:lnTo>
                    <a:pt x="13048" y="13831"/>
                  </a:lnTo>
                  <a:lnTo>
                    <a:pt x="0" y="16636"/>
                  </a:lnTo>
                  <a:lnTo>
                    <a:pt x="12004" y="21529"/>
                  </a:lnTo>
                  <a:lnTo>
                    <a:pt x="9982" y="36535"/>
                  </a:lnTo>
                  <a:lnTo>
                    <a:pt x="20485" y="25052"/>
                  </a:lnTo>
                  <a:lnTo>
                    <a:pt x="34838" y="30924"/>
                  </a:lnTo>
                  <a:lnTo>
                    <a:pt x="34838" y="30924"/>
                  </a:lnTo>
                  <a:lnTo>
                    <a:pt x="26618" y="18202"/>
                  </a:lnTo>
                  <a:lnTo>
                    <a:pt x="34838" y="9134"/>
                  </a:lnTo>
                  <a:lnTo>
                    <a:pt x="22442" y="11743"/>
                  </a:lnTo>
                  <a:lnTo>
                    <a:pt x="1487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1069550" y="118125"/>
              <a:ext cx="227595" cy="228852"/>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rot="-3073535">
              <a:off x="541547" y="2389279"/>
              <a:ext cx="181467" cy="182463"/>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rot="-3073535">
              <a:off x="91672" y="3451604"/>
              <a:ext cx="181467" cy="182463"/>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447949" y="3771261"/>
              <a:ext cx="87416" cy="57641"/>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336412" y="3999461"/>
              <a:ext cx="87416" cy="57641"/>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564012" y="3941811"/>
              <a:ext cx="87416" cy="57641"/>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222652" y="2646976"/>
              <a:ext cx="87416" cy="57641"/>
            </a:xfrm>
            <a:custGeom>
              <a:avLst/>
              <a:gdLst/>
              <a:ahLst/>
              <a:cxnLst/>
              <a:rect l="l" t="t" r="r" b="b"/>
              <a:pathLst>
                <a:path w="9397" h="6198" extrusionOk="0">
                  <a:moveTo>
                    <a:pt x="3956" y="1"/>
                  </a:moveTo>
                  <a:cubicBezTo>
                    <a:pt x="44" y="1"/>
                    <a:pt x="0" y="5909"/>
                    <a:pt x="4503" y="6198"/>
                  </a:cubicBezTo>
                  <a:cubicBezTo>
                    <a:pt x="7961" y="6132"/>
                    <a:pt x="9396" y="1631"/>
                    <a:pt x="5678" y="326"/>
                  </a:cubicBezTo>
                  <a:cubicBezTo>
                    <a:pt x="5039"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811037" y="1434104"/>
              <a:ext cx="324090" cy="339775"/>
            </a:xfrm>
            <a:custGeom>
              <a:avLst/>
              <a:gdLst/>
              <a:ahLst/>
              <a:cxnLst/>
              <a:rect l="l" t="t" r="r" b="b"/>
              <a:pathLst>
                <a:path w="34839" h="36535" extrusionOk="0">
                  <a:moveTo>
                    <a:pt x="14875" y="0"/>
                  </a:moveTo>
                  <a:lnTo>
                    <a:pt x="13048" y="13831"/>
                  </a:lnTo>
                  <a:lnTo>
                    <a:pt x="0" y="16636"/>
                  </a:lnTo>
                  <a:lnTo>
                    <a:pt x="12004" y="21529"/>
                  </a:lnTo>
                  <a:lnTo>
                    <a:pt x="9982" y="36535"/>
                  </a:lnTo>
                  <a:lnTo>
                    <a:pt x="20485" y="25052"/>
                  </a:lnTo>
                  <a:lnTo>
                    <a:pt x="34838" y="30924"/>
                  </a:lnTo>
                  <a:lnTo>
                    <a:pt x="34838" y="30924"/>
                  </a:lnTo>
                  <a:lnTo>
                    <a:pt x="26618" y="18202"/>
                  </a:lnTo>
                  <a:lnTo>
                    <a:pt x="34838" y="9134"/>
                  </a:lnTo>
                  <a:lnTo>
                    <a:pt x="22442" y="11743"/>
                  </a:lnTo>
                  <a:lnTo>
                    <a:pt x="1487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rot="675019">
              <a:off x="2827311" y="329873"/>
              <a:ext cx="149859" cy="150640"/>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rot="675019">
              <a:off x="3448986" y="157236"/>
              <a:ext cx="149859" cy="150640"/>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2990418" y="118136"/>
              <a:ext cx="87416" cy="57632"/>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3971018" y="376373"/>
              <a:ext cx="87416" cy="57632"/>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982144" y="1117744"/>
              <a:ext cx="87416" cy="57641"/>
            </a:xfrm>
            <a:custGeom>
              <a:avLst/>
              <a:gdLst/>
              <a:ahLst/>
              <a:cxnLst/>
              <a:rect l="l" t="t" r="r" b="b"/>
              <a:pathLst>
                <a:path w="9397" h="6198" extrusionOk="0">
                  <a:moveTo>
                    <a:pt x="3956" y="0"/>
                  </a:moveTo>
                  <a:cubicBezTo>
                    <a:pt x="44" y="0"/>
                    <a:pt x="1" y="5909"/>
                    <a:pt x="4504" y="6197"/>
                  </a:cubicBezTo>
                  <a:cubicBezTo>
                    <a:pt x="7961" y="6132"/>
                    <a:pt x="9397" y="1630"/>
                    <a:pt x="5678" y="326"/>
                  </a:cubicBezTo>
                  <a:cubicBezTo>
                    <a:pt x="5040" y="100"/>
                    <a:pt x="4465" y="0"/>
                    <a:pt x="39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chemeClr val="accent5"/>
        </a:solidFill>
        <a:effectLst/>
      </p:bgPr>
    </p:bg>
    <p:spTree>
      <p:nvGrpSpPr>
        <p:cNvPr id="1" name="Shape 97"/>
        <p:cNvGrpSpPr/>
        <p:nvPr/>
      </p:nvGrpSpPr>
      <p:grpSpPr>
        <a:xfrm>
          <a:off x="0" y="0"/>
          <a:ext cx="0" cy="0"/>
          <a:chOff x="0" y="0"/>
          <a:chExt cx="0" cy="0"/>
        </a:xfrm>
      </p:grpSpPr>
      <p:sp>
        <p:nvSpPr>
          <p:cNvPr id="98" name="Google Shape;98;p4"/>
          <p:cNvSpPr txBox="1">
            <a:spLocks noGrp="1"/>
          </p:cNvSpPr>
          <p:nvPr>
            <p:ph type="title"/>
          </p:nvPr>
        </p:nvSpPr>
        <p:spPr>
          <a:xfrm>
            <a:off x="1609850" y="420700"/>
            <a:ext cx="5915100" cy="572700"/>
          </a:xfrm>
          <a:prstGeom prst="rect">
            <a:avLst/>
          </a:prstGeom>
        </p:spPr>
        <p:txBody>
          <a:bodyPr spcFirstLastPara="1" wrap="square" lIns="91425" tIns="91425" rIns="91425" bIns="91425" anchor="t" anchorCtr="0">
            <a:noAutofit/>
          </a:bodyPr>
          <a:lstStyle>
            <a:lvl1pPr lvl="0">
              <a:spcBef>
                <a:spcPts val="0"/>
              </a:spcBef>
              <a:spcAft>
                <a:spcPts val="0"/>
              </a:spcAft>
              <a:buSzPts val="2700"/>
              <a:buNone/>
              <a:defRPr sz="30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99" name="Google Shape;99;p4"/>
          <p:cNvSpPr txBox="1">
            <a:spLocks noGrp="1"/>
          </p:cNvSpPr>
          <p:nvPr>
            <p:ph type="body" idx="1"/>
          </p:nvPr>
        </p:nvSpPr>
        <p:spPr>
          <a:xfrm>
            <a:off x="667200" y="1178825"/>
            <a:ext cx="7809600" cy="3356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Clr>
                <a:schemeClr val="accent3"/>
              </a:buClr>
              <a:buSzPts val="1400"/>
              <a:buAutoNum type="arabicPeriod"/>
              <a:defRPr sz="1200"/>
            </a:lvl1pPr>
            <a:lvl2pPr marL="914400" lvl="1" indent="-317500" rtl="0">
              <a:spcBef>
                <a:spcPts val="0"/>
              </a:spcBef>
              <a:spcAft>
                <a:spcPts val="0"/>
              </a:spcAft>
              <a:buSzPts val="1400"/>
              <a:buAutoNum type="alphaLcPeriod"/>
              <a:defRPr/>
            </a:lvl2pPr>
            <a:lvl3pPr marL="1371600" lvl="2" indent="-317500" rtl="0">
              <a:spcBef>
                <a:spcPts val="0"/>
              </a:spcBef>
              <a:spcAft>
                <a:spcPts val="0"/>
              </a:spcAft>
              <a:buSzPts val="1400"/>
              <a:buAutoNum type="romanLcPeriod"/>
              <a:defRPr/>
            </a:lvl3pPr>
            <a:lvl4pPr marL="1828800" lvl="3" indent="-317500" rtl="0">
              <a:spcBef>
                <a:spcPts val="0"/>
              </a:spcBef>
              <a:spcAft>
                <a:spcPts val="0"/>
              </a:spcAft>
              <a:buSzPts val="1400"/>
              <a:buAutoNum type="arabicPeriod"/>
              <a:defRPr/>
            </a:lvl4pPr>
            <a:lvl5pPr marL="2286000" lvl="4" indent="-317500" rtl="0">
              <a:spcBef>
                <a:spcPts val="0"/>
              </a:spcBef>
              <a:spcAft>
                <a:spcPts val="0"/>
              </a:spcAft>
              <a:buSzPts val="1400"/>
              <a:buAutoNum type="alphaLcPeriod"/>
              <a:defRPr/>
            </a:lvl5pPr>
            <a:lvl6pPr marL="2743200" lvl="5" indent="-317500" rtl="0">
              <a:spcBef>
                <a:spcPts val="0"/>
              </a:spcBef>
              <a:spcAft>
                <a:spcPts val="0"/>
              </a:spcAft>
              <a:buSzPts val="1400"/>
              <a:buAutoNum type="romanLcPeriod"/>
              <a:defRPr/>
            </a:lvl6pPr>
            <a:lvl7pPr marL="3200400" lvl="6" indent="-317500" rtl="0">
              <a:spcBef>
                <a:spcPts val="0"/>
              </a:spcBef>
              <a:spcAft>
                <a:spcPts val="0"/>
              </a:spcAft>
              <a:buSzPts val="1400"/>
              <a:buAutoNum type="arabicPeriod"/>
              <a:defRPr/>
            </a:lvl7pPr>
            <a:lvl8pPr marL="3657600" lvl="7" indent="-317500" rtl="0">
              <a:spcBef>
                <a:spcPts val="0"/>
              </a:spcBef>
              <a:spcAft>
                <a:spcPts val="0"/>
              </a:spcAft>
              <a:buSzPts val="1400"/>
              <a:buAutoNum type="alphaLcPeriod"/>
              <a:defRPr/>
            </a:lvl8pPr>
            <a:lvl9pPr marL="4114800" lvl="8" indent="-317500" rtl="0">
              <a:spcBef>
                <a:spcPts val="0"/>
              </a:spcBef>
              <a:spcAft>
                <a:spcPts val="0"/>
              </a:spcAft>
              <a:buSzPts val="1400"/>
              <a:buAutoNum type="romanLcPeriod"/>
              <a:defRPr/>
            </a:lvl9pPr>
          </a:lstStyle>
          <a:p>
            <a:endParaRPr/>
          </a:p>
        </p:txBody>
      </p:sp>
      <p:sp>
        <p:nvSpPr>
          <p:cNvPr id="100" name="Google Shape;100;p4"/>
          <p:cNvSpPr/>
          <p:nvPr/>
        </p:nvSpPr>
        <p:spPr>
          <a:xfrm>
            <a:off x="-75725" y="4165451"/>
            <a:ext cx="1106174" cy="1017263"/>
          </a:xfrm>
          <a:custGeom>
            <a:avLst/>
            <a:gdLst/>
            <a:ahLst/>
            <a:cxnLst/>
            <a:rect l="l" t="t" r="r" b="b"/>
            <a:pathLst>
              <a:path w="227725" h="209421" extrusionOk="0">
                <a:moveTo>
                  <a:pt x="72958" y="0"/>
                </a:moveTo>
                <a:cubicBezTo>
                  <a:pt x="46578" y="0"/>
                  <a:pt x="21728" y="6589"/>
                  <a:pt x="0" y="18261"/>
                </a:cubicBezTo>
                <a:lnTo>
                  <a:pt x="0" y="209421"/>
                </a:lnTo>
                <a:lnTo>
                  <a:pt x="217797" y="209421"/>
                </a:lnTo>
                <a:cubicBezTo>
                  <a:pt x="224236" y="192430"/>
                  <a:pt x="227724" y="174018"/>
                  <a:pt x="227724" y="154788"/>
                </a:cubicBezTo>
                <a:cubicBezTo>
                  <a:pt x="227724" y="69276"/>
                  <a:pt x="158449" y="0"/>
                  <a:pt x="7295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4"/>
          <p:cNvSpPr/>
          <p:nvPr/>
        </p:nvSpPr>
        <p:spPr>
          <a:xfrm rot="10800000">
            <a:off x="8133778" y="-68612"/>
            <a:ext cx="1086248" cy="999462"/>
          </a:xfrm>
          <a:custGeom>
            <a:avLst/>
            <a:gdLst/>
            <a:ahLst/>
            <a:cxnLst/>
            <a:rect l="l" t="t" r="r" b="b"/>
            <a:pathLst>
              <a:path w="227725" h="209421" extrusionOk="0">
                <a:moveTo>
                  <a:pt x="72958" y="0"/>
                </a:moveTo>
                <a:cubicBezTo>
                  <a:pt x="46578" y="0"/>
                  <a:pt x="21728" y="6589"/>
                  <a:pt x="0" y="18261"/>
                </a:cubicBezTo>
                <a:lnTo>
                  <a:pt x="0" y="209421"/>
                </a:lnTo>
                <a:lnTo>
                  <a:pt x="217797" y="209421"/>
                </a:lnTo>
                <a:cubicBezTo>
                  <a:pt x="224236" y="192430"/>
                  <a:pt x="227724" y="174018"/>
                  <a:pt x="227724" y="154788"/>
                </a:cubicBezTo>
                <a:cubicBezTo>
                  <a:pt x="227724" y="69276"/>
                  <a:pt x="158449" y="0"/>
                  <a:pt x="7295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2" name="Google Shape;102;p4"/>
          <p:cNvGrpSpPr/>
          <p:nvPr/>
        </p:nvGrpSpPr>
        <p:grpSpPr>
          <a:xfrm>
            <a:off x="34398" y="11574"/>
            <a:ext cx="3515397" cy="3534168"/>
            <a:chOff x="34399" y="11580"/>
            <a:chExt cx="4024035" cy="4045522"/>
          </a:xfrm>
        </p:grpSpPr>
        <p:sp>
          <p:nvSpPr>
            <p:cNvPr id="103" name="Google Shape;103;p4"/>
            <p:cNvSpPr/>
            <p:nvPr/>
          </p:nvSpPr>
          <p:spPr>
            <a:xfrm>
              <a:off x="336327" y="641969"/>
              <a:ext cx="282070" cy="198192"/>
            </a:xfrm>
            <a:custGeom>
              <a:avLst/>
              <a:gdLst/>
              <a:ahLst/>
              <a:cxnLst/>
              <a:rect l="l" t="t" r="r" b="b"/>
              <a:pathLst>
                <a:path w="30322" h="21311" extrusionOk="0">
                  <a:moveTo>
                    <a:pt x="15332" y="0"/>
                  </a:moveTo>
                  <a:lnTo>
                    <a:pt x="15332" y="0"/>
                  </a:lnTo>
                  <a:cubicBezTo>
                    <a:pt x="718" y="718"/>
                    <a:pt x="1" y="20420"/>
                    <a:pt x="15854" y="21268"/>
                  </a:cubicBezTo>
                  <a:cubicBezTo>
                    <a:pt x="16220" y="21296"/>
                    <a:pt x="16576" y="21310"/>
                    <a:pt x="16923" y="21310"/>
                  </a:cubicBezTo>
                  <a:cubicBezTo>
                    <a:pt x="30321" y="21310"/>
                    <a:pt x="29831" y="954"/>
                    <a:pt x="153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4"/>
            <p:cNvSpPr/>
            <p:nvPr/>
          </p:nvSpPr>
          <p:spPr>
            <a:xfrm>
              <a:off x="629787" y="144059"/>
              <a:ext cx="139965" cy="91512"/>
            </a:xfrm>
            <a:custGeom>
              <a:avLst/>
              <a:gdLst/>
              <a:ahLst/>
              <a:cxnLst/>
              <a:rect l="l" t="t" r="r" b="b"/>
              <a:pathLst>
                <a:path w="15046" h="9840" extrusionOk="0">
                  <a:moveTo>
                    <a:pt x="6326" y="1"/>
                  </a:moveTo>
                  <a:cubicBezTo>
                    <a:pt x="140" y="1"/>
                    <a:pt x="0" y="9262"/>
                    <a:pt x="7217" y="9840"/>
                  </a:cubicBezTo>
                  <a:cubicBezTo>
                    <a:pt x="12697" y="9709"/>
                    <a:pt x="15045" y="2533"/>
                    <a:pt x="9043" y="510"/>
                  </a:cubicBezTo>
                  <a:cubicBezTo>
                    <a:pt x="8037" y="157"/>
                    <a:pt x="7130" y="1"/>
                    <a:pt x="6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4"/>
            <p:cNvSpPr/>
            <p:nvPr/>
          </p:nvSpPr>
          <p:spPr>
            <a:xfrm>
              <a:off x="246235" y="1309844"/>
              <a:ext cx="139965" cy="91512"/>
            </a:xfrm>
            <a:custGeom>
              <a:avLst/>
              <a:gdLst/>
              <a:ahLst/>
              <a:cxnLst/>
              <a:rect l="l" t="t" r="r" b="b"/>
              <a:pathLst>
                <a:path w="15046" h="9840" extrusionOk="0">
                  <a:moveTo>
                    <a:pt x="6371" y="0"/>
                  </a:moveTo>
                  <a:cubicBezTo>
                    <a:pt x="141" y="0"/>
                    <a:pt x="1" y="9262"/>
                    <a:pt x="7217" y="9839"/>
                  </a:cubicBezTo>
                  <a:cubicBezTo>
                    <a:pt x="12697" y="9774"/>
                    <a:pt x="15046" y="2597"/>
                    <a:pt x="9109" y="510"/>
                  </a:cubicBezTo>
                  <a:cubicBezTo>
                    <a:pt x="8095" y="157"/>
                    <a:pt x="7181" y="0"/>
                    <a:pt x="63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4"/>
            <p:cNvSpPr/>
            <p:nvPr/>
          </p:nvSpPr>
          <p:spPr>
            <a:xfrm>
              <a:off x="1596949" y="210677"/>
              <a:ext cx="181464" cy="118584"/>
            </a:xfrm>
            <a:custGeom>
              <a:avLst/>
              <a:gdLst/>
              <a:ahLst/>
              <a:cxnLst/>
              <a:rect l="l" t="t" r="r" b="b"/>
              <a:pathLst>
                <a:path w="19507" h="12751" extrusionOk="0">
                  <a:moveTo>
                    <a:pt x="8173" y="0"/>
                  </a:moveTo>
                  <a:cubicBezTo>
                    <a:pt x="178" y="0"/>
                    <a:pt x="0" y="12001"/>
                    <a:pt x="9394" y="12750"/>
                  </a:cubicBezTo>
                  <a:cubicBezTo>
                    <a:pt x="16440" y="12620"/>
                    <a:pt x="19507" y="3356"/>
                    <a:pt x="11743" y="681"/>
                  </a:cubicBezTo>
                  <a:cubicBezTo>
                    <a:pt x="10419" y="209"/>
                    <a:pt x="9228" y="0"/>
                    <a:pt x="817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4"/>
            <p:cNvSpPr/>
            <p:nvPr/>
          </p:nvSpPr>
          <p:spPr>
            <a:xfrm>
              <a:off x="404652" y="2044351"/>
              <a:ext cx="87416" cy="57641"/>
            </a:xfrm>
            <a:custGeom>
              <a:avLst/>
              <a:gdLst/>
              <a:ahLst/>
              <a:cxnLst/>
              <a:rect l="l" t="t" r="r" b="b"/>
              <a:pathLst>
                <a:path w="9397" h="6198" extrusionOk="0">
                  <a:moveTo>
                    <a:pt x="3956" y="1"/>
                  </a:moveTo>
                  <a:cubicBezTo>
                    <a:pt x="44" y="1"/>
                    <a:pt x="0" y="5909"/>
                    <a:pt x="4503" y="6198"/>
                  </a:cubicBezTo>
                  <a:cubicBezTo>
                    <a:pt x="7961" y="6132"/>
                    <a:pt x="9396" y="1631"/>
                    <a:pt x="5678" y="326"/>
                  </a:cubicBezTo>
                  <a:cubicBezTo>
                    <a:pt x="5039" y="101"/>
                    <a:pt x="4465" y="1"/>
                    <a:pt x="395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4"/>
            <p:cNvSpPr/>
            <p:nvPr/>
          </p:nvSpPr>
          <p:spPr>
            <a:xfrm>
              <a:off x="563999" y="1434111"/>
              <a:ext cx="87416" cy="57641"/>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4"/>
            <p:cNvSpPr/>
            <p:nvPr/>
          </p:nvSpPr>
          <p:spPr>
            <a:xfrm>
              <a:off x="2412918" y="270411"/>
              <a:ext cx="87416" cy="57632"/>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4"/>
            <p:cNvSpPr/>
            <p:nvPr/>
          </p:nvSpPr>
          <p:spPr>
            <a:xfrm>
              <a:off x="222384" y="1995338"/>
              <a:ext cx="87955" cy="57641"/>
            </a:xfrm>
            <a:custGeom>
              <a:avLst/>
              <a:gdLst/>
              <a:ahLst/>
              <a:cxnLst/>
              <a:rect l="l" t="t" r="r" b="b"/>
              <a:pathLst>
                <a:path w="9455" h="6198" extrusionOk="0">
                  <a:moveTo>
                    <a:pt x="3949" y="1"/>
                  </a:moveTo>
                  <a:cubicBezTo>
                    <a:pt x="38" y="1"/>
                    <a:pt x="1" y="5909"/>
                    <a:pt x="4562" y="6197"/>
                  </a:cubicBezTo>
                  <a:cubicBezTo>
                    <a:pt x="7954" y="6132"/>
                    <a:pt x="9455" y="1631"/>
                    <a:pt x="5671" y="326"/>
                  </a:cubicBezTo>
                  <a:cubicBezTo>
                    <a:pt x="5033" y="101"/>
                    <a:pt x="4458" y="1"/>
                    <a:pt x="39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4"/>
            <p:cNvSpPr/>
            <p:nvPr/>
          </p:nvSpPr>
          <p:spPr>
            <a:xfrm>
              <a:off x="336414" y="1835768"/>
              <a:ext cx="87416" cy="57641"/>
            </a:xfrm>
            <a:custGeom>
              <a:avLst/>
              <a:gdLst/>
              <a:ahLst/>
              <a:cxnLst/>
              <a:rect l="l" t="t" r="r" b="b"/>
              <a:pathLst>
                <a:path w="9397" h="6198" extrusionOk="0">
                  <a:moveTo>
                    <a:pt x="3956" y="1"/>
                  </a:moveTo>
                  <a:cubicBezTo>
                    <a:pt x="44" y="1"/>
                    <a:pt x="1" y="5909"/>
                    <a:pt x="4504" y="6197"/>
                  </a:cubicBezTo>
                  <a:cubicBezTo>
                    <a:pt x="7961" y="6132"/>
                    <a:pt x="9397" y="1631"/>
                    <a:pt x="5678" y="326"/>
                  </a:cubicBezTo>
                  <a:cubicBezTo>
                    <a:pt x="5040" y="101"/>
                    <a:pt x="4465" y="1"/>
                    <a:pt x="395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4"/>
            <p:cNvSpPr/>
            <p:nvPr/>
          </p:nvSpPr>
          <p:spPr>
            <a:xfrm>
              <a:off x="2412920" y="118135"/>
              <a:ext cx="87416" cy="57641"/>
            </a:xfrm>
            <a:custGeom>
              <a:avLst/>
              <a:gdLst/>
              <a:ahLst/>
              <a:cxnLst/>
              <a:rect l="l" t="t" r="r" b="b"/>
              <a:pathLst>
                <a:path w="9397" h="6198" extrusionOk="0">
                  <a:moveTo>
                    <a:pt x="3957" y="0"/>
                  </a:moveTo>
                  <a:cubicBezTo>
                    <a:pt x="44" y="0"/>
                    <a:pt x="1" y="5909"/>
                    <a:pt x="4504" y="6197"/>
                  </a:cubicBezTo>
                  <a:cubicBezTo>
                    <a:pt x="7962" y="6132"/>
                    <a:pt x="9397" y="1630"/>
                    <a:pt x="5678" y="326"/>
                  </a:cubicBezTo>
                  <a:cubicBezTo>
                    <a:pt x="5040" y="100"/>
                    <a:pt x="4466" y="0"/>
                    <a:pt x="395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4"/>
            <p:cNvSpPr/>
            <p:nvPr/>
          </p:nvSpPr>
          <p:spPr>
            <a:xfrm>
              <a:off x="2278469" y="212769"/>
              <a:ext cx="87416" cy="57641"/>
            </a:xfrm>
            <a:custGeom>
              <a:avLst/>
              <a:gdLst/>
              <a:ahLst/>
              <a:cxnLst/>
              <a:rect l="l" t="t" r="r" b="b"/>
              <a:pathLst>
                <a:path w="9397" h="6198" extrusionOk="0">
                  <a:moveTo>
                    <a:pt x="3956" y="0"/>
                  </a:moveTo>
                  <a:cubicBezTo>
                    <a:pt x="44" y="0"/>
                    <a:pt x="1" y="5909"/>
                    <a:pt x="4504" y="6197"/>
                  </a:cubicBezTo>
                  <a:cubicBezTo>
                    <a:pt x="7961" y="6132"/>
                    <a:pt x="9397" y="1630"/>
                    <a:pt x="5678" y="326"/>
                  </a:cubicBezTo>
                  <a:cubicBezTo>
                    <a:pt x="5040" y="100"/>
                    <a:pt x="4465" y="0"/>
                    <a:pt x="395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4"/>
            <p:cNvSpPr/>
            <p:nvPr/>
          </p:nvSpPr>
          <p:spPr>
            <a:xfrm rot="3312740">
              <a:off x="104323" y="71702"/>
              <a:ext cx="324095" cy="339745"/>
            </a:xfrm>
            <a:custGeom>
              <a:avLst/>
              <a:gdLst/>
              <a:ahLst/>
              <a:cxnLst/>
              <a:rect l="l" t="t" r="r" b="b"/>
              <a:pathLst>
                <a:path w="34839" h="36535" extrusionOk="0">
                  <a:moveTo>
                    <a:pt x="14875" y="0"/>
                  </a:moveTo>
                  <a:lnTo>
                    <a:pt x="13048" y="13831"/>
                  </a:lnTo>
                  <a:lnTo>
                    <a:pt x="0" y="16636"/>
                  </a:lnTo>
                  <a:lnTo>
                    <a:pt x="12004" y="21529"/>
                  </a:lnTo>
                  <a:lnTo>
                    <a:pt x="9982" y="36535"/>
                  </a:lnTo>
                  <a:lnTo>
                    <a:pt x="20485" y="25052"/>
                  </a:lnTo>
                  <a:lnTo>
                    <a:pt x="34838" y="30924"/>
                  </a:lnTo>
                  <a:lnTo>
                    <a:pt x="34838" y="30924"/>
                  </a:lnTo>
                  <a:lnTo>
                    <a:pt x="26618" y="18202"/>
                  </a:lnTo>
                  <a:lnTo>
                    <a:pt x="34838" y="9134"/>
                  </a:lnTo>
                  <a:lnTo>
                    <a:pt x="22442" y="11743"/>
                  </a:lnTo>
                  <a:lnTo>
                    <a:pt x="1487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4"/>
            <p:cNvSpPr/>
            <p:nvPr/>
          </p:nvSpPr>
          <p:spPr>
            <a:xfrm>
              <a:off x="1069550" y="118125"/>
              <a:ext cx="227595" cy="228852"/>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4"/>
            <p:cNvSpPr/>
            <p:nvPr/>
          </p:nvSpPr>
          <p:spPr>
            <a:xfrm rot="-3073535">
              <a:off x="541547" y="2389279"/>
              <a:ext cx="181467" cy="182463"/>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4"/>
            <p:cNvSpPr/>
            <p:nvPr/>
          </p:nvSpPr>
          <p:spPr>
            <a:xfrm rot="-3073535">
              <a:off x="91672" y="3451604"/>
              <a:ext cx="181467" cy="182463"/>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4"/>
            <p:cNvSpPr/>
            <p:nvPr/>
          </p:nvSpPr>
          <p:spPr>
            <a:xfrm>
              <a:off x="447949" y="3771261"/>
              <a:ext cx="87416" cy="57641"/>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4"/>
            <p:cNvSpPr/>
            <p:nvPr/>
          </p:nvSpPr>
          <p:spPr>
            <a:xfrm>
              <a:off x="336412" y="3999461"/>
              <a:ext cx="87416" cy="57641"/>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4"/>
            <p:cNvSpPr/>
            <p:nvPr/>
          </p:nvSpPr>
          <p:spPr>
            <a:xfrm>
              <a:off x="564012" y="3941811"/>
              <a:ext cx="87416" cy="57641"/>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4"/>
            <p:cNvSpPr/>
            <p:nvPr/>
          </p:nvSpPr>
          <p:spPr>
            <a:xfrm>
              <a:off x="222652" y="2646976"/>
              <a:ext cx="87416" cy="57641"/>
            </a:xfrm>
            <a:custGeom>
              <a:avLst/>
              <a:gdLst/>
              <a:ahLst/>
              <a:cxnLst/>
              <a:rect l="l" t="t" r="r" b="b"/>
              <a:pathLst>
                <a:path w="9397" h="6198" extrusionOk="0">
                  <a:moveTo>
                    <a:pt x="3956" y="1"/>
                  </a:moveTo>
                  <a:cubicBezTo>
                    <a:pt x="44" y="1"/>
                    <a:pt x="0" y="5909"/>
                    <a:pt x="4503" y="6198"/>
                  </a:cubicBezTo>
                  <a:cubicBezTo>
                    <a:pt x="7961" y="6132"/>
                    <a:pt x="9396" y="1631"/>
                    <a:pt x="5678" y="326"/>
                  </a:cubicBezTo>
                  <a:cubicBezTo>
                    <a:pt x="5039" y="101"/>
                    <a:pt x="4465" y="1"/>
                    <a:pt x="39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4"/>
            <p:cNvSpPr/>
            <p:nvPr/>
          </p:nvSpPr>
          <p:spPr>
            <a:xfrm rot="675019">
              <a:off x="2827311" y="329873"/>
              <a:ext cx="149859" cy="150640"/>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4"/>
            <p:cNvSpPr/>
            <p:nvPr/>
          </p:nvSpPr>
          <p:spPr>
            <a:xfrm rot="675019">
              <a:off x="3448986" y="157236"/>
              <a:ext cx="149859" cy="150640"/>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4"/>
            <p:cNvSpPr/>
            <p:nvPr/>
          </p:nvSpPr>
          <p:spPr>
            <a:xfrm>
              <a:off x="2990418" y="118136"/>
              <a:ext cx="87416" cy="57632"/>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4"/>
            <p:cNvSpPr/>
            <p:nvPr/>
          </p:nvSpPr>
          <p:spPr>
            <a:xfrm>
              <a:off x="3971018" y="376373"/>
              <a:ext cx="87416" cy="57632"/>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6" name="Google Shape;126;p4"/>
          <p:cNvSpPr/>
          <p:nvPr/>
        </p:nvSpPr>
        <p:spPr>
          <a:xfrm rot="10800000">
            <a:off x="8697079" y="1030430"/>
            <a:ext cx="87416" cy="57641"/>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7" name="Google Shape;127;p4"/>
          <p:cNvGrpSpPr/>
          <p:nvPr/>
        </p:nvGrpSpPr>
        <p:grpSpPr>
          <a:xfrm>
            <a:off x="5740605" y="1760105"/>
            <a:ext cx="3345890" cy="3315845"/>
            <a:chOff x="5740605" y="1760105"/>
            <a:chExt cx="3345890" cy="3315845"/>
          </a:xfrm>
        </p:grpSpPr>
        <p:sp>
          <p:nvSpPr>
            <p:cNvPr id="128" name="Google Shape;128;p4"/>
            <p:cNvSpPr/>
            <p:nvPr/>
          </p:nvSpPr>
          <p:spPr>
            <a:xfrm rot="10800000">
              <a:off x="8600923" y="4387005"/>
              <a:ext cx="234541" cy="164787"/>
            </a:xfrm>
            <a:custGeom>
              <a:avLst/>
              <a:gdLst/>
              <a:ahLst/>
              <a:cxnLst/>
              <a:rect l="l" t="t" r="r" b="b"/>
              <a:pathLst>
                <a:path w="30322" h="21311" extrusionOk="0">
                  <a:moveTo>
                    <a:pt x="15332" y="0"/>
                  </a:moveTo>
                  <a:lnTo>
                    <a:pt x="15332" y="0"/>
                  </a:lnTo>
                  <a:cubicBezTo>
                    <a:pt x="718" y="718"/>
                    <a:pt x="1" y="20420"/>
                    <a:pt x="15854" y="21268"/>
                  </a:cubicBezTo>
                  <a:cubicBezTo>
                    <a:pt x="16220" y="21296"/>
                    <a:pt x="16576" y="21310"/>
                    <a:pt x="16923" y="21310"/>
                  </a:cubicBezTo>
                  <a:cubicBezTo>
                    <a:pt x="30321" y="21310"/>
                    <a:pt x="29831" y="954"/>
                    <a:pt x="153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4"/>
            <p:cNvSpPr/>
            <p:nvPr/>
          </p:nvSpPr>
          <p:spPr>
            <a:xfrm rot="10800000">
              <a:off x="8475077" y="4889708"/>
              <a:ext cx="116381" cy="76088"/>
            </a:xfrm>
            <a:custGeom>
              <a:avLst/>
              <a:gdLst/>
              <a:ahLst/>
              <a:cxnLst/>
              <a:rect l="l" t="t" r="r" b="b"/>
              <a:pathLst>
                <a:path w="15046" h="9840" extrusionOk="0">
                  <a:moveTo>
                    <a:pt x="6326" y="1"/>
                  </a:moveTo>
                  <a:cubicBezTo>
                    <a:pt x="140" y="1"/>
                    <a:pt x="0" y="9262"/>
                    <a:pt x="7217" y="9840"/>
                  </a:cubicBezTo>
                  <a:cubicBezTo>
                    <a:pt x="12697" y="9709"/>
                    <a:pt x="15045" y="2533"/>
                    <a:pt x="9043" y="510"/>
                  </a:cubicBezTo>
                  <a:cubicBezTo>
                    <a:pt x="8037" y="157"/>
                    <a:pt x="7130" y="1"/>
                    <a:pt x="6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4"/>
            <p:cNvSpPr/>
            <p:nvPr/>
          </p:nvSpPr>
          <p:spPr>
            <a:xfrm rot="10800000">
              <a:off x="8793993" y="3920378"/>
              <a:ext cx="116381" cy="76088"/>
            </a:xfrm>
            <a:custGeom>
              <a:avLst/>
              <a:gdLst/>
              <a:ahLst/>
              <a:cxnLst/>
              <a:rect l="l" t="t" r="r" b="b"/>
              <a:pathLst>
                <a:path w="15046" h="9840" extrusionOk="0">
                  <a:moveTo>
                    <a:pt x="6371" y="0"/>
                  </a:moveTo>
                  <a:cubicBezTo>
                    <a:pt x="141" y="0"/>
                    <a:pt x="1" y="9262"/>
                    <a:pt x="7217" y="9839"/>
                  </a:cubicBezTo>
                  <a:cubicBezTo>
                    <a:pt x="12697" y="9774"/>
                    <a:pt x="15046" y="2597"/>
                    <a:pt x="9109" y="510"/>
                  </a:cubicBezTo>
                  <a:cubicBezTo>
                    <a:pt x="8095" y="157"/>
                    <a:pt x="7181" y="0"/>
                    <a:pt x="63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4"/>
            <p:cNvSpPr/>
            <p:nvPr/>
          </p:nvSpPr>
          <p:spPr>
            <a:xfrm rot="10800000">
              <a:off x="7636395" y="4811807"/>
              <a:ext cx="150887" cy="98597"/>
            </a:xfrm>
            <a:custGeom>
              <a:avLst/>
              <a:gdLst/>
              <a:ahLst/>
              <a:cxnLst/>
              <a:rect l="l" t="t" r="r" b="b"/>
              <a:pathLst>
                <a:path w="19507" h="12751" extrusionOk="0">
                  <a:moveTo>
                    <a:pt x="8173" y="0"/>
                  </a:moveTo>
                  <a:cubicBezTo>
                    <a:pt x="178" y="0"/>
                    <a:pt x="0" y="12001"/>
                    <a:pt x="9394" y="12750"/>
                  </a:cubicBezTo>
                  <a:cubicBezTo>
                    <a:pt x="16440" y="12620"/>
                    <a:pt x="19507" y="3356"/>
                    <a:pt x="11743" y="681"/>
                  </a:cubicBezTo>
                  <a:cubicBezTo>
                    <a:pt x="10419" y="209"/>
                    <a:pt x="9228" y="0"/>
                    <a:pt x="817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4"/>
            <p:cNvSpPr/>
            <p:nvPr/>
          </p:nvSpPr>
          <p:spPr>
            <a:xfrm rot="10800000">
              <a:off x="8705967" y="3337810"/>
              <a:ext cx="72686" cy="47926"/>
            </a:xfrm>
            <a:custGeom>
              <a:avLst/>
              <a:gdLst/>
              <a:ahLst/>
              <a:cxnLst/>
              <a:rect l="l" t="t" r="r" b="b"/>
              <a:pathLst>
                <a:path w="9397" h="6198" extrusionOk="0">
                  <a:moveTo>
                    <a:pt x="3956" y="1"/>
                  </a:moveTo>
                  <a:cubicBezTo>
                    <a:pt x="44" y="1"/>
                    <a:pt x="0" y="5909"/>
                    <a:pt x="4503" y="6198"/>
                  </a:cubicBezTo>
                  <a:cubicBezTo>
                    <a:pt x="7961" y="6132"/>
                    <a:pt x="9396" y="1631"/>
                    <a:pt x="5678" y="326"/>
                  </a:cubicBezTo>
                  <a:cubicBezTo>
                    <a:pt x="5039"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4"/>
            <p:cNvSpPr/>
            <p:nvPr/>
          </p:nvSpPr>
          <p:spPr>
            <a:xfrm rot="10800000">
              <a:off x="8573473" y="3845214"/>
              <a:ext cx="72686" cy="47926"/>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4"/>
            <p:cNvSpPr/>
            <p:nvPr/>
          </p:nvSpPr>
          <p:spPr>
            <a:xfrm rot="10800000">
              <a:off x="7036135" y="4812819"/>
              <a:ext cx="72686" cy="47918"/>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4"/>
            <p:cNvSpPr/>
            <p:nvPr/>
          </p:nvSpPr>
          <p:spPr>
            <a:xfrm rot="10800000">
              <a:off x="8857071" y="3378564"/>
              <a:ext cx="73134" cy="47926"/>
            </a:xfrm>
            <a:custGeom>
              <a:avLst/>
              <a:gdLst/>
              <a:ahLst/>
              <a:cxnLst/>
              <a:rect l="l" t="t" r="r" b="b"/>
              <a:pathLst>
                <a:path w="9455" h="6198" extrusionOk="0">
                  <a:moveTo>
                    <a:pt x="3949" y="1"/>
                  </a:moveTo>
                  <a:cubicBezTo>
                    <a:pt x="38" y="1"/>
                    <a:pt x="1" y="5909"/>
                    <a:pt x="4562" y="6197"/>
                  </a:cubicBezTo>
                  <a:cubicBezTo>
                    <a:pt x="7954" y="6132"/>
                    <a:pt x="9455" y="1631"/>
                    <a:pt x="5671" y="326"/>
                  </a:cubicBezTo>
                  <a:cubicBezTo>
                    <a:pt x="5033" y="101"/>
                    <a:pt x="4458" y="1"/>
                    <a:pt x="394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4"/>
            <p:cNvSpPr/>
            <p:nvPr/>
          </p:nvSpPr>
          <p:spPr>
            <a:xfrm rot="10800000">
              <a:off x="8762706" y="3511243"/>
              <a:ext cx="72686" cy="47926"/>
            </a:xfrm>
            <a:custGeom>
              <a:avLst/>
              <a:gdLst/>
              <a:ahLst/>
              <a:cxnLst/>
              <a:rect l="l" t="t" r="r" b="b"/>
              <a:pathLst>
                <a:path w="9397" h="6198" extrusionOk="0">
                  <a:moveTo>
                    <a:pt x="3956" y="1"/>
                  </a:moveTo>
                  <a:cubicBezTo>
                    <a:pt x="44" y="1"/>
                    <a:pt x="1" y="5909"/>
                    <a:pt x="4504" y="6197"/>
                  </a:cubicBezTo>
                  <a:cubicBezTo>
                    <a:pt x="7961" y="6132"/>
                    <a:pt x="9397"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4"/>
            <p:cNvSpPr/>
            <p:nvPr/>
          </p:nvSpPr>
          <p:spPr>
            <a:xfrm rot="10800000">
              <a:off x="7036133" y="4939425"/>
              <a:ext cx="72686" cy="47926"/>
            </a:xfrm>
            <a:custGeom>
              <a:avLst/>
              <a:gdLst/>
              <a:ahLst/>
              <a:cxnLst/>
              <a:rect l="l" t="t" r="r" b="b"/>
              <a:pathLst>
                <a:path w="9397" h="6198" extrusionOk="0">
                  <a:moveTo>
                    <a:pt x="3957" y="0"/>
                  </a:moveTo>
                  <a:cubicBezTo>
                    <a:pt x="44" y="0"/>
                    <a:pt x="1" y="5909"/>
                    <a:pt x="4504" y="6197"/>
                  </a:cubicBezTo>
                  <a:cubicBezTo>
                    <a:pt x="7962" y="6132"/>
                    <a:pt x="9397" y="1630"/>
                    <a:pt x="5678" y="326"/>
                  </a:cubicBezTo>
                  <a:cubicBezTo>
                    <a:pt x="5040" y="100"/>
                    <a:pt x="4466" y="0"/>
                    <a:pt x="395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4"/>
            <p:cNvSpPr/>
            <p:nvPr/>
          </p:nvSpPr>
          <p:spPr>
            <a:xfrm rot="10800000">
              <a:off x="7147926" y="4860739"/>
              <a:ext cx="72686" cy="47926"/>
            </a:xfrm>
            <a:custGeom>
              <a:avLst/>
              <a:gdLst/>
              <a:ahLst/>
              <a:cxnLst/>
              <a:rect l="l" t="t" r="r" b="b"/>
              <a:pathLst>
                <a:path w="9397" h="6198" extrusionOk="0">
                  <a:moveTo>
                    <a:pt x="3956" y="0"/>
                  </a:moveTo>
                  <a:cubicBezTo>
                    <a:pt x="44" y="0"/>
                    <a:pt x="1" y="5909"/>
                    <a:pt x="4504" y="6197"/>
                  </a:cubicBezTo>
                  <a:cubicBezTo>
                    <a:pt x="7961" y="6132"/>
                    <a:pt x="9397" y="1630"/>
                    <a:pt x="5678" y="326"/>
                  </a:cubicBezTo>
                  <a:cubicBezTo>
                    <a:pt x="5040" y="100"/>
                    <a:pt x="4465" y="0"/>
                    <a:pt x="39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4"/>
            <p:cNvSpPr/>
            <p:nvPr/>
          </p:nvSpPr>
          <p:spPr>
            <a:xfrm rot="-7487963">
              <a:off x="8758832" y="4743433"/>
              <a:ext cx="269516" cy="282509"/>
            </a:xfrm>
            <a:custGeom>
              <a:avLst/>
              <a:gdLst/>
              <a:ahLst/>
              <a:cxnLst/>
              <a:rect l="l" t="t" r="r" b="b"/>
              <a:pathLst>
                <a:path w="34839" h="36535" extrusionOk="0">
                  <a:moveTo>
                    <a:pt x="14875" y="0"/>
                  </a:moveTo>
                  <a:lnTo>
                    <a:pt x="13048" y="13831"/>
                  </a:lnTo>
                  <a:lnTo>
                    <a:pt x="0" y="16636"/>
                  </a:lnTo>
                  <a:lnTo>
                    <a:pt x="12004" y="21529"/>
                  </a:lnTo>
                  <a:lnTo>
                    <a:pt x="9982" y="36535"/>
                  </a:lnTo>
                  <a:lnTo>
                    <a:pt x="20485" y="25052"/>
                  </a:lnTo>
                  <a:lnTo>
                    <a:pt x="34838" y="30924"/>
                  </a:lnTo>
                  <a:lnTo>
                    <a:pt x="34838" y="30924"/>
                  </a:lnTo>
                  <a:lnTo>
                    <a:pt x="26618" y="18202"/>
                  </a:lnTo>
                  <a:lnTo>
                    <a:pt x="34838" y="9134"/>
                  </a:lnTo>
                  <a:lnTo>
                    <a:pt x="22442" y="11743"/>
                  </a:lnTo>
                  <a:lnTo>
                    <a:pt x="1487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4"/>
            <p:cNvSpPr/>
            <p:nvPr/>
          </p:nvSpPr>
          <p:spPr>
            <a:xfrm rot="10800000">
              <a:off x="8036559" y="4797031"/>
              <a:ext cx="189245" cy="190329"/>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4"/>
            <p:cNvSpPr/>
            <p:nvPr/>
          </p:nvSpPr>
          <p:spPr>
            <a:xfrm rot="7725898">
              <a:off x="8513933" y="2947287"/>
              <a:ext cx="150928" cy="151666"/>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4"/>
            <p:cNvSpPr/>
            <p:nvPr/>
          </p:nvSpPr>
          <p:spPr>
            <a:xfrm rot="7725898">
              <a:off x="8887995" y="2063982"/>
              <a:ext cx="150928" cy="151666"/>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4"/>
            <p:cNvSpPr/>
            <p:nvPr/>
          </p:nvSpPr>
          <p:spPr>
            <a:xfrm rot="10800000">
              <a:off x="8669966" y="1901914"/>
              <a:ext cx="72686" cy="47926"/>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4"/>
            <p:cNvSpPr/>
            <p:nvPr/>
          </p:nvSpPr>
          <p:spPr>
            <a:xfrm rot="10800000">
              <a:off x="8573463" y="1760105"/>
              <a:ext cx="72686" cy="47926"/>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4"/>
            <p:cNvSpPr/>
            <p:nvPr/>
          </p:nvSpPr>
          <p:spPr>
            <a:xfrm rot="10800000">
              <a:off x="8857297" y="2836737"/>
              <a:ext cx="72686" cy="47926"/>
            </a:xfrm>
            <a:custGeom>
              <a:avLst/>
              <a:gdLst/>
              <a:ahLst/>
              <a:cxnLst/>
              <a:rect l="l" t="t" r="r" b="b"/>
              <a:pathLst>
                <a:path w="9397" h="6198" extrusionOk="0">
                  <a:moveTo>
                    <a:pt x="3956" y="1"/>
                  </a:moveTo>
                  <a:cubicBezTo>
                    <a:pt x="44" y="1"/>
                    <a:pt x="0" y="5909"/>
                    <a:pt x="4503" y="6198"/>
                  </a:cubicBezTo>
                  <a:cubicBezTo>
                    <a:pt x="7961" y="6132"/>
                    <a:pt x="9396" y="1631"/>
                    <a:pt x="5678" y="326"/>
                  </a:cubicBezTo>
                  <a:cubicBezTo>
                    <a:pt x="5039" y="101"/>
                    <a:pt x="4465" y="1"/>
                    <a:pt x="39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4"/>
            <p:cNvSpPr/>
            <p:nvPr/>
          </p:nvSpPr>
          <p:spPr>
            <a:xfrm rot="-10124052">
              <a:off x="6639644" y="4686046"/>
              <a:ext cx="124609" cy="125230"/>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4"/>
            <p:cNvSpPr/>
            <p:nvPr/>
          </p:nvSpPr>
          <p:spPr>
            <a:xfrm rot="-10124052">
              <a:off x="6122734" y="4829591"/>
              <a:ext cx="124609" cy="125230"/>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4"/>
            <p:cNvSpPr/>
            <p:nvPr/>
          </p:nvSpPr>
          <p:spPr>
            <a:xfrm rot="10800000">
              <a:off x="6555955" y="4939433"/>
              <a:ext cx="72686" cy="47918"/>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4"/>
            <p:cNvSpPr/>
            <p:nvPr/>
          </p:nvSpPr>
          <p:spPr>
            <a:xfrm rot="10800000">
              <a:off x="5740605" y="4724713"/>
              <a:ext cx="72686" cy="47918"/>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solidFill>
          <a:schemeClr val="accent5"/>
        </a:solidFill>
        <a:effectLst/>
      </p:bgPr>
    </p:bg>
    <p:spTree>
      <p:nvGrpSpPr>
        <p:cNvPr id="1" name="Shape 234"/>
        <p:cNvGrpSpPr/>
        <p:nvPr/>
      </p:nvGrpSpPr>
      <p:grpSpPr>
        <a:xfrm>
          <a:off x="0" y="0"/>
          <a:ext cx="0" cy="0"/>
          <a:chOff x="0" y="0"/>
          <a:chExt cx="0" cy="0"/>
        </a:xfrm>
      </p:grpSpPr>
      <p:sp>
        <p:nvSpPr>
          <p:cNvPr id="235" name="Google Shape;235;p7"/>
          <p:cNvSpPr/>
          <p:nvPr/>
        </p:nvSpPr>
        <p:spPr>
          <a:xfrm rot="5400000">
            <a:off x="-175513" y="-29017"/>
            <a:ext cx="2495297" cy="2294731"/>
          </a:xfrm>
          <a:custGeom>
            <a:avLst/>
            <a:gdLst/>
            <a:ahLst/>
            <a:cxnLst/>
            <a:rect l="l" t="t" r="r" b="b"/>
            <a:pathLst>
              <a:path w="227725" h="209421" extrusionOk="0">
                <a:moveTo>
                  <a:pt x="72958" y="0"/>
                </a:moveTo>
                <a:cubicBezTo>
                  <a:pt x="46578" y="0"/>
                  <a:pt x="21728" y="6589"/>
                  <a:pt x="0" y="18261"/>
                </a:cubicBezTo>
                <a:lnTo>
                  <a:pt x="0" y="209421"/>
                </a:lnTo>
                <a:lnTo>
                  <a:pt x="217797" y="209421"/>
                </a:lnTo>
                <a:cubicBezTo>
                  <a:pt x="224236" y="192430"/>
                  <a:pt x="227724" y="174018"/>
                  <a:pt x="227724" y="154788"/>
                </a:cubicBezTo>
                <a:cubicBezTo>
                  <a:pt x="227724" y="69276"/>
                  <a:pt x="158449" y="0"/>
                  <a:pt x="7295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7"/>
          <p:cNvSpPr txBox="1">
            <a:spLocks noGrp="1"/>
          </p:cNvSpPr>
          <p:nvPr>
            <p:ph type="title"/>
          </p:nvPr>
        </p:nvSpPr>
        <p:spPr>
          <a:xfrm>
            <a:off x="4839150" y="307750"/>
            <a:ext cx="3276600" cy="755700"/>
          </a:xfrm>
          <a:prstGeom prst="rect">
            <a:avLst/>
          </a:prstGeom>
        </p:spPr>
        <p:txBody>
          <a:bodyPr spcFirstLastPara="1" wrap="square" lIns="91425" tIns="91425" rIns="91425" bIns="91425" anchor="b" anchorCtr="0">
            <a:noAutofit/>
          </a:bodyPr>
          <a:lstStyle>
            <a:lvl1pPr lvl="0" algn="l">
              <a:spcBef>
                <a:spcPts val="0"/>
              </a:spcBef>
              <a:spcAft>
                <a:spcPts val="0"/>
              </a:spcAft>
              <a:buSzPts val="2400"/>
              <a:buNone/>
              <a:defRPr sz="30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237" name="Google Shape;237;p7"/>
          <p:cNvSpPr/>
          <p:nvPr/>
        </p:nvSpPr>
        <p:spPr>
          <a:xfrm>
            <a:off x="-75725" y="968125"/>
            <a:ext cx="4639897" cy="4266953"/>
          </a:xfrm>
          <a:custGeom>
            <a:avLst/>
            <a:gdLst/>
            <a:ahLst/>
            <a:cxnLst/>
            <a:rect l="l" t="t" r="r" b="b"/>
            <a:pathLst>
              <a:path w="227725" h="209421" extrusionOk="0">
                <a:moveTo>
                  <a:pt x="72958" y="0"/>
                </a:moveTo>
                <a:cubicBezTo>
                  <a:pt x="46578" y="0"/>
                  <a:pt x="21728" y="6589"/>
                  <a:pt x="0" y="18261"/>
                </a:cubicBezTo>
                <a:lnTo>
                  <a:pt x="0" y="209421"/>
                </a:lnTo>
                <a:lnTo>
                  <a:pt x="217797" y="209421"/>
                </a:lnTo>
                <a:cubicBezTo>
                  <a:pt x="224236" y="192430"/>
                  <a:pt x="227724" y="174018"/>
                  <a:pt x="227724" y="154788"/>
                </a:cubicBezTo>
                <a:cubicBezTo>
                  <a:pt x="227724" y="69276"/>
                  <a:pt x="158449" y="0"/>
                  <a:pt x="7295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7"/>
          <p:cNvSpPr txBox="1">
            <a:spLocks noGrp="1"/>
          </p:cNvSpPr>
          <p:nvPr>
            <p:ph type="subTitle" idx="1"/>
          </p:nvPr>
        </p:nvSpPr>
        <p:spPr>
          <a:xfrm>
            <a:off x="4839150" y="1142400"/>
            <a:ext cx="3276600" cy="2858700"/>
          </a:xfrm>
          <a:prstGeom prst="rect">
            <a:avLst/>
          </a:prstGeom>
        </p:spPr>
        <p:txBody>
          <a:bodyPr spcFirstLastPara="1" wrap="square" lIns="91425" tIns="91425" rIns="91425" bIns="91425" anchor="t" anchorCtr="0">
            <a:noAutofit/>
          </a:bodyPr>
          <a:lstStyle>
            <a:lvl1pPr lvl="0">
              <a:spcBef>
                <a:spcPts val="0"/>
              </a:spcBef>
              <a:spcAft>
                <a:spcPts val="0"/>
              </a:spcAft>
              <a:buClr>
                <a:schemeClr val="accent3"/>
              </a:buClr>
              <a:buSzPts val="1400"/>
              <a:buChar char="●"/>
              <a:defRPr/>
            </a:lvl1pPr>
            <a:lvl2pPr lvl="1">
              <a:spcBef>
                <a:spcPts val="0"/>
              </a:spcBef>
              <a:spcAft>
                <a:spcPts val="0"/>
              </a:spcAft>
              <a:buSzPts val="1400"/>
              <a:buChar char="○"/>
              <a:defRPr/>
            </a:lvl2pPr>
            <a:lvl3pPr lvl="2">
              <a:spcBef>
                <a:spcPts val="0"/>
              </a:spcBef>
              <a:spcAft>
                <a:spcPts val="0"/>
              </a:spcAft>
              <a:buSzPts val="1400"/>
              <a:buChar char="■"/>
              <a:defRPr/>
            </a:lvl3pPr>
            <a:lvl4pPr lvl="3">
              <a:spcBef>
                <a:spcPts val="0"/>
              </a:spcBef>
              <a:spcAft>
                <a:spcPts val="0"/>
              </a:spcAft>
              <a:buSzPts val="1400"/>
              <a:buChar char="●"/>
              <a:defRPr/>
            </a:lvl4pPr>
            <a:lvl5pPr lvl="4">
              <a:spcBef>
                <a:spcPts val="0"/>
              </a:spcBef>
              <a:spcAft>
                <a:spcPts val="0"/>
              </a:spcAft>
              <a:buSzPts val="1400"/>
              <a:buChar char="○"/>
              <a:defRPr/>
            </a:lvl5pPr>
            <a:lvl6pPr lvl="5">
              <a:spcBef>
                <a:spcPts val="0"/>
              </a:spcBef>
              <a:spcAft>
                <a:spcPts val="0"/>
              </a:spcAft>
              <a:buSzPts val="1400"/>
              <a:buChar char="■"/>
              <a:defRPr/>
            </a:lvl6pPr>
            <a:lvl7pPr lvl="6">
              <a:spcBef>
                <a:spcPts val="0"/>
              </a:spcBef>
              <a:spcAft>
                <a:spcPts val="0"/>
              </a:spcAft>
              <a:buSzPts val="1400"/>
              <a:buChar char="●"/>
              <a:defRPr/>
            </a:lvl7pPr>
            <a:lvl8pPr lvl="7">
              <a:spcBef>
                <a:spcPts val="0"/>
              </a:spcBef>
              <a:spcAft>
                <a:spcPts val="0"/>
              </a:spcAft>
              <a:buSzPts val="1400"/>
              <a:buChar char="○"/>
              <a:defRPr/>
            </a:lvl8pPr>
            <a:lvl9pPr lvl="8">
              <a:spcBef>
                <a:spcPts val="0"/>
              </a:spcBef>
              <a:spcAft>
                <a:spcPts val="0"/>
              </a:spcAft>
              <a:buSzPts val="1400"/>
              <a:buChar char="■"/>
              <a:defRPr/>
            </a:lvl9pPr>
          </a:lstStyle>
          <a:p>
            <a:endParaRPr/>
          </a:p>
        </p:txBody>
      </p:sp>
      <p:grpSp>
        <p:nvGrpSpPr>
          <p:cNvPr id="239" name="Google Shape;239;p7"/>
          <p:cNvGrpSpPr/>
          <p:nvPr/>
        </p:nvGrpSpPr>
        <p:grpSpPr>
          <a:xfrm rot="10800000">
            <a:off x="7019419" y="3192900"/>
            <a:ext cx="1990697" cy="1849834"/>
            <a:chOff x="817100" y="238125"/>
            <a:chExt cx="5912375" cy="5495644"/>
          </a:xfrm>
        </p:grpSpPr>
        <p:sp>
          <p:nvSpPr>
            <p:cNvPr id="240" name="Google Shape;240;p7"/>
            <p:cNvSpPr/>
            <p:nvPr/>
          </p:nvSpPr>
          <p:spPr>
            <a:xfrm>
              <a:off x="817100" y="1539650"/>
              <a:ext cx="758050" cy="532775"/>
            </a:xfrm>
            <a:custGeom>
              <a:avLst/>
              <a:gdLst/>
              <a:ahLst/>
              <a:cxnLst/>
              <a:rect l="l" t="t" r="r" b="b"/>
              <a:pathLst>
                <a:path w="30322" h="21311" extrusionOk="0">
                  <a:moveTo>
                    <a:pt x="15332" y="0"/>
                  </a:moveTo>
                  <a:lnTo>
                    <a:pt x="15332" y="0"/>
                  </a:lnTo>
                  <a:cubicBezTo>
                    <a:pt x="718" y="718"/>
                    <a:pt x="1" y="20420"/>
                    <a:pt x="15854" y="21268"/>
                  </a:cubicBezTo>
                  <a:cubicBezTo>
                    <a:pt x="16220" y="21296"/>
                    <a:pt x="16576" y="21310"/>
                    <a:pt x="16923" y="21310"/>
                  </a:cubicBezTo>
                  <a:cubicBezTo>
                    <a:pt x="30321" y="21310"/>
                    <a:pt x="29831" y="954"/>
                    <a:pt x="153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7"/>
            <p:cNvSpPr/>
            <p:nvPr/>
          </p:nvSpPr>
          <p:spPr>
            <a:xfrm>
              <a:off x="850450" y="328075"/>
              <a:ext cx="608275" cy="468700"/>
            </a:xfrm>
            <a:custGeom>
              <a:avLst/>
              <a:gdLst/>
              <a:ahLst/>
              <a:cxnLst/>
              <a:rect l="l" t="t" r="r" b="b"/>
              <a:pathLst>
                <a:path w="24331" h="18748" extrusionOk="0">
                  <a:moveTo>
                    <a:pt x="12275" y="1"/>
                  </a:moveTo>
                  <a:cubicBezTo>
                    <a:pt x="269" y="1"/>
                    <a:pt x="1" y="17063"/>
                    <a:pt x="10997" y="18453"/>
                  </a:cubicBezTo>
                  <a:cubicBezTo>
                    <a:pt x="11906" y="18654"/>
                    <a:pt x="12756" y="18747"/>
                    <a:pt x="13547" y="18747"/>
                  </a:cubicBezTo>
                  <a:cubicBezTo>
                    <a:pt x="24330" y="18747"/>
                    <a:pt x="24113" y="1332"/>
                    <a:pt x="13476" y="55"/>
                  </a:cubicBezTo>
                  <a:cubicBezTo>
                    <a:pt x="13063" y="19"/>
                    <a:pt x="12663" y="1"/>
                    <a:pt x="122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7"/>
            <p:cNvSpPr/>
            <p:nvPr/>
          </p:nvSpPr>
          <p:spPr>
            <a:xfrm>
              <a:off x="2174725" y="853300"/>
              <a:ext cx="376150" cy="246000"/>
            </a:xfrm>
            <a:custGeom>
              <a:avLst/>
              <a:gdLst/>
              <a:ahLst/>
              <a:cxnLst/>
              <a:rect l="l" t="t" r="r" b="b"/>
              <a:pathLst>
                <a:path w="15046" h="9840" extrusionOk="0">
                  <a:moveTo>
                    <a:pt x="6326" y="1"/>
                  </a:moveTo>
                  <a:cubicBezTo>
                    <a:pt x="140" y="1"/>
                    <a:pt x="0" y="9262"/>
                    <a:pt x="7217" y="9840"/>
                  </a:cubicBezTo>
                  <a:cubicBezTo>
                    <a:pt x="12697" y="9709"/>
                    <a:pt x="15045" y="2533"/>
                    <a:pt x="9043" y="510"/>
                  </a:cubicBezTo>
                  <a:cubicBezTo>
                    <a:pt x="8037" y="157"/>
                    <a:pt x="7130" y="1"/>
                    <a:pt x="632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7"/>
            <p:cNvSpPr/>
            <p:nvPr/>
          </p:nvSpPr>
          <p:spPr>
            <a:xfrm>
              <a:off x="1033025" y="3441700"/>
              <a:ext cx="376150" cy="246000"/>
            </a:xfrm>
            <a:custGeom>
              <a:avLst/>
              <a:gdLst/>
              <a:ahLst/>
              <a:cxnLst/>
              <a:rect l="l" t="t" r="r" b="b"/>
              <a:pathLst>
                <a:path w="15046" h="9840" extrusionOk="0">
                  <a:moveTo>
                    <a:pt x="6371" y="0"/>
                  </a:moveTo>
                  <a:cubicBezTo>
                    <a:pt x="141" y="0"/>
                    <a:pt x="1" y="9262"/>
                    <a:pt x="7217" y="9839"/>
                  </a:cubicBezTo>
                  <a:cubicBezTo>
                    <a:pt x="12697" y="9774"/>
                    <a:pt x="15046" y="2597"/>
                    <a:pt x="9109" y="510"/>
                  </a:cubicBezTo>
                  <a:cubicBezTo>
                    <a:pt x="8095" y="157"/>
                    <a:pt x="7181" y="0"/>
                    <a:pt x="6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7"/>
            <p:cNvSpPr/>
            <p:nvPr/>
          </p:nvSpPr>
          <p:spPr>
            <a:xfrm>
              <a:off x="4663000" y="486950"/>
              <a:ext cx="487675" cy="318775"/>
            </a:xfrm>
            <a:custGeom>
              <a:avLst/>
              <a:gdLst/>
              <a:ahLst/>
              <a:cxnLst/>
              <a:rect l="l" t="t" r="r" b="b"/>
              <a:pathLst>
                <a:path w="19507" h="12751" extrusionOk="0">
                  <a:moveTo>
                    <a:pt x="8173" y="0"/>
                  </a:moveTo>
                  <a:cubicBezTo>
                    <a:pt x="178" y="0"/>
                    <a:pt x="0" y="12001"/>
                    <a:pt x="9394" y="12750"/>
                  </a:cubicBezTo>
                  <a:cubicBezTo>
                    <a:pt x="16440" y="12620"/>
                    <a:pt x="19507" y="3356"/>
                    <a:pt x="11743" y="681"/>
                  </a:cubicBezTo>
                  <a:cubicBezTo>
                    <a:pt x="10419" y="209"/>
                    <a:pt x="9228" y="0"/>
                    <a:pt x="81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7"/>
            <p:cNvSpPr/>
            <p:nvPr/>
          </p:nvSpPr>
          <p:spPr>
            <a:xfrm>
              <a:off x="3354863" y="1513154"/>
              <a:ext cx="443723" cy="288929"/>
            </a:xfrm>
            <a:custGeom>
              <a:avLst/>
              <a:gdLst/>
              <a:ahLst/>
              <a:cxnLst/>
              <a:rect l="l" t="t" r="r" b="b"/>
              <a:pathLst>
                <a:path w="25671" h="16718" extrusionOk="0">
                  <a:moveTo>
                    <a:pt x="10910" y="1"/>
                  </a:moveTo>
                  <a:cubicBezTo>
                    <a:pt x="272" y="1"/>
                    <a:pt x="1" y="15851"/>
                    <a:pt x="12362" y="16718"/>
                  </a:cubicBezTo>
                  <a:cubicBezTo>
                    <a:pt x="21626" y="16522"/>
                    <a:pt x="25671" y="4388"/>
                    <a:pt x="15559" y="865"/>
                  </a:cubicBezTo>
                  <a:cubicBezTo>
                    <a:pt x="13839" y="266"/>
                    <a:pt x="12288" y="1"/>
                    <a:pt x="1091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7"/>
            <p:cNvSpPr/>
            <p:nvPr/>
          </p:nvSpPr>
          <p:spPr>
            <a:xfrm>
              <a:off x="1340210" y="5578819"/>
              <a:ext cx="234925" cy="154950"/>
            </a:xfrm>
            <a:custGeom>
              <a:avLst/>
              <a:gdLst/>
              <a:ahLst/>
              <a:cxnLst/>
              <a:rect l="l" t="t" r="r" b="b"/>
              <a:pathLst>
                <a:path w="9397" h="6198" extrusionOk="0">
                  <a:moveTo>
                    <a:pt x="3956" y="1"/>
                  </a:moveTo>
                  <a:cubicBezTo>
                    <a:pt x="44" y="1"/>
                    <a:pt x="0" y="5909"/>
                    <a:pt x="4503" y="6198"/>
                  </a:cubicBezTo>
                  <a:cubicBezTo>
                    <a:pt x="7961" y="6132"/>
                    <a:pt x="9396" y="1631"/>
                    <a:pt x="5678" y="326"/>
                  </a:cubicBezTo>
                  <a:cubicBezTo>
                    <a:pt x="5039" y="101"/>
                    <a:pt x="4465" y="1"/>
                    <a:pt x="395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7"/>
            <p:cNvSpPr/>
            <p:nvPr/>
          </p:nvSpPr>
          <p:spPr>
            <a:xfrm>
              <a:off x="1887000" y="3775750"/>
              <a:ext cx="234925" cy="154950"/>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7"/>
            <p:cNvSpPr/>
            <p:nvPr/>
          </p:nvSpPr>
          <p:spPr>
            <a:xfrm>
              <a:off x="3354900" y="2919500"/>
              <a:ext cx="234925" cy="154925"/>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7"/>
            <p:cNvSpPr/>
            <p:nvPr/>
          </p:nvSpPr>
          <p:spPr>
            <a:xfrm>
              <a:off x="5547026" y="1644661"/>
              <a:ext cx="234925" cy="154925"/>
            </a:xfrm>
            <a:custGeom>
              <a:avLst/>
              <a:gdLst/>
              <a:ahLst/>
              <a:cxnLst/>
              <a:rect l="l" t="t" r="r" b="b"/>
              <a:pathLst>
                <a:path w="9397" h="6197" extrusionOk="0">
                  <a:moveTo>
                    <a:pt x="3957" y="0"/>
                  </a:moveTo>
                  <a:cubicBezTo>
                    <a:pt x="44" y="0"/>
                    <a:pt x="1" y="5908"/>
                    <a:pt x="4504" y="6197"/>
                  </a:cubicBezTo>
                  <a:cubicBezTo>
                    <a:pt x="7961" y="6132"/>
                    <a:pt x="9397" y="1630"/>
                    <a:pt x="5678" y="325"/>
                  </a:cubicBezTo>
                  <a:cubicBezTo>
                    <a:pt x="5040" y="100"/>
                    <a:pt x="4466" y="0"/>
                    <a:pt x="395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7"/>
            <p:cNvSpPr/>
            <p:nvPr/>
          </p:nvSpPr>
          <p:spPr>
            <a:xfrm>
              <a:off x="968925" y="5284425"/>
              <a:ext cx="236375" cy="154950"/>
            </a:xfrm>
            <a:custGeom>
              <a:avLst/>
              <a:gdLst/>
              <a:ahLst/>
              <a:cxnLst/>
              <a:rect l="l" t="t" r="r" b="b"/>
              <a:pathLst>
                <a:path w="9455" h="6198" extrusionOk="0">
                  <a:moveTo>
                    <a:pt x="3949" y="1"/>
                  </a:moveTo>
                  <a:cubicBezTo>
                    <a:pt x="38" y="1"/>
                    <a:pt x="1" y="5909"/>
                    <a:pt x="4562" y="6197"/>
                  </a:cubicBezTo>
                  <a:cubicBezTo>
                    <a:pt x="7954" y="6132"/>
                    <a:pt x="9455" y="1631"/>
                    <a:pt x="5671" y="326"/>
                  </a:cubicBezTo>
                  <a:cubicBezTo>
                    <a:pt x="5033" y="101"/>
                    <a:pt x="4458" y="1"/>
                    <a:pt x="394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7"/>
            <p:cNvSpPr/>
            <p:nvPr/>
          </p:nvSpPr>
          <p:spPr>
            <a:xfrm>
              <a:off x="1275375" y="4855475"/>
              <a:ext cx="234925" cy="154950"/>
            </a:xfrm>
            <a:custGeom>
              <a:avLst/>
              <a:gdLst/>
              <a:ahLst/>
              <a:cxnLst/>
              <a:rect l="l" t="t" r="r" b="b"/>
              <a:pathLst>
                <a:path w="9397" h="6198" extrusionOk="0">
                  <a:moveTo>
                    <a:pt x="3956" y="1"/>
                  </a:moveTo>
                  <a:cubicBezTo>
                    <a:pt x="44" y="1"/>
                    <a:pt x="1" y="5909"/>
                    <a:pt x="4504" y="6197"/>
                  </a:cubicBezTo>
                  <a:cubicBezTo>
                    <a:pt x="7961" y="6132"/>
                    <a:pt x="9397" y="1631"/>
                    <a:pt x="5678" y="326"/>
                  </a:cubicBezTo>
                  <a:cubicBezTo>
                    <a:pt x="5040" y="101"/>
                    <a:pt x="4465" y="1"/>
                    <a:pt x="39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7"/>
            <p:cNvSpPr/>
            <p:nvPr/>
          </p:nvSpPr>
          <p:spPr>
            <a:xfrm>
              <a:off x="5881964" y="1247683"/>
              <a:ext cx="234925" cy="154925"/>
            </a:xfrm>
            <a:custGeom>
              <a:avLst/>
              <a:gdLst/>
              <a:ahLst/>
              <a:cxnLst/>
              <a:rect l="l" t="t" r="r" b="b"/>
              <a:pathLst>
                <a:path w="9397" h="6197" extrusionOk="0">
                  <a:moveTo>
                    <a:pt x="3957" y="0"/>
                  </a:moveTo>
                  <a:cubicBezTo>
                    <a:pt x="45" y="0"/>
                    <a:pt x="1" y="5908"/>
                    <a:pt x="4504" y="6197"/>
                  </a:cubicBezTo>
                  <a:cubicBezTo>
                    <a:pt x="7962" y="6132"/>
                    <a:pt x="9397" y="1630"/>
                    <a:pt x="5678" y="325"/>
                  </a:cubicBezTo>
                  <a:cubicBezTo>
                    <a:pt x="5040" y="100"/>
                    <a:pt x="4466" y="0"/>
                    <a:pt x="39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7"/>
            <p:cNvSpPr/>
            <p:nvPr/>
          </p:nvSpPr>
          <p:spPr>
            <a:xfrm>
              <a:off x="5312075" y="1247725"/>
              <a:ext cx="234925" cy="154950"/>
            </a:xfrm>
            <a:custGeom>
              <a:avLst/>
              <a:gdLst/>
              <a:ahLst/>
              <a:cxnLst/>
              <a:rect l="l" t="t" r="r" b="b"/>
              <a:pathLst>
                <a:path w="9397" h="6198" extrusionOk="0">
                  <a:moveTo>
                    <a:pt x="3957" y="0"/>
                  </a:moveTo>
                  <a:cubicBezTo>
                    <a:pt x="44" y="0"/>
                    <a:pt x="1" y="5909"/>
                    <a:pt x="4504" y="6197"/>
                  </a:cubicBezTo>
                  <a:cubicBezTo>
                    <a:pt x="7962" y="6132"/>
                    <a:pt x="9397" y="1630"/>
                    <a:pt x="5678" y="326"/>
                  </a:cubicBezTo>
                  <a:cubicBezTo>
                    <a:pt x="5040" y="100"/>
                    <a:pt x="4466" y="0"/>
                    <a:pt x="39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7"/>
            <p:cNvSpPr/>
            <p:nvPr/>
          </p:nvSpPr>
          <p:spPr>
            <a:xfrm>
              <a:off x="6494550" y="492575"/>
              <a:ext cx="234925" cy="154950"/>
            </a:xfrm>
            <a:custGeom>
              <a:avLst/>
              <a:gdLst/>
              <a:ahLst/>
              <a:cxnLst/>
              <a:rect l="l" t="t" r="r" b="b"/>
              <a:pathLst>
                <a:path w="9397" h="6198" extrusionOk="0">
                  <a:moveTo>
                    <a:pt x="3956" y="0"/>
                  </a:moveTo>
                  <a:cubicBezTo>
                    <a:pt x="44" y="0"/>
                    <a:pt x="1" y="5909"/>
                    <a:pt x="4504" y="6197"/>
                  </a:cubicBezTo>
                  <a:cubicBezTo>
                    <a:pt x="7961" y="6132"/>
                    <a:pt x="9397" y="1630"/>
                    <a:pt x="5678" y="326"/>
                  </a:cubicBezTo>
                  <a:cubicBezTo>
                    <a:pt x="5040" y="100"/>
                    <a:pt x="4465" y="0"/>
                    <a:pt x="39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7"/>
            <p:cNvSpPr/>
            <p:nvPr/>
          </p:nvSpPr>
          <p:spPr>
            <a:xfrm>
              <a:off x="1826719" y="2254021"/>
              <a:ext cx="641821" cy="673066"/>
            </a:xfrm>
            <a:custGeom>
              <a:avLst/>
              <a:gdLst/>
              <a:ahLst/>
              <a:cxnLst/>
              <a:rect l="l" t="t" r="r" b="b"/>
              <a:pathLst>
                <a:path w="34839" h="36535" extrusionOk="0">
                  <a:moveTo>
                    <a:pt x="14875" y="0"/>
                  </a:moveTo>
                  <a:lnTo>
                    <a:pt x="13048" y="13831"/>
                  </a:lnTo>
                  <a:lnTo>
                    <a:pt x="0" y="16636"/>
                  </a:lnTo>
                  <a:lnTo>
                    <a:pt x="12004" y="21529"/>
                  </a:lnTo>
                  <a:lnTo>
                    <a:pt x="9982" y="36535"/>
                  </a:lnTo>
                  <a:lnTo>
                    <a:pt x="20485" y="25052"/>
                  </a:lnTo>
                  <a:lnTo>
                    <a:pt x="34838" y="30924"/>
                  </a:lnTo>
                  <a:lnTo>
                    <a:pt x="34838" y="30924"/>
                  </a:lnTo>
                  <a:lnTo>
                    <a:pt x="26618" y="18202"/>
                  </a:lnTo>
                  <a:lnTo>
                    <a:pt x="34838" y="9134"/>
                  </a:lnTo>
                  <a:lnTo>
                    <a:pt x="22442" y="11743"/>
                  </a:lnTo>
                  <a:lnTo>
                    <a:pt x="1487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7"/>
            <p:cNvSpPr/>
            <p:nvPr/>
          </p:nvSpPr>
          <p:spPr>
            <a:xfrm>
              <a:off x="3245650" y="238125"/>
              <a:ext cx="611650" cy="654050"/>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335"/>
        <p:cNvGrpSpPr/>
        <p:nvPr/>
      </p:nvGrpSpPr>
      <p:grpSpPr>
        <a:xfrm>
          <a:off x="0" y="0"/>
          <a:ext cx="0" cy="0"/>
          <a:chOff x="0" y="0"/>
          <a:chExt cx="0" cy="0"/>
        </a:xfrm>
      </p:grpSpPr>
      <p:sp>
        <p:nvSpPr>
          <p:cNvPr id="336" name="Google Shape;336;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six columns">
  <p:cSld name="CUSTOM_13">
    <p:bg>
      <p:bgPr>
        <a:solidFill>
          <a:schemeClr val="accent5"/>
        </a:solidFill>
        <a:effectLst/>
      </p:bgPr>
    </p:bg>
    <p:spTree>
      <p:nvGrpSpPr>
        <p:cNvPr id="1" name="Shape 408"/>
        <p:cNvGrpSpPr/>
        <p:nvPr/>
      </p:nvGrpSpPr>
      <p:grpSpPr>
        <a:xfrm>
          <a:off x="0" y="0"/>
          <a:ext cx="0" cy="0"/>
          <a:chOff x="0" y="0"/>
          <a:chExt cx="0" cy="0"/>
        </a:xfrm>
      </p:grpSpPr>
      <p:sp>
        <p:nvSpPr>
          <p:cNvPr id="409" name="Google Shape;409;p15"/>
          <p:cNvSpPr/>
          <p:nvPr/>
        </p:nvSpPr>
        <p:spPr>
          <a:xfrm rot="-5400000">
            <a:off x="7955558" y="3884872"/>
            <a:ext cx="1414742" cy="1301028"/>
          </a:xfrm>
          <a:custGeom>
            <a:avLst/>
            <a:gdLst/>
            <a:ahLst/>
            <a:cxnLst/>
            <a:rect l="l" t="t" r="r" b="b"/>
            <a:pathLst>
              <a:path w="227725" h="209421" extrusionOk="0">
                <a:moveTo>
                  <a:pt x="72958" y="0"/>
                </a:moveTo>
                <a:cubicBezTo>
                  <a:pt x="46578" y="0"/>
                  <a:pt x="21728" y="6589"/>
                  <a:pt x="0" y="18261"/>
                </a:cubicBezTo>
                <a:lnTo>
                  <a:pt x="0" y="209421"/>
                </a:lnTo>
                <a:lnTo>
                  <a:pt x="217797" y="209421"/>
                </a:lnTo>
                <a:cubicBezTo>
                  <a:pt x="224236" y="192430"/>
                  <a:pt x="227724" y="174018"/>
                  <a:pt x="227724" y="154788"/>
                </a:cubicBezTo>
                <a:cubicBezTo>
                  <a:pt x="227724" y="69276"/>
                  <a:pt x="158449" y="0"/>
                  <a:pt x="7295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15"/>
          <p:cNvSpPr/>
          <p:nvPr/>
        </p:nvSpPr>
        <p:spPr>
          <a:xfrm rot="10800000" flipH="1">
            <a:off x="-138200" y="-97249"/>
            <a:ext cx="1364073" cy="1254432"/>
          </a:xfrm>
          <a:custGeom>
            <a:avLst/>
            <a:gdLst/>
            <a:ahLst/>
            <a:cxnLst/>
            <a:rect l="l" t="t" r="r" b="b"/>
            <a:pathLst>
              <a:path w="227725" h="209421" extrusionOk="0">
                <a:moveTo>
                  <a:pt x="72958" y="0"/>
                </a:moveTo>
                <a:cubicBezTo>
                  <a:pt x="46578" y="0"/>
                  <a:pt x="21728" y="6589"/>
                  <a:pt x="0" y="18261"/>
                </a:cubicBezTo>
                <a:lnTo>
                  <a:pt x="0" y="209421"/>
                </a:lnTo>
                <a:lnTo>
                  <a:pt x="217797" y="209421"/>
                </a:lnTo>
                <a:cubicBezTo>
                  <a:pt x="224236" y="192430"/>
                  <a:pt x="227724" y="174018"/>
                  <a:pt x="227724" y="154788"/>
                </a:cubicBezTo>
                <a:cubicBezTo>
                  <a:pt x="227724" y="69276"/>
                  <a:pt x="158449" y="0"/>
                  <a:pt x="7295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15"/>
          <p:cNvSpPr txBox="1">
            <a:spLocks noGrp="1"/>
          </p:cNvSpPr>
          <p:nvPr>
            <p:ph type="title"/>
          </p:nvPr>
        </p:nvSpPr>
        <p:spPr>
          <a:xfrm>
            <a:off x="877525" y="420700"/>
            <a:ext cx="7368900" cy="496200"/>
          </a:xfrm>
          <a:prstGeom prst="rect">
            <a:avLst/>
          </a:prstGeom>
        </p:spPr>
        <p:txBody>
          <a:bodyPr spcFirstLastPara="1" wrap="square" lIns="91425" tIns="91425" rIns="91425" bIns="91425" anchor="t" anchorCtr="0">
            <a:noAutofit/>
          </a:bodyPr>
          <a:lstStyle>
            <a:lvl1pPr lvl="0" rtl="0">
              <a:spcBef>
                <a:spcPts val="0"/>
              </a:spcBef>
              <a:spcAft>
                <a:spcPts val="0"/>
              </a:spcAft>
              <a:buSzPts val="2700"/>
              <a:buNone/>
              <a:defRPr sz="3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12" name="Google Shape;412;p15"/>
          <p:cNvSpPr txBox="1">
            <a:spLocks noGrp="1"/>
          </p:cNvSpPr>
          <p:nvPr>
            <p:ph type="subTitle" idx="1"/>
          </p:nvPr>
        </p:nvSpPr>
        <p:spPr>
          <a:xfrm>
            <a:off x="761700" y="1621300"/>
            <a:ext cx="2010000" cy="7512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accent3"/>
              </a:buClr>
              <a:buSzPts val="1400"/>
              <a:buChar char="●"/>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
        <p:nvSpPr>
          <p:cNvPr id="413" name="Google Shape;413;p15"/>
          <p:cNvSpPr txBox="1">
            <a:spLocks noGrp="1"/>
          </p:cNvSpPr>
          <p:nvPr>
            <p:ph type="subTitle" idx="2"/>
          </p:nvPr>
        </p:nvSpPr>
        <p:spPr>
          <a:xfrm>
            <a:off x="761700" y="1221275"/>
            <a:ext cx="2010000" cy="399900"/>
          </a:xfrm>
          <a:prstGeom prst="rect">
            <a:avLst/>
          </a:prstGeom>
        </p:spPr>
        <p:txBody>
          <a:bodyPr spcFirstLastPara="1" wrap="square" lIns="91425" tIns="91425" rIns="91425" bIns="91425" anchor="t" anchorCtr="0">
            <a:noAutofit/>
          </a:bodyPr>
          <a:lstStyle>
            <a:lvl1pPr lvl="0" algn="r" rtl="0">
              <a:spcBef>
                <a:spcPts val="0"/>
              </a:spcBef>
              <a:spcAft>
                <a:spcPts val="0"/>
              </a:spcAft>
              <a:buSzPts val="2000"/>
              <a:buFont typeface="Luckiest Guy"/>
              <a:buNone/>
              <a:defRPr sz="2000">
                <a:solidFill>
                  <a:schemeClr val="dk1"/>
                </a:solidFill>
                <a:latin typeface="Luckiest Guy"/>
                <a:ea typeface="Luckiest Guy"/>
                <a:cs typeface="Luckiest Guy"/>
                <a:sym typeface="Luckiest Guy"/>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14" name="Google Shape;414;p15"/>
          <p:cNvSpPr txBox="1">
            <a:spLocks noGrp="1"/>
          </p:cNvSpPr>
          <p:nvPr>
            <p:ph type="subTitle" idx="3"/>
          </p:nvPr>
        </p:nvSpPr>
        <p:spPr>
          <a:xfrm>
            <a:off x="783281" y="3924000"/>
            <a:ext cx="2010000" cy="7512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accent3"/>
              </a:buClr>
              <a:buSzPts val="1400"/>
              <a:buChar char="●"/>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
        <p:nvSpPr>
          <p:cNvPr id="415" name="Google Shape;415;p15"/>
          <p:cNvSpPr txBox="1">
            <a:spLocks noGrp="1"/>
          </p:cNvSpPr>
          <p:nvPr>
            <p:ph type="subTitle" idx="4"/>
          </p:nvPr>
        </p:nvSpPr>
        <p:spPr>
          <a:xfrm>
            <a:off x="783288" y="3523975"/>
            <a:ext cx="2010000" cy="399900"/>
          </a:xfrm>
          <a:prstGeom prst="rect">
            <a:avLst/>
          </a:prstGeom>
        </p:spPr>
        <p:txBody>
          <a:bodyPr spcFirstLastPara="1" wrap="square" lIns="91425" tIns="91425" rIns="91425" bIns="91425" anchor="t" anchorCtr="0">
            <a:noAutofit/>
          </a:bodyPr>
          <a:lstStyle>
            <a:lvl1pPr lvl="0" algn="r" rtl="0">
              <a:spcBef>
                <a:spcPts val="0"/>
              </a:spcBef>
              <a:spcAft>
                <a:spcPts val="0"/>
              </a:spcAft>
              <a:buSzPts val="2000"/>
              <a:buFont typeface="Luckiest Guy"/>
              <a:buNone/>
              <a:defRPr sz="2000">
                <a:solidFill>
                  <a:schemeClr val="dk1"/>
                </a:solidFill>
                <a:latin typeface="Luckiest Guy"/>
                <a:ea typeface="Luckiest Guy"/>
                <a:cs typeface="Luckiest Guy"/>
                <a:sym typeface="Luckiest Guy"/>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16" name="Google Shape;416;p15"/>
          <p:cNvSpPr txBox="1">
            <a:spLocks noGrp="1"/>
          </p:cNvSpPr>
          <p:nvPr>
            <p:ph type="subTitle" idx="5"/>
          </p:nvPr>
        </p:nvSpPr>
        <p:spPr>
          <a:xfrm>
            <a:off x="6357450" y="1621300"/>
            <a:ext cx="2010000" cy="7512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3"/>
              </a:buClr>
              <a:buSzPts val="1400"/>
              <a:buChar char="●"/>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
        <p:nvSpPr>
          <p:cNvPr id="417" name="Google Shape;417;p15"/>
          <p:cNvSpPr txBox="1">
            <a:spLocks noGrp="1"/>
          </p:cNvSpPr>
          <p:nvPr>
            <p:ph type="subTitle" idx="6"/>
          </p:nvPr>
        </p:nvSpPr>
        <p:spPr>
          <a:xfrm>
            <a:off x="6357450" y="1221275"/>
            <a:ext cx="2010000" cy="3999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Luckiest Guy"/>
              <a:buNone/>
              <a:defRPr sz="2000">
                <a:solidFill>
                  <a:schemeClr val="dk1"/>
                </a:solidFill>
                <a:latin typeface="Luckiest Guy"/>
                <a:ea typeface="Luckiest Guy"/>
                <a:cs typeface="Luckiest Guy"/>
                <a:sym typeface="Luckiest Guy"/>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18" name="Google Shape;418;p15"/>
          <p:cNvSpPr txBox="1">
            <a:spLocks noGrp="1"/>
          </p:cNvSpPr>
          <p:nvPr>
            <p:ph type="subTitle" idx="7"/>
          </p:nvPr>
        </p:nvSpPr>
        <p:spPr>
          <a:xfrm>
            <a:off x="761700" y="2772650"/>
            <a:ext cx="2010000" cy="7512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accent3"/>
              </a:buClr>
              <a:buSzPts val="1400"/>
              <a:buChar char="●"/>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
        <p:nvSpPr>
          <p:cNvPr id="419" name="Google Shape;419;p15"/>
          <p:cNvSpPr txBox="1">
            <a:spLocks noGrp="1"/>
          </p:cNvSpPr>
          <p:nvPr>
            <p:ph type="subTitle" idx="8"/>
          </p:nvPr>
        </p:nvSpPr>
        <p:spPr>
          <a:xfrm>
            <a:off x="761700" y="2372625"/>
            <a:ext cx="2010000" cy="399900"/>
          </a:xfrm>
          <a:prstGeom prst="rect">
            <a:avLst/>
          </a:prstGeom>
        </p:spPr>
        <p:txBody>
          <a:bodyPr spcFirstLastPara="1" wrap="square" lIns="91425" tIns="91425" rIns="91425" bIns="91425" anchor="t" anchorCtr="0">
            <a:noAutofit/>
          </a:bodyPr>
          <a:lstStyle>
            <a:lvl1pPr lvl="0" algn="r" rtl="0">
              <a:spcBef>
                <a:spcPts val="0"/>
              </a:spcBef>
              <a:spcAft>
                <a:spcPts val="0"/>
              </a:spcAft>
              <a:buSzPts val="2000"/>
              <a:buFont typeface="Luckiest Guy"/>
              <a:buNone/>
              <a:defRPr sz="2000">
                <a:solidFill>
                  <a:schemeClr val="dk1"/>
                </a:solidFill>
                <a:latin typeface="Luckiest Guy"/>
                <a:ea typeface="Luckiest Guy"/>
                <a:cs typeface="Luckiest Guy"/>
                <a:sym typeface="Luckiest Guy"/>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20" name="Google Shape;420;p15"/>
          <p:cNvSpPr txBox="1">
            <a:spLocks noGrp="1"/>
          </p:cNvSpPr>
          <p:nvPr>
            <p:ph type="subTitle" idx="9"/>
          </p:nvPr>
        </p:nvSpPr>
        <p:spPr>
          <a:xfrm>
            <a:off x="6357450" y="3924000"/>
            <a:ext cx="2010000" cy="7512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3"/>
              </a:buClr>
              <a:buSzPts val="1400"/>
              <a:buChar char="●"/>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
        <p:nvSpPr>
          <p:cNvPr id="421" name="Google Shape;421;p15"/>
          <p:cNvSpPr txBox="1">
            <a:spLocks noGrp="1"/>
          </p:cNvSpPr>
          <p:nvPr>
            <p:ph type="subTitle" idx="13"/>
          </p:nvPr>
        </p:nvSpPr>
        <p:spPr>
          <a:xfrm>
            <a:off x="6357450" y="3523975"/>
            <a:ext cx="2010000" cy="3999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Luckiest Guy"/>
              <a:buNone/>
              <a:defRPr sz="2000">
                <a:solidFill>
                  <a:schemeClr val="dk1"/>
                </a:solidFill>
                <a:latin typeface="Luckiest Guy"/>
                <a:ea typeface="Luckiest Guy"/>
                <a:cs typeface="Luckiest Guy"/>
                <a:sym typeface="Luckiest Guy"/>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22" name="Google Shape;422;p15"/>
          <p:cNvSpPr txBox="1">
            <a:spLocks noGrp="1"/>
          </p:cNvSpPr>
          <p:nvPr>
            <p:ph type="subTitle" idx="14"/>
          </p:nvPr>
        </p:nvSpPr>
        <p:spPr>
          <a:xfrm>
            <a:off x="6357450" y="2772650"/>
            <a:ext cx="2010000" cy="7512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3"/>
              </a:buClr>
              <a:buSzPts val="1400"/>
              <a:buChar char="●"/>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
        <p:nvSpPr>
          <p:cNvPr id="423" name="Google Shape;423;p15"/>
          <p:cNvSpPr txBox="1">
            <a:spLocks noGrp="1"/>
          </p:cNvSpPr>
          <p:nvPr>
            <p:ph type="subTitle" idx="15"/>
          </p:nvPr>
        </p:nvSpPr>
        <p:spPr>
          <a:xfrm>
            <a:off x="6357450" y="2372625"/>
            <a:ext cx="2010000" cy="3999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Luckiest Guy"/>
              <a:buNone/>
              <a:defRPr sz="2000">
                <a:solidFill>
                  <a:schemeClr val="dk1"/>
                </a:solidFill>
                <a:latin typeface="Luckiest Guy"/>
                <a:ea typeface="Luckiest Guy"/>
                <a:cs typeface="Luckiest Guy"/>
                <a:sym typeface="Luckiest Guy"/>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grpSp>
        <p:nvGrpSpPr>
          <p:cNvPr id="424" name="Google Shape;424;p15"/>
          <p:cNvGrpSpPr/>
          <p:nvPr/>
        </p:nvGrpSpPr>
        <p:grpSpPr>
          <a:xfrm rot="5400000">
            <a:off x="7160726" y="128381"/>
            <a:ext cx="1990697" cy="1849834"/>
            <a:chOff x="817100" y="238125"/>
            <a:chExt cx="5912375" cy="5495644"/>
          </a:xfrm>
        </p:grpSpPr>
        <p:sp>
          <p:nvSpPr>
            <p:cNvPr id="425" name="Google Shape;425;p15"/>
            <p:cNvSpPr/>
            <p:nvPr/>
          </p:nvSpPr>
          <p:spPr>
            <a:xfrm>
              <a:off x="817100" y="1539650"/>
              <a:ext cx="758050" cy="532775"/>
            </a:xfrm>
            <a:custGeom>
              <a:avLst/>
              <a:gdLst/>
              <a:ahLst/>
              <a:cxnLst/>
              <a:rect l="l" t="t" r="r" b="b"/>
              <a:pathLst>
                <a:path w="30322" h="21311" extrusionOk="0">
                  <a:moveTo>
                    <a:pt x="15332" y="0"/>
                  </a:moveTo>
                  <a:lnTo>
                    <a:pt x="15332" y="0"/>
                  </a:lnTo>
                  <a:cubicBezTo>
                    <a:pt x="718" y="718"/>
                    <a:pt x="1" y="20420"/>
                    <a:pt x="15854" y="21268"/>
                  </a:cubicBezTo>
                  <a:cubicBezTo>
                    <a:pt x="16220" y="21296"/>
                    <a:pt x="16576" y="21310"/>
                    <a:pt x="16923" y="21310"/>
                  </a:cubicBezTo>
                  <a:cubicBezTo>
                    <a:pt x="30321" y="21310"/>
                    <a:pt x="29831" y="954"/>
                    <a:pt x="153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15"/>
            <p:cNvSpPr/>
            <p:nvPr/>
          </p:nvSpPr>
          <p:spPr>
            <a:xfrm>
              <a:off x="850450" y="328075"/>
              <a:ext cx="608275" cy="468700"/>
            </a:xfrm>
            <a:custGeom>
              <a:avLst/>
              <a:gdLst/>
              <a:ahLst/>
              <a:cxnLst/>
              <a:rect l="l" t="t" r="r" b="b"/>
              <a:pathLst>
                <a:path w="24331" h="18748" extrusionOk="0">
                  <a:moveTo>
                    <a:pt x="12275" y="1"/>
                  </a:moveTo>
                  <a:cubicBezTo>
                    <a:pt x="269" y="1"/>
                    <a:pt x="1" y="17063"/>
                    <a:pt x="10997" y="18453"/>
                  </a:cubicBezTo>
                  <a:cubicBezTo>
                    <a:pt x="11906" y="18654"/>
                    <a:pt x="12756" y="18747"/>
                    <a:pt x="13547" y="18747"/>
                  </a:cubicBezTo>
                  <a:cubicBezTo>
                    <a:pt x="24330" y="18747"/>
                    <a:pt x="24113" y="1332"/>
                    <a:pt x="13476" y="55"/>
                  </a:cubicBezTo>
                  <a:cubicBezTo>
                    <a:pt x="13063" y="19"/>
                    <a:pt x="12663" y="1"/>
                    <a:pt x="122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15"/>
            <p:cNvSpPr/>
            <p:nvPr/>
          </p:nvSpPr>
          <p:spPr>
            <a:xfrm>
              <a:off x="2174725" y="853300"/>
              <a:ext cx="376150" cy="246000"/>
            </a:xfrm>
            <a:custGeom>
              <a:avLst/>
              <a:gdLst/>
              <a:ahLst/>
              <a:cxnLst/>
              <a:rect l="l" t="t" r="r" b="b"/>
              <a:pathLst>
                <a:path w="15046" h="9840" extrusionOk="0">
                  <a:moveTo>
                    <a:pt x="6326" y="1"/>
                  </a:moveTo>
                  <a:cubicBezTo>
                    <a:pt x="140" y="1"/>
                    <a:pt x="0" y="9262"/>
                    <a:pt x="7217" y="9840"/>
                  </a:cubicBezTo>
                  <a:cubicBezTo>
                    <a:pt x="12697" y="9709"/>
                    <a:pt x="15045" y="2533"/>
                    <a:pt x="9043" y="510"/>
                  </a:cubicBezTo>
                  <a:cubicBezTo>
                    <a:pt x="8037" y="157"/>
                    <a:pt x="7130" y="1"/>
                    <a:pt x="632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15"/>
            <p:cNvSpPr/>
            <p:nvPr/>
          </p:nvSpPr>
          <p:spPr>
            <a:xfrm>
              <a:off x="1033025" y="3441700"/>
              <a:ext cx="376150" cy="246000"/>
            </a:xfrm>
            <a:custGeom>
              <a:avLst/>
              <a:gdLst/>
              <a:ahLst/>
              <a:cxnLst/>
              <a:rect l="l" t="t" r="r" b="b"/>
              <a:pathLst>
                <a:path w="15046" h="9840" extrusionOk="0">
                  <a:moveTo>
                    <a:pt x="6371" y="0"/>
                  </a:moveTo>
                  <a:cubicBezTo>
                    <a:pt x="141" y="0"/>
                    <a:pt x="1" y="9262"/>
                    <a:pt x="7217" y="9839"/>
                  </a:cubicBezTo>
                  <a:cubicBezTo>
                    <a:pt x="12697" y="9774"/>
                    <a:pt x="15046" y="2597"/>
                    <a:pt x="9109" y="510"/>
                  </a:cubicBezTo>
                  <a:cubicBezTo>
                    <a:pt x="8095" y="157"/>
                    <a:pt x="7181" y="0"/>
                    <a:pt x="63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15"/>
            <p:cNvSpPr/>
            <p:nvPr/>
          </p:nvSpPr>
          <p:spPr>
            <a:xfrm>
              <a:off x="4663000" y="486950"/>
              <a:ext cx="487675" cy="318775"/>
            </a:xfrm>
            <a:custGeom>
              <a:avLst/>
              <a:gdLst/>
              <a:ahLst/>
              <a:cxnLst/>
              <a:rect l="l" t="t" r="r" b="b"/>
              <a:pathLst>
                <a:path w="19507" h="12751" extrusionOk="0">
                  <a:moveTo>
                    <a:pt x="8173" y="0"/>
                  </a:moveTo>
                  <a:cubicBezTo>
                    <a:pt x="178" y="0"/>
                    <a:pt x="0" y="12001"/>
                    <a:pt x="9394" y="12750"/>
                  </a:cubicBezTo>
                  <a:cubicBezTo>
                    <a:pt x="16440" y="12620"/>
                    <a:pt x="19507" y="3356"/>
                    <a:pt x="11743" y="681"/>
                  </a:cubicBezTo>
                  <a:cubicBezTo>
                    <a:pt x="10419" y="209"/>
                    <a:pt x="9228" y="0"/>
                    <a:pt x="817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15"/>
            <p:cNvSpPr/>
            <p:nvPr/>
          </p:nvSpPr>
          <p:spPr>
            <a:xfrm>
              <a:off x="3354863" y="1513154"/>
              <a:ext cx="443723" cy="288929"/>
            </a:xfrm>
            <a:custGeom>
              <a:avLst/>
              <a:gdLst/>
              <a:ahLst/>
              <a:cxnLst/>
              <a:rect l="l" t="t" r="r" b="b"/>
              <a:pathLst>
                <a:path w="25671" h="16718" extrusionOk="0">
                  <a:moveTo>
                    <a:pt x="10910" y="1"/>
                  </a:moveTo>
                  <a:cubicBezTo>
                    <a:pt x="272" y="1"/>
                    <a:pt x="1" y="15851"/>
                    <a:pt x="12362" y="16718"/>
                  </a:cubicBezTo>
                  <a:cubicBezTo>
                    <a:pt x="21626" y="16522"/>
                    <a:pt x="25671" y="4388"/>
                    <a:pt x="15559" y="865"/>
                  </a:cubicBezTo>
                  <a:cubicBezTo>
                    <a:pt x="13839" y="266"/>
                    <a:pt x="12288" y="1"/>
                    <a:pt x="109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15"/>
            <p:cNvSpPr/>
            <p:nvPr/>
          </p:nvSpPr>
          <p:spPr>
            <a:xfrm>
              <a:off x="1340210" y="5578819"/>
              <a:ext cx="234925" cy="154950"/>
            </a:xfrm>
            <a:custGeom>
              <a:avLst/>
              <a:gdLst/>
              <a:ahLst/>
              <a:cxnLst/>
              <a:rect l="l" t="t" r="r" b="b"/>
              <a:pathLst>
                <a:path w="9397" h="6198" extrusionOk="0">
                  <a:moveTo>
                    <a:pt x="3956" y="1"/>
                  </a:moveTo>
                  <a:cubicBezTo>
                    <a:pt x="44" y="1"/>
                    <a:pt x="0" y="5909"/>
                    <a:pt x="4503" y="6198"/>
                  </a:cubicBezTo>
                  <a:cubicBezTo>
                    <a:pt x="7961" y="6132"/>
                    <a:pt x="9396" y="1631"/>
                    <a:pt x="5678" y="326"/>
                  </a:cubicBezTo>
                  <a:cubicBezTo>
                    <a:pt x="5039" y="101"/>
                    <a:pt x="4465" y="1"/>
                    <a:pt x="395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15"/>
            <p:cNvSpPr/>
            <p:nvPr/>
          </p:nvSpPr>
          <p:spPr>
            <a:xfrm>
              <a:off x="1887000" y="3775750"/>
              <a:ext cx="234925" cy="154950"/>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15"/>
            <p:cNvSpPr/>
            <p:nvPr/>
          </p:nvSpPr>
          <p:spPr>
            <a:xfrm>
              <a:off x="3354900" y="2919500"/>
              <a:ext cx="234925" cy="154925"/>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15"/>
            <p:cNvSpPr/>
            <p:nvPr/>
          </p:nvSpPr>
          <p:spPr>
            <a:xfrm>
              <a:off x="5547026" y="1644661"/>
              <a:ext cx="234925" cy="154925"/>
            </a:xfrm>
            <a:custGeom>
              <a:avLst/>
              <a:gdLst/>
              <a:ahLst/>
              <a:cxnLst/>
              <a:rect l="l" t="t" r="r" b="b"/>
              <a:pathLst>
                <a:path w="9397" h="6197" extrusionOk="0">
                  <a:moveTo>
                    <a:pt x="3957" y="0"/>
                  </a:moveTo>
                  <a:cubicBezTo>
                    <a:pt x="44" y="0"/>
                    <a:pt x="1" y="5908"/>
                    <a:pt x="4504" y="6197"/>
                  </a:cubicBezTo>
                  <a:cubicBezTo>
                    <a:pt x="7961" y="6132"/>
                    <a:pt x="9397" y="1630"/>
                    <a:pt x="5678" y="325"/>
                  </a:cubicBezTo>
                  <a:cubicBezTo>
                    <a:pt x="5040" y="100"/>
                    <a:pt x="4466" y="0"/>
                    <a:pt x="39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15"/>
            <p:cNvSpPr/>
            <p:nvPr/>
          </p:nvSpPr>
          <p:spPr>
            <a:xfrm>
              <a:off x="968925" y="5284425"/>
              <a:ext cx="236375" cy="154950"/>
            </a:xfrm>
            <a:custGeom>
              <a:avLst/>
              <a:gdLst/>
              <a:ahLst/>
              <a:cxnLst/>
              <a:rect l="l" t="t" r="r" b="b"/>
              <a:pathLst>
                <a:path w="9455" h="6198" extrusionOk="0">
                  <a:moveTo>
                    <a:pt x="3949" y="1"/>
                  </a:moveTo>
                  <a:cubicBezTo>
                    <a:pt x="38" y="1"/>
                    <a:pt x="1" y="5909"/>
                    <a:pt x="4562" y="6197"/>
                  </a:cubicBezTo>
                  <a:cubicBezTo>
                    <a:pt x="7954" y="6132"/>
                    <a:pt x="9455" y="1631"/>
                    <a:pt x="5671" y="326"/>
                  </a:cubicBezTo>
                  <a:cubicBezTo>
                    <a:pt x="5033" y="101"/>
                    <a:pt x="4458" y="1"/>
                    <a:pt x="39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15"/>
            <p:cNvSpPr/>
            <p:nvPr/>
          </p:nvSpPr>
          <p:spPr>
            <a:xfrm>
              <a:off x="1275375" y="4855475"/>
              <a:ext cx="234925" cy="154950"/>
            </a:xfrm>
            <a:custGeom>
              <a:avLst/>
              <a:gdLst/>
              <a:ahLst/>
              <a:cxnLst/>
              <a:rect l="l" t="t" r="r" b="b"/>
              <a:pathLst>
                <a:path w="9397" h="6198" extrusionOk="0">
                  <a:moveTo>
                    <a:pt x="3956" y="1"/>
                  </a:moveTo>
                  <a:cubicBezTo>
                    <a:pt x="44" y="1"/>
                    <a:pt x="1" y="5909"/>
                    <a:pt x="4504" y="6197"/>
                  </a:cubicBezTo>
                  <a:cubicBezTo>
                    <a:pt x="7961" y="6132"/>
                    <a:pt x="9397" y="1631"/>
                    <a:pt x="5678" y="326"/>
                  </a:cubicBezTo>
                  <a:cubicBezTo>
                    <a:pt x="5040" y="101"/>
                    <a:pt x="4465" y="1"/>
                    <a:pt x="395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15"/>
            <p:cNvSpPr/>
            <p:nvPr/>
          </p:nvSpPr>
          <p:spPr>
            <a:xfrm>
              <a:off x="5881964" y="1247683"/>
              <a:ext cx="234925" cy="154925"/>
            </a:xfrm>
            <a:custGeom>
              <a:avLst/>
              <a:gdLst/>
              <a:ahLst/>
              <a:cxnLst/>
              <a:rect l="l" t="t" r="r" b="b"/>
              <a:pathLst>
                <a:path w="9397" h="6197" extrusionOk="0">
                  <a:moveTo>
                    <a:pt x="3957" y="0"/>
                  </a:moveTo>
                  <a:cubicBezTo>
                    <a:pt x="45" y="0"/>
                    <a:pt x="1" y="5908"/>
                    <a:pt x="4504" y="6197"/>
                  </a:cubicBezTo>
                  <a:cubicBezTo>
                    <a:pt x="7962" y="6132"/>
                    <a:pt x="9397" y="1630"/>
                    <a:pt x="5678" y="325"/>
                  </a:cubicBezTo>
                  <a:cubicBezTo>
                    <a:pt x="5040" y="100"/>
                    <a:pt x="4466" y="0"/>
                    <a:pt x="39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15"/>
            <p:cNvSpPr/>
            <p:nvPr/>
          </p:nvSpPr>
          <p:spPr>
            <a:xfrm>
              <a:off x="5312075" y="1247725"/>
              <a:ext cx="234925" cy="154950"/>
            </a:xfrm>
            <a:custGeom>
              <a:avLst/>
              <a:gdLst/>
              <a:ahLst/>
              <a:cxnLst/>
              <a:rect l="l" t="t" r="r" b="b"/>
              <a:pathLst>
                <a:path w="9397" h="6198" extrusionOk="0">
                  <a:moveTo>
                    <a:pt x="3957" y="0"/>
                  </a:moveTo>
                  <a:cubicBezTo>
                    <a:pt x="44" y="0"/>
                    <a:pt x="1" y="5909"/>
                    <a:pt x="4504" y="6197"/>
                  </a:cubicBezTo>
                  <a:cubicBezTo>
                    <a:pt x="7962" y="6132"/>
                    <a:pt x="9397" y="1630"/>
                    <a:pt x="5678" y="326"/>
                  </a:cubicBezTo>
                  <a:cubicBezTo>
                    <a:pt x="5040" y="100"/>
                    <a:pt x="4466" y="0"/>
                    <a:pt x="39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15"/>
            <p:cNvSpPr/>
            <p:nvPr/>
          </p:nvSpPr>
          <p:spPr>
            <a:xfrm>
              <a:off x="6494550" y="492575"/>
              <a:ext cx="234925" cy="154950"/>
            </a:xfrm>
            <a:custGeom>
              <a:avLst/>
              <a:gdLst/>
              <a:ahLst/>
              <a:cxnLst/>
              <a:rect l="l" t="t" r="r" b="b"/>
              <a:pathLst>
                <a:path w="9397" h="6198" extrusionOk="0">
                  <a:moveTo>
                    <a:pt x="3956" y="0"/>
                  </a:moveTo>
                  <a:cubicBezTo>
                    <a:pt x="44" y="0"/>
                    <a:pt x="1" y="5909"/>
                    <a:pt x="4504" y="6197"/>
                  </a:cubicBezTo>
                  <a:cubicBezTo>
                    <a:pt x="7961" y="6132"/>
                    <a:pt x="9397" y="1630"/>
                    <a:pt x="5678" y="326"/>
                  </a:cubicBezTo>
                  <a:cubicBezTo>
                    <a:pt x="5040" y="100"/>
                    <a:pt x="4465" y="0"/>
                    <a:pt x="395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15"/>
            <p:cNvSpPr/>
            <p:nvPr/>
          </p:nvSpPr>
          <p:spPr>
            <a:xfrm>
              <a:off x="1826719" y="2254021"/>
              <a:ext cx="641821" cy="673066"/>
            </a:xfrm>
            <a:custGeom>
              <a:avLst/>
              <a:gdLst/>
              <a:ahLst/>
              <a:cxnLst/>
              <a:rect l="l" t="t" r="r" b="b"/>
              <a:pathLst>
                <a:path w="34839" h="36535" extrusionOk="0">
                  <a:moveTo>
                    <a:pt x="14875" y="0"/>
                  </a:moveTo>
                  <a:lnTo>
                    <a:pt x="13048" y="13831"/>
                  </a:lnTo>
                  <a:lnTo>
                    <a:pt x="0" y="16636"/>
                  </a:lnTo>
                  <a:lnTo>
                    <a:pt x="12004" y="21529"/>
                  </a:lnTo>
                  <a:lnTo>
                    <a:pt x="9982" y="36535"/>
                  </a:lnTo>
                  <a:lnTo>
                    <a:pt x="20485" y="25052"/>
                  </a:lnTo>
                  <a:lnTo>
                    <a:pt x="34838" y="30924"/>
                  </a:lnTo>
                  <a:lnTo>
                    <a:pt x="34838" y="30924"/>
                  </a:lnTo>
                  <a:lnTo>
                    <a:pt x="26618" y="18202"/>
                  </a:lnTo>
                  <a:lnTo>
                    <a:pt x="34838" y="9134"/>
                  </a:lnTo>
                  <a:lnTo>
                    <a:pt x="22442" y="11743"/>
                  </a:lnTo>
                  <a:lnTo>
                    <a:pt x="1487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15"/>
            <p:cNvSpPr/>
            <p:nvPr/>
          </p:nvSpPr>
          <p:spPr>
            <a:xfrm>
              <a:off x="3245650" y="238125"/>
              <a:ext cx="611650" cy="654050"/>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2" name="Google Shape;442;p15"/>
          <p:cNvGrpSpPr/>
          <p:nvPr/>
        </p:nvGrpSpPr>
        <p:grpSpPr>
          <a:xfrm rot="10800000" flipH="1">
            <a:off x="67776" y="3237581"/>
            <a:ext cx="1990697" cy="1849834"/>
            <a:chOff x="817100" y="238125"/>
            <a:chExt cx="5912375" cy="5495644"/>
          </a:xfrm>
        </p:grpSpPr>
        <p:sp>
          <p:nvSpPr>
            <p:cNvPr id="443" name="Google Shape;443;p15"/>
            <p:cNvSpPr/>
            <p:nvPr/>
          </p:nvSpPr>
          <p:spPr>
            <a:xfrm>
              <a:off x="817100" y="1539650"/>
              <a:ext cx="758050" cy="532775"/>
            </a:xfrm>
            <a:custGeom>
              <a:avLst/>
              <a:gdLst/>
              <a:ahLst/>
              <a:cxnLst/>
              <a:rect l="l" t="t" r="r" b="b"/>
              <a:pathLst>
                <a:path w="30322" h="21311" extrusionOk="0">
                  <a:moveTo>
                    <a:pt x="15332" y="0"/>
                  </a:moveTo>
                  <a:lnTo>
                    <a:pt x="15332" y="0"/>
                  </a:lnTo>
                  <a:cubicBezTo>
                    <a:pt x="718" y="718"/>
                    <a:pt x="1" y="20420"/>
                    <a:pt x="15854" y="21268"/>
                  </a:cubicBezTo>
                  <a:cubicBezTo>
                    <a:pt x="16220" y="21296"/>
                    <a:pt x="16576" y="21310"/>
                    <a:pt x="16923" y="21310"/>
                  </a:cubicBezTo>
                  <a:cubicBezTo>
                    <a:pt x="30321" y="21310"/>
                    <a:pt x="29831" y="954"/>
                    <a:pt x="153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15"/>
            <p:cNvSpPr/>
            <p:nvPr/>
          </p:nvSpPr>
          <p:spPr>
            <a:xfrm>
              <a:off x="850450" y="328075"/>
              <a:ext cx="608275" cy="468700"/>
            </a:xfrm>
            <a:custGeom>
              <a:avLst/>
              <a:gdLst/>
              <a:ahLst/>
              <a:cxnLst/>
              <a:rect l="l" t="t" r="r" b="b"/>
              <a:pathLst>
                <a:path w="24331" h="18748" extrusionOk="0">
                  <a:moveTo>
                    <a:pt x="12275" y="1"/>
                  </a:moveTo>
                  <a:cubicBezTo>
                    <a:pt x="269" y="1"/>
                    <a:pt x="1" y="17063"/>
                    <a:pt x="10997" y="18453"/>
                  </a:cubicBezTo>
                  <a:cubicBezTo>
                    <a:pt x="11906" y="18654"/>
                    <a:pt x="12756" y="18747"/>
                    <a:pt x="13547" y="18747"/>
                  </a:cubicBezTo>
                  <a:cubicBezTo>
                    <a:pt x="24330" y="18747"/>
                    <a:pt x="24113" y="1332"/>
                    <a:pt x="13476" y="55"/>
                  </a:cubicBezTo>
                  <a:cubicBezTo>
                    <a:pt x="13063" y="19"/>
                    <a:pt x="12663" y="1"/>
                    <a:pt x="122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15"/>
            <p:cNvSpPr/>
            <p:nvPr/>
          </p:nvSpPr>
          <p:spPr>
            <a:xfrm>
              <a:off x="2174725" y="853300"/>
              <a:ext cx="376150" cy="246000"/>
            </a:xfrm>
            <a:custGeom>
              <a:avLst/>
              <a:gdLst/>
              <a:ahLst/>
              <a:cxnLst/>
              <a:rect l="l" t="t" r="r" b="b"/>
              <a:pathLst>
                <a:path w="15046" h="9840" extrusionOk="0">
                  <a:moveTo>
                    <a:pt x="6326" y="1"/>
                  </a:moveTo>
                  <a:cubicBezTo>
                    <a:pt x="140" y="1"/>
                    <a:pt x="0" y="9262"/>
                    <a:pt x="7217" y="9840"/>
                  </a:cubicBezTo>
                  <a:cubicBezTo>
                    <a:pt x="12697" y="9709"/>
                    <a:pt x="15045" y="2533"/>
                    <a:pt x="9043" y="510"/>
                  </a:cubicBezTo>
                  <a:cubicBezTo>
                    <a:pt x="8037" y="157"/>
                    <a:pt x="7130" y="1"/>
                    <a:pt x="632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15"/>
            <p:cNvSpPr/>
            <p:nvPr/>
          </p:nvSpPr>
          <p:spPr>
            <a:xfrm>
              <a:off x="1033025" y="3441700"/>
              <a:ext cx="376150" cy="246000"/>
            </a:xfrm>
            <a:custGeom>
              <a:avLst/>
              <a:gdLst/>
              <a:ahLst/>
              <a:cxnLst/>
              <a:rect l="l" t="t" r="r" b="b"/>
              <a:pathLst>
                <a:path w="15046" h="9840" extrusionOk="0">
                  <a:moveTo>
                    <a:pt x="6371" y="0"/>
                  </a:moveTo>
                  <a:cubicBezTo>
                    <a:pt x="141" y="0"/>
                    <a:pt x="1" y="9262"/>
                    <a:pt x="7217" y="9839"/>
                  </a:cubicBezTo>
                  <a:cubicBezTo>
                    <a:pt x="12697" y="9774"/>
                    <a:pt x="15046" y="2597"/>
                    <a:pt x="9109" y="510"/>
                  </a:cubicBezTo>
                  <a:cubicBezTo>
                    <a:pt x="8095" y="157"/>
                    <a:pt x="7181" y="0"/>
                    <a:pt x="63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15"/>
            <p:cNvSpPr/>
            <p:nvPr/>
          </p:nvSpPr>
          <p:spPr>
            <a:xfrm>
              <a:off x="4663000" y="486950"/>
              <a:ext cx="487675" cy="318775"/>
            </a:xfrm>
            <a:custGeom>
              <a:avLst/>
              <a:gdLst/>
              <a:ahLst/>
              <a:cxnLst/>
              <a:rect l="l" t="t" r="r" b="b"/>
              <a:pathLst>
                <a:path w="19507" h="12751" extrusionOk="0">
                  <a:moveTo>
                    <a:pt x="8173" y="0"/>
                  </a:moveTo>
                  <a:cubicBezTo>
                    <a:pt x="178" y="0"/>
                    <a:pt x="0" y="12001"/>
                    <a:pt x="9394" y="12750"/>
                  </a:cubicBezTo>
                  <a:cubicBezTo>
                    <a:pt x="16440" y="12620"/>
                    <a:pt x="19507" y="3356"/>
                    <a:pt x="11743" y="681"/>
                  </a:cubicBezTo>
                  <a:cubicBezTo>
                    <a:pt x="10419" y="209"/>
                    <a:pt x="9228" y="0"/>
                    <a:pt x="817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15"/>
            <p:cNvSpPr/>
            <p:nvPr/>
          </p:nvSpPr>
          <p:spPr>
            <a:xfrm>
              <a:off x="3354863" y="1513154"/>
              <a:ext cx="443723" cy="288929"/>
            </a:xfrm>
            <a:custGeom>
              <a:avLst/>
              <a:gdLst/>
              <a:ahLst/>
              <a:cxnLst/>
              <a:rect l="l" t="t" r="r" b="b"/>
              <a:pathLst>
                <a:path w="25671" h="16718" extrusionOk="0">
                  <a:moveTo>
                    <a:pt x="10910" y="1"/>
                  </a:moveTo>
                  <a:cubicBezTo>
                    <a:pt x="272" y="1"/>
                    <a:pt x="1" y="15851"/>
                    <a:pt x="12362" y="16718"/>
                  </a:cubicBezTo>
                  <a:cubicBezTo>
                    <a:pt x="21626" y="16522"/>
                    <a:pt x="25671" y="4388"/>
                    <a:pt x="15559" y="865"/>
                  </a:cubicBezTo>
                  <a:cubicBezTo>
                    <a:pt x="13839" y="266"/>
                    <a:pt x="12288" y="1"/>
                    <a:pt x="109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15"/>
            <p:cNvSpPr/>
            <p:nvPr/>
          </p:nvSpPr>
          <p:spPr>
            <a:xfrm>
              <a:off x="1340210" y="5578819"/>
              <a:ext cx="234925" cy="154950"/>
            </a:xfrm>
            <a:custGeom>
              <a:avLst/>
              <a:gdLst/>
              <a:ahLst/>
              <a:cxnLst/>
              <a:rect l="l" t="t" r="r" b="b"/>
              <a:pathLst>
                <a:path w="9397" h="6198" extrusionOk="0">
                  <a:moveTo>
                    <a:pt x="3956" y="1"/>
                  </a:moveTo>
                  <a:cubicBezTo>
                    <a:pt x="44" y="1"/>
                    <a:pt x="0" y="5909"/>
                    <a:pt x="4503" y="6198"/>
                  </a:cubicBezTo>
                  <a:cubicBezTo>
                    <a:pt x="7961" y="6132"/>
                    <a:pt x="9396" y="1631"/>
                    <a:pt x="5678" y="326"/>
                  </a:cubicBezTo>
                  <a:cubicBezTo>
                    <a:pt x="5039" y="101"/>
                    <a:pt x="4465" y="1"/>
                    <a:pt x="395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15"/>
            <p:cNvSpPr/>
            <p:nvPr/>
          </p:nvSpPr>
          <p:spPr>
            <a:xfrm>
              <a:off x="1887000" y="3775750"/>
              <a:ext cx="234925" cy="154950"/>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15"/>
            <p:cNvSpPr/>
            <p:nvPr/>
          </p:nvSpPr>
          <p:spPr>
            <a:xfrm>
              <a:off x="3354900" y="2919500"/>
              <a:ext cx="234925" cy="154925"/>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15"/>
            <p:cNvSpPr/>
            <p:nvPr/>
          </p:nvSpPr>
          <p:spPr>
            <a:xfrm>
              <a:off x="5547026" y="1644661"/>
              <a:ext cx="234925" cy="154925"/>
            </a:xfrm>
            <a:custGeom>
              <a:avLst/>
              <a:gdLst/>
              <a:ahLst/>
              <a:cxnLst/>
              <a:rect l="l" t="t" r="r" b="b"/>
              <a:pathLst>
                <a:path w="9397" h="6197" extrusionOk="0">
                  <a:moveTo>
                    <a:pt x="3957" y="0"/>
                  </a:moveTo>
                  <a:cubicBezTo>
                    <a:pt x="44" y="0"/>
                    <a:pt x="1" y="5908"/>
                    <a:pt x="4504" y="6197"/>
                  </a:cubicBezTo>
                  <a:cubicBezTo>
                    <a:pt x="7961" y="6132"/>
                    <a:pt x="9397" y="1630"/>
                    <a:pt x="5678" y="325"/>
                  </a:cubicBezTo>
                  <a:cubicBezTo>
                    <a:pt x="5040" y="100"/>
                    <a:pt x="4466" y="0"/>
                    <a:pt x="39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15"/>
            <p:cNvSpPr/>
            <p:nvPr/>
          </p:nvSpPr>
          <p:spPr>
            <a:xfrm>
              <a:off x="968925" y="5284425"/>
              <a:ext cx="236375" cy="154950"/>
            </a:xfrm>
            <a:custGeom>
              <a:avLst/>
              <a:gdLst/>
              <a:ahLst/>
              <a:cxnLst/>
              <a:rect l="l" t="t" r="r" b="b"/>
              <a:pathLst>
                <a:path w="9455" h="6198" extrusionOk="0">
                  <a:moveTo>
                    <a:pt x="3949" y="1"/>
                  </a:moveTo>
                  <a:cubicBezTo>
                    <a:pt x="38" y="1"/>
                    <a:pt x="1" y="5909"/>
                    <a:pt x="4562" y="6197"/>
                  </a:cubicBezTo>
                  <a:cubicBezTo>
                    <a:pt x="7954" y="6132"/>
                    <a:pt x="9455" y="1631"/>
                    <a:pt x="5671" y="326"/>
                  </a:cubicBezTo>
                  <a:cubicBezTo>
                    <a:pt x="5033" y="101"/>
                    <a:pt x="4458" y="1"/>
                    <a:pt x="39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15"/>
            <p:cNvSpPr/>
            <p:nvPr/>
          </p:nvSpPr>
          <p:spPr>
            <a:xfrm>
              <a:off x="1275375" y="4855475"/>
              <a:ext cx="234925" cy="154950"/>
            </a:xfrm>
            <a:custGeom>
              <a:avLst/>
              <a:gdLst/>
              <a:ahLst/>
              <a:cxnLst/>
              <a:rect l="l" t="t" r="r" b="b"/>
              <a:pathLst>
                <a:path w="9397" h="6198" extrusionOk="0">
                  <a:moveTo>
                    <a:pt x="3956" y="1"/>
                  </a:moveTo>
                  <a:cubicBezTo>
                    <a:pt x="44" y="1"/>
                    <a:pt x="1" y="5909"/>
                    <a:pt x="4504" y="6197"/>
                  </a:cubicBezTo>
                  <a:cubicBezTo>
                    <a:pt x="7961" y="6132"/>
                    <a:pt x="9397" y="1631"/>
                    <a:pt x="5678" y="326"/>
                  </a:cubicBezTo>
                  <a:cubicBezTo>
                    <a:pt x="5040" y="101"/>
                    <a:pt x="4465" y="1"/>
                    <a:pt x="395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15"/>
            <p:cNvSpPr/>
            <p:nvPr/>
          </p:nvSpPr>
          <p:spPr>
            <a:xfrm>
              <a:off x="5881964" y="1247683"/>
              <a:ext cx="234925" cy="154925"/>
            </a:xfrm>
            <a:custGeom>
              <a:avLst/>
              <a:gdLst/>
              <a:ahLst/>
              <a:cxnLst/>
              <a:rect l="l" t="t" r="r" b="b"/>
              <a:pathLst>
                <a:path w="9397" h="6197" extrusionOk="0">
                  <a:moveTo>
                    <a:pt x="3957" y="0"/>
                  </a:moveTo>
                  <a:cubicBezTo>
                    <a:pt x="45" y="0"/>
                    <a:pt x="1" y="5908"/>
                    <a:pt x="4504" y="6197"/>
                  </a:cubicBezTo>
                  <a:cubicBezTo>
                    <a:pt x="7962" y="6132"/>
                    <a:pt x="9397" y="1630"/>
                    <a:pt x="5678" y="325"/>
                  </a:cubicBezTo>
                  <a:cubicBezTo>
                    <a:pt x="5040" y="100"/>
                    <a:pt x="4466" y="0"/>
                    <a:pt x="39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15"/>
            <p:cNvSpPr/>
            <p:nvPr/>
          </p:nvSpPr>
          <p:spPr>
            <a:xfrm>
              <a:off x="5312075" y="1247725"/>
              <a:ext cx="234925" cy="154950"/>
            </a:xfrm>
            <a:custGeom>
              <a:avLst/>
              <a:gdLst/>
              <a:ahLst/>
              <a:cxnLst/>
              <a:rect l="l" t="t" r="r" b="b"/>
              <a:pathLst>
                <a:path w="9397" h="6198" extrusionOk="0">
                  <a:moveTo>
                    <a:pt x="3957" y="0"/>
                  </a:moveTo>
                  <a:cubicBezTo>
                    <a:pt x="44" y="0"/>
                    <a:pt x="1" y="5909"/>
                    <a:pt x="4504" y="6197"/>
                  </a:cubicBezTo>
                  <a:cubicBezTo>
                    <a:pt x="7962" y="6132"/>
                    <a:pt x="9397" y="1630"/>
                    <a:pt x="5678" y="326"/>
                  </a:cubicBezTo>
                  <a:cubicBezTo>
                    <a:pt x="5040" y="100"/>
                    <a:pt x="4466" y="0"/>
                    <a:pt x="39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15"/>
            <p:cNvSpPr/>
            <p:nvPr/>
          </p:nvSpPr>
          <p:spPr>
            <a:xfrm>
              <a:off x="6494550" y="492575"/>
              <a:ext cx="234925" cy="154950"/>
            </a:xfrm>
            <a:custGeom>
              <a:avLst/>
              <a:gdLst/>
              <a:ahLst/>
              <a:cxnLst/>
              <a:rect l="l" t="t" r="r" b="b"/>
              <a:pathLst>
                <a:path w="9397" h="6198" extrusionOk="0">
                  <a:moveTo>
                    <a:pt x="3956" y="0"/>
                  </a:moveTo>
                  <a:cubicBezTo>
                    <a:pt x="44" y="0"/>
                    <a:pt x="1" y="5909"/>
                    <a:pt x="4504" y="6197"/>
                  </a:cubicBezTo>
                  <a:cubicBezTo>
                    <a:pt x="7961" y="6132"/>
                    <a:pt x="9397" y="1630"/>
                    <a:pt x="5678" y="326"/>
                  </a:cubicBezTo>
                  <a:cubicBezTo>
                    <a:pt x="5040" y="100"/>
                    <a:pt x="4465" y="0"/>
                    <a:pt x="395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15"/>
            <p:cNvSpPr/>
            <p:nvPr/>
          </p:nvSpPr>
          <p:spPr>
            <a:xfrm>
              <a:off x="1826719" y="2254021"/>
              <a:ext cx="641821" cy="673066"/>
            </a:xfrm>
            <a:custGeom>
              <a:avLst/>
              <a:gdLst/>
              <a:ahLst/>
              <a:cxnLst/>
              <a:rect l="l" t="t" r="r" b="b"/>
              <a:pathLst>
                <a:path w="34839" h="36535" extrusionOk="0">
                  <a:moveTo>
                    <a:pt x="14875" y="0"/>
                  </a:moveTo>
                  <a:lnTo>
                    <a:pt x="13048" y="13831"/>
                  </a:lnTo>
                  <a:lnTo>
                    <a:pt x="0" y="16636"/>
                  </a:lnTo>
                  <a:lnTo>
                    <a:pt x="12004" y="21529"/>
                  </a:lnTo>
                  <a:lnTo>
                    <a:pt x="9982" y="36535"/>
                  </a:lnTo>
                  <a:lnTo>
                    <a:pt x="20485" y="25052"/>
                  </a:lnTo>
                  <a:lnTo>
                    <a:pt x="34838" y="30924"/>
                  </a:lnTo>
                  <a:lnTo>
                    <a:pt x="34838" y="30924"/>
                  </a:lnTo>
                  <a:lnTo>
                    <a:pt x="26618" y="18202"/>
                  </a:lnTo>
                  <a:lnTo>
                    <a:pt x="34838" y="9134"/>
                  </a:lnTo>
                  <a:lnTo>
                    <a:pt x="22442" y="11743"/>
                  </a:lnTo>
                  <a:lnTo>
                    <a:pt x="1487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15"/>
            <p:cNvSpPr/>
            <p:nvPr/>
          </p:nvSpPr>
          <p:spPr>
            <a:xfrm>
              <a:off x="3245650" y="238125"/>
              <a:ext cx="611650" cy="654050"/>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3">
  <p:cSld name="CUSTOM_4">
    <p:bg>
      <p:bgPr>
        <a:solidFill>
          <a:schemeClr val="accent5"/>
        </a:solidFill>
        <a:effectLst/>
      </p:bgPr>
    </p:bg>
    <p:spTree>
      <p:nvGrpSpPr>
        <p:cNvPr id="1" name="Shape 643"/>
        <p:cNvGrpSpPr/>
        <p:nvPr/>
      </p:nvGrpSpPr>
      <p:grpSpPr>
        <a:xfrm>
          <a:off x="0" y="0"/>
          <a:ext cx="0" cy="0"/>
          <a:chOff x="0" y="0"/>
          <a:chExt cx="0" cy="0"/>
        </a:xfrm>
      </p:grpSpPr>
      <p:sp>
        <p:nvSpPr>
          <p:cNvPr id="644" name="Google Shape;644;p22"/>
          <p:cNvSpPr/>
          <p:nvPr/>
        </p:nvSpPr>
        <p:spPr>
          <a:xfrm>
            <a:off x="-75725" y="3938122"/>
            <a:ext cx="1353256" cy="1244484"/>
          </a:xfrm>
          <a:custGeom>
            <a:avLst/>
            <a:gdLst/>
            <a:ahLst/>
            <a:cxnLst/>
            <a:rect l="l" t="t" r="r" b="b"/>
            <a:pathLst>
              <a:path w="227725" h="209421" extrusionOk="0">
                <a:moveTo>
                  <a:pt x="72958" y="0"/>
                </a:moveTo>
                <a:cubicBezTo>
                  <a:pt x="46578" y="0"/>
                  <a:pt x="21728" y="6589"/>
                  <a:pt x="0" y="18261"/>
                </a:cubicBezTo>
                <a:lnTo>
                  <a:pt x="0" y="209421"/>
                </a:lnTo>
                <a:lnTo>
                  <a:pt x="217797" y="209421"/>
                </a:lnTo>
                <a:cubicBezTo>
                  <a:pt x="224236" y="192430"/>
                  <a:pt x="227724" y="174018"/>
                  <a:pt x="227724" y="154788"/>
                </a:cubicBezTo>
                <a:cubicBezTo>
                  <a:pt x="227724" y="69276"/>
                  <a:pt x="158449" y="0"/>
                  <a:pt x="7295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22"/>
          <p:cNvSpPr/>
          <p:nvPr/>
        </p:nvSpPr>
        <p:spPr>
          <a:xfrm rot="10800000">
            <a:off x="7866775" y="-68353"/>
            <a:ext cx="1353256" cy="1244484"/>
          </a:xfrm>
          <a:custGeom>
            <a:avLst/>
            <a:gdLst/>
            <a:ahLst/>
            <a:cxnLst/>
            <a:rect l="l" t="t" r="r" b="b"/>
            <a:pathLst>
              <a:path w="227725" h="209421" extrusionOk="0">
                <a:moveTo>
                  <a:pt x="72958" y="0"/>
                </a:moveTo>
                <a:cubicBezTo>
                  <a:pt x="46578" y="0"/>
                  <a:pt x="21728" y="6589"/>
                  <a:pt x="0" y="18261"/>
                </a:cubicBezTo>
                <a:lnTo>
                  <a:pt x="0" y="209421"/>
                </a:lnTo>
                <a:lnTo>
                  <a:pt x="217797" y="209421"/>
                </a:lnTo>
                <a:cubicBezTo>
                  <a:pt x="224236" y="192430"/>
                  <a:pt x="227724" y="174018"/>
                  <a:pt x="227724" y="154788"/>
                </a:cubicBezTo>
                <a:cubicBezTo>
                  <a:pt x="227724" y="69276"/>
                  <a:pt x="158449" y="0"/>
                  <a:pt x="7295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22"/>
          <p:cNvSpPr txBox="1">
            <a:spLocks noGrp="1"/>
          </p:cNvSpPr>
          <p:nvPr>
            <p:ph type="title"/>
          </p:nvPr>
        </p:nvSpPr>
        <p:spPr>
          <a:xfrm>
            <a:off x="761175" y="422750"/>
            <a:ext cx="76218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sz="3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647" name="Google Shape;647;p22"/>
          <p:cNvGrpSpPr/>
          <p:nvPr/>
        </p:nvGrpSpPr>
        <p:grpSpPr>
          <a:xfrm rot="-5400000" flipH="1">
            <a:off x="-2656" y="128381"/>
            <a:ext cx="1990697" cy="1849834"/>
            <a:chOff x="817100" y="238125"/>
            <a:chExt cx="5912375" cy="5495644"/>
          </a:xfrm>
        </p:grpSpPr>
        <p:sp>
          <p:nvSpPr>
            <p:cNvPr id="648" name="Google Shape;648;p22"/>
            <p:cNvSpPr/>
            <p:nvPr/>
          </p:nvSpPr>
          <p:spPr>
            <a:xfrm>
              <a:off x="817100" y="1539650"/>
              <a:ext cx="758050" cy="532775"/>
            </a:xfrm>
            <a:custGeom>
              <a:avLst/>
              <a:gdLst/>
              <a:ahLst/>
              <a:cxnLst/>
              <a:rect l="l" t="t" r="r" b="b"/>
              <a:pathLst>
                <a:path w="30322" h="21311" extrusionOk="0">
                  <a:moveTo>
                    <a:pt x="15332" y="0"/>
                  </a:moveTo>
                  <a:lnTo>
                    <a:pt x="15332" y="0"/>
                  </a:lnTo>
                  <a:cubicBezTo>
                    <a:pt x="718" y="718"/>
                    <a:pt x="1" y="20420"/>
                    <a:pt x="15854" y="21268"/>
                  </a:cubicBezTo>
                  <a:cubicBezTo>
                    <a:pt x="16220" y="21296"/>
                    <a:pt x="16576" y="21310"/>
                    <a:pt x="16923" y="21310"/>
                  </a:cubicBezTo>
                  <a:cubicBezTo>
                    <a:pt x="30321" y="21310"/>
                    <a:pt x="29831" y="954"/>
                    <a:pt x="153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22"/>
            <p:cNvSpPr/>
            <p:nvPr/>
          </p:nvSpPr>
          <p:spPr>
            <a:xfrm>
              <a:off x="850450" y="328075"/>
              <a:ext cx="608275" cy="468700"/>
            </a:xfrm>
            <a:custGeom>
              <a:avLst/>
              <a:gdLst/>
              <a:ahLst/>
              <a:cxnLst/>
              <a:rect l="l" t="t" r="r" b="b"/>
              <a:pathLst>
                <a:path w="24331" h="18748" extrusionOk="0">
                  <a:moveTo>
                    <a:pt x="12275" y="1"/>
                  </a:moveTo>
                  <a:cubicBezTo>
                    <a:pt x="269" y="1"/>
                    <a:pt x="1" y="17063"/>
                    <a:pt x="10997" y="18453"/>
                  </a:cubicBezTo>
                  <a:cubicBezTo>
                    <a:pt x="11906" y="18654"/>
                    <a:pt x="12756" y="18747"/>
                    <a:pt x="13547" y="18747"/>
                  </a:cubicBezTo>
                  <a:cubicBezTo>
                    <a:pt x="24330" y="18747"/>
                    <a:pt x="24113" y="1332"/>
                    <a:pt x="13476" y="55"/>
                  </a:cubicBezTo>
                  <a:cubicBezTo>
                    <a:pt x="13063" y="19"/>
                    <a:pt x="12663" y="1"/>
                    <a:pt x="122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22"/>
            <p:cNvSpPr/>
            <p:nvPr/>
          </p:nvSpPr>
          <p:spPr>
            <a:xfrm>
              <a:off x="2174725" y="853300"/>
              <a:ext cx="376150" cy="246000"/>
            </a:xfrm>
            <a:custGeom>
              <a:avLst/>
              <a:gdLst/>
              <a:ahLst/>
              <a:cxnLst/>
              <a:rect l="l" t="t" r="r" b="b"/>
              <a:pathLst>
                <a:path w="15046" h="9840" extrusionOk="0">
                  <a:moveTo>
                    <a:pt x="6326" y="1"/>
                  </a:moveTo>
                  <a:cubicBezTo>
                    <a:pt x="140" y="1"/>
                    <a:pt x="0" y="9262"/>
                    <a:pt x="7217" y="9840"/>
                  </a:cubicBezTo>
                  <a:cubicBezTo>
                    <a:pt x="12697" y="9709"/>
                    <a:pt x="15045" y="2533"/>
                    <a:pt x="9043" y="510"/>
                  </a:cubicBezTo>
                  <a:cubicBezTo>
                    <a:pt x="8037" y="157"/>
                    <a:pt x="7130" y="1"/>
                    <a:pt x="632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22"/>
            <p:cNvSpPr/>
            <p:nvPr/>
          </p:nvSpPr>
          <p:spPr>
            <a:xfrm>
              <a:off x="1033025" y="3441700"/>
              <a:ext cx="376150" cy="246000"/>
            </a:xfrm>
            <a:custGeom>
              <a:avLst/>
              <a:gdLst/>
              <a:ahLst/>
              <a:cxnLst/>
              <a:rect l="l" t="t" r="r" b="b"/>
              <a:pathLst>
                <a:path w="15046" h="9840" extrusionOk="0">
                  <a:moveTo>
                    <a:pt x="6371" y="0"/>
                  </a:moveTo>
                  <a:cubicBezTo>
                    <a:pt x="141" y="0"/>
                    <a:pt x="1" y="9262"/>
                    <a:pt x="7217" y="9839"/>
                  </a:cubicBezTo>
                  <a:cubicBezTo>
                    <a:pt x="12697" y="9774"/>
                    <a:pt x="15046" y="2597"/>
                    <a:pt x="9109" y="510"/>
                  </a:cubicBezTo>
                  <a:cubicBezTo>
                    <a:pt x="8095" y="157"/>
                    <a:pt x="7181" y="0"/>
                    <a:pt x="63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22"/>
            <p:cNvSpPr/>
            <p:nvPr/>
          </p:nvSpPr>
          <p:spPr>
            <a:xfrm>
              <a:off x="4663000" y="486950"/>
              <a:ext cx="487675" cy="318775"/>
            </a:xfrm>
            <a:custGeom>
              <a:avLst/>
              <a:gdLst/>
              <a:ahLst/>
              <a:cxnLst/>
              <a:rect l="l" t="t" r="r" b="b"/>
              <a:pathLst>
                <a:path w="19507" h="12751" extrusionOk="0">
                  <a:moveTo>
                    <a:pt x="8173" y="0"/>
                  </a:moveTo>
                  <a:cubicBezTo>
                    <a:pt x="178" y="0"/>
                    <a:pt x="0" y="12001"/>
                    <a:pt x="9394" y="12750"/>
                  </a:cubicBezTo>
                  <a:cubicBezTo>
                    <a:pt x="16440" y="12620"/>
                    <a:pt x="19507" y="3356"/>
                    <a:pt x="11743" y="681"/>
                  </a:cubicBezTo>
                  <a:cubicBezTo>
                    <a:pt x="10419" y="209"/>
                    <a:pt x="9228" y="0"/>
                    <a:pt x="817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22"/>
            <p:cNvSpPr/>
            <p:nvPr/>
          </p:nvSpPr>
          <p:spPr>
            <a:xfrm>
              <a:off x="3354863" y="1513154"/>
              <a:ext cx="443723" cy="288929"/>
            </a:xfrm>
            <a:custGeom>
              <a:avLst/>
              <a:gdLst/>
              <a:ahLst/>
              <a:cxnLst/>
              <a:rect l="l" t="t" r="r" b="b"/>
              <a:pathLst>
                <a:path w="25671" h="16718" extrusionOk="0">
                  <a:moveTo>
                    <a:pt x="10910" y="1"/>
                  </a:moveTo>
                  <a:cubicBezTo>
                    <a:pt x="272" y="1"/>
                    <a:pt x="1" y="15851"/>
                    <a:pt x="12362" y="16718"/>
                  </a:cubicBezTo>
                  <a:cubicBezTo>
                    <a:pt x="21626" y="16522"/>
                    <a:pt x="25671" y="4388"/>
                    <a:pt x="15559" y="865"/>
                  </a:cubicBezTo>
                  <a:cubicBezTo>
                    <a:pt x="13839" y="266"/>
                    <a:pt x="12288" y="1"/>
                    <a:pt x="109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22"/>
            <p:cNvSpPr/>
            <p:nvPr/>
          </p:nvSpPr>
          <p:spPr>
            <a:xfrm>
              <a:off x="1340210" y="5578819"/>
              <a:ext cx="234925" cy="154950"/>
            </a:xfrm>
            <a:custGeom>
              <a:avLst/>
              <a:gdLst/>
              <a:ahLst/>
              <a:cxnLst/>
              <a:rect l="l" t="t" r="r" b="b"/>
              <a:pathLst>
                <a:path w="9397" h="6198" extrusionOk="0">
                  <a:moveTo>
                    <a:pt x="3956" y="1"/>
                  </a:moveTo>
                  <a:cubicBezTo>
                    <a:pt x="44" y="1"/>
                    <a:pt x="0" y="5909"/>
                    <a:pt x="4503" y="6198"/>
                  </a:cubicBezTo>
                  <a:cubicBezTo>
                    <a:pt x="7961" y="6132"/>
                    <a:pt x="9396" y="1631"/>
                    <a:pt x="5678" y="326"/>
                  </a:cubicBezTo>
                  <a:cubicBezTo>
                    <a:pt x="5039" y="101"/>
                    <a:pt x="4465" y="1"/>
                    <a:pt x="395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22"/>
            <p:cNvSpPr/>
            <p:nvPr/>
          </p:nvSpPr>
          <p:spPr>
            <a:xfrm>
              <a:off x="1887000" y="3775750"/>
              <a:ext cx="234925" cy="154950"/>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22"/>
            <p:cNvSpPr/>
            <p:nvPr/>
          </p:nvSpPr>
          <p:spPr>
            <a:xfrm>
              <a:off x="3354900" y="2919500"/>
              <a:ext cx="234925" cy="154925"/>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22"/>
            <p:cNvSpPr/>
            <p:nvPr/>
          </p:nvSpPr>
          <p:spPr>
            <a:xfrm>
              <a:off x="5547026" y="1644661"/>
              <a:ext cx="234925" cy="154925"/>
            </a:xfrm>
            <a:custGeom>
              <a:avLst/>
              <a:gdLst/>
              <a:ahLst/>
              <a:cxnLst/>
              <a:rect l="l" t="t" r="r" b="b"/>
              <a:pathLst>
                <a:path w="9397" h="6197" extrusionOk="0">
                  <a:moveTo>
                    <a:pt x="3957" y="0"/>
                  </a:moveTo>
                  <a:cubicBezTo>
                    <a:pt x="44" y="0"/>
                    <a:pt x="1" y="5908"/>
                    <a:pt x="4504" y="6197"/>
                  </a:cubicBezTo>
                  <a:cubicBezTo>
                    <a:pt x="7961" y="6132"/>
                    <a:pt x="9397" y="1630"/>
                    <a:pt x="5678" y="325"/>
                  </a:cubicBezTo>
                  <a:cubicBezTo>
                    <a:pt x="5040" y="100"/>
                    <a:pt x="4466" y="0"/>
                    <a:pt x="39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22"/>
            <p:cNvSpPr/>
            <p:nvPr/>
          </p:nvSpPr>
          <p:spPr>
            <a:xfrm>
              <a:off x="968925" y="5284425"/>
              <a:ext cx="236375" cy="154950"/>
            </a:xfrm>
            <a:custGeom>
              <a:avLst/>
              <a:gdLst/>
              <a:ahLst/>
              <a:cxnLst/>
              <a:rect l="l" t="t" r="r" b="b"/>
              <a:pathLst>
                <a:path w="9455" h="6198" extrusionOk="0">
                  <a:moveTo>
                    <a:pt x="3949" y="1"/>
                  </a:moveTo>
                  <a:cubicBezTo>
                    <a:pt x="38" y="1"/>
                    <a:pt x="1" y="5909"/>
                    <a:pt x="4562" y="6197"/>
                  </a:cubicBezTo>
                  <a:cubicBezTo>
                    <a:pt x="7954" y="6132"/>
                    <a:pt x="9455" y="1631"/>
                    <a:pt x="5671" y="326"/>
                  </a:cubicBezTo>
                  <a:cubicBezTo>
                    <a:pt x="5033" y="101"/>
                    <a:pt x="4458" y="1"/>
                    <a:pt x="39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22"/>
            <p:cNvSpPr/>
            <p:nvPr/>
          </p:nvSpPr>
          <p:spPr>
            <a:xfrm>
              <a:off x="1275375" y="4855475"/>
              <a:ext cx="234925" cy="154950"/>
            </a:xfrm>
            <a:custGeom>
              <a:avLst/>
              <a:gdLst/>
              <a:ahLst/>
              <a:cxnLst/>
              <a:rect l="l" t="t" r="r" b="b"/>
              <a:pathLst>
                <a:path w="9397" h="6198" extrusionOk="0">
                  <a:moveTo>
                    <a:pt x="3956" y="1"/>
                  </a:moveTo>
                  <a:cubicBezTo>
                    <a:pt x="44" y="1"/>
                    <a:pt x="1" y="5909"/>
                    <a:pt x="4504" y="6197"/>
                  </a:cubicBezTo>
                  <a:cubicBezTo>
                    <a:pt x="7961" y="6132"/>
                    <a:pt x="9397" y="1631"/>
                    <a:pt x="5678" y="326"/>
                  </a:cubicBezTo>
                  <a:cubicBezTo>
                    <a:pt x="5040" y="101"/>
                    <a:pt x="4465" y="1"/>
                    <a:pt x="395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22"/>
            <p:cNvSpPr/>
            <p:nvPr/>
          </p:nvSpPr>
          <p:spPr>
            <a:xfrm>
              <a:off x="5881964" y="1247683"/>
              <a:ext cx="234925" cy="154925"/>
            </a:xfrm>
            <a:custGeom>
              <a:avLst/>
              <a:gdLst/>
              <a:ahLst/>
              <a:cxnLst/>
              <a:rect l="l" t="t" r="r" b="b"/>
              <a:pathLst>
                <a:path w="9397" h="6197" extrusionOk="0">
                  <a:moveTo>
                    <a:pt x="3957" y="0"/>
                  </a:moveTo>
                  <a:cubicBezTo>
                    <a:pt x="45" y="0"/>
                    <a:pt x="1" y="5908"/>
                    <a:pt x="4504" y="6197"/>
                  </a:cubicBezTo>
                  <a:cubicBezTo>
                    <a:pt x="7962" y="6132"/>
                    <a:pt x="9397" y="1630"/>
                    <a:pt x="5678" y="325"/>
                  </a:cubicBezTo>
                  <a:cubicBezTo>
                    <a:pt x="5040" y="100"/>
                    <a:pt x="4466" y="0"/>
                    <a:pt x="39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22"/>
            <p:cNvSpPr/>
            <p:nvPr/>
          </p:nvSpPr>
          <p:spPr>
            <a:xfrm>
              <a:off x="5312075" y="1247725"/>
              <a:ext cx="234925" cy="154950"/>
            </a:xfrm>
            <a:custGeom>
              <a:avLst/>
              <a:gdLst/>
              <a:ahLst/>
              <a:cxnLst/>
              <a:rect l="l" t="t" r="r" b="b"/>
              <a:pathLst>
                <a:path w="9397" h="6198" extrusionOk="0">
                  <a:moveTo>
                    <a:pt x="3957" y="0"/>
                  </a:moveTo>
                  <a:cubicBezTo>
                    <a:pt x="44" y="0"/>
                    <a:pt x="1" y="5909"/>
                    <a:pt x="4504" y="6197"/>
                  </a:cubicBezTo>
                  <a:cubicBezTo>
                    <a:pt x="7962" y="6132"/>
                    <a:pt x="9397" y="1630"/>
                    <a:pt x="5678" y="326"/>
                  </a:cubicBezTo>
                  <a:cubicBezTo>
                    <a:pt x="5040" y="100"/>
                    <a:pt x="4466" y="0"/>
                    <a:pt x="395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22"/>
            <p:cNvSpPr/>
            <p:nvPr/>
          </p:nvSpPr>
          <p:spPr>
            <a:xfrm>
              <a:off x="6494550" y="492575"/>
              <a:ext cx="234925" cy="154950"/>
            </a:xfrm>
            <a:custGeom>
              <a:avLst/>
              <a:gdLst/>
              <a:ahLst/>
              <a:cxnLst/>
              <a:rect l="l" t="t" r="r" b="b"/>
              <a:pathLst>
                <a:path w="9397" h="6198" extrusionOk="0">
                  <a:moveTo>
                    <a:pt x="3956" y="0"/>
                  </a:moveTo>
                  <a:cubicBezTo>
                    <a:pt x="44" y="0"/>
                    <a:pt x="1" y="5909"/>
                    <a:pt x="4504" y="6197"/>
                  </a:cubicBezTo>
                  <a:cubicBezTo>
                    <a:pt x="7961" y="6132"/>
                    <a:pt x="9397" y="1630"/>
                    <a:pt x="5678" y="326"/>
                  </a:cubicBezTo>
                  <a:cubicBezTo>
                    <a:pt x="5040" y="100"/>
                    <a:pt x="4465" y="0"/>
                    <a:pt x="395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22"/>
            <p:cNvSpPr/>
            <p:nvPr/>
          </p:nvSpPr>
          <p:spPr>
            <a:xfrm>
              <a:off x="1826719" y="2254021"/>
              <a:ext cx="641821" cy="673066"/>
            </a:xfrm>
            <a:custGeom>
              <a:avLst/>
              <a:gdLst/>
              <a:ahLst/>
              <a:cxnLst/>
              <a:rect l="l" t="t" r="r" b="b"/>
              <a:pathLst>
                <a:path w="34839" h="36535" extrusionOk="0">
                  <a:moveTo>
                    <a:pt x="14875" y="0"/>
                  </a:moveTo>
                  <a:lnTo>
                    <a:pt x="13048" y="13831"/>
                  </a:lnTo>
                  <a:lnTo>
                    <a:pt x="0" y="16636"/>
                  </a:lnTo>
                  <a:lnTo>
                    <a:pt x="12004" y="21529"/>
                  </a:lnTo>
                  <a:lnTo>
                    <a:pt x="9982" y="36535"/>
                  </a:lnTo>
                  <a:lnTo>
                    <a:pt x="20485" y="25052"/>
                  </a:lnTo>
                  <a:lnTo>
                    <a:pt x="34838" y="30924"/>
                  </a:lnTo>
                  <a:lnTo>
                    <a:pt x="34838" y="30924"/>
                  </a:lnTo>
                  <a:lnTo>
                    <a:pt x="26618" y="18202"/>
                  </a:lnTo>
                  <a:lnTo>
                    <a:pt x="34838" y="9134"/>
                  </a:lnTo>
                  <a:lnTo>
                    <a:pt x="22442" y="11743"/>
                  </a:lnTo>
                  <a:lnTo>
                    <a:pt x="1487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22"/>
            <p:cNvSpPr/>
            <p:nvPr/>
          </p:nvSpPr>
          <p:spPr>
            <a:xfrm>
              <a:off x="3245650" y="238125"/>
              <a:ext cx="611650" cy="654050"/>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5" name="Google Shape;665;p22"/>
          <p:cNvGrpSpPr/>
          <p:nvPr/>
        </p:nvGrpSpPr>
        <p:grpSpPr>
          <a:xfrm rot="10800000">
            <a:off x="7090294" y="3237581"/>
            <a:ext cx="1990697" cy="1849834"/>
            <a:chOff x="817100" y="238125"/>
            <a:chExt cx="5912375" cy="5495644"/>
          </a:xfrm>
        </p:grpSpPr>
        <p:sp>
          <p:nvSpPr>
            <p:cNvPr id="666" name="Google Shape;666;p22"/>
            <p:cNvSpPr/>
            <p:nvPr/>
          </p:nvSpPr>
          <p:spPr>
            <a:xfrm>
              <a:off x="817100" y="1539650"/>
              <a:ext cx="758050" cy="532775"/>
            </a:xfrm>
            <a:custGeom>
              <a:avLst/>
              <a:gdLst/>
              <a:ahLst/>
              <a:cxnLst/>
              <a:rect l="l" t="t" r="r" b="b"/>
              <a:pathLst>
                <a:path w="30322" h="21311" extrusionOk="0">
                  <a:moveTo>
                    <a:pt x="15332" y="0"/>
                  </a:moveTo>
                  <a:lnTo>
                    <a:pt x="15332" y="0"/>
                  </a:lnTo>
                  <a:cubicBezTo>
                    <a:pt x="718" y="718"/>
                    <a:pt x="1" y="20420"/>
                    <a:pt x="15854" y="21268"/>
                  </a:cubicBezTo>
                  <a:cubicBezTo>
                    <a:pt x="16220" y="21296"/>
                    <a:pt x="16576" y="21310"/>
                    <a:pt x="16923" y="21310"/>
                  </a:cubicBezTo>
                  <a:cubicBezTo>
                    <a:pt x="30321" y="21310"/>
                    <a:pt x="29831" y="954"/>
                    <a:pt x="153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22"/>
            <p:cNvSpPr/>
            <p:nvPr/>
          </p:nvSpPr>
          <p:spPr>
            <a:xfrm>
              <a:off x="850450" y="328075"/>
              <a:ext cx="608275" cy="468700"/>
            </a:xfrm>
            <a:custGeom>
              <a:avLst/>
              <a:gdLst/>
              <a:ahLst/>
              <a:cxnLst/>
              <a:rect l="l" t="t" r="r" b="b"/>
              <a:pathLst>
                <a:path w="24331" h="18748" extrusionOk="0">
                  <a:moveTo>
                    <a:pt x="12275" y="1"/>
                  </a:moveTo>
                  <a:cubicBezTo>
                    <a:pt x="269" y="1"/>
                    <a:pt x="1" y="17063"/>
                    <a:pt x="10997" y="18453"/>
                  </a:cubicBezTo>
                  <a:cubicBezTo>
                    <a:pt x="11906" y="18654"/>
                    <a:pt x="12756" y="18747"/>
                    <a:pt x="13547" y="18747"/>
                  </a:cubicBezTo>
                  <a:cubicBezTo>
                    <a:pt x="24330" y="18747"/>
                    <a:pt x="24113" y="1332"/>
                    <a:pt x="13476" y="55"/>
                  </a:cubicBezTo>
                  <a:cubicBezTo>
                    <a:pt x="13063" y="19"/>
                    <a:pt x="12663" y="1"/>
                    <a:pt x="122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22"/>
            <p:cNvSpPr/>
            <p:nvPr/>
          </p:nvSpPr>
          <p:spPr>
            <a:xfrm>
              <a:off x="2174725" y="853300"/>
              <a:ext cx="376150" cy="246000"/>
            </a:xfrm>
            <a:custGeom>
              <a:avLst/>
              <a:gdLst/>
              <a:ahLst/>
              <a:cxnLst/>
              <a:rect l="l" t="t" r="r" b="b"/>
              <a:pathLst>
                <a:path w="15046" h="9840" extrusionOk="0">
                  <a:moveTo>
                    <a:pt x="6326" y="1"/>
                  </a:moveTo>
                  <a:cubicBezTo>
                    <a:pt x="140" y="1"/>
                    <a:pt x="0" y="9262"/>
                    <a:pt x="7217" y="9840"/>
                  </a:cubicBezTo>
                  <a:cubicBezTo>
                    <a:pt x="12697" y="9709"/>
                    <a:pt x="15045" y="2533"/>
                    <a:pt x="9043" y="510"/>
                  </a:cubicBezTo>
                  <a:cubicBezTo>
                    <a:pt x="8037" y="157"/>
                    <a:pt x="7130" y="1"/>
                    <a:pt x="632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22"/>
            <p:cNvSpPr/>
            <p:nvPr/>
          </p:nvSpPr>
          <p:spPr>
            <a:xfrm>
              <a:off x="1033025" y="3441700"/>
              <a:ext cx="376150" cy="246000"/>
            </a:xfrm>
            <a:custGeom>
              <a:avLst/>
              <a:gdLst/>
              <a:ahLst/>
              <a:cxnLst/>
              <a:rect l="l" t="t" r="r" b="b"/>
              <a:pathLst>
                <a:path w="15046" h="9840" extrusionOk="0">
                  <a:moveTo>
                    <a:pt x="6371" y="0"/>
                  </a:moveTo>
                  <a:cubicBezTo>
                    <a:pt x="141" y="0"/>
                    <a:pt x="1" y="9262"/>
                    <a:pt x="7217" y="9839"/>
                  </a:cubicBezTo>
                  <a:cubicBezTo>
                    <a:pt x="12697" y="9774"/>
                    <a:pt x="15046" y="2597"/>
                    <a:pt x="9109" y="510"/>
                  </a:cubicBezTo>
                  <a:cubicBezTo>
                    <a:pt x="8095" y="157"/>
                    <a:pt x="7181" y="0"/>
                    <a:pt x="63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22"/>
            <p:cNvSpPr/>
            <p:nvPr/>
          </p:nvSpPr>
          <p:spPr>
            <a:xfrm>
              <a:off x="4663000" y="486950"/>
              <a:ext cx="487675" cy="318775"/>
            </a:xfrm>
            <a:custGeom>
              <a:avLst/>
              <a:gdLst/>
              <a:ahLst/>
              <a:cxnLst/>
              <a:rect l="l" t="t" r="r" b="b"/>
              <a:pathLst>
                <a:path w="19507" h="12751" extrusionOk="0">
                  <a:moveTo>
                    <a:pt x="8173" y="0"/>
                  </a:moveTo>
                  <a:cubicBezTo>
                    <a:pt x="178" y="0"/>
                    <a:pt x="0" y="12001"/>
                    <a:pt x="9394" y="12750"/>
                  </a:cubicBezTo>
                  <a:cubicBezTo>
                    <a:pt x="16440" y="12620"/>
                    <a:pt x="19507" y="3356"/>
                    <a:pt x="11743" y="681"/>
                  </a:cubicBezTo>
                  <a:cubicBezTo>
                    <a:pt x="10419" y="209"/>
                    <a:pt x="9228" y="0"/>
                    <a:pt x="817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22"/>
            <p:cNvSpPr/>
            <p:nvPr/>
          </p:nvSpPr>
          <p:spPr>
            <a:xfrm>
              <a:off x="3354863" y="1513154"/>
              <a:ext cx="443723" cy="288929"/>
            </a:xfrm>
            <a:custGeom>
              <a:avLst/>
              <a:gdLst/>
              <a:ahLst/>
              <a:cxnLst/>
              <a:rect l="l" t="t" r="r" b="b"/>
              <a:pathLst>
                <a:path w="25671" h="16718" extrusionOk="0">
                  <a:moveTo>
                    <a:pt x="10910" y="1"/>
                  </a:moveTo>
                  <a:cubicBezTo>
                    <a:pt x="272" y="1"/>
                    <a:pt x="1" y="15851"/>
                    <a:pt x="12362" y="16718"/>
                  </a:cubicBezTo>
                  <a:cubicBezTo>
                    <a:pt x="21626" y="16522"/>
                    <a:pt x="25671" y="4388"/>
                    <a:pt x="15559" y="865"/>
                  </a:cubicBezTo>
                  <a:cubicBezTo>
                    <a:pt x="13839" y="266"/>
                    <a:pt x="12288" y="1"/>
                    <a:pt x="109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22"/>
            <p:cNvSpPr/>
            <p:nvPr/>
          </p:nvSpPr>
          <p:spPr>
            <a:xfrm>
              <a:off x="1340210" y="5578819"/>
              <a:ext cx="234925" cy="154950"/>
            </a:xfrm>
            <a:custGeom>
              <a:avLst/>
              <a:gdLst/>
              <a:ahLst/>
              <a:cxnLst/>
              <a:rect l="l" t="t" r="r" b="b"/>
              <a:pathLst>
                <a:path w="9397" h="6198" extrusionOk="0">
                  <a:moveTo>
                    <a:pt x="3956" y="1"/>
                  </a:moveTo>
                  <a:cubicBezTo>
                    <a:pt x="44" y="1"/>
                    <a:pt x="0" y="5909"/>
                    <a:pt x="4503" y="6198"/>
                  </a:cubicBezTo>
                  <a:cubicBezTo>
                    <a:pt x="7961" y="6132"/>
                    <a:pt x="9396" y="1631"/>
                    <a:pt x="5678" y="326"/>
                  </a:cubicBezTo>
                  <a:cubicBezTo>
                    <a:pt x="5039" y="101"/>
                    <a:pt x="4465" y="1"/>
                    <a:pt x="395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22"/>
            <p:cNvSpPr/>
            <p:nvPr/>
          </p:nvSpPr>
          <p:spPr>
            <a:xfrm>
              <a:off x="1887000" y="3775750"/>
              <a:ext cx="234925" cy="154950"/>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22"/>
            <p:cNvSpPr/>
            <p:nvPr/>
          </p:nvSpPr>
          <p:spPr>
            <a:xfrm>
              <a:off x="3354900" y="2919500"/>
              <a:ext cx="234925" cy="154925"/>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22"/>
            <p:cNvSpPr/>
            <p:nvPr/>
          </p:nvSpPr>
          <p:spPr>
            <a:xfrm>
              <a:off x="5547026" y="1644661"/>
              <a:ext cx="234925" cy="154925"/>
            </a:xfrm>
            <a:custGeom>
              <a:avLst/>
              <a:gdLst/>
              <a:ahLst/>
              <a:cxnLst/>
              <a:rect l="l" t="t" r="r" b="b"/>
              <a:pathLst>
                <a:path w="9397" h="6197" extrusionOk="0">
                  <a:moveTo>
                    <a:pt x="3957" y="0"/>
                  </a:moveTo>
                  <a:cubicBezTo>
                    <a:pt x="44" y="0"/>
                    <a:pt x="1" y="5908"/>
                    <a:pt x="4504" y="6197"/>
                  </a:cubicBezTo>
                  <a:cubicBezTo>
                    <a:pt x="7961" y="6132"/>
                    <a:pt x="9397" y="1630"/>
                    <a:pt x="5678" y="325"/>
                  </a:cubicBezTo>
                  <a:cubicBezTo>
                    <a:pt x="5040" y="100"/>
                    <a:pt x="4466" y="0"/>
                    <a:pt x="39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22"/>
            <p:cNvSpPr/>
            <p:nvPr/>
          </p:nvSpPr>
          <p:spPr>
            <a:xfrm>
              <a:off x="968925" y="5284425"/>
              <a:ext cx="236375" cy="154950"/>
            </a:xfrm>
            <a:custGeom>
              <a:avLst/>
              <a:gdLst/>
              <a:ahLst/>
              <a:cxnLst/>
              <a:rect l="l" t="t" r="r" b="b"/>
              <a:pathLst>
                <a:path w="9455" h="6198" extrusionOk="0">
                  <a:moveTo>
                    <a:pt x="3949" y="1"/>
                  </a:moveTo>
                  <a:cubicBezTo>
                    <a:pt x="38" y="1"/>
                    <a:pt x="1" y="5909"/>
                    <a:pt x="4562" y="6197"/>
                  </a:cubicBezTo>
                  <a:cubicBezTo>
                    <a:pt x="7954" y="6132"/>
                    <a:pt x="9455" y="1631"/>
                    <a:pt x="5671" y="326"/>
                  </a:cubicBezTo>
                  <a:cubicBezTo>
                    <a:pt x="5033" y="101"/>
                    <a:pt x="4458" y="1"/>
                    <a:pt x="39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22"/>
            <p:cNvSpPr/>
            <p:nvPr/>
          </p:nvSpPr>
          <p:spPr>
            <a:xfrm>
              <a:off x="1275375" y="4855475"/>
              <a:ext cx="234925" cy="154950"/>
            </a:xfrm>
            <a:custGeom>
              <a:avLst/>
              <a:gdLst/>
              <a:ahLst/>
              <a:cxnLst/>
              <a:rect l="l" t="t" r="r" b="b"/>
              <a:pathLst>
                <a:path w="9397" h="6198" extrusionOk="0">
                  <a:moveTo>
                    <a:pt x="3956" y="1"/>
                  </a:moveTo>
                  <a:cubicBezTo>
                    <a:pt x="44" y="1"/>
                    <a:pt x="1" y="5909"/>
                    <a:pt x="4504" y="6197"/>
                  </a:cubicBezTo>
                  <a:cubicBezTo>
                    <a:pt x="7961" y="6132"/>
                    <a:pt x="9397" y="1631"/>
                    <a:pt x="5678" y="326"/>
                  </a:cubicBezTo>
                  <a:cubicBezTo>
                    <a:pt x="5040" y="101"/>
                    <a:pt x="4465" y="1"/>
                    <a:pt x="395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22"/>
            <p:cNvSpPr/>
            <p:nvPr/>
          </p:nvSpPr>
          <p:spPr>
            <a:xfrm>
              <a:off x="5881964" y="1247683"/>
              <a:ext cx="234925" cy="154925"/>
            </a:xfrm>
            <a:custGeom>
              <a:avLst/>
              <a:gdLst/>
              <a:ahLst/>
              <a:cxnLst/>
              <a:rect l="l" t="t" r="r" b="b"/>
              <a:pathLst>
                <a:path w="9397" h="6197" extrusionOk="0">
                  <a:moveTo>
                    <a:pt x="3957" y="0"/>
                  </a:moveTo>
                  <a:cubicBezTo>
                    <a:pt x="45" y="0"/>
                    <a:pt x="1" y="5908"/>
                    <a:pt x="4504" y="6197"/>
                  </a:cubicBezTo>
                  <a:cubicBezTo>
                    <a:pt x="7962" y="6132"/>
                    <a:pt x="9397" y="1630"/>
                    <a:pt x="5678" y="325"/>
                  </a:cubicBezTo>
                  <a:cubicBezTo>
                    <a:pt x="5040" y="100"/>
                    <a:pt x="4466" y="0"/>
                    <a:pt x="39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22"/>
            <p:cNvSpPr/>
            <p:nvPr/>
          </p:nvSpPr>
          <p:spPr>
            <a:xfrm>
              <a:off x="5312075" y="1247725"/>
              <a:ext cx="234925" cy="154950"/>
            </a:xfrm>
            <a:custGeom>
              <a:avLst/>
              <a:gdLst/>
              <a:ahLst/>
              <a:cxnLst/>
              <a:rect l="l" t="t" r="r" b="b"/>
              <a:pathLst>
                <a:path w="9397" h="6198" extrusionOk="0">
                  <a:moveTo>
                    <a:pt x="3957" y="0"/>
                  </a:moveTo>
                  <a:cubicBezTo>
                    <a:pt x="44" y="0"/>
                    <a:pt x="1" y="5909"/>
                    <a:pt x="4504" y="6197"/>
                  </a:cubicBezTo>
                  <a:cubicBezTo>
                    <a:pt x="7962" y="6132"/>
                    <a:pt x="9397" y="1630"/>
                    <a:pt x="5678" y="326"/>
                  </a:cubicBezTo>
                  <a:cubicBezTo>
                    <a:pt x="5040" y="100"/>
                    <a:pt x="4466" y="0"/>
                    <a:pt x="395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22"/>
            <p:cNvSpPr/>
            <p:nvPr/>
          </p:nvSpPr>
          <p:spPr>
            <a:xfrm>
              <a:off x="6494550" y="492575"/>
              <a:ext cx="234925" cy="154950"/>
            </a:xfrm>
            <a:custGeom>
              <a:avLst/>
              <a:gdLst/>
              <a:ahLst/>
              <a:cxnLst/>
              <a:rect l="l" t="t" r="r" b="b"/>
              <a:pathLst>
                <a:path w="9397" h="6198" extrusionOk="0">
                  <a:moveTo>
                    <a:pt x="3956" y="0"/>
                  </a:moveTo>
                  <a:cubicBezTo>
                    <a:pt x="44" y="0"/>
                    <a:pt x="1" y="5909"/>
                    <a:pt x="4504" y="6197"/>
                  </a:cubicBezTo>
                  <a:cubicBezTo>
                    <a:pt x="7961" y="6132"/>
                    <a:pt x="9397" y="1630"/>
                    <a:pt x="5678" y="326"/>
                  </a:cubicBezTo>
                  <a:cubicBezTo>
                    <a:pt x="5040" y="100"/>
                    <a:pt x="4465" y="0"/>
                    <a:pt x="395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22"/>
            <p:cNvSpPr/>
            <p:nvPr/>
          </p:nvSpPr>
          <p:spPr>
            <a:xfrm>
              <a:off x="1826719" y="2254021"/>
              <a:ext cx="641821" cy="673066"/>
            </a:xfrm>
            <a:custGeom>
              <a:avLst/>
              <a:gdLst/>
              <a:ahLst/>
              <a:cxnLst/>
              <a:rect l="l" t="t" r="r" b="b"/>
              <a:pathLst>
                <a:path w="34839" h="36535" extrusionOk="0">
                  <a:moveTo>
                    <a:pt x="14875" y="0"/>
                  </a:moveTo>
                  <a:lnTo>
                    <a:pt x="13048" y="13831"/>
                  </a:lnTo>
                  <a:lnTo>
                    <a:pt x="0" y="16636"/>
                  </a:lnTo>
                  <a:lnTo>
                    <a:pt x="12004" y="21529"/>
                  </a:lnTo>
                  <a:lnTo>
                    <a:pt x="9982" y="36535"/>
                  </a:lnTo>
                  <a:lnTo>
                    <a:pt x="20485" y="25052"/>
                  </a:lnTo>
                  <a:lnTo>
                    <a:pt x="34838" y="30924"/>
                  </a:lnTo>
                  <a:lnTo>
                    <a:pt x="34838" y="30924"/>
                  </a:lnTo>
                  <a:lnTo>
                    <a:pt x="26618" y="18202"/>
                  </a:lnTo>
                  <a:lnTo>
                    <a:pt x="34838" y="9134"/>
                  </a:lnTo>
                  <a:lnTo>
                    <a:pt x="22442" y="11743"/>
                  </a:lnTo>
                  <a:lnTo>
                    <a:pt x="1487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22"/>
            <p:cNvSpPr/>
            <p:nvPr/>
          </p:nvSpPr>
          <p:spPr>
            <a:xfrm>
              <a:off x="3245650" y="238125"/>
              <a:ext cx="611650" cy="654050"/>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p:cSld name="CUSTOM_16">
    <p:bg>
      <p:bgPr>
        <a:solidFill>
          <a:schemeClr val="accent5"/>
        </a:solidFill>
        <a:effectLst/>
      </p:bgPr>
    </p:bg>
    <p:spTree>
      <p:nvGrpSpPr>
        <p:cNvPr id="1" name="Shape 898"/>
        <p:cNvGrpSpPr/>
        <p:nvPr/>
      </p:nvGrpSpPr>
      <p:grpSpPr>
        <a:xfrm>
          <a:off x="0" y="0"/>
          <a:ext cx="0" cy="0"/>
          <a:chOff x="0" y="0"/>
          <a:chExt cx="0" cy="0"/>
        </a:xfrm>
      </p:grpSpPr>
      <p:grpSp>
        <p:nvGrpSpPr>
          <p:cNvPr id="899" name="Google Shape;899;p27"/>
          <p:cNvGrpSpPr/>
          <p:nvPr/>
        </p:nvGrpSpPr>
        <p:grpSpPr>
          <a:xfrm flipH="1">
            <a:off x="5571099" y="11574"/>
            <a:ext cx="3515397" cy="3534168"/>
            <a:chOff x="34399" y="11580"/>
            <a:chExt cx="4024035" cy="4045522"/>
          </a:xfrm>
        </p:grpSpPr>
        <p:sp>
          <p:nvSpPr>
            <p:cNvPr id="900" name="Google Shape;900;p27"/>
            <p:cNvSpPr/>
            <p:nvPr/>
          </p:nvSpPr>
          <p:spPr>
            <a:xfrm>
              <a:off x="336327" y="641969"/>
              <a:ext cx="282070" cy="198192"/>
            </a:xfrm>
            <a:custGeom>
              <a:avLst/>
              <a:gdLst/>
              <a:ahLst/>
              <a:cxnLst/>
              <a:rect l="l" t="t" r="r" b="b"/>
              <a:pathLst>
                <a:path w="30322" h="21311" extrusionOk="0">
                  <a:moveTo>
                    <a:pt x="15332" y="0"/>
                  </a:moveTo>
                  <a:lnTo>
                    <a:pt x="15332" y="0"/>
                  </a:lnTo>
                  <a:cubicBezTo>
                    <a:pt x="718" y="718"/>
                    <a:pt x="1" y="20420"/>
                    <a:pt x="15854" y="21268"/>
                  </a:cubicBezTo>
                  <a:cubicBezTo>
                    <a:pt x="16220" y="21296"/>
                    <a:pt x="16576" y="21310"/>
                    <a:pt x="16923" y="21310"/>
                  </a:cubicBezTo>
                  <a:cubicBezTo>
                    <a:pt x="30321" y="21310"/>
                    <a:pt x="29831" y="954"/>
                    <a:pt x="153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27"/>
            <p:cNvSpPr/>
            <p:nvPr/>
          </p:nvSpPr>
          <p:spPr>
            <a:xfrm>
              <a:off x="629787" y="144059"/>
              <a:ext cx="139965" cy="91512"/>
            </a:xfrm>
            <a:custGeom>
              <a:avLst/>
              <a:gdLst/>
              <a:ahLst/>
              <a:cxnLst/>
              <a:rect l="l" t="t" r="r" b="b"/>
              <a:pathLst>
                <a:path w="15046" h="9840" extrusionOk="0">
                  <a:moveTo>
                    <a:pt x="6326" y="1"/>
                  </a:moveTo>
                  <a:cubicBezTo>
                    <a:pt x="140" y="1"/>
                    <a:pt x="0" y="9262"/>
                    <a:pt x="7217" y="9840"/>
                  </a:cubicBezTo>
                  <a:cubicBezTo>
                    <a:pt x="12697" y="9709"/>
                    <a:pt x="15045" y="2533"/>
                    <a:pt x="9043" y="510"/>
                  </a:cubicBezTo>
                  <a:cubicBezTo>
                    <a:pt x="8037" y="157"/>
                    <a:pt x="7130" y="1"/>
                    <a:pt x="6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27"/>
            <p:cNvSpPr/>
            <p:nvPr/>
          </p:nvSpPr>
          <p:spPr>
            <a:xfrm>
              <a:off x="246235" y="1309844"/>
              <a:ext cx="139965" cy="91512"/>
            </a:xfrm>
            <a:custGeom>
              <a:avLst/>
              <a:gdLst/>
              <a:ahLst/>
              <a:cxnLst/>
              <a:rect l="l" t="t" r="r" b="b"/>
              <a:pathLst>
                <a:path w="15046" h="9840" extrusionOk="0">
                  <a:moveTo>
                    <a:pt x="6371" y="0"/>
                  </a:moveTo>
                  <a:cubicBezTo>
                    <a:pt x="141" y="0"/>
                    <a:pt x="1" y="9262"/>
                    <a:pt x="7217" y="9839"/>
                  </a:cubicBezTo>
                  <a:cubicBezTo>
                    <a:pt x="12697" y="9774"/>
                    <a:pt x="15046" y="2597"/>
                    <a:pt x="9109" y="510"/>
                  </a:cubicBezTo>
                  <a:cubicBezTo>
                    <a:pt x="8095" y="157"/>
                    <a:pt x="7181" y="0"/>
                    <a:pt x="63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27"/>
            <p:cNvSpPr/>
            <p:nvPr/>
          </p:nvSpPr>
          <p:spPr>
            <a:xfrm>
              <a:off x="1596949" y="210677"/>
              <a:ext cx="181464" cy="118584"/>
            </a:xfrm>
            <a:custGeom>
              <a:avLst/>
              <a:gdLst/>
              <a:ahLst/>
              <a:cxnLst/>
              <a:rect l="l" t="t" r="r" b="b"/>
              <a:pathLst>
                <a:path w="19507" h="12751" extrusionOk="0">
                  <a:moveTo>
                    <a:pt x="8173" y="0"/>
                  </a:moveTo>
                  <a:cubicBezTo>
                    <a:pt x="178" y="0"/>
                    <a:pt x="0" y="12001"/>
                    <a:pt x="9394" y="12750"/>
                  </a:cubicBezTo>
                  <a:cubicBezTo>
                    <a:pt x="16440" y="12620"/>
                    <a:pt x="19507" y="3356"/>
                    <a:pt x="11743" y="681"/>
                  </a:cubicBezTo>
                  <a:cubicBezTo>
                    <a:pt x="10419" y="209"/>
                    <a:pt x="9228" y="0"/>
                    <a:pt x="817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27"/>
            <p:cNvSpPr/>
            <p:nvPr/>
          </p:nvSpPr>
          <p:spPr>
            <a:xfrm>
              <a:off x="404652" y="2044351"/>
              <a:ext cx="87416" cy="57641"/>
            </a:xfrm>
            <a:custGeom>
              <a:avLst/>
              <a:gdLst/>
              <a:ahLst/>
              <a:cxnLst/>
              <a:rect l="l" t="t" r="r" b="b"/>
              <a:pathLst>
                <a:path w="9397" h="6198" extrusionOk="0">
                  <a:moveTo>
                    <a:pt x="3956" y="1"/>
                  </a:moveTo>
                  <a:cubicBezTo>
                    <a:pt x="44" y="1"/>
                    <a:pt x="0" y="5909"/>
                    <a:pt x="4503" y="6198"/>
                  </a:cubicBezTo>
                  <a:cubicBezTo>
                    <a:pt x="7961" y="6132"/>
                    <a:pt x="9396" y="1631"/>
                    <a:pt x="5678" y="326"/>
                  </a:cubicBezTo>
                  <a:cubicBezTo>
                    <a:pt x="5039" y="101"/>
                    <a:pt x="4465" y="1"/>
                    <a:pt x="395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27"/>
            <p:cNvSpPr/>
            <p:nvPr/>
          </p:nvSpPr>
          <p:spPr>
            <a:xfrm>
              <a:off x="563999" y="1434111"/>
              <a:ext cx="87416" cy="57641"/>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27"/>
            <p:cNvSpPr/>
            <p:nvPr/>
          </p:nvSpPr>
          <p:spPr>
            <a:xfrm>
              <a:off x="2412918" y="270411"/>
              <a:ext cx="87416" cy="57632"/>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27"/>
            <p:cNvSpPr/>
            <p:nvPr/>
          </p:nvSpPr>
          <p:spPr>
            <a:xfrm>
              <a:off x="222384" y="1995338"/>
              <a:ext cx="87955" cy="57641"/>
            </a:xfrm>
            <a:custGeom>
              <a:avLst/>
              <a:gdLst/>
              <a:ahLst/>
              <a:cxnLst/>
              <a:rect l="l" t="t" r="r" b="b"/>
              <a:pathLst>
                <a:path w="9455" h="6198" extrusionOk="0">
                  <a:moveTo>
                    <a:pt x="3949" y="1"/>
                  </a:moveTo>
                  <a:cubicBezTo>
                    <a:pt x="38" y="1"/>
                    <a:pt x="1" y="5909"/>
                    <a:pt x="4562" y="6197"/>
                  </a:cubicBezTo>
                  <a:cubicBezTo>
                    <a:pt x="7954" y="6132"/>
                    <a:pt x="9455" y="1631"/>
                    <a:pt x="5671" y="326"/>
                  </a:cubicBezTo>
                  <a:cubicBezTo>
                    <a:pt x="5033" y="101"/>
                    <a:pt x="4458" y="1"/>
                    <a:pt x="39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27"/>
            <p:cNvSpPr/>
            <p:nvPr/>
          </p:nvSpPr>
          <p:spPr>
            <a:xfrm>
              <a:off x="336414" y="1835768"/>
              <a:ext cx="87416" cy="57641"/>
            </a:xfrm>
            <a:custGeom>
              <a:avLst/>
              <a:gdLst/>
              <a:ahLst/>
              <a:cxnLst/>
              <a:rect l="l" t="t" r="r" b="b"/>
              <a:pathLst>
                <a:path w="9397" h="6198" extrusionOk="0">
                  <a:moveTo>
                    <a:pt x="3956" y="1"/>
                  </a:moveTo>
                  <a:cubicBezTo>
                    <a:pt x="44" y="1"/>
                    <a:pt x="1" y="5909"/>
                    <a:pt x="4504" y="6197"/>
                  </a:cubicBezTo>
                  <a:cubicBezTo>
                    <a:pt x="7961" y="6132"/>
                    <a:pt x="9397" y="1631"/>
                    <a:pt x="5678" y="326"/>
                  </a:cubicBezTo>
                  <a:cubicBezTo>
                    <a:pt x="5040" y="101"/>
                    <a:pt x="4465" y="1"/>
                    <a:pt x="395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27"/>
            <p:cNvSpPr/>
            <p:nvPr/>
          </p:nvSpPr>
          <p:spPr>
            <a:xfrm>
              <a:off x="2412920" y="118135"/>
              <a:ext cx="87416" cy="57641"/>
            </a:xfrm>
            <a:custGeom>
              <a:avLst/>
              <a:gdLst/>
              <a:ahLst/>
              <a:cxnLst/>
              <a:rect l="l" t="t" r="r" b="b"/>
              <a:pathLst>
                <a:path w="9397" h="6198" extrusionOk="0">
                  <a:moveTo>
                    <a:pt x="3957" y="0"/>
                  </a:moveTo>
                  <a:cubicBezTo>
                    <a:pt x="44" y="0"/>
                    <a:pt x="1" y="5909"/>
                    <a:pt x="4504" y="6197"/>
                  </a:cubicBezTo>
                  <a:cubicBezTo>
                    <a:pt x="7962" y="6132"/>
                    <a:pt x="9397" y="1630"/>
                    <a:pt x="5678" y="326"/>
                  </a:cubicBezTo>
                  <a:cubicBezTo>
                    <a:pt x="5040" y="100"/>
                    <a:pt x="4466" y="0"/>
                    <a:pt x="395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27"/>
            <p:cNvSpPr/>
            <p:nvPr/>
          </p:nvSpPr>
          <p:spPr>
            <a:xfrm>
              <a:off x="2278469" y="212769"/>
              <a:ext cx="87416" cy="57641"/>
            </a:xfrm>
            <a:custGeom>
              <a:avLst/>
              <a:gdLst/>
              <a:ahLst/>
              <a:cxnLst/>
              <a:rect l="l" t="t" r="r" b="b"/>
              <a:pathLst>
                <a:path w="9397" h="6198" extrusionOk="0">
                  <a:moveTo>
                    <a:pt x="3956" y="0"/>
                  </a:moveTo>
                  <a:cubicBezTo>
                    <a:pt x="44" y="0"/>
                    <a:pt x="1" y="5909"/>
                    <a:pt x="4504" y="6197"/>
                  </a:cubicBezTo>
                  <a:cubicBezTo>
                    <a:pt x="7961" y="6132"/>
                    <a:pt x="9397" y="1630"/>
                    <a:pt x="5678" y="326"/>
                  </a:cubicBezTo>
                  <a:cubicBezTo>
                    <a:pt x="5040" y="100"/>
                    <a:pt x="4465" y="0"/>
                    <a:pt x="395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27"/>
            <p:cNvSpPr/>
            <p:nvPr/>
          </p:nvSpPr>
          <p:spPr>
            <a:xfrm rot="3312740">
              <a:off x="104323" y="71702"/>
              <a:ext cx="324095" cy="339745"/>
            </a:xfrm>
            <a:custGeom>
              <a:avLst/>
              <a:gdLst/>
              <a:ahLst/>
              <a:cxnLst/>
              <a:rect l="l" t="t" r="r" b="b"/>
              <a:pathLst>
                <a:path w="34839" h="36535" extrusionOk="0">
                  <a:moveTo>
                    <a:pt x="14875" y="0"/>
                  </a:moveTo>
                  <a:lnTo>
                    <a:pt x="13048" y="13831"/>
                  </a:lnTo>
                  <a:lnTo>
                    <a:pt x="0" y="16636"/>
                  </a:lnTo>
                  <a:lnTo>
                    <a:pt x="12004" y="21529"/>
                  </a:lnTo>
                  <a:lnTo>
                    <a:pt x="9982" y="36535"/>
                  </a:lnTo>
                  <a:lnTo>
                    <a:pt x="20485" y="25052"/>
                  </a:lnTo>
                  <a:lnTo>
                    <a:pt x="34838" y="30924"/>
                  </a:lnTo>
                  <a:lnTo>
                    <a:pt x="34838" y="30924"/>
                  </a:lnTo>
                  <a:lnTo>
                    <a:pt x="26618" y="18202"/>
                  </a:lnTo>
                  <a:lnTo>
                    <a:pt x="34838" y="9134"/>
                  </a:lnTo>
                  <a:lnTo>
                    <a:pt x="22442" y="11743"/>
                  </a:lnTo>
                  <a:lnTo>
                    <a:pt x="1487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27"/>
            <p:cNvSpPr/>
            <p:nvPr/>
          </p:nvSpPr>
          <p:spPr>
            <a:xfrm>
              <a:off x="1069550" y="118125"/>
              <a:ext cx="227595" cy="228852"/>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27"/>
            <p:cNvSpPr/>
            <p:nvPr/>
          </p:nvSpPr>
          <p:spPr>
            <a:xfrm rot="-3073535">
              <a:off x="541547" y="2389279"/>
              <a:ext cx="181467" cy="182463"/>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27"/>
            <p:cNvSpPr/>
            <p:nvPr/>
          </p:nvSpPr>
          <p:spPr>
            <a:xfrm rot="-3073535">
              <a:off x="91672" y="3451604"/>
              <a:ext cx="181467" cy="182463"/>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27"/>
            <p:cNvSpPr/>
            <p:nvPr/>
          </p:nvSpPr>
          <p:spPr>
            <a:xfrm>
              <a:off x="447949" y="3771261"/>
              <a:ext cx="87416" cy="57641"/>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27"/>
            <p:cNvSpPr/>
            <p:nvPr/>
          </p:nvSpPr>
          <p:spPr>
            <a:xfrm>
              <a:off x="336412" y="3999461"/>
              <a:ext cx="87416" cy="57641"/>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27"/>
            <p:cNvSpPr/>
            <p:nvPr/>
          </p:nvSpPr>
          <p:spPr>
            <a:xfrm>
              <a:off x="564012" y="3941811"/>
              <a:ext cx="87416" cy="57641"/>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27"/>
            <p:cNvSpPr/>
            <p:nvPr/>
          </p:nvSpPr>
          <p:spPr>
            <a:xfrm>
              <a:off x="222652" y="2646976"/>
              <a:ext cx="87416" cy="57641"/>
            </a:xfrm>
            <a:custGeom>
              <a:avLst/>
              <a:gdLst/>
              <a:ahLst/>
              <a:cxnLst/>
              <a:rect l="l" t="t" r="r" b="b"/>
              <a:pathLst>
                <a:path w="9397" h="6198" extrusionOk="0">
                  <a:moveTo>
                    <a:pt x="3956" y="1"/>
                  </a:moveTo>
                  <a:cubicBezTo>
                    <a:pt x="44" y="1"/>
                    <a:pt x="0" y="5909"/>
                    <a:pt x="4503" y="6198"/>
                  </a:cubicBezTo>
                  <a:cubicBezTo>
                    <a:pt x="7961" y="6132"/>
                    <a:pt x="9396" y="1631"/>
                    <a:pt x="5678" y="326"/>
                  </a:cubicBezTo>
                  <a:cubicBezTo>
                    <a:pt x="5039" y="101"/>
                    <a:pt x="4465" y="1"/>
                    <a:pt x="39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27"/>
            <p:cNvSpPr/>
            <p:nvPr/>
          </p:nvSpPr>
          <p:spPr>
            <a:xfrm rot="675019">
              <a:off x="2827311" y="329873"/>
              <a:ext cx="149859" cy="150640"/>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27"/>
            <p:cNvSpPr/>
            <p:nvPr/>
          </p:nvSpPr>
          <p:spPr>
            <a:xfrm rot="675019">
              <a:off x="3448986" y="157236"/>
              <a:ext cx="149859" cy="150640"/>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27"/>
            <p:cNvSpPr/>
            <p:nvPr/>
          </p:nvSpPr>
          <p:spPr>
            <a:xfrm>
              <a:off x="2990418" y="118136"/>
              <a:ext cx="87416" cy="57632"/>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27"/>
            <p:cNvSpPr/>
            <p:nvPr/>
          </p:nvSpPr>
          <p:spPr>
            <a:xfrm>
              <a:off x="3971018" y="376373"/>
              <a:ext cx="87416" cy="57632"/>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3" name="Google Shape;923;p27"/>
          <p:cNvGrpSpPr/>
          <p:nvPr/>
        </p:nvGrpSpPr>
        <p:grpSpPr>
          <a:xfrm flipH="1">
            <a:off x="34398" y="1760105"/>
            <a:ext cx="3345890" cy="3315845"/>
            <a:chOff x="5740605" y="1760105"/>
            <a:chExt cx="3345890" cy="3315845"/>
          </a:xfrm>
        </p:grpSpPr>
        <p:sp>
          <p:nvSpPr>
            <p:cNvPr id="924" name="Google Shape;924;p27"/>
            <p:cNvSpPr/>
            <p:nvPr/>
          </p:nvSpPr>
          <p:spPr>
            <a:xfrm rot="10800000">
              <a:off x="8600923" y="4387005"/>
              <a:ext cx="234541" cy="164787"/>
            </a:xfrm>
            <a:custGeom>
              <a:avLst/>
              <a:gdLst/>
              <a:ahLst/>
              <a:cxnLst/>
              <a:rect l="l" t="t" r="r" b="b"/>
              <a:pathLst>
                <a:path w="30322" h="21311" extrusionOk="0">
                  <a:moveTo>
                    <a:pt x="15332" y="0"/>
                  </a:moveTo>
                  <a:lnTo>
                    <a:pt x="15332" y="0"/>
                  </a:lnTo>
                  <a:cubicBezTo>
                    <a:pt x="718" y="718"/>
                    <a:pt x="1" y="20420"/>
                    <a:pt x="15854" y="21268"/>
                  </a:cubicBezTo>
                  <a:cubicBezTo>
                    <a:pt x="16220" y="21296"/>
                    <a:pt x="16576" y="21310"/>
                    <a:pt x="16923" y="21310"/>
                  </a:cubicBezTo>
                  <a:cubicBezTo>
                    <a:pt x="30321" y="21310"/>
                    <a:pt x="29831" y="954"/>
                    <a:pt x="153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27"/>
            <p:cNvSpPr/>
            <p:nvPr/>
          </p:nvSpPr>
          <p:spPr>
            <a:xfrm rot="10800000">
              <a:off x="8475077" y="4889708"/>
              <a:ext cx="116381" cy="76088"/>
            </a:xfrm>
            <a:custGeom>
              <a:avLst/>
              <a:gdLst/>
              <a:ahLst/>
              <a:cxnLst/>
              <a:rect l="l" t="t" r="r" b="b"/>
              <a:pathLst>
                <a:path w="15046" h="9840" extrusionOk="0">
                  <a:moveTo>
                    <a:pt x="6326" y="1"/>
                  </a:moveTo>
                  <a:cubicBezTo>
                    <a:pt x="140" y="1"/>
                    <a:pt x="0" y="9262"/>
                    <a:pt x="7217" y="9840"/>
                  </a:cubicBezTo>
                  <a:cubicBezTo>
                    <a:pt x="12697" y="9709"/>
                    <a:pt x="15045" y="2533"/>
                    <a:pt x="9043" y="510"/>
                  </a:cubicBezTo>
                  <a:cubicBezTo>
                    <a:pt x="8037" y="157"/>
                    <a:pt x="7130" y="1"/>
                    <a:pt x="6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27"/>
            <p:cNvSpPr/>
            <p:nvPr/>
          </p:nvSpPr>
          <p:spPr>
            <a:xfrm rot="10800000">
              <a:off x="8793993" y="3920378"/>
              <a:ext cx="116381" cy="76088"/>
            </a:xfrm>
            <a:custGeom>
              <a:avLst/>
              <a:gdLst/>
              <a:ahLst/>
              <a:cxnLst/>
              <a:rect l="l" t="t" r="r" b="b"/>
              <a:pathLst>
                <a:path w="15046" h="9840" extrusionOk="0">
                  <a:moveTo>
                    <a:pt x="6371" y="0"/>
                  </a:moveTo>
                  <a:cubicBezTo>
                    <a:pt x="141" y="0"/>
                    <a:pt x="1" y="9262"/>
                    <a:pt x="7217" y="9839"/>
                  </a:cubicBezTo>
                  <a:cubicBezTo>
                    <a:pt x="12697" y="9774"/>
                    <a:pt x="15046" y="2597"/>
                    <a:pt x="9109" y="510"/>
                  </a:cubicBezTo>
                  <a:cubicBezTo>
                    <a:pt x="8095" y="157"/>
                    <a:pt x="7181" y="0"/>
                    <a:pt x="63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27"/>
            <p:cNvSpPr/>
            <p:nvPr/>
          </p:nvSpPr>
          <p:spPr>
            <a:xfrm rot="10800000">
              <a:off x="7636395" y="4811807"/>
              <a:ext cx="150887" cy="98597"/>
            </a:xfrm>
            <a:custGeom>
              <a:avLst/>
              <a:gdLst/>
              <a:ahLst/>
              <a:cxnLst/>
              <a:rect l="l" t="t" r="r" b="b"/>
              <a:pathLst>
                <a:path w="19507" h="12751" extrusionOk="0">
                  <a:moveTo>
                    <a:pt x="8173" y="0"/>
                  </a:moveTo>
                  <a:cubicBezTo>
                    <a:pt x="178" y="0"/>
                    <a:pt x="0" y="12001"/>
                    <a:pt x="9394" y="12750"/>
                  </a:cubicBezTo>
                  <a:cubicBezTo>
                    <a:pt x="16440" y="12620"/>
                    <a:pt x="19507" y="3356"/>
                    <a:pt x="11743" y="681"/>
                  </a:cubicBezTo>
                  <a:cubicBezTo>
                    <a:pt x="10419" y="209"/>
                    <a:pt x="9228" y="0"/>
                    <a:pt x="817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27"/>
            <p:cNvSpPr/>
            <p:nvPr/>
          </p:nvSpPr>
          <p:spPr>
            <a:xfrm rot="10800000">
              <a:off x="8705967" y="3337810"/>
              <a:ext cx="72686" cy="47926"/>
            </a:xfrm>
            <a:custGeom>
              <a:avLst/>
              <a:gdLst/>
              <a:ahLst/>
              <a:cxnLst/>
              <a:rect l="l" t="t" r="r" b="b"/>
              <a:pathLst>
                <a:path w="9397" h="6198" extrusionOk="0">
                  <a:moveTo>
                    <a:pt x="3956" y="1"/>
                  </a:moveTo>
                  <a:cubicBezTo>
                    <a:pt x="44" y="1"/>
                    <a:pt x="0" y="5909"/>
                    <a:pt x="4503" y="6198"/>
                  </a:cubicBezTo>
                  <a:cubicBezTo>
                    <a:pt x="7961" y="6132"/>
                    <a:pt x="9396" y="1631"/>
                    <a:pt x="5678" y="326"/>
                  </a:cubicBezTo>
                  <a:cubicBezTo>
                    <a:pt x="5039"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27"/>
            <p:cNvSpPr/>
            <p:nvPr/>
          </p:nvSpPr>
          <p:spPr>
            <a:xfrm rot="10800000">
              <a:off x="8573473" y="3845214"/>
              <a:ext cx="72686" cy="47926"/>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27"/>
            <p:cNvSpPr/>
            <p:nvPr/>
          </p:nvSpPr>
          <p:spPr>
            <a:xfrm rot="10800000">
              <a:off x="7036135" y="4812819"/>
              <a:ext cx="72686" cy="47918"/>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27"/>
            <p:cNvSpPr/>
            <p:nvPr/>
          </p:nvSpPr>
          <p:spPr>
            <a:xfrm rot="10800000">
              <a:off x="8857071" y="3378564"/>
              <a:ext cx="73134" cy="47926"/>
            </a:xfrm>
            <a:custGeom>
              <a:avLst/>
              <a:gdLst/>
              <a:ahLst/>
              <a:cxnLst/>
              <a:rect l="l" t="t" r="r" b="b"/>
              <a:pathLst>
                <a:path w="9455" h="6198" extrusionOk="0">
                  <a:moveTo>
                    <a:pt x="3949" y="1"/>
                  </a:moveTo>
                  <a:cubicBezTo>
                    <a:pt x="38" y="1"/>
                    <a:pt x="1" y="5909"/>
                    <a:pt x="4562" y="6197"/>
                  </a:cubicBezTo>
                  <a:cubicBezTo>
                    <a:pt x="7954" y="6132"/>
                    <a:pt x="9455" y="1631"/>
                    <a:pt x="5671" y="326"/>
                  </a:cubicBezTo>
                  <a:cubicBezTo>
                    <a:pt x="5033" y="101"/>
                    <a:pt x="4458" y="1"/>
                    <a:pt x="394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27"/>
            <p:cNvSpPr/>
            <p:nvPr/>
          </p:nvSpPr>
          <p:spPr>
            <a:xfrm rot="10800000">
              <a:off x="8762706" y="3511243"/>
              <a:ext cx="72686" cy="47926"/>
            </a:xfrm>
            <a:custGeom>
              <a:avLst/>
              <a:gdLst/>
              <a:ahLst/>
              <a:cxnLst/>
              <a:rect l="l" t="t" r="r" b="b"/>
              <a:pathLst>
                <a:path w="9397" h="6198" extrusionOk="0">
                  <a:moveTo>
                    <a:pt x="3956" y="1"/>
                  </a:moveTo>
                  <a:cubicBezTo>
                    <a:pt x="44" y="1"/>
                    <a:pt x="1" y="5909"/>
                    <a:pt x="4504" y="6197"/>
                  </a:cubicBezTo>
                  <a:cubicBezTo>
                    <a:pt x="7961" y="6132"/>
                    <a:pt x="9397"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27"/>
            <p:cNvSpPr/>
            <p:nvPr/>
          </p:nvSpPr>
          <p:spPr>
            <a:xfrm rot="10800000">
              <a:off x="7036133" y="4939425"/>
              <a:ext cx="72686" cy="47926"/>
            </a:xfrm>
            <a:custGeom>
              <a:avLst/>
              <a:gdLst/>
              <a:ahLst/>
              <a:cxnLst/>
              <a:rect l="l" t="t" r="r" b="b"/>
              <a:pathLst>
                <a:path w="9397" h="6198" extrusionOk="0">
                  <a:moveTo>
                    <a:pt x="3957" y="0"/>
                  </a:moveTo>
                  <a:cubicBezTo>
                    <a:pt x="44" y="0"/>
                    <a:pt x="1" y="5909"/>
                    <a:pt x="4504" y="6197"/>
                  </a:cubicBezTo>
                  <a:cubicBezTo>
                    <a:pt x="7962" y="6132"/>
                    <a:pt x="9397" y="1630"/>
                    <a:pt x="5678" y="326"/>
                  </a:cubicBezTo>
                  <a:cubicBezTo>
                    <a:pt x="5040" y="100"/>
                    <a:pt x="4466" y="0"/>
                    <a:pt x="395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27"/>
            <p:cNvSpPr/>
            <p:nvPr/>
          </p:nvSpPr>
          <p:spPr>
            <a:xfrm rot="10800000">
              <a:off x="7147926" y="4860739"/>
              <a:ext cx="72686" cy="47926"/>
            </a:xfrm>
            <a:custGeom>
              <a:avLst/>
              <a:gdLst/>
              <a:ahLst/>
              <a:cxnLst/>
              <a:rect l="l" t="t" r="r" b="b"/>
              <a:pathLst>
                <a:path w="9397" h="6198" extrusionOk="0">
                  <a:moveTo>
                    <a:pt x="3956" y="0"/>
                  </a:moveTo>
                  <a:cubicBezTo>
                    <a:pt x="44" y="0"/>
                    <a:pt x="1" y="5909"/>
                    <a:pt x="4504" y="6197"/>
                  </a:cubicBezTo>
                  <a:cubicBezTo>
                    <a:pt x="7961" y="6132"/>
                    <a:pt x="9397" y="1630"/>
                    <a:pt x="5678" y="326"/>
                  </a:cubicBezTo>
                  <a:cubicBezTo>
                    <a:pt x="5040" y="100"/>
                    <a:pt x="4465" y="0"/>
                    <a:pt x="39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27"/>
            <p:cNvSpPr/>
            <p:nvPr/>
          </p:nvSpPr>
          <p:spPr>
            <a:xfrm rot="-7487963">
              <a:off x="8758832" y="4743433"/>
              <a:ext cx="269516" cy="282509"/>
            </a:xfrm>
            <a:custGeom>
              <a:avLst/>
              <a:gdLst/>
              <a:ahLst/>
              <a:cxnLst/>
              <a:rect l="l" t="t" r="r" b="b"/>
              <a:pathLst>
                <a:path w="34839" h="36535" extrusionOk="0">
                  <a:moveTo>
                    <a:pt x="14875" y="0"/>
                  </a:moveTo>
                  <a:lnTo>
                    <a:pt x="13048" y="13831"/>
                  </a:lnTo>
                  <a:lnTo>
                    <a:pt x="0" y="16636"/>
                  </a:lnTo>
                  <a:lnTo>
                    <a:pt x="12004" y="21529"/>
                  </a:lnTo>
                  <a:lnTo>
                    <a:pt x="9982" y="36535"/>
                  </a:lnTo>
                  <a:lnTo>
                    <a:pt x="20485" y="25052"/>
                  </a:lnTo>
                  <a:lnTo>
                    <a:pt x="34838" y="30924"/>
                  </a:lnTo>
                  <a:lnTo>
                    <a:pt x="34838" y="30924"/>
                  </a:lnTo>
                  <a:lnTo>
                    <a:pt x="26618" y="18202"/>
                  </a:lnTo>
                  <a:lnTo>
                    <a:pt x="34838" y="9134"/>
                  </a:lnTo>
                  <a:lnTo>
                    <a:pt x="22442" y="11743"/>
                  </a:lnTo>
                  <a:lnTo>
                    <a:pt x="1487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27"/>
            <p:cNvSpPr/>
            <p:nvPr/>
          </p:nvSpPr>
          <p:spPr>
            <a:xfrm rot="10800000">
              <a:off x="8036559" y="4797031"/>
              <a:ext cx="189245" cy="190329"/>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27"/>
            <p:cNvSpPr/>
            <p:nvPr/>
          </p:nvSpPr>
          <p:spPr>
            <a:xfrm rot="7725898">
              <a:off x="8513933" y="2947287"/>
              <a:ext cx="150928" cy="151666"/>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27"/>
            <p:cNvSpPr/>
            <p:nvPr/>
          </p:nvSpPr>
          <p:spPr>
            <a:xfrm rot="7725898">
              <a:off x="8887995" y="2063982"/>
              <a:ext cx="150928" cy="151666"/>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27"/>
            <p:cNvSpPr/>
            <p:nvPr/>
          </p:nvSpPr>
          <p:spPr>
            <a:xfrm rot="10800000">
              <a:off x="8669966" y="1901914"/>
              <a:ext cx="72686" cy="47926"/>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27"/>
            <p:cNvSpPr/>
            <p:nvPr/>
          </p:nvSpPr>
          <p:spPr>
            <a:xfrm rot="10800000">
              <a:off x="8573463" y="1760105"/>
              <a:ext cx="72686" cy="47926"/>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27"/>
            <p:cNvSpPr/>
            <p:nvPr/>
          </p:nvSpPr>
          <p:spPr>
            <a:xfrm rot="10800000">
              <a:off x="8857297" y="2836737"/>
              <a:ext cx="72686" cy="47926"/>
            </a:xfrm>
            <a:custGeom>
              <a:avLst/>
              <a:gdLst/>
              <a:ahLst/>
              <a:cxnLst/>
              <a:rect l="l" t="t" r="r" b="b"/>
              <a:pathLst>
                <a:path w="9397" h="6198" extrusionOk="0">
                  <a:moveTo>
                    <a:pt x="3956" y="1"/>
                  </a:moveTo>
                  <a:cubicBezTo>
                    <a:pt x="44" y="1"/>
                    <a:pt x="0" y="5909"/>
                    <a:pt x="4503" y="6198"/>
                  </a:cubicBezTo>
                  <a:cubicBezTo>
                    <a:pt x="7961" y="6132"/>
                    <a:pt x="9396" y="1631"/>
                    <a:pt x="5678" y="326"/>
                  </a:cubicBezTo>
                  <a:cubicBezTo>
                    <a:pt x="5039" y="101"/>
                    <a:pt x="4465" y="1"/>
                    <a:pt x="39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27"/>
            <p:cNvSpPr/>
            <p:nvPr/>
          </p:nvSpPr>
          <p:spPr>
            <a:xfrm rot="-10124052">
              <a:off x="6639644" y="4686046"/>
              <a:ext cx="124609" cy="125230"/>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27"/>
            <p:cNvSpPr/>
            <p:nvPr/>
          </p:nvSpPr>
          <p:spPr>
            <a:xfrm rot="-10124052">
              <a:off x="6122734" y="4829591"/>
              <a:ext cx="124609" cy="125230"/>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27"/>
            <p:cNvSpPr/>
            <p:nvPr/>
          </p:nvSpPr>
          <p:spPr>
            <a:xfrm rot="10800000">
              <a:off x="6555955" y="4939433"/>
              <a:ext cx="72686" cy="47918"/>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27"/>
            <p:cNvSpPr/>
            <p:nvPr/>
          </p:nvSpPr>
          <p:spPr>
            <a:xfrm rot="10800000">
              <a:off x="5740605" y="4724713"/>
              <a:ext cx="72686" cy="47918"/>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2">
  <p:cSld name="CUSTOM_17">
    <p:bg>
      <p:bgPr>
        <a:solidFill>
          <a:schemeClr val="accent4"/>
        </a:solidFill>
        <a:effectLst/>
      </p:bgPr>
    </p:bg>
    <p:spTree>
      <p:nvGrpSpPr>
        <p:cNvPr id="1" name="Shape 946"/>
        <p:cNvGrpSpPr/>
        <p:nvPr/>
      </p:nvGrpSpPr>
      <p:grpSpPr>
        <a:xfrm>
          <a:off x="0" y="0"/>
          <a:ext cx="0" cy="0"/>
          <a:chOff x="0" y="0"/>
          <a:chExt cx="0" cy="0"/>
        </a:xfrm>
      </p:grpSpPr>
      <p:sp>
        <p:nvSpPr>
          <p:cNvPr id="947" name="Google Shape;947;p28"/>
          <p:cNvSpPr/>
          <p:nvPr/>
        </p:nvSpPr>
        <p:spPr>
          <a:xfrm rot="10800000">
            <a:off x="5268251" y="-70346"/>
            <a:ext cx="3926548" cy="3610942"/>
          </a:xfrm>
          <a:custGeom>
            <a:avLst/>
            <a:gdLst/>
            <a:ahLst/>
            <a:cxnLst/>
            <a:rect l="l" t="t" r="r" b="b"/>
            <a:pathLst>
              <a:path w="227725" h="209421" extrusionOk="0">
                <a:moveTo>
                  <a:pt x="72958" y="0"/>
                </a:moveTo>
                <a:cubicBezTo>
                  <a:pt x="46578" y="0"/>
                  <a:pt x="21728" y="6589"/>
                  <a:pt x="0" y="18261"/>
                </a:cubicBezTo>
                <a:lnTo>
                  <a:pt x="0" y="209421"/>
                </a:lnTo>
                <a:lnTo>
                  <a:pt x="217797" y="209421"/>
                </a:lnTo>
                <a:cubicBezTo>
                  <a:pt x="224236" y="192430"/>
                  <a:pt x="227724" y="174018"/>
                  <a:pt x="227724" y="154788"/>
                </a:cubicBezTo>
                <a:cubicBezTo>
                  <a:pt x="227724" y="69276"/>
                  <a:pt x="158449" y="0"/>
                  <a:pt x="7295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28"/>
          <p:cNvSpPr/>
          <p:nvPr/>
        </p:nvSpPr>
        <p:spPr>
          <a:xfrm>
            <a:off x="-75725" y="1543220"/>
            <a:ext cx="3991450" cy="3670627"/>
          </a:xfrm>
          <a:custGeom>
            <a:avLst/>
            <a:gdLst/>
            <a:ahLst/>
            <a:cxnLst/>
            <a:rect l="l" t="t" r="r" b="b"/>
            <a:pathLst>
              <a:path w="227725" h="209421" extrusionOk="0">
                <a:moveTo>
                  <a:pt x="72958" y="0"/>
                </a:moveTo>
                <a:cubicBezTo>
                  <a:pt x="46578" y="0"/>
                  <a:pt x="21728" y="6589"/>
                  <a:pt x="0" y="18261"/>
                </a:cubicBezTo>
                <a:lnTo>
                  <a:pt x="0" y="209421"/>
                </a:lnTo>
                <a:lnTo>
                  <a:pt x="217797" y="209421"/>
                </a:lnTo>
                <a:cubicBezTo>
                  <a:pt x="224236" y="192430"/>
                  <a:pt x="227724" y="174018"/>
                  <a:pt x="227724" y="154788"/>
                </a:cubicBezTo>
                <a:cubicBezTo>
                  <a:pt x="227724" y="69276"/>
                  <a:pt x="158449" y="0"/>
                  <a:pt x="7295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28"/>
          <p:cNvSpPr/>
          <p:nvPr/>
        </p:nvSpPr>
        <p:spPr>
          <a:xfrm rot="-2368478">
            <a:off x="8019759" y="1605239"/>
            <a:ext cx="208518" cy="218669"/>
          </a:xfrm>
          <a:custGeom>
            <a:avLst/>
            <a:gdLst/>
            <a:ahLst/>
            <a:cxnLst/>
            <a:rect l="l" t="t" r="r" b="b"/>
            <a:pathLst>
              <a:path w="34839" h="36535" extrusionOk="0">
                <a:moveTo>
                  <a:pt x="14875" y="0"/>
                </a:moveTo>
                <a:lnTo>
                  <a:pt x="13048" y="13831"/>
                </a:lnTo>
                <a:lnTo>
                  <a:pt x="0" y="16636"/>
                </a:lnTo>
                <a:lnTo>
                  <a:pt x="12004" y="21529"/>
                </a:lnTo>
                <a:lnTo>
                  <a:pt x="9982" y="36535"/>
                </a:lnTo>
                <a:lnTo>
                  <a:pt x="20485" y="25052"/>
                </a:lnTo>
                <a:lnTo>
                  <a:pt x="34838" y="30924"/>
                </a:lnTo>
                <a:lnTo>
                  <a:pt x="34838" y="30924"/>
                </a:lnTo>
                <a:lnTo>
                  <a:pt x="26618" y="18202"/>
                </a:lnTo>
                <a:lnTo>
                  <a:pt x="34838" y="9134"/>
                </a:lnTo>
                <a:lnTo>
                  <a:pt x="22442" y="11743"/>
                </a:lnTo>
                <a:lnTo>
                  <a:pt x="14875" y="0"/>
                </a:lnTo>
                <a:close/>
              </a:path>
            </a:pathLst>
          </a:custGeom>
          <a:solidFill>
            <a:srgbClr val="F9F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28"/>
          <p:cNvSpPr/>
          <p:nvPr/>
        </p:nvSpPr>
        <p:spPr>
          <a:xfrm rot="10800000">
            <a:off x="8666822" y="2770789"/>
            <a:ext cx="324090" cy="339776"/>
          </a:xfrm>
          <a:custGeom>
            <a:avLst/>
            <a:gdLst/>
            <a:ahLst/>
            <a:cxnLst/>
            <a:rect l="l" t="t" r="r" b="b"/>
            <a:pathLst>
              <a:path w="34839" h="36535" extrusionOk="0">
                <a:moveTo>
                  <a:pt x="14875" y="0"/>
                </a:moveTo>
                <a:lnTo>
                  <a:pt x="13048" y="13831"/>
                </a:lnTo>
                <a:lnTo>
                  <a:pt x="0" y="16636"/>
                </a:lnTo>
                <a:lnTo>
                  <a:pt x="12004" y="21529"/>
                </a:lnTo>
                <a:lnTo>
                  <a:pt x="9982" y="36535"/>
                </a:lnTo>
                <a:lnTo>
                  <a:pt x="20485" y="25052"/>
                </a:lnTo>
                <a:lnTo>
                  <a:pt x="34838" y="30924"/>
                </a:lnTo>
                <a:lnTo>
                  <a:pt x="34838" y="30924"/>
                </a:lnTo>
                <a:lnTo>
                  <a:pt x="26618" y="18202"/>
                </a:lnTo>
                <a:lnTo>
                  <a:pt x="34838" y="9134"/>
                </a:lnTo>
                <a:lnTo>
                  <a:pt x="22442" y="11743"/>
                </a:lnTo>
                <a:lnTo>
                  <a:pt x="14875" y="0"/>
                </a:lnTo>
                <a:close/>
              </a:path>
            </a:pathLst>
          </a:custGeom>
          <a:solidFill>
            <a:srgbClr val="F9F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28"/>
          <p:cNvSpPr/>
          <p:nvPr/>
        </p:nvSpPr>
        <p:spPr>
          <a:xfrm rot="10800000">
            <a:off x="7497626" y="4637247"/>
            <a:ext cx="227595" cy="243307"/>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rgbClr val="F9F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28"/>
          <p:cNvSpPr/>
          <p:nvPr/>
        </p:nvSpPr>
        <p:spPr>
          <a:xfrm rot="10800000">
            <a:off x="1238622" y="272889"/>
            <a:ext cx="324090" cy="339776"/>
          </a:xfrm>
          <a:custGeom>
            <a:avLst/>
            <a:gdLst/>
            <a:ahLst/>
            <a:cxnLst/>
            <a:rect l="l" t="t" r="r" b="b"/>
            <a:pathLst>
              <a:path w="34839" h="36535" extrusionOk="0">
                <a:moveTo>
                  <a:pt x="14875" y="0"/>
                </a:moveTo>
                <a:lnTo>
                  <a:pt x="13048" y="13831"/>
                </a:lnTo>
                <a:lnTo>
                  <a:pt x="0" y="16636"/>
                </a:lnTo>
                <a:lnTo>
                  <a:pt x="12004" y="21529"/>
                </a:lnTo>
                <a:lnTo>
                  <a:pt x="9982" y="36535"/>
                </a:lnTo>
                <a:lnTo>
                  <a:pt x="20485" y="25052"/>
                </a:lnTo>
                <a:lnTo>
                  <a:pt x="34838" y="30924"/>
                </a:lnTo>
                <a:lnTo>
                  <a:pt x="34838" y="30924"/>
                </a:lnTo>
                <a:lnTo>
                  <a:pt x="26618" y="18202"/>
                </a:lnTo>
                <a:lnTo>
                  <a:pt x="34838" y="9134"/>
                </a:lnTo>
                <a:lnTo>
                  <a:pt x="22442" y="11743"/>
                </a:lnTo>
                <a:lnTo>
                  <a:pt x="14875" y="0"/>
                </a:lnTo>
                <a:close/>
              </a:path>
            </a:pathLst>
          </a:custGeom>
          <a:solidFill>
            <a:srgbClr val="F9F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28"/>
          <p:cNvSpPr/>
          <p:nvPr/>
        </p:nvSpPr>
        <p:spPr>
          <a:xfrm rot="10800000">
            <a:off x="120501" y="2205522"/>
            <a:ext cx="227595" cy="243307"/>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rgbClr val="F9F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28"/>
          <p:cNvSpPr/>
          <p:nvPr/>
        </p:nvSpPr>
        <p:spPr>
          <a:xfrm rot="10800000">
            <a:off x="1186101" y="3152722"/>
            <a:ext cx="227595" cy="243307"/>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rgbClr val="F9F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28"/>
          <p:cNvSpPr/>
          <p:nvPr/>
        </p:nvSpPr>
        <p:spPr>
          <a:xfrm rot="10800000">
            <a:off x="7725226" y="1394947"/>
            <a:ext cx="227595" cy="243307"/>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rgbClr val="F9F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28"/>
          <p:cNvSpPr/>
          <p:nvPr/>
        </p:nvSpPr>
        <p:spPr>
          <a:xfrm rot="10800000" flipH="1">
            <a:off x="994813" y="1962647"/>
            <a:ext cx="76374" cy="50359"/>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28"/>
          <p:cNvSpPr/>
          <p:nvPr/>
        </p:nvSpPr>
        <p:spPr>
          <a:xfrm rot="10800000" flipH="1">
            <a:off x="1147213" y="2115047"/>
            <a:ext cx="76374" cy="50359"/>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28"/>
          <p:cNvSpPr/>
          <p:nvPr/>
        </p:nvSpPr>
        <p:spPr>
          <a:xfrm rot="10800000" flipH="1">
            <a:off x="196113" y="1272909"/>
            <a:ext cx="76374" cy="50359"/>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28"/>
          <p:cNvSpPr/>
          <p:nvPr/>
        </p:nvSpPr>
        <p:spPr>
          <a:xfrm rot="10800000" flipH="1">
            <a:off x="705188" y="417609"/>
            <a:ext cx="76374" cy="50359"/>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28"/>
          <p:cNvSpPr/>
          <p:nvPr/>
        </p:nvSpPr>
        <p:spPr>
          <a:xfrm rot="10800000" flipH="1">
            <a:off x="318413" y="3699772"/>
            <a:ext cx="76374" cy="50359"/>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28"/>
          <p:cNvSpPr/>
          <p:nvPr/>
        </p:nvSpPr>
        <p:spPr>
          <a:xfrm rot="10800000" flipH="1">
            <a:off x="482363" y="3866134"/>
            <a:ext cx="76374" cy="50359"/>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28"/>
          <p:cNvSpPr/>
          <p:nvPr/>
        </p:nvSpPr>
        <p:spPr>
          <a:xfrm rot="10800000" flipH="1">
            <a:off x="272463" y="4184909"/>
            <a:ext cx="76374" cy="50359"/>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28"/>
          <p:cNvSpPr/>
          <p:nvPr/>
        </p:nvSpPr>
        <p:spPr>
          <a:xfrm rot="10800000" flipH="1">
            <a:off x="8514113" y="4586884"/>
            <a:ext cx="76374" cy="50359"/>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28"/>
          <p:cNvSpPr/>
          <p:nvPr/>
        </p:nvSpPr>
        <p:spPr>
          <a:xfrm rot="10800000" flipH="1">
            <a:off x="8023413" y="2915509"/>
            <a:ext cx="76374" cy="50359"/>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28"/>
          <p:cNvSpPr/>
          <p:nvPr/>
        </p:nvSpPr>
        <p:spPr>
          <a:xfrm rot="10800000" flipH="1">
            <a:off x="8872813" y="1119909"/>
            <a:ext cx="76374" cy="50359"/>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28"/>
          <p:cNvSpPr/>
          <p:nvPr/>
        </p:nvSpPr>
        <p:spPr>
          <a:xfrm rot="10800000" flipH="1">
            <a:off x="8666813" y="855809"/>
            <a:ext cx="76374" cy="50359"/>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28"/>
          <p:cNvSpPr/>
          <p:nvPr/>
        </p:nvSpPr>
        <p:spPr>
          <a:xfrm rot="10800000" flipH="1">
            <a:off x="8590463" y="4078809"/>
            <a:ext cx="76374" cy="50359"/>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3">
  <p:cSld name="CUSTOM_18">
    <p:bg>
      <p:bgPr>
        <a:solidFill>
          <a:schemeClr val="accent5"/>
        </a:solidFill>
        <a:effectLst/>
      </p:bgPr>
    </p:bg>
    <p:spTree>
      <p:nvGrpSpPr>
        <p:cNvPr id="1" name="Shape 968"/>
        <p:cNvGrpSpPr/>
        <p:nvPr/>
      </p:nvGrpSpPr>
      <p:grpSpPr>
        <a:xfrm>
          <a:off x="0" y="0"/>
          <a:ext cx="0" cy="0"/>
          <a:chOff x="0" y="0"/>
          <a:chExt cx="0" cy="0"/>
        </a:xfrm>
      </p:grpSpPr>
      <p:grpSp>
        <p:nvGrpSpPr>
          <p:cNvPr id="969" name="Google Shape;969;p29"/>
          <p:cNvGrpSpPr/>
          <p:nvPr/>
        </p:nvGrpSpPr>
        <p:grpSpPr>
          <a:xfrm rot="5400000">
            <a:off x="7160726" y="128381"/>
            <a:ext cx="1990697" cy="1849834"/>
            <a:chOff x="817100" y="238125"/>
            <a:chExt cx="5912375" cy="5495644"/>
          </a:xfrm>
        </p:grpSpPr>
        <p:sp>
          <p:nvSpPr>
            <p:cNvPr id="970" name="Google Shape;970;p29"/>
            <p:cNvSpPr/>
            <p:nvPr/>
          </p:nvSpPr>
          <p:spPr>
            <a:xfrm>
              <a:off x="817100" y="1539650"/>
              <a:ext cx="758050" cy="532775"/>
            </a:xfrm>
            <a:custGeom>
              <a:avLst/>
              <a:gdLst/>
              <a:ahLst/>
              <a:cxnLst/>
              <a:rect l="l" t="t" r="r" b="b"/>
              <a:pathLst>
                <a:path w="30322" h="21311" extrusionOk="0">
                  <a:moveTo>
                    <a:pt x="15332" y="0"/>
                  </a:moveTo>
                  <a:lnTo>
                    <a:pt x="15332" y="0"/>
                  </a:lnTo>
                  <a:cubicBezTo>
                    <a:pt x="718" y="718"/>
                    <a:pt x="1" y="20420"/>
                    <a:pt x="15854" y="21268"/>
                  </a:cubicBezTo>
                  <a:cubicBezTo>
                    <a:pt x="16220" y="21296"/>
                    <a:pt x="16576" y="21310"/>
                    <a:pt x="16923" y="21310"/>
                  </a:cubicBezTo>
                  <a:cubicBezTo>
                    <a:pt x="30321" y="21310"/>
                    <a:pt x="29831" y="954"/>
                    <a:pt x="153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29"/>
            <p:cNvSpPr/>
            <p:nvPr/>
          </p:nvSpPr>
          <p:spPr>
            <a:xfrm>
              <a:off x="850450" y="328075"/>
              <a:ext cx="608275" cy="468700"/>
            </a:xfrm>
            <a:custGeom>
              <a:avLst/>
              <a:gdLst/>
              <a:ahLst/>
              <a:cxnLst/>
              <a:rect l="l" t="t" r="r" b="b"/>
              <a:pathLst>
                <a:path w="24331" h="18748" extrusionOk="0">
                  <a:moveTo>
                    <a:pt x="12275" y="1"/>
                  </a:moveTo>
                  <a:cubicBezTo>
                    <a:pt x="269" y="1"/>
                    <a:pt x="1" y="17063"/>
                    <a:pt x="10997" y="18453"/>
                  </a:cubicBezTo>
                  <a:cubicBezTo>
                    <a:pt x="11906" y="18654"/>
                    <a:pt x="12756" y="18747"/>
                    <a:pt x="13547" y="18747"/>
                  </a:cubicBezTo>
                  <a:cubicBezTo>
                    <a:pt x="24330" y="18747"/>
                    <a:pt x="24113" y="1332"/>
                    <a:pt x="13476" y="55"/>
                  </a:cubicBezTo>
                  <a:cubicBezTo>
                    <a:pt x="13063" y="19"/>
                    <a:pt x="12663" y="1"/>
                    <a:pt x="122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29"/>
            <p:cNvSpPr/>
            <p:nvPr/>
          </p:nvSpPr>
          <p:spPr>
            <a:xfrm>
              <a:off x="2174725" y="853300"/>
              <a:ext cx="376150" cy="246000"/>
            </a:xfrm>
            <a:custGeom>
              <a:avLst/>
              <a:gdLst/>
              <a:ahLst/>
              <a:cxnLst/>
              <a:rect l="l" t="t" r="r" b="b"/>
              <a:pathLst>
                <a:path w="15046" h="9840" extrusionOk="0">
                  <a:moveTo>
                    <a:pt x="6326" y="1"/>
                  </a:moveTo>
                  <a:cubicBezTo>
                    <a:pt x="140" y="1"/>
                    <a:pt x="0" y="9262"/>
                    <a:pt x="7217" y="9840"/>
                  </a:cubicBezTo>
                  <a:cubicBezTo>
                    <a:pt x="12697" y="9709"/>
                    <a:pt x="15045" y="2533"/>
                    <a:pt x="9043" y="510"/>
                  </a:cubicBezTo>
                  <a:cubicBezTo>
                    <a:pt x="8037" y="157"/>
                    <a:pt x="7130" y="1"/>
                    <a:pt x="632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29"/>
            <p:cNvSpPr/>
            <p:nvPr/>
          </p:nvSpPr>
          <p:spPr>
            <a:xfrm>
              <a:off x="1033025" y="3441700"/>
              <a:ext cx="376150" cy="246000"/>
            </a:xfrm>
            <a:custGeom>
              <a:avLst/>
              <a:gdLst/>
              <a:ahLst/>
              <a:cxnLst/>
              <a:rect l="l" t="t" r="r" b="b"/>
              <a:pathLst>
                <a:path w="15046" h="9840" extrusionOk="0">
                  <a:moveTo>
                    <a:pt x="6371" y="0"/>
                  </a:moveTo>
                  <a:cubicBezTo>
                    <a:pt x="141" y="0"/>
                    <a:pt x="1" y="9262"/>
                    <a:pt x="7217" y="9839"/>
                  </a:cubicBezTo>
                  <a:cubicBezTo>
                    <a:pt x="12697" y="9774"/>
                    <a:pt x="15046" y="2597"/>
                    <a:pt x="9109" y="510"/>
                  </a:cubicBezTo>
                  <a:cubicBezTo>
                    <a:pt x="8095" y="157"/>
                    <a:pt x="7181" y="0"/>
                    <a:pt x="63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29"/>
            <p:cNvSpPr/>
            <p:nvPr/>
          </p:nvSpPr>
          <p:spPr>
            <a:xfrm>
              <a:off x="4663000" y="486950"/>
              <a:ext cx="487675" cy="318775"/>
            </a:xfrm>
            <a:custGeom>
              <a:avLst/>
              <a:gdLst/>
              <a:ahLst/>
              <a:cxnLst/>
              <a:rect l="l" t="t" r="r" b="b"/>
              <a:pathLst>
                <a:path w="19507" h="12751" extrusionOk="0">
                  <a:moveTo>
                    <a:pt x="8173" y="0"/>
                  </a:moveTo>
                  <a:cubicBezTo>
                    <a:pt x="178" y="0"/>
                    <a:pt x="0" y="12001"/>
                    <a:pt x="9394" y="12750"/>
                  </a:cubicBezTo>
                  <a:cubicBezTo>
                    <a:pt x="16440" y="12620"/>
                    <a:pt x="19507" y="3356"/>
                    <a:pt x="11743" y="681"/>
                  </a:cubicBezTo>
                  <a:cubicBezTo>
                    <a:pt x="10419" y="209"/>
                    <a:pt x="9228" y="0"/>
                    <a:pt x="817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29"/>
            <p:cNvSpPr/>
            <p:nvPr/>
          </p:nvSpPr>
          <p:spPr>
            <a:xfrm>
              <a:off x="3354863" y="1513154"/>
              <a:ext cx="443723" cy="288929"/>
            </a:xfrm>
            <a:custGeom>
              <a:avLst/>
              <a:gdLst/>
              <a:ahLst/>
              <a:cxnLst/>
              <a:rect l="l" t="t" r="r" b="b"/>
              <a:pathLst>
                <a:path w="25671" h="16718" extrusionOk="0">
                  <a:moveTo>
                    <a:pt x="10910" y="1"/>
                  </a:moveTo>
                  <a:cubicBezTo>
                    <a:pt x="272" y="1"/>
                    <a:pt x="1" y="15851"/>
                    <a:pt x="12362" y="16718"/>
                  </a:cubicBezTo>
                  <a:cubicBezTo>
                    <a:pt x="21626" y="16522"/>
                    <a:pt x="25671" y="4388"/>
                    <a:pt x="15559" y="865"/>
                  </a:cubicBezTo>
                  <a:cubicBezTo>
                    <a:pt x="13839" y="266"/>
                    <a:pt x="12288" y="1"/>
                    <a:pt x="109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29"/>
            <p:cNvSpPr/>
            <p:nvPr/>
          </p:nvSpPr>
          <p:spPr>
            <a:xfrm>
              <a:off x="1340210" y="5578819"/>
              <a:ext cx="234925" cy="154950"/>
            </a:xfrm>
            <a:custGeom>
              <a:avLst/>
              <a:gdLst/>
              <a:ahLst/>
              <a:cxnLst/>
              <a:rect l="l" t="t" r="r" b="b"/>
              <a:pathLst>
                <a:path w="9397" h="6198" extrusionOk="0">
                  <a:moveTo>
                    <a:pt x="3956" y="1"/>
                  </a:moveTo>
                  <a:cubicBezTo>
                    <a:pt x="44" y="1"/>
                    <a:pt x="0" y="5909"/>
                    <a:pt x="4503" y="6198"/>
                  </a:cubicBezTo>
                  <a:cubicBezTo>
                    <a:pt x="7961" y="6132"/>
                    <a:pt x="9396" y="1631"/>
                    <a:pt x="5678" y="326"/>
                  </a:cubicBezTo>
                  <a:cubicBezTo>
                    <a:pt x="5039" y="101"/>
                    <a:pt x="4465" y="1"/>
                    <a:pt x="395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29"/>
            <p:cNvSpPr/>
            <p:nvPr/>
          </p:nvSpPr>
          <p:spPr>
            <a:xfrm>
              <a:off x="1887000" y="3775750"/>
              <a:ext cx="234925" cy="154950"/>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29"/>
            <p:cNvSpPr/>
            <p:nvPr/>
          </p:nvSpPr>
          <p:spPr>
            <a:xfrm>
              <a:off x="3354900" y="2919500"/>
              <a:ext cx="234925" cy="154925"/>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29"/>
            <p:cNvSpPr/>
            <p:nvPr/>
          </p:nvSpPr>
          <p:spPr>
            <a:xfrm>
              <a:off x="5547026" y="1644661"/>
              <a:ext cx="234925" cy="154925"/>
            </a:xfrm>
            <a:custGeom>
              <a:avLst/>
              <a:gdLst/>
              <a:ahLst/>
              <a:cxnLst/>
              <a:rect l="l" t="t" r="r" b="b"/>
              <a:pathLst>
                <a:path w="9397" h="6197" extrusionOk="0">
                  <a:moveTo>
                    <a:pt x="3957" y="0"/>
                  </a:moveTo>
                  <a:cubicBezTo>
                    <a:pt x="44" y="0"/>
                    <a:pt x="1" y="5908"/>
                    <a:pt x="4504" y="6197"/>
                  </a:cubicBezTo>
                  <a:cubicBezTo>
                    <a:pt x="7961" y="6132"/>
                    <a:pt x="9397" y="1630"/>
                    <a:pt x="5678" y="325"/>
                  </a:cubicBezTo>
                  <a:cubicBezTo>
                    <a:pt x="5040" y="100"/>
                    <a:pt x="4466" y="0"/>
                    <a:pt x="39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29"/>
            <p:cNvSpPr/>
            <p:nvPr/>
          </p:nvSpPr>
          <p:spPr>
            <a:xfrm>
              <a:off x="968925" y="5284425"/>
              <a:ext cx="236375" cy="154950"/>
            </a:xfrm>
            <a:custGeom>
              <a:avLst/>
              <a:gdLst/>
              <a:ahLst/>
              <a:cxnLst/>
              <a:rect l="l" t="t" r="r" b="b"/>
              <a:pathLst>
                <a:path w="9455" h="6198" extrusionOk="0">
                  <a:moveTo>
                    <a:pt x="3949" y="1"/>
                  </a:moveTo>
                  <a:cubicBezTo>
                    <a:pt x="38" y="1"/>
                    <a:pt x="1" y="5909"/>
                    <a:pt x="4562" y="6197"/>
                  </a:cubicBezTo>
                  <a:cubicBezTo>
                    <a:pt x="7954" y="6132"/>
                    <a:pt x="9455" y="1631"/>
                    <a:pt x="5671" y="326"/>
                  </a:cubicBezTo>
                  <a:cubicBezTo>
                    <a:pt x="5033" y="101"/>
                    <a:pt x="4458" y="1"/>
                    <a:pt x="39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29"/>
            <p:cNvSpPr/>
            <p:nvPr/>
          </p:nvSpPr>
          <p:spPr>
            <a:xfrm>
              <a:off x="1275375" y="4855475"/>
              <a:ext cx="234925" cy="154950"/>
            </a:xfrm>
            <a:custGeom>
              <a:avLst/>
              <a:gdLst/>
              <a:ahLst/>
              <a:cxnLst/>
              <a:rect l="l" t="t" r="r" b="b"/>
              <a:pathLst>
                <a:path w="9397" h="6198" extrusionOk="0">
                  <a:moveTo>
                    <a:pt x="3956" y="1"/>
                  </a:moveTo>
                  <a:cubicBezTo>
                    <a:pt x="44" y="1"/>
                    <a:pt x="1" y="5909"/>
                    <a:pt x="4504" y="6197"/>
                  </a:cubicBezTo>
                  <a:cubicBezTo>
                    <a:pt x="7961" y="6132"/>
                    <a:pt x="9397" y="1631"/>
                    <a:pt x="5678" y="326"/>
                  </a:cubicBezTo>
                  <a:cubicBezTo>
                    <a:pt x="5040" y="101"/>
                    <a:pt x="4465" y="1"/>
                    <a:pt x="395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29"/>
            <p:cNvSpPr/>
            <p:nvPr/>
          </p:nvSpPr>
          <p:spPr>
            <a:xfrm>
              <a:off x="5881964" y="1247683"/>
              <a:ext cx="234925" cy="154925"/>
            </a:xfrm>
            <a:custGeom>
              <a:avLst/>
              <a:gdLst/>
              <a:ahLst/>
              <a:cxnLst/>
              <a:rect l="l" t="t" r="r" b="b"/>
              <a:pathLst>
                <a:path w="9397" h="6197" extrusionOk="0">
                  <a:moveTo>
                    <a:pt x="3957" y="0"/>
                  </a:moveTo>
                  <a:cubicBezTo>
                    <a:pt x="45" y="0"/>
                    <a:pt x="1" y="5908"/>
                    <a:pt x="4504" y="6197"/>
                  </a:cubicBezTo>
                  <a:cubicBezTo>
                    <a:pt x="7962" y="6132"/>
                    <a:pt x="9397" y="1630"/>
                    <a:pt x="5678" y="325"/>
                  </a:cubicBezTo>
                  <a:cubicBezTo>
                    <a:pt x="5040" y="100"/>
                    <a:pt x="4466" y="0"/>
                    <a:pt x="39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29"/>
            <p:cNvSpPr/>
            <p:nvPr/>
          </p:nvSpPr>
          <p:spPr>
            <a:xfrm>
              <a:off x="5312075" y="1247725"/>
              <a:ext cx="234925" cy="154950"/>
            </a:xfrm>
            <a:custGeom>
              <a:avLst/>
              <a:gdLst/>
              <a:ahLst/>
              <a:cxnLst/>
              <a:rect l="l" t="t" r="r" b="b"/>
              <a:pathLst>
                <a:path w="9397" h="6198" extrusionOk="0">
                  <a:moveTo>
                    <a:pt x="3957" y="0"/>
                  </a:moveTo>
                  <a:cubicBezTo>
                    <a:pt x="44" y="0"/>
                    <a:pt x="1" y="5909"/>
                    <a:pt x="4504" y="6197"/>
                  </a:cubicBezTo>
                  <a:cubicBezTo>
                    <a:pt x="7962" y="6132"/>
                    <a:pt x="9397" y="1630"/>
                    <a:pt x="5678" y="326"/>
                  </a:cubicBezTo>
                  <a:cubicBezTo>
                    <a:pt x="5040" y="100"/>
                    <a:pt x="4466" y="0"/>
                    <a:pt x="39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29"/>
            <p:cNvSpPr/>
            <p:nvPr/>
          </p:nvSpPr>
          <p:spPr>
            <a:xfrm>
              <a:off x="6494550" y="492575"/>
              <a:ext cx="234925" cy="154950"/>
            </a:xfrm>
            <a:custGeom>
              <a:avLst/>
              <a:gdLst/>
              <a:ahLst/>
              <a:cxnLst/>
              <a:rect l="l" t="t" r="r" b="b"/>
              <a:pathLst>
                <a:path w="9397" h="6198" extrusionOk="0">
                  <a:moveTo>
                    <a:pt x="3956" y="0"/>
                  </a:moveTo>
                  <a:cubicBezTo>
                    <a:pt x="44" y="0"/>
                    <a:pt x="1" y="5909"/>
                    <a:pt x="4504" y="6197"/>
                  </a:cubicBezTo>
                  <a:cubicBezTo>
                    <a:pt x="7961" y="6132"/>
                    <a:pt x="9397" y="1630"/>
                    <a:pt x="5678" y="326"/>
                  </a:cubicBezTo>
                  <a:cubicBezTo>
                    <a:pt x="5040" y="100"/>
                    <a:pt x="4465" y="0"/>
                    <a:pt x="395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29"/>
            <p:cNvSpPr/>
            <p:nvPr/>
          </p:nvSpPr>
          <p:spPr>
            <a:xfrm>
              <a:off x="1826719" y="2254021"/>
              <a:ext cx="641821" cy="673066"/>
            </a:xfrm>
            <a:custGeom>
              <a:avLst/>
              <a:gdLst/>
              <a:ahLst/>
              <a:cxnLst/>
              <a:rect l="l" t="t" r="r" b="b"/>
              <a:pathLst>
                <a:path w="34839" h="36535" extrusionOk="0">
                  <a:moveTo>
                    <a:pt x="14875" y="0"/>
                  </a:moveTo>
                  <a:lnTo>
                    <a:pt x="13048" y="13831"/>
                  </a:lnTo>
                  <a:lnTo>
                    <a:pt x="0" y="16636"/>
                  </a:lnTo>
                  <a:lnTo>
                    <a:pt x="12004" y="21529"/>
                  </a:lnTo>
                  <a:lnTo>
                    <a:pt x="9982" y="36535"/>
                  </a:lnTo>
                  <a:lnTo>
                    <a:pt x="20485" y="25052"/>
                  </a:lnTo>
                  <a:lnTo>
                    <a:pt x="34838" y="30924"/>
                  </a:lnTo>
                  <a:lnTo>
                    <a:pt x="34838" y="30924"/>
                  </a:lnTo>
                  <a:lnTo>
                    <a:pt x="26618" y="18202"/>
                  </a:lnTo>
                  <a:lnTo>
                    <a:pt x="34838" y="9134"/>
                  </a:lnTo>
                  <a:lnTo>
                    <a:pt x="22442" y="11743"/>
                  </a:lnTo>
                  <a:lnTo>
                    <a:pt x="1487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29"/>
            <p:cNvSpPr/>
            <p:nvPr/>
          </p:nvSpPr>
          <p:spPr>
            <a:xfrm>
              <a:off x="3245650" y="238125"/>
              <a:ext cx="611650" cy="654050"/>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87" name="Google Shape;987;p29"/>
          <p:cNvGrpSpPr/>
          <p:nvPr/>
        </p:nvGrpSpPr>
        <p:grpSpPr>
          <a:xfrm rot="10800000" flipH="1">
            <a:off x="67776" y="3237581"/>
            <a:ext cx="1990697" cy="1849834"/>
            <a:chOff x="817100" y="238125"/>
            <a:chExt cx="5912375" cy="5495644"/>
          </a:xfrm>
        </p:grpSpPr>
        <p:sp>
          <p:nvSpPr>
            <p:cNvPr id="988" name="Google Shape;988;p29"/>
            <p:cNvSpPr/>
            <p:nvPr/>
          </p:nvSpPr>
          <p:spPr>
            <a:xfrm>
              <a:off x="817100" y="1539650"/>
              <a:ext cx="758050" cy="532775"/>
            </a:xfrm>
            <a:custGeom>
              <a:avLst/>
              <a:gdLst/>
              <a:ahLst/>
              <a:cxnLst/>
              <a:rect l="l" t="t" r="r" b="b"/>
              <a:pathLst>
                <a:path w="30322" h="21311" extrusionOk="0">
                  <a:moveTo>
                    <a:pt x="15332" y="0"/>
                  </a:moveTo>
                  <a:lnTo>
                    <a:pt x="15332" y="0"/>
                  </a:lnTo>
                  <a:cubicBezTo>
                    <a:pt x="718" y="718"/>
                    <a:pt x="1" y="20420"/>
                    <a:pt x="15854" y="21268"/>
                  </a:cubicBezTo>
                  <a:cubicBezTo>
                    <a:pt x="16220" y="21296"/>
                    <a:pt x="16576" y="21310"/>
                    <a:pt x="16923" y="21310"/>
                  </a:cubicBezTo>
                  <a:cubicBezTo>
                    <a:pt x="30321" y="21310"/>
                    <a:pt x="29831" y="954"/>
                    <a:pt x="153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29"/>
            <p:cNvSpPr/>
            <p:nvPr/>
          </p:nvSpPr>
          <p:spPr>
            <a:xfrm>
              <a:off x="850450" y="328075"/>
              <a:ext cx="608275" cy="468700"/>
            </a:xfrm>
            <a:custGeom>
              <a:avLst/>
              <a:gdLst/>
              <a:ahLst/>
              <a:cxnLst/>
              <a:rect l="l" t="t" r="r" b="b"/>
              <a:pathLst>
                <a:path w="24331" h="18748" extrusionOk="0">
                  <a:moveTo>
                    <a:pt x="12275" y="1"/>
                  </a:moveTo>
                  <a:cubicBezTo>
                    <a:pt x="269" y="1"/>
                    <a:pt x="1" y="17063"/>
                    <a:pt x="10997" y="18453"/>
                  </a:cubicBezTo>
                  <a:cubicBezTo>
                    <a:pt x="11906" y="18654"/>
                    <a:pt x="12756" y="18747"/>
                    <a:pt x="13547" y="18747"/>
                  </a:cubicBezTo>
                  <a:cubicBezTo>
                    <a:pt x="24330" y="18747"/>
                    <a:pt x="24113" y="1332"/>
                    <a:pt x="13476" y="55"/>
                  </a:cubicBezTo>
                  <a:cubicBezTo>
                    <a:pt x="13063" y="19"/>
                    <a:pt x="12663" y="1"/>
                    <a:pt x="122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29"/>
            <p:cNvSpPr/>
            <p:nvPr/>
          </p:nvSpPr>
          <p:spPr>
            <a:xfrm>
              <a:off x="2174725" y="853300"/>
              <a:ext cx="376150" cy="246000"/>
            </a:xfrm>
            <a:custGeom>
              <a:avLst/>
              <a:gdLst/>
              <a:ahLst/>
              <a:cxnLst/>
              <a:rect l="l" t="t" r="r" b="b"/>
              <a:pathLst>
                <a:path w="15046" h="9840" extrusionOk="0">
                  <a:moveTo>
                    <a:pt x="6326" y="1"/>
                  </a:moveTo>
                  <a:cubicBezTo>
                    <a:pt x="140" y="1"/>
                    <a:pt x="0" y="9262"/>
                    <a:pt x="7217" y="9840"/>
                  </a:cubicBezTo>
                  <a:cubicBezTo>
                    <a:pt x="12697" y="9709"/>
                    <a:pt x="15045" y="2533"/>
                    <a:pt x="9043" y="510"/>
                  </a:cubicBezTo>
                  <a:cubicBezTo>
                    <a:pt x="8037" y="157"/>
                    <a:pt x="7130" y="1"/>
                    <a:pt x="632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29"/>
            <p:cNvSpPr/>
            <p:nvPr/>
          </p:nvSpPr>
          <p:spPr>
            <a:xfrm>
              <a:off x="1033025" y="3441700"/>
              <a:ext cx="376150" cy="246000"/>
            </a:xfrm>
            <a:custGeom>
              <a:avLst/>
              <a:gdLst/>
              <a:ahLst/>
              <a:cxnLst/>
              <a:rect l="l" t="t" r="r" b="b"/>
              <a:pathLst>
                <a:path w="15046" h="9840" extrusionOk="0">
                  <a:moveTo>
                    <a:pt x="6371" y="0"/>
                  </a:moveTo>
                  <a:cubicBezTo>
                    <a:pt x="141" y="0"/>
                    <a:pt x="1" y="9262"/>
                    <a:pt x="7217" y="9839"/>
                  </a:cubicBezTo>
                  <a:cubicBezTo>
                    <a:pt x="12697" y="9774"/>
                    <a:pt x="15046" y="2597"/>
                    <a:pt x="9109" y="510"/>
                  </a:cubicBezTo>
                  <a:cubicBezTo>
                    <a:pt x="8095" y="157"/>
                    <a:pt x="7181" y="0"/>
                    <a:pt x="63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29"/>
            <p:cNvSpPr/>
            <p:nvPr/>
          </p:nvSpPr>
          <p:spPr>
            <a:xfrm>
              <a:off x="4663000" y="486950"/>
              <a:ext cx="487675" cy="318775"/>
            </a:xfrm>
            <a:custGeom>
              <a:avLst/>
              <a:gdLst/>
              <a:ahLst/>
              <a:cxnLst/>
              <a:rect l="l" t="t" r="r" b="b"/>
              <a:pathLst>
                <a:path w="19507" h="12751" extrusionOk="0">
                  <a:moveTo>
                    <a:pt x="8173" y="0"/>
                  </a:moveTo>
                  <a:cubicBezTo>
                    <a:pt x="178" y="0"/>
                    <a:pt x="0" y="12001"/>
                    <a:pt x="9394" y="12750"/>
                  </a:cubicBezTo>
                  <a:cubicBezTo>
                    <a:pt x="16440" y="12620"/>
                    <a:pt x="19507" y="3356"/>
                    <a:pt x="11743" y="681"/>
                  </a:cubicBezTo>
                  <a:cubicBezTo>
                    <a:pt x="10419" y="209"/>
                    <a:pt x="9228" y="0"/>
                    <a:pt x="817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29"/>
            <p:cNvSpPr/>
            <p:nvPr/>
          </p:nvSpPr>
          <p:spPr>
            <a:xfrm>
              <a:off x="3354863" y="1513154"/>
              <a:ext cx="443723" cy="288929"/>
            </a:xfrm>
            <a:custGeom>
              <a:avLst/>
              <a:gdLst/>
              <a:ahLst/>
              <a:cxnLst/>
              <a:rect l="l" t="t" r="r" b="b"/>
              <a:pathLst>
                <a:path w="25671" h="16718" extrusionOk="0">
                  <a:moveTo>
                    <a:pt x="10910" y="1"/>
                  </a:moveTo>
                  <a:cubicBezTo>
                    <a:pt x="272" y="1"/>
                    <a:pt x="1" y="15851"/>
                    <a:pt x="12362" y="16718"/>
                  </a:cubicBezTo>
                  <a:cubicBezTo>
                    <a:pt x="21626" y="16522"/>
                    <a:pt x="25671" y="4388"/>
                    <a:pt x="15559" y="865"/>
                  </a:cubicBezTo>
                  <a:cubicBezTo>
                    <a:pt x="13839" y="266"/>
                    <a:pt x="12288" y="1"/>
                    <a:pt x="109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29"/>
            <p:cNvSpPr/>
            <p:nvPr/>
          </p:nvSpPr>
          <p:spPr>
            <a:xfrm>
              <a:off x="1340210" y="5578819"/>
              <a:ext cx="234925" cy="154950"/>
            </a:xfrm>
            <a:custGeom>
              <a:avLst/>
              <a:gdLst/>
              <a:ahLst/>
              <a:cxnLst/>
              <a:rect l="l" t="t" r="r" b="b"/>
              <a:pathLst>
                <a:path w="9397" h="6198" extrusionOk="0">
                  <a:moveTo>
                    <a:pt x="3956" y="1"/>
                  </a:moveTo>
                  <a:cubicBezTo>
                    <a:pt x="44" y="1"/>
                    <a:pt x="0" y="5909"/>
                    <a:pt x="4503" y="6198"/>
                  </a:cubicBezTo>
                  <a:cubicBezTo>
                    <a:pt x="7961" y="6132"/>
                    <a:pt x="9396" y="1631"/>
                    <a:pt x="5678" y="326"/>
                  </a:cubicBezTo>
                  <a:cubicBezTo>
                    <a:pt x="5039" y="101"/>
                    <a:pt x="4465" y="1"/>
                    <a:pt x="395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29"/>
            <p:cNvSpPr/>
            <p:nvPr/>
          </p:nvSpPr>
          <p:spPr>
            <a:xfrm>
              <a:off x="1887000" y="3775750"/>
              <a:ext cx="234925" cy="154950"/>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29"/>
            <p:cNvSpPr/>
            <p:nvPr/>
          </p:nvSpPr>
          <p:spPr>
            <a:xfrm>
              <a:off x="3354900" y="2919500"/>
              <a:ext cx="234925" cy="154925"/>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29"/>
            <p:cNvSpPr/>
            <p:nvPr/>
          </p:nvSpPr>
          <p:spPr>
            <a:xfrm>
              <a:off x="5547026" y="1644661"/>
              <a:ext cx="234925" cy="154925"/>
            </a:xfrm>
            <a:custGeom>
              <a:avLst/>
              <a:gdLst/>
              <a:ahLst/>
              <a:cxnLst/>
              <a:rect l="l" t="t" r="r" b="b"/>
              <a:pathLst>
                <a:path w="9397" h="6197" extrusionOk="0">
                  <a:moveTo>
                    <a:pt x="3957" y="0"/>
                  </a:moveTo>
                  <a:cubicBezTo>
                    <a:pt x="44" y="0"/>
                    <a:pt x="1" y="5908"/>
                    <a:pt x="4504" y="6197"/>
                  </a:cubicBezTo>
                  <a:cubicBezTo>
                    <a:pt x="7961" y="6132"/>
                    <a:pt x="9397" y="1630"/>
                    <a:pt x="5678" y="325"/>
                  </a:cubicBezTo>
                  <a:cubicBezTo>
                    <a:pt x="5040" y="100"/>
                    <a:pt x="4466" y="0"/>
                    <a:pt x="39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29"/>
            <p:cNvSpPr/>
            <p:nvPr/>
          </p:nvSpPr>
          <p:spPr>
            <a:xfrm>
              <a:off x="968925" y="5284425"/>
              <a:ext cx="236375" cy="154950"/>
            </a:xfrm>
            <a:custGeom>
              <a:avLst/>
              <a:gdLst/>
              <a:ahLst/>
              <a:cxnLst/>
              <a:rect l="l" t="t" r="r" b="b"/>
              <a:pathLst>
                <a:path w="9455" h="6198" extrusionOk="0">
                  <a:moveTo>
                    <a:pt x="3949" y="1"/>
                  </a:moveTo>
                  <a:cubicBezTo>
                    <a:pt x="38" y="1"/>
                    <a:pt x="1" y="5909"/>
                    <a:pt x="4562" y="6197"/>
                  </a:cubicBezTo>
                  <a:cubicBezTo>
                    <a:pt x="7954" y="6132"/>
                    <a:pt x="9455" y="1631"/>
                    <a:pt x="5671" y="326"/>
                  </a:cubicBezTo>
                  <a:cubicBezTo>
                    <a:pt x="5033" y="101"/>
                    <a:pt x="4458" y="1"/>
                    <a:pt x="39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29"/>
            <p:cNvSpPr/>
            <p:nvPr/>
          </p:nvSpPr>
          <p:spPr>
            <a:xfrm>
              <a:off x="1275375" y="4855475"/>
              <a:ext cx="234925" cy="154950"/>
            </a:xfrm>
            <a:custGeom>
              <a:avLst/>
              <a:gdLst/>
              <a:ahLst/>
              <a:cxnLst/>
              <a:rect l="l" t="t" r="r" b="b"/>
              <a:pathLst>
                <a:path w="9397" h="6198" extrusionOk="0">
                  <a:moveTo>
                    <a:pt x="3956" y="1"/>
                  </a:moveTo>
                  <a:cubicBezTo>
                    <a:pt x="44" y="1"/>
                    <a:pt x="1" y="5909"/>
                    <a:pt x="4504" y="6197"/>
                  </a:cubicBezTo>
                  <a:cubicBezTo>
                    <a:pt x="7961" y="6132"/>
                    <a:pt x="9397" y="1631"/>
                    <a:pt x="5678" y="326"/>
                  </a:cubicBezTo>
                  <a:cubicBezTo>
                    <a:pt x="5040" y="101"/>
                    <a:pt x="4465" y="1"/>
                    <a:pt x="395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29"/>
            <p:cNvSpPr/>
            <p:nvPr/>
          </p:nvSpPr>
          <p:spPr>
            <a:xfrm>
              <a:off x="5881964" y="1247683"/>
              <a:ext cx="234925" cy="154925"/>
            </a:xfrm>
            <a:custGeom>
              <a:avLst/>
              <a:gdLst/>
              <a:ahLst/>
              <a:cxnLst/>
              <a:rect l="l" t="t" r="r" b="b"/>
              <a:pathLst>
                <a:path w="9397" h="6197" extrusionOk="0">
                  <a:moveTo>
                    <a:pt x="3957" y="0"/>
                  </a:moveTo>
                  <a:cubicBezTo>
                    <a:pt x="45" y="0"/>
                    <a:pt x="1" y="5908"/>
                    <a:pt x="4504" y="6197"/>
                  </a:cubicBezTo>
                  <a:cubicBezTo>
                    <a:pt x="7962" y="6132"/>
                    <a:pt x="9397" y="1630"/>
                    <a:pt x="5678" y="325"/>
                  </a:cubicBezTo>
                  <a:cubicBezTo>
                    <a:pt x="5040" y="100"/>
                    <a:pt x="4466" y="0"/>
                    <a:pt x="39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29"/>
            <p:cNvSpPr/>
            <p:nvPr/>
          </p:nvSpPr>
          <p:spPr>
            <a:xfrm>
              <a:off x="5312075" y="1247725"/>
              <a:ext cx="234925" cy="154950"/>
            </a:xfrm>
            <a:custGeom>
              <a:avLst/>
              <a:gdLst/>
              <a:ahLst/>
              <a:cxnLst/>
              <a:rect l="l" t="t" r="r" b="b"/>
              <a:pathLst>
                <a:path w="9397" h="6198" extrusionOk="0">
                  <a:moveTo>
                    <a:pt x="3957" y="0"/>
                  </a:moveTo>
                  <a:cubicBezTo>
                    <a:pt x="44" y="0"/>
                    <a:pt x="1" y="5909"/>
                    <a:pt x="4504" y="6197"/>
                  </a:cubicBezTo>
                  <a:cubicBezTo>
                    <a:pt x="7962" y="6132"/>
                    <a:pt x="9397" y="1630"/>
                    <a:pt x="5678" y="326"/>
                  </a:cubicBezTo>
                  <a:cubicBezTo>
                    <a:pt x="5040" y="100"/>
                    <a:pt x="4466" y="0"/>
                    <a:pt x="39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29"/>
            <p:cNvSpPr/>
            <p:nvPr/>
          </p:nvSpPr>
          <p:spPr>
            <a:xfrm>
              <a:off x="6494550" y="492575"/>
              <a:ext cx="234925" cy="154950"/>
            </a:xfrm>
            <a:custGeom>
              <a:avLst/>
              <a:gdLst/>
              <a:ahLst/>
              <a:cxnLst/>
              <a:rect l="l" t="t" r="r" b="b"/>
              <a:pathLst>
                <a:path w="9397" h="6198" extrusionOk="0">
                  <a:moveTo>
                    <a:pt x="3956" y="0"/>
                  </a:moveTo>
                  <a:cubicBezTo>
                    <a:pt x="44" y="0"/>
                    <a:pt x="1" y="5909"/>
                    <a:pt x="4504" y="6197"/>
                  </a:cubicBezTo>
                  <a:cubicBezTo>
                    <a:pt x="7961" y="6132"/>
                    <a:pt x="9397" y="1630"/>
                    <a:pt x="5678" y="326"/>
                  </a:cubicBezTo>
                  <a:cubicBezTo>
                    <a:pt x="5040" y="100"/>
                    <a:pt x="4465" y="0"/>
                    <a:pt x="395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29"/>
            <p:cNvSpPr/>
            <p:nvPr/>
          </p:nvSpPr>
          <p:spPr>
            <a:xfrm>
              <a:off x="1826719" y="2254021"/>
              <a:ext cx="641821" cy="673066"/>
            </a:xfrm>
            <a:custGeom>
              <a:avLst/>
              <a:gdLst/>
              <a:ahLst/>
              <a:cxnLst/>
              <a:rect l="l" t="t" r="r" b="b"/>
              <a:pathLst>
                <a:path w="34839" h="36535" extrusionOk="0">
                  <a:moveTo>
                    <a:pt x="14875" y="0"/>
                  </a:moveTo>
                  <a:lnTo>
                    <a:pt x="13048" y="13831"/>
                  </a:lnTo>
                  <a:lnTo>
                    <a:pt x="0" y="16636"/>
                  </a:lnTo>
                  <a:lnTo>
                    <a:pt x="12004" y="21529"/>
                  </a:lnTo>
                  <a:lnTo>
                    <a:pt x="9982" y="36535"/>
                  </a:lnTo>
                  <a:lnTo>
                    <a:pt x="20485" y="25052"/>
                  </a:lnTo>
                  <a:lnTo>
                    <a:pt x="34838" y="30924"/>
                  </a:lnTo>
                  <a:lnTo>
                    <a:pt x="34838" y="30924"/>
                  </a:lnTo>
                  <a:lnTo>
                    <a:pt x="26618" y="18202"/>
                  </a:lnTo>
                  <a:lnTo>
                    <a:pt x="34838" y="9134"/>
                  </a:lnTo>
                  <a:lnTo>
                    <a:pt x="22442" y="11743"/>
                  </a:lnTo>
                  <a:lnTo>
                    <a:pt x="1487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29"/>
            <p:cNvSpPr/>
            <p:nvPr/>
          </p:nvSpPr>
          <p:spPr>
            <a:xfrm>
              <a:off x="3245650" y="238125"/>
              <a:ext cx="611650" cy="654050"/>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05" name="Google Shape;1005;p29"/>
          <p:cNvSpPr/>
          <p:nvPr/>
        </p:nvSpPr>
        <p:spPr>
          <a:xfrm flipH="1">
            <a:off x="5268251" y="1602905"/>
            <a:ext cx="3926548" cy="3610942"/>
          </a:xfrm>
          <a:custGeom>
            <a:avLst/>
            <a:gdLst/>
            <a:ahLst/>
            <a:cxnLst/>
            <a:rect l="l" t="t" r="r" b="b"/>
            <a:pathLst>
              <a:path w="227725" h="209421" extrusionOk="0">
                <a:moveTo>
                  <a:pt x="72958" y="0"/>
                </a:moveTo>
                <a:cubicBezTo>
                  <a:pt x="46578" y="0"/>
                  <a:pt x="21728" y="6589"/>
                  <a:pt x="0" y="18261"/>
                </a:cubicBezTo>
                <a:lnTo>
                  <a:pt x="0" y="209421"/>
                </a:lnTo>
                <a:lnTo>
                  <a:pt x="217797" y="209421"/>
                </a:lnTo>
                <a:cubicBezTo>
                  <a:pt x="224236" y="192430"/>
                  <a:pt x="227724" y="174018"/>
                  <a:pt x="227724" y="154788"/>
                </a:cubicBezTo>
                <a:cubicBezTo>
                  <a:pt x="227724" y="69276"/>
                  <a:pt x="158449" y="0"/>
                  <a:pt x="7295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29"/>
          <p:cNvSpPr/>
          <p:nvPr/>
        </p:nvSpPr>
        <p:spPr>
          <a:xfrm rot="10800000" flipH="1">
            <a:off x="-75725" y="-70346"/>
            <a:ext cx="3991450" cy="3670627"/>
          </a:xfrm>
          <a:custGeom>
            <a:avLst/>
            <a:gdLst/>
            <a:ahLst/>
            <a:cxnLst/>
            <a:rect l="l" t="t" r="r" b="b"/>
            <a:pathLst>
              <a:path w="227725" h="209421" extrusionOk="0">
                <a:moveTo>
                  <a:pt x="72958" y="0"/>
                </a:moveTo>
                <a:cubicBezTo>
                  <a:pt x="46578" y="0"/>
                  <a:pt x="21728" y="6589"/>
                  <a:pt x="0" y="18261"/>
                </a:cubicBezTo>
                <a:lnTo>
                  <a:pt x="0" y="209421"/>
                </a:lnTo>
                <a:lnTo>
                  <a:pt x="217797" y="209421"/>
                </a:lnTo>
                <a:cubicBezTo>
                  <a:pt x="224236" y="192430"/>
                  <a:pt x="227724" y="174018"/>
                  <a:pt x="227724" y="154788"/>
                </a:cubicBezTo>
                <a:cubicBezTo>
                  <a:pt x="227724" y="69276"/>
                  <a:pt x="158449" y="0"/>
                  <a:pt x="7295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ctr">
              <a:spcBef>
                <a:spcPts val="0"/>
              </a:spcBef>
              <a:spcAft>
                <a:spcPts val="0"/>
              </a:spcAft>
              <a:buClr>
                <a:schemeClr val="dk1"/>
              </a:buClr>
              <a:buSzPts val="2700"/>
              <a:buFont typeface="Luckiest Guy"/>
              <a:buNone/>
              <a:defRPr sz="2700">
                <a:solidFill>
                  <a:schemeClr val="dk1"/>
                </a:solidFill>
                <a:latin typeface="Luckiest Guy"/>
                <a:ea typeface="Luckiest Guy"/>
                <a:cs typeface="Luckiest Guy"/>
                <a:sym typeface="Luckiest Guy"/>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798400"/>
            <a:ext cx="8520600" cy="24741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2"/>
              </a:buClr>
              <a:buSzPts val="1400"/>
              <a:buFont typeface="Karla"/>
              <a:buChar char="●"/>
              <a:defRPr>
                <a:solidFill>
                  <a:schemeClr val="dk2"/>
                </a:solidFill>
                <a:latin typeface="Karla"/>
                <a:ea typeface="Karla"/>
                <a:cs typeface="Karla"/>
                <a:sym typeface="Karla"/>
              </a:defRPr>
            </a:lvl1pPr>
            <a:lvl2pPr marL="914400" lvl="1" indent="-317500">
              <a:lnSpc>
                <a:spcPct val="100000"/>
              </a:lnSpc>
              <a:spcBef>
                <a:spcPts val="0"/>
              </a:spcBef>
              <a:spcAft>
                <a:spcPts val="0"/>
              </a:spcAft>
              <a:buClr>
                <a:schemeClr val="dk2"/>
              </a:buClr>
              <a:buSzPts val="1400"/>
              <a:buFont typeface="Karla"/>
              <a:buChar char="○"/>
              <a:defRPr>
                <a:solidFill>
                  <a:schemeClr val="dk2"/>
                </a:solidFill>
                <a:latin typeface="Karla"/>
                <a:ea typeface="Karla"/>
                <a:cs typeface="Karla"/>
                <a:sym typeface="Karla"/>
              </a:defRPr>
            </a:lvl2pPr>
            <a:lvl3pPr marL="1371600" lvl="2" indent="-317500">
              <a:lnSpc>
                <a:spcPct val="100000"/>
              </a:lnSpc>
              <a:spcBef>
                <a:spcPts val="0"/>
              </a:spcBef>
              <a:spcAft>
                <a:spcPts val="0"/>
              </a:spcAft>
              <a:buClr>
                <a:schemeClr val="dk2"/>
              </a:buClr>
              <a:buSzPts val="1400"/>
              <a:buFont typeface="Karla"/>
              <a:buChar char="■"/>
              <a:defRPr>
                <a:solidFill>
                  <a:schemeClr val="dk2"/>
                </a:solidFill>
                <a:latin typeface="Karla"/>
                <a:ea typeface="Karla"/>
                <a:cs typeface="Karla"/>
                <a:sym typeface="Karla"/>
              </a:defRPr>
            </a:lvl3pPr>
            <a:lvl4pPr marL="1828800" lvl="3" indent="-317500">
              <a:lnSpc>
                <a:spcPct val="100000"/>
              </a:lnSpc>
              <a:spcBef>
                <a:spcPts val="0"/>
              </a:spcBef>
              <a:spcAft>
                <a:spcPts val="0"/>
              </a:spcAft>
              <a:buClr>
                <a:schemeClr val="dk2"/>
              </a:buClr>
              <a:buSzPts val="1400"/>
              <a:buFont typeface="Karla"/>
              <a:buChar char="●"/>
              <a:defRPr>
                <a:solidFill>
                  <a:schemeClr val="dk2"/>
                </a:solidFill>
                <a:latin typeface="Karla"/>
                <a:ea typeface="Karla"/>
                <a:cs typeface="Karla"/>
                <a:sym typeface="Karla"/>
              </a:defRPr>
            </a:lvl4pPr>
            <a:lvl5pPr marL="2286000" lvl="4" indent="-317500">
              <a:lnSpc>
                <a:spcPct val="100000"/>
              </a:lnSpc>
              <a:spcBef>
                <a:spcPts val="0"/>
              </a:spcBef>
              <a:spcAft>
                <a:spcPts val="0"/>
              </a:spcAft>
              <a:buClr>
                <a:schemeClr val="dk2"/>
              </a:buClr>
              <a:buSzPts val="1400"/>
              <a:buFont typeface="Karla"/>
              <a:buChar char="○"/>
              <a:defRPr>
                <a:solidFill>
                  <a:schemeClr val="dk2"/>
                </a:solidFill>
                <a:latin typeface="Karla"/>
                <a:ea typeface="Karla"/>
                <a:cs typeface="Karla"/>
                <a:sym typeface="Karla"/>
              </a:defRPr>
            </a:lvl5pPr>
            <a:lvl6pPr marL="2743200" lvl="5" indent="-317500">
              <a:lnSpc>
                <a:spcPct val="100000"/>
              </a:lnSpc>
              <a:spcBef>
                <a:spcPts val="0"/>
              </a:spcBef>
              <a:spcAft>
                <a:spcPts val="0"/>
              </a:spcAft>
              <a:buClr>
                <a:schemeClr val="dk2"/>
              </a:buClr>
              <a:buSzPts val="1400"/>
              <a:buFont typeface="Karla"/>
              <a:buChar char="■"/>
              <a:defRPr>
                <a:solidFill>
                  <a:schemeClr val="dk2"/>
                </a:solidFill>
                <a:latin typeface="Karla"/>
                <a:ea typeface="Karla"/>
                <a:cs typeface="Karla"/>
                <a:sym typeface="Karla"/>
              </a:defRPr>
            </a:lvl6pPr>
            <a:lvl7pPr marL="3200400" lvl="6" indent="-317500">
              <a:lnSpc>
                <a:spcPct val="100000"/>
              </a:lnSpc>
              <a:spcBef>
                <a:spcPts val="0"/>
              </a:spcBef>
              <a:spcAft>
                <a:spcPts val="0"/>
              </a:spcAft>
              <a:buClr>
                <a:schemeClr val="dk2"/>
              </a:buClr>
              <a:buSzPts val="1400"/>
              <a:buFont typeface="Karla"/>
              <a:buChar char="●"/>
              <a:defRPr>
                <a:solidFill>
                  <a:schemeClr val="dk2"/>
                </a:solidFill>
                <a:latin typeface="Karla"/>
                <a:ea typeface="Karla"/>
                <a:cs typeface="Karla"/>
                <a:sym typeface="Karla"/>
              </a:defRPr>
            </a:lvl7pPr>
            <a:lvl8pPr marL="3657600" lvl="7" indent="-317500">
              <a:lnSpc>
                <a:spcPct val="100000"/>
              </a:lnSpc>
              <a:spcBef>
                <a:spcPts val="0"/>
              </a:spcBef>
              <a:spcAft>
                <a:spcPts val="0"/>
              </a:spcAft>
              <a:buClr>
                <a:schemeClr val="dk2"/>
              </a:buClr>
              <a:buSzPts val="1400"/>
              <a:buFont typeface="Karla"/>
              <a:buChar char="○"/>
              <a:defRPr>
                <a:solidFill>
                  <a:schemeClr val="dk2"/>
                </a:solidFill>
                <a:latin typeface="Karla"/>
                <a:ea typeface="Karla"/>
                <a:cs typeface="Karla"/>
                <a:sym typeface="Karla"/>
              </a:defRPr>
            </a:lvl8pPr>
            <a:lvl9pPr marL="4114800" lvl="8" indent="-317500">
              <a:lnSpc>
                <a:spcPct val="100000"/>
              </a:lnSpc>
              <a:spcBef>
                <a:spcPts val="0"/>
              </a:spcBef>
              <a:spcAft>
                <a:spcPts val="0"/>
              </a:spcAft>
              <a:buClr>
                <a:schemeClr val="dk2"/>
              </a:buClr>
              <a:buSzPts val="1400"/>
              <a:buFont typeface="Karla"/>
              <a:buChar char="■"/>
              <a:defRPr>
                <a:solidFill>
                  <a:schemeClr val="dk2"/>
                </a:solidFill>
                <a:latin typeface="Karla"/>
                <a:ea typeface="Karla"/>
                <a:cs typeface="Karla"/>
                <a:sym typeface="Karla"/>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‹Nº›</a:t>
            </a:fld>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3" r:id="rId3"/>
    <p:sldLayoutId id="2147483658" r:id="rId4"/>
    <p:sldLayoutId id="2147483661" r:id="rId5"/>
    <p:sldLayoutId id="2147483668" r:id="rId6"/>
    <p:sldLayoutId id="2147483673" r:id="rId7"/>
    <p:sldLayoutId id="2147483674" r:id="rId8"/>
    <p:sldLayoutId id="2147483675"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201.117.133.137/sistema/mensajes/EnviaMensaje1.asp?e=enep-00042&amp;c=600765339&amp;p=7005419B7651M14233613A233&amp;idMateria=6116&amp;idMateria=6116&amp;a=M131&amp;an=MARIA%20ELENA%20VILLARREAL%20MARQUEZ"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hyperlink" Target="https://drive.google.com/file/d/1Eh8XM66Vha2cFtZux9Au42GfIXA8l8n2/view"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14"/>
        <p:cNvGrpSpPr/>
        <p:nvPr/>
      </p:nvGrpSpPr>
      <p:grpSpPr>
        <a:xfrm>
          <a:off x="0" y="0"/>
          <a:ext cx="0" cy="0"/>
          <a:chOff x="0" y="0"/>
          <a:chExt cx="0" cy="0"/>
        </a:xfrm>
      </p:grpSpPr>
      <p:sp>
        <p:nvSpPr>
          <p:cNvPr id="1015" name="Google Shape;1015;p32"/>
          <p:cNvSpPr txBox="1">
            <a:spLocks noGrp="1"/>
          </p:cNvSpPr>
          <p:nvPr>
            <p:ph type="ctrTitle"/>
          </p:nvPr>
        </p:nvSpPr>
        <p:spPr>
          <a:xfrm>
            <a:off x="1662750" y="431680"/>
            <a:ext cx="5870935" cy="1592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MX" sz="4000" dirty="0"/>
              <a:t>N</a:t>
            </a:r>
            <a:r>
              <a:rPr lang="en" sz="4000" dirty="0"/>
              <a:t>ormal de educación preescolar </a:t>
            </a:r>
            <a:endParaRPr sz="4000" dirty="0"/>
          </a:p>
        </p:txBody>
      </p:sp>
      <p:grpSp>
        <p:nvGrpSpPr>
          <p:cNvPr id="1017" name="Google Shape;1017;p32"/>
          <p:cNvGrpSpPr/>
          <p:nvPr/>
        </p:nvGrpSpPr>
        <p:grpSpPr>
          <a:xfrm>
            <a:off x="242110" y="2252962"/>
            <a:ext cx="2806656" cy="2982645"/>
            <a:chOff x="165910" y="2278662"/>
            <a:chExt cx="2806656" cy="2982645"/>
          </a:xfrm>
        </p:grpSpPr>
        <p:sp>
          <p:nvSpPr>
            <p:cNvPr id="1018" name="Google Shape;1018;p32"/>
            <p:cNvSpPr/>
            <p:nvPr/>
          </p:nvSpPr>
          <p:spPr>
            <a:xfrm>
              <a:off x="1676572" y="3477873"/>
              <a:ext cx="1295994" cy="1218965"/>
            </a:xfrm>
            <a:custGeom>
              <a:avLst/>
              <a:gdLst/>
              <a:ahLst/>
              <a:cxnLst/>
              <a:rect l="l" t="t" r="r" b="b"/>
              <a:pathLst>
                <a:path w="90534" h="85153" extrusionOk="0">
                  <a:moveTo>
                    <a:pt x="77928" y="1"/>
                  </a:moveTo>
                  <a:cubicBezTo>
                    <a:pt x="75146" y="1"/>
                    <a:pt x="71242" y="708"/>
                    <a:pt x="65676" y="2241"/>
                  </a:cubicBezTo>
                  <a:cubicBezTo>
                    <a:pt x="57290" y="4541"/>
                    <a:pt x="60130" y="2079"/>
                    <a:pt x="59454" y="19309"/>
                  </a:cubicBezTo>
                  <a:cubicBezTo>
                    <a:pt x="58430" y="44824"/>
                    <a:pt x="28801" y="50057"/>
                    <a:pt x="4092" y="50057"/>
                  </a:cubicBezTo>
                  <a:cubicBezTo>
                    <a:pt x="2711" y="50057"/>
                    <a:pt x="1345" y="50040"/>
                    <a:pt x="0" y="50010"/>
                  </a:cubicBezTo>
                  <a:lnTo>
                    <a:pt x="0" y="50010"/>
                  </a:lnTo>
                  <a:lnTo>
                    <a:pt x="20963" y="84931"/>
                  </a:lnTo>
                  <a:cubicBezTo>
                    <a:pt x="22628" y="85080"/>
                    <a:pt x="24325" y="85152"/>
                    <a:pt x="26044" y="85152"/>
                  </a:cubicBezTo>
                  <a:cubicBezTo>
                    <a:pt x="42760" y="85152"/>
                    <a:pt x="61541" y="78287"/>
                    <a:pt x="72627" y="67863"/>
                  </a:cubicBezTo>
                  <a:cubicBezTo>
                    <a:pt x="90534" y="51092"/>
                    <a:pt x="89749" y="25152"/>
                    <a:pt x="85854" y="9599"/>
                  </a:cubicBezTo>
                  <a:cubicBezTo>
                    <a:pt x="84782" y="3676"/>
                    <a:pt x="84273" y="1"/>
                    <a:pt x="779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32"/>
            <p:cNvSpPr/>
            <p:nvPr/>
          </p:nvSpPr>
          <p:spPr>
            <a:xfrm>
              <a:off x="559472" y="4171678"/>
              <a:ext cx="1669659" cy="1076860"/>
            </a:xfrm>
            <a:custGeom>
              <a:avLst/>
              <a:gdLst/>
              <a:ahLst/>
              <a:cxnLst/>
              <a:rect l="l" t="t" r="r" b="b"/>
              <a:pathLst>
                <a:path w="116637" h="75226" extrusionOk="0">
                  <a:moveTo>
                    <a:pt x="66591" y="1"/>
                  </a:moveTo>
                  <a:cubicBezTo>
                    <a:pt x="65028" y="1"/>
                    <a:pt x="63416" y="54"/>
                    <a:pt x="61754" y="164"/>
                  </a:cubicBezTo>
                  <a:cubicBezTo>
                    <a:pt x="18313" y="3193"/>
                    <a:pt x="2218" y="18341"/>
                    <a:pt x="0" y="75225"/>
                  </a:cubicBezTo>
                  <a:lnTo>
                    <a:pt x="116636" y="75225"/>
                  </a:lnTo>
                  <a:cubicBezTo>
                    <a:pt x="115410" y="38971"/>
                    <a:pt x="108752" y="1"/>
                    <a:pt x="665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32"/>
            <p:cNvSpPr/>
            <p:nvPr/>
          </p:nvSpPr>
          <p:spPr>
            <a:xfrm>
              <a:off x="1065751" y="4174011"/>
              <a:ext cx="772681" cy="328415"/>
            </a:xfrm>
            <a:custGeom>
              <a:avLst/>
              <a:gdLst/>
              <a:ahLst/>
              <a:cxnLst/>
              <a:rect l="l" t="t" r="r" b="b"/>
              <a:pathLst>
                <a:path w="53977" h="22942" extrusionOk="0">
                  <a:moveTo>
                    <a:pt x="48864" y="1"/>
                  </a:moveTo>
                  <a:lnTo>
                    <a:pt x="2448" y="8278"/>
                  </a:lnTo>
                  <a:cubicBezTo>
                    <a:pt x="1" y="17563"/>
                    <a:pt x="6309" y="22941"/>
                    <a:pt x="13996" y="22941"/>
                  </a:cubicBezTo>
                  <a:cubicBezTo>
                    <a:pt x="14549" y="22941"/>
                    <a:pt x="15110" y="22914"/>
                    <a:pt x="15675" y="22857"/>
                  </a:cubicBezTo>
                  <a:cubicBezTo>
                    <a:pt x="21788" y="21911"/>
                    <a:pt x="28794" y="18340"/>
                    <a:pt x="27171" y="9901"/>
                  </a:cubicBezTo>
                  <a:lnTo>
                    <a:pt x="27171" y="9901"/>
                  </a:lnTo>
                  <a:cubicBezTo>
                    <a:pt x="29816" y="14865"/>
                    <a:pt x="33736" y="17002"/>
                    <a:pt x="38369" y="17002"/>
                  </a:cubicBezTo>
                  <a:cubicBezTo>
                    <a:pt x="40652" y="17002"/>
                    <a:pt x="43109" y="16483"/>
                    <a:pt x="45673" y="15527"/>
                  </a:cubicBezTo>
                  <a:cubicBezTo>
                    <a:pt x="53977" y="12416"/>
                    <a:pt x="53436" y="2733"/>
                    <a:pt x="488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32"/>
            <p:cNvSpPr/>
            <p:nvPr/>
          </p:nvSpPr>
          <p:spPr>
            <a:xfrm>
              <a:off x="986946" y="4855062"/>
              <a:ext cx="48342" cy="406245"/>
            </a:xfrm>
            <a:custGeom>
              <a:avLst/>
              <a:gdLst/>
              <a:ahLst/>
              <a:cxnLst/>
              <a:rect l="l" t="t" r="r" b="b"/>
              <a:pathLst>
                <a:path w="3377" h="28379" extrusionOk="0">
                  <a:moveTo>
                    <a:pt x="2245" y="1"/>
                  </a:moveTo>
                  <a:cubicBezTo>
                    <a:pt x="1885" y="1"/>
                    <a:pt x="1548" y="204"/>
                    <a:pt x="1461" y="680"/>
                  </a:cubicBezTo>
                  <a:cubicBezTo>
                    <a:pt x="1" y="9553"/>
                    <a:pt x="1" y="18533"/>
                    <a:pt x="1" y="27486"/>
                  </a:cubicBezTo>
                  <a:cubicBezTo>
                    <a:pt x="1" y="28081"/>
                    <a:pt x="467" y="28379"/>
                    <a:pt x="934" y="28379"/>
                  </a:cubicBezTo>
                  <a:cubicBezTo>
                    <a:pt x="1400" y="28379"/>
                    <a:pt x="1867" y="28081"/>
                    <a:pt x="1867" y="27486"/>
                  </a:cubicBezTo>
                  <a:cubicBezTo>
                    <a:pt x="1867" y="18668"/>
                    <a:pt x="1840" y="9877"/>
                    <a:pt x="3247" y="1140"/>
                  </a:cubicBezTo>
                  <a:cubicBezTo>
                    <a:pt x="3376" y="459"/>
                    <a:pt x="2786" y="1"/>
                    <a:pt x="2245" y="1"/>
                  </a:cubicBezTo>
                  <a:close/>
                </a:path>
              </a:pathLst>
            </a:custGeom>
            <a:solidFill>
              <a:srgbClr val="422C46">
                <a:alpha val="40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32"/>
            <p:cNvSpPr/>
            <p:nvPr/>
          </p:nvSpPr>
          <p:spPr>
            <a:xfrm>
              <a:off x="2436269" y="3042053"/>
              <a:ext cx="481113" cy="485722"/>
            </a:xfrm>
            <a:custGeom>
              <a:avLst/>
              <a:gdLst/>
              <a:ahLst/>
              <a:cxnLst/>
              <a:rect l="l" t="t" r="r" b="b"/>
              <a:pathLst>
                <a:path w="33609" h="33931" extrusionOk="0">
                  <a:moveTo>
                    <a:pt x="15500" y="1"/>
                  </a:moveTo>
                  <a:cubicBezTo>
                    <a:pt x="15446" y="1"/>
                    <a:pt x="15392" y="4"/>
                    <a:pt x="15337" y="11"/>
                  </a:cubicBezTo>
                  <a:cubicBezTo>
                    <a:pt x="12903" y="768"/>
                    <a:pt x="12443" y="6584"/>
                    <a:pt x="13363" y="13319"/>
                  </a:cubicBezTo>
                  <a:cubicBezTo>
                    <a:pt x="11718" y="8149"/>
                    <a:pt x="8914" y="3156"/>
                    <a:pt x="6702" y="3156"/>
                  </a:cubicBezTo>
                  <a:cubicBezTo>
                    <a:pt x="6622" y="3156"/>
                    <a:pt x="6543" y="3163"/>
                    <a:pt x="6465" y="3176"/>
                  </a:cubicBezTo>
                  <a:cubicBezTo>
                    <a:pt x="2949" y="5069"/>
                    <a:pt x="7033" y="14158"/>
                    <a:pt x="8548" y="20974"/>
                  </a:cubicBezTo>
                  <a:cubicBezTo>
                    <a:pt x="6870" y="19295"/>
                    <a:pt x="4784" y="17503"/>
                    <a:pt x="3112" y="17503"/>
                  </a:cubicBezTo>
                  <a:cubicBezTo>
                    <a:pt x="2629" y="17503"/>
                    <a:pt x="2180" y="17653"/>
                    <a:pt x="1786" y="17999"/>
                  </a:cubicBezTo>
                  <a:cubicBezTo>
                    <a:pt x="1" y="22732"/>
                    <a:pt x="7006" y="32064"/>
                    <a:pt x="13687" y="33931"/>
                  </a:cubicBezTo>
                  <a:lnTo>
                    <a:pt x="22776" y="33498"/>
                  </a:lnTo>
                  <a:cubicBezTo>
                    <a:pt x="30323" y="31631"/>
                    <a:pt x="30485" y="24923"/>
                    <a:pt x="32595" y="15672"/>
                  </a:cubicBezTo>
                  <a:cubicBezTo>
                    <a:pt x="33608" y="11161"/>
                    <a:pt x="33318" y="7440"/>
                    <a:pt x="31598" y="7440"/>
                  </a:cubicBezTo>
                  <a:cubicBezTo>
                    <a:pt x="30472" y="7440"/>
                    <a:pt x="28733" y="9035"/>
                    <a:pt x="26346" y="13049"/>
                  </a:cubicBezTo>
                  <a:cubicBezTo>
                    <a:pt x="26752" y="9749"/>
                    <a:pt x="26969" y="1688"/>
                    <a:pt x="24724" y="1201"/>
                  </a:cubicBezTo>
                  <a:cubicBezTo>
                    <a:pt x="24715" y="1201"/>
                    <a:pt x="24706" y="1201"/>
                    <a:pt x="24697" y="1201"/>
                  </a:cubicBezTo>
                  <a:cubicBezTo>
                    <a:pt x="21951" y="1201"/>
                    <a:pt x="19854" y="9461"/>
                    <a:pt x="19746" y="12562"/>
                  </a:cubicBezTo>
                  <a:cubicBezTo>
                    <a:pt x="19482" y="7136"/>
                    <a:pt x="17948" y="1"/>
                    <a:pt x="15500" y="1"/>
                  </a:cubicBezTo>
                  <a:close/>
                </a:path>
              </a:pathLst>
            </a:custGeom>
            <a:solidFill>
              <a:srgbClr val="FFCE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32"/>
            <p:cNvSpPr/>
            <p:nvPr/>
          </p:nvSpPr>
          <p:spPr>
            <a:xfrm>
              <a:off x="2509833" y="3436517"/>
              <a:ext cx="408521" cy="141776"/>
            </a:xfrm>
            <a:custGeom>
              <a:avLst/>
              <a:gdLst/>
              <a:ahLst/>
              <a:cxnLst/>
              <a:rect l="l" t="t" r="r" b="b"/>
              <a:pathLst>
                <a:path w="28538" h="9904" extrusionOk="0">
                  <a:moveTo>
                    <a:pt x="25190" y="1"/>
                  </a:moveTo>
                  <a:cubicBezTo>
                    <a:pt x="24706" y="1"/>
                    <a:pt x="24225" y="125"/>
                    <a:pt x="23804" y="397"/>
                  </a:cubicBezTo>
                  <a:cubicBezTo>
                    <a:pt x="19633" y="3127"/>
                    <a:pt x="14891" y="4236"/>
                    <a:pt x="10052" y="4236"/>
                  </a:cubicBezTo>
                  <a:cubicBezTo>
                    <a:pt x="7987" y="4236"/>
                    <a:pt x="5905" y="4034"/>
                    <a:pt x="3842" y="3670"/>
                  </a:cubicBezTo>
                  <a:cubicBezTo>
                    <a:pt x="3625" y="3631"/>
                    <a:pt x="3407" y="3612"/>
                    <a:pt x="3192" y="3612"/>
                  </a:cubicBezTo>
                  <a:cubicBezTo>
                    <a:pt x="1901" y="3612"/>
                    <a:pt x="696" y="4304"/>
                    <a:pt x="326" y="5671"/>
                  </a:cubicBezTo>
                  <a:cubicBezTo>
                    <a:pt x="1" y="7024"/>
                    <a:pt x="839" y="8917"/>
                    <a:pt x="2354" y="9188"/>
                  </a:cubicBezTo>
                  <a:cubicBezTo>
                    <a:pt x="4917" y="9645"/>
                    <a:pt x="7524" y="9903"/>
                    <a:pt x="10115" y="9903"/>
                  </a:cubicBezTo>
                  <a:cubicBezTo>
                    <a:pt x="15946" y="9903"/>
                    <a:pt x="21698" y="8597"/>
                    <a:pt x="26698" y="5320"/>
                  </a:cubicBezTo>
                  <a:cubicBezTo>
                    <a:pt x="27997" y="4481"/>
                    <a:pt x="28538" y="2804"/>
                    <a:pt x="27726" y="1398"/>
                  </a:cubicBezTo>
                  <a:cubicBezTo>
                    <a:pt x="27215" y="539"/>
                    <a:pt x="26197" y="1"/>
                    <a:pt x="2519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32"/>
            <p:cNvSpPr/>
            <p:nvPr/>
          </p:nvSpPr>
          <p:spPr>
            <a:xfrm>
              <a:off x="456089" y="2990705"/>
              <a:ext cx="1792009" cy="1362988"/>
            </a:xfrm>
            <a:custGeom>
              <a:avLst/>
              <a:gdLst/>
              <a:ahLst/>
              <a:cxnLst/>
              <a:rect l="l" t="t" r="r" b="b"/>
              <a:pathLst>
                <a:path w="125184" h="95214" extrusionOk="0">
                  <a:moveTo>
                    <a:pt x="97188" y="0"/>
                  </a:moveTo>
                  <a:lnTo>
                    <a:pt x="0" y="14823"/>
                  </a:lnTo>
                  <a:cubicBezTo>
                    <a:pt x="5076" y="58040"/>
                    <a:pt x="12561" y="95213"/>
                    <a:pt x="50428" y="95213"/>
                  </a:cubicBezTo>
                  <a:cubicBezTo>
                    <a:pt x="56147" y="95213"/>
                    <a:pt x="62559" y="94366"/>
                    <a:pt x="69760" y="92563"/>
                  </a:cubicBezTo>
                  <a:cubicBezTo>
                    <a:pt x="114310" y="82284"/>
                    <a:pt x="125184" y="55235"/>
                    <a:pt x="97188" y="0"/>
                  </a:cubicBezTo>
                  <a:close/>
                </a:path>
              </a:pathLst>
            </a:custGeom>
            <a:solidFill>
              <a:srgbClr val="FFCE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32"/>
            <p:cNvSpPr/>
            <p:nvPr/>
          </p:nvSpPr>
          <p:spPr>
            <a:xfrm>
              <a:off x="320182" y="3890188"/>
              <a:ext cx="387221" cy="268120"/>
            </a:xfrm>
            <a:custGeom>
              <a:avLst/>
              <a:gdLst/>
              <a:ahLst/>
              <a:cxnLst/>
              <a:rect l="l" t="t" r="r" b="b"/>
              <a:pathLst>
                <a:path w="27050" h="18730" extrusionOk="0">
                  <a:moveTo>
                    <a:pt x="19800" y="1"/>
                  </a:moveTo>
                  <a:cubicBezTo>
                    <a:pt x="1" y="3666"/>
                    <a:pt x="5263" y="18730"/>
                    <a:pt x="16481" y="18730"/>
                  </a:cubicBezTo>
                  <a:cubicBezTo>
                    <a:pt x="19669" y="18730"/>
                    <a:pt x="23338" y="17513"/>
                    <a:pt x="27049" y="14472"/>
                  </a:cubicBezTo>
                  <a:lnTo>
                    <a:pt x="19800" y="1"/>
                  </a:lnTo>
                  <a:close/>
                </a:path>
              </a:pathLst>
            </a:custGeom>
            <a:solidFill>
              <a:srgbClr val="FFCE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32"/>
            <p:cNvSpPr/>
            <p:nvPr/>
          </p:nvSpPr>
          <p:spPr>
            <a:xfrm>
              <a:off x="1008247" y="3545139"/>
              <a:ext cx="346566" cy="327255"/>
            </a:xfrm>
            <a:custGeom>
              <a:avLst/>
              <a:gdLst/>
              <a:ahLst/>
              <a:cxnLst/>
              <a:rect l="l" t="t" r="r" b="b"/>
              <a:pathLst>
                <a:path w="24210" h="22861" extrusionOk="0">
                  <a:moveTo>
                    <a:pt x="12135" y="1"/>
                  </a:moveTo>
                  <a:cubicBezTo>
                    <a:pt x="11862" y="1"/>
                    <a:pt x="11586" y="11"/>
                    <a:pt x="11307" y="31"/>
                  </a:cubicBezTo>
                  <a:cubicBezTo>
                    <a:pt x="5356" y="491"/>
                    <a:pt x="0" y="6117"/>
                    <a:pt x="731" y="12257"/>
                  </a:cubicBezTo>
                  <a:cubicBezTo>
                    <a:pt x="1405" y="18143"/>
                    <a:pt x="6130" y="22860"/>
                    <a:pt x="12142" y="22860"/>
                  </a:cubicBezTo>
                  <a:cubicBezTo>
                    <a:pt x="12403" y="22860"/>
                    <a:pt x="12665" y="22851"/>
                    <a:pt x="12930" y="22833"/>
                  </a:cubicBezTo>
                  <a:cubicBezTo>
                    <a:pt x="18881" y="22401"/>
                    <a:pt x="24209" y="16747"/>
                    <a:pt x="23506" y="10634"/>
                  </a:cubicBezTo>
                  <a:cubicBezTo>
                    <a:pt x="22833" y="4736"/>
                    <a:pt x="18128" y="1"/>
                    <a:pt x="121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32"/>
            <p:cNvSpPr/>
            <p:nvPr/>
          </p:nvSpPr>
          <p:spPr>
            <a:xfrm>
              <a:off x="1482575" y="3399942"/>
              <a:ext cx="346566" cy="327241"/>
            </a:xfrm>
            <a:custGeom>
              <a:avLst/>
              <a:gdLst/>
              <a:ahLst/>
              <a:cxnLst/>
              <a:rect l="l" t="t" r="r" b="b"/>
              <a:pathLst>
                <a:path w="24210" h="22860" extrusionOk="0">
                  <a:moveTo>
                    <a:pt x="12136" y="0"/>
                  </a:moveTo>
                  <a:cubicBezTo>
                    <a:pt x="11862" y="0"/>
                    <a:pt x="11586" y="10"/>
                    <a:pt x="11307" y="30"/>
                  </a:cubicBezTo>
                  <a:cubicBezTo>
                    <a:pt x="5356" y="490"/>
                    <a:pt x="1" y="6116"/>
                    <a:pt x="704" y="12257"/>
                  </a:cubicBezTo>
                  <a:cubicBezTo>
                    <a:pt x="1404" y="18142"/>
                    <a:pt x="6130" y="22860"/>
                    <a:pt x="12143" y="22860"/>
                  </a:cubicBezTo>
                  <a:cubicBezTo>
                    <a:pt x="12403" y="22860"/>
                    <a:pt x="12665" y="22851"/>
                    <a:pt x="12930" y="22833"/>
                  </a:cubicBezTo>
                  <a:cubicBezTo>
                    <a:pt x="18881" y="22400"/>
                    <a:pt x="24210" y="16747"/>
                    <a:pt x="23506" y="10634"/>
                  </a:cubicBezTo>
                  <a:cubicBezTo>
                    <a:pt x="22834" y="4736"/>
                    <a:pt x="18129" y="0"/>
                    <a:pt x="1213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32"/>
            <p:cNvSpPr/>
            <p:nvPr/>
          </p:nvSpPr>
          <p:spPr>
            <a:xfrm>
              <a:off x="1014059" y="3544795"/>
              <a:ext cx="387994" cy="323333"/>
            </a:xfrm>
            <a:custGeom>
              <a:avLst/>
              <a:gdLst/>
              <a:ahLst/>
              <a:cxnLst/>
              <a:rect l="l" t="t" r="r" b="b"/>
              <a:pathLst>
                <a:path w="27104" h="22587" extrusionOk="0">
                  <a:moveTo>
                    <a:pt x="12551" y="1"/>
                  </a:moveTo>
                  <a:lnTo>
                    <a:pt x="12551" y="1"/>
                  </a:lnTo>
                  <a:cubicBezTo>
                    <a:pt x="0" y="2625"/>
                    <a:pt x="1542" y="22154"/>
                    <a:pt x="14553" y="22587"/>
                  </a:cubicBezTo>
                  <a:cubicBezTo>
                    <a:pt x="27103" y="19936"/>
                    <a:pt x="25534" y="434"/>
                    <a:pt x="125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32"/>
            <p:cNvSpPr/>
            <p:nvPr/>
          </p:nvSpPr>
          <p:spPr>
            <a:xfrm>
              <a:off x="1488387" y="3399598"/>
              <a:ext cx="387994" cy="323333"/>
            </a:xfrm>
            <a:custGeom>
              <a:avLst/>
              <a:gdLst/>
              <a:ahLst/>
              <a:cxnLst/>
              <a:rect l="l" t="t" r="r" b="b"/>
              <a:pathLst>
                <a:path w="27104" h="22587" extrusionOk="0">
                  <a:moveTo>
                    <a:pt x="12551" y="0"/>
                  </a:moveTo>
                  <a:lnTo>
                    <a:pt x="12551" y="0"/>
                  </a:lnTo>
                  <a:cubicBezTo>
                    <a:pt x="0" y="2624"/>
                    <a:pt x="1542" y="22154"/>
                    <a:pt x="14553" y="22586"/>
                  </a:cubicBezTo>
                  <a:cubicBezTo>
                    <a:pt x="27104" y="19936"/>
                    <a:pt x="25535" y="433"/>
                    <a:pt x="125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32"/>
            <p:cNvSpPr/>
            <p:nvPr/>
          </p:nvSpPr>
          <p:spPr>
            <a:xfrm>
              <a:off x="903705" y="3892893"/>
              <a:ext cx="218003" cy="212993"/>
            </a:xfrm>
            <a:custGeom>
              <a:avLst/>
              <a:gdLst/>
              <a:ahLst/>
              <a:cxnLst/>
              <a:rect l="l" t="t" r="r" b="b"/>
              <a:pathLst>
                <a:path w="15229" h="14879" extrusionOk="0">
                  <a:moveTo>
                    <a:pt x="7628" y="1"/>
                  </a:moveTo>
                  <a:cubicBezTo>
                    <a:pt x="3733" y="1"/>
                    <a:pt x="0" y="3409"/>
                    <a:pt x="162" y="7440"/>
                  </a:cubicBezTo>
                  <a:cubicBezTo>
                    <a:pt x="352" y="11497"/>
                    <a:pt x="3435" y="14878"/>
                    <a:pt x="7628" y="14878"/>
                  </a:cubicBezTo>
                  <a:cubicBezTo>
                    <a:pt x="11496" y="14878"/>
                    <a:pt x="15229" y="11443"/>
                    <a:pt x="15066" y="7440"/>
                  </a:cubicBezTo>
                  <a:cubicBezTo>
                    <a:pt x="14877" y="3409"/>
                    <a:pt x="11766" y="1"/>
                    <a:pt x="76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32"/>
            <p:cNvSpPr/>
            <p:nvPr/>
          </p:nvSpPr>
          <p:spPr>
            <a:xfrm>
              <a:off x="1792337" y="3674518"/>
              <a:ext cx="218017" cy="212979"/>
            </a:xfrm>
            <a:custGeom>
              <a:avLst/>
              <a:gdLst/>
              <a:ahLst/>
              <a:cxnLst/>
              <a:rect l="l" t="t" r="r" b="b"/>
              <a:pathLst>
                <a:path w="15230" h="14878" extrusionOk="0">
                  <a:moveTo>
                    <a:pt x="7629" y="0"/>
                  </a:moveTo>
                  <a:cubicBezTo>
                    <a:pt x="3734" y="0"/>
                    <a:pt x="1" y="3408"/>
                    <a:pt x="190" y="7439"/>
                  </a:cubicBezTo>
                  <a:cubicBezTo>
                    <a:pt x="380" y="11496"/>
                    <a:pt x="3463" y="14877"/>
                    <a:pt x="7629" y="14877"/>
                  </a:cubicBezTo>
                  <a:cubicBezTo>
                    <a:pt x="11497" y="14877"/>
                    <a:pt x="15230" y="11469"/>
                    <a:pt x="15067" y="7439"/>
                  </a:cubicBezTo>
                  <a:cubicBezTo>
                    <a:pt x="14878" y="3408"/>
                    <a:pt x="11767" y="0"/>
                    <a:pt x="762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32"/>
            <p:cNvSpPr/>
            <p:nvPr/>
          </p:nvSpPr>
          <p:spPr>
            <a:xfrm>
              <a:off x="1384531" y="3785559"/>
              <a:ext cx="220294" cy="129035"/>
            </a:xfrm>
            <a:custGeom>
              <a:avLst/>
              <a:gdLst/>
              <a:ahLst/>
              <a:cxnLst/>
              <a:rect l="l" t="t" r="r" b="b"/>
              <a:pathLst>
                <a:path w="15389" h="9014" extrusionOk="0">
                  <a:moveTo>
                    <a:pt x="7956" y="0"/>
                  </a:moveTo>
                  <a:cubicBezTo>
                    <a:pt x="7256" y="0"/>
                    <a:pt x="6550" y="103"/>
                    <a:pt x="5849" y="331"/>
                  </a:cubicBezTo>
                  <a:cubicBezTo>
                    <a:pt x="2522" y="1359"/>
                    <a:pt x="791" y="4605"/>
                    <a:pt x="114" y="7824"/>
                  </a:cubicBezTo>
                  <a:cubicBezTo>
                    <a:pt x="0" y="8542"/>
                    <a:pt x="605" y="9014"/>
                    <a:pt x="1156" y="9014"/>
                  </a:cubicBezTo>
                  <a:cubicBezTo>
                    <a:pt x="1518" y="9014"/>
                    <a:pt x="1857" y="8810"/>
                    <a:pt x="1954" y="8338"/>
                  </a:cubicBezTo>
                  <a:cubicBezTo>
                    <a:pt x="2468" y="5822"/>
                    <a:pt x="3712" y="2982"/>
                    <a:pt x="6363" y="2116"/>
                  </a:cubicBezTo>
                  <a:cubicBezTo>
                    <a:pt x="6901" y="1941"/>
                    <a:pt x="7445" y="1861"/>
                    <a:pt x="7986" y="1861"/>
                  </a:cubicBezTo>
                  <a:cubicBezTo>
                    <a:pt x="9943" y="1861"/>
                    <a:pt x="11858" y="2900"/>
                    <a:pt x="13341" y="4172"/>
                  </a:cubicBezTo>
                  <a:cubicBezTo>
                    <a:pt x="13539" y="4341"/>
                    <a:pt x="13755" y="4412"/>
                    <a:pt x="13964" y="4412"/>
                  </a:cubicBezTo>
                  <a:cubicBezTo>
                    <a:pt x="14727" y="4412"/>
                    <a:pt x="15389" y="3462"/>
                    <a:pt x="14667" y="2847"/>
                  </a:cubicBezTo>
                  <a:cubicBezTo>
                    <a:pt x="12793" y="1268"/>
                    <a:pt x="10412" y="0"/>
                    <a:pt x="79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32"/>
            <p:cNvSpPr/>
            <p:nvPr/>
          </p:nvSpPr>
          <p:spPr>
            <a:xfrm>
              <a:off x="1227367" y="3866181"/>
              <a:ext cx="507667" cy="154774"/>
            </a:xfrm>
            <a:custGeom>
              <a:avLst/>
              <a:gdLst/>
              <a:ahLst/>
              <a:cxnLst/>
              <a:rect l="l" t="t" r="r" b="b"/>
              <a:pathLst>
                <a:path w="35464" h="10812" extrusionOk="0">
                  <a:moveTo>
                    <a:pt x="34106" y="0"/>
                  </a:moveTo>
                  <a:cubicBezTo>
                    <a:pt x="33896" y="0"/>
                    <a:pt x="33681" y="81"/>
                    <a:pt x="33490" y="271"/>
                  </a:cubicBezTo>
                  <a:cubicBezTo>
                    <a:pt x="27034" y="6622"/>
                    <a:pt x="18190" y="8988"/>
                    <a:pt x="9376" y="8988"/>
                  </a:cubicBezTo>
                  <a:cubicBezTo>
                    <a:pt x="6779" y="8988"/>
                    <a:pt x="4184" y="8782"/>
                    <a:pt x="1653" y="8413"/>
                  </a:cubicBezTo>
                  <a:cubicBezTo>
                    <a:pt x="1602" y="8406"/>
                    <a:pt x="1551" y="8402"/>
                    <a:pt x="1502" y="8402"/>
                  </a:cubicBezTo>
                  <a:cubicBezTo>
                    <a:pt x="422" y="8402"/>
                    <a:pt x="1" y="10043"/>
                    <a:pt x="1139" y="10198"/>
                  </a:cubicBezTo>
                  <a:cubicBezTo>
                    <a:pt x="3827" y="10593"/>
                    <a:pt x="6579" y="10812"/>
                    <a:pt x="9330" y="10812"/>
                  </a:cubicBezTo>
                  <a:cubicBezTo>
                    <a:pt x="18649" y="10812"/>
                    <a:pt x="27966" y="8300"/>
                    <a:pt x="34815" y="1596"/>
                  </a:cubicBezTo>
                  <a:cubicBezTo>
                    <a:pt x="35463" y="928"/>
                    <a:pt x="34819" y="0"/>
                    <a:pt x="341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32"/>
            <p:cNvSpPr/>
            <p:nvPr/>
          </p:nvSpPr>
          <p:spPr>
            <a:xfrm>
              <a:off x="1446401" y="3325246"/>
              <a:ext cx="245087" cy="98530"/>
            </a:xfrm>
            <a:custGeom>
              <a:avLst/>
              <a:gdLst/>
              <a:ahLst/>
              <a:cxnLst/>
              <a:rect l="l" t="t" r="r" b="b"/>
              <a:pathLst>
                <a:path w="17121" h="6883" extrusionOk="0">
                  <a:moveTo>
                    <a:pt x="12482" y="0"/>
                  </a:moveTo>
                  <a:cubicBezTo>
                    <a:pt x="8090" y="0"/>
                    <a:pt x="3885" y="2142"/>
                    <a:pt x="688" y="5275"/>
                  </a:cubicBezTo>
                  <a:cubicBezTo>
                    <a:pt x="0" y="5943"/>
                    <a:pt x="630" y="6883"/>
                    <a:pt x="1338" y="6883"/>
                  </a:cubicBezTo>
                  <a:cubicBezTo>
                    <a:pt x="1549" y="6883"/>
                    <a:pt x="1767" y="6799"/>
                    <a:pt x="1960" y="6601"/>
                  </a:cubicBezTo>
                  <a:cubicBezTo>
                    <a:pt x="4814" y="3811"/>
                    <a:pt x="8519" y="1855"/>
                    <a:pt x="12455" y="1855"/>
                  </a:cubicBezTo>
                  <a:cubicBezTo>
                    <a:pt x="13480" y="1855"/>
                    <a:pt x="14520" y="1988"/>
                    <a:pt x="15565" y="2273"/>
                  </a:cubicBezTo>
                  <a:cubicBezTo>
                    <a:pt x="15658" y="2300"/>
                    <a:pt x="15747" y="2312"/>
                    <a:pt x="15830" y="2312"/>
                  </a:cubicBezTo>
                  <a:cubicBezTo>
                    <a:pt x="16774" y="2312"/>
                    <a:pt x="17120" y="761"/>
                    <a:pt x="16052" y="488"/>
                  </a:cubicBezTo>
                  <a:cubicBezTo>
                    <a:pt x="14859" y="155"/>
                    <a:pt x="13664" y="0"/>
                    <a:pt x="124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32"/>
            <p:cNvSpPr/>
            <p:nvPr/>
          </p:nvSpPr>
          <p:spPr>
            <a:xfrm>
              <a:off x="985658" y="3461010"/>
              <a:ext cx="251157" cy="101007"/>
            </a:xfrm>
            <a:custGeom>
              <a:avLst/>
              <a:gdLst/>
              <a:ahLst/>
              <a:cxnLst/>
              <a:rect l="l" t="t" r="r" b="b"/>
              <a:pathLst>
                <a:path w="17545" h="7056" extrusionOk="0">
                  <a:moveTo>
                    <a:pt x="12218" y="1"/>
                  </a:moveTo>
                  <a:cubicBezTo>
                    <a:pt x="10716" y="1"/>
                    <a:pt x="9219" y="188"/>
                    <a:pt x="7773" y="633"/>
                  </a:cubicBezTo>
                  <a:cubicBezTo>
                    <a:pt x="4959" y="1526"/>
                    <a:pt x="2579" y="3230"/>
                    <a:pt x="605" y="5448"/>
                  </a:cubicBezTo>
                  <a:cubicBezTo>
                    <a:pt x="0" y="6115"/>
                    <a:pt x="632" y="7055"/>
                    <a:pt x="1326" y="7055"/>
                  </a:cubicBezTo>
                  <a:cubicBezTo>
                    <a:pt x="1532" y="7055"/>
                    <a:pt x="1744" y="6972"/>
                    <a:pt x="1930" y="6773"/>
                  </a:cubicBezTo>
                  <a:cubicBezTo>
                    <a:pt x="3661" y="4799"/>
                    <a:pt x="5744" y="3203"/>
                    <a:pt x="8259" y="2419"/>
                  </a:cubicBezTo>
                  <a:cubicBezTo>
                    <a:pt x="9570" y="2020"/>
                    <a:pt x="10926" y="1846"/>
                    <a:pt x="12292" y="1846"/>
                  </a:cubicBezTo>
                  <a:cubicBezTo>
                    <a:pt x="13518" y="1846"/>
                    <a:pt x="14752" y="1986"/>
                    <a:pt x="15968" y="2229"/>
                  </a:cubicBezTo>
                  <a:cubicBezTo>
                    <a:pt x="16042" y="2245"/>
                    <a:pt x="16114" y="2252"/>
                    <a:pt x="16182" y="2252"/>
                  </a:cubicBezTo>
                  <a:cubicBezTo>
                    <a:pt x="17187" y="2252"/>
                    <a:pt x="17545" y="672"/>
                    <a:pt x="16455" y="444"/>
                  </a:cubicBezTo>
                  <a:cubicBezTo>
                    <a:pt x="15063" y="168"/>
                    <a:pt x="13638" y="1"/>
                    <a:pt x="122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32"/>
            <p:cNvSpPr/>
            <p:nvPr/>
          </p:nvSpPr>
          <p:spPr>
            <a:xfrm>
              <a:off x="165910" y="2278662"/>
              <a:ext cx="2177798" cy="1696728"/>
            </a:xfrm>
            <a:custGeom>
              <a:avLst/>
              <a:gdLst/>
              <a:ahLst/>
              <a:cxnLst/>
              <a:rect l="l" t="t" r="r" b="b"/>
              <a:pathLst>
                <a:path w="152134" h="118528" extrusionOk="0">
                  <a:moveTo>
                    <a:pt x="117364" y="1"/>
                  </a:moveTo>
                  <a:cubicBezTo>
                    <a:pt x="105122" y="1"/>
                    <a:pt x="97426" y="14641"/>
                    <a:pt x="85730" y="17309"/>
                  </a:cubicBezTo>
                  <a:cubicBezTo>
                    <a:pt x="61521" y="22827"/>
                    <a:pt x="23706" y="15605"/>
                    <a:pt x="30415" y="46847"/>
                  </a:cubicBezTo>
                  <a:cubicBezTo>
                    <a:pt x="26777" y="44620"/>
                    <a:pt x="23183" y="43617"/>
                    <a:pt x="19866" y="43617"/>
                  </a:cubicBezTo>
                  <a:cubicBezTo>
                    <a:pt x="8235" y="43617"/>
                    <a:pt x="0" y="55945"/>
                    <a:pt x="5178" y="71056"/>
                  </a:cubicBezTo>
                  <a:cubicBezTo>
                    <a:pt x="10966" y="87908"/>
                    <a:pt x="21705" y="104732"/>
                    <a:pt x="30847" y="118527"/>
                  </a:cubicBezTo>
                  <a:cubicBezTo>
                    <a:pt x="42587" y="105895"/>
                    <a:pt x="38340" y="93859"/>
                    <a:pt x="39990" y="78495"/>
                  </a:cubicBezTo>
                  <a:cubicBezTo>
                    <a:pt x="55219" y="77927"/>
                    <a:pt x="59547" y="71678"/>
                    <a:pt x="73125" y="67350"/>
                  </a:cubicBezTo>
                  <a:cubicBezTo>
                    <a:pt x="77763" y="65732"/>
                    <a:pt x="82955" y="65114"/>
                    <a:pt x="88283" y="65114"/>
                  </a:cubicBezTo>
                  <a:cubicBezTo>
                    <a:pt x="94173" y="65114"/>
                    <a:pt x="100229" y="65869"/>
                    <a:pt x="105882" y="66864"/>
                  </a:cubicBezTo>
                  <a:cubicBezTo>
                    <a:pt x="112148" y="68205"/>
                    <a:pt x="121261" y="70470"/>
                    <a:pt x="129523" y="70470"/>
                  </a:cubicBezTo>
                  <a:cubicBezTo>
                    <a:pt x="133422" y="70470"/>
                    <a:pt x="137131" y="69966"/>
                    <a:pt x="140261" y="68622"/>
                  </a:cubicBezTo>
                  <a:cubicBezTo>
                    <a:pt x="152134" y="62816"/>
                    <a:pt x="151847" y="48033"/>
                    <a:pt x="139751" y="46545"/>
                  </a:cubicBezTo>
                  <a:lnTo>
                    <a:pt x="139751" y="46545"/>
                  </a:lnTo>
                  <a:cubicBezTo>
                    <a:pt x="147079" y="44629"/>
                    <a:pt x="150581" y="36210"/>
                    <a:pt x="149106" y="29455"/>
                  </a:cubicBezTo>
                  <a:cubicBezTo>
                    <a:pt x="146888" y="23132"/>
                    <a:pt x="142573" y="20779"/>
                    <a:pt x="136866" y="20779"/>
                  </a:cubicBezTo>
                  <a:cubicBezTo>
                    <a:pt x="133735" y="20779"/>
                    <a:pt x="130184" y="21488"/>
                    <a:pt x="126331" y="22638"/>
                  </a:cubicBezTo>
                  <a:cubicBezTo>
                    <a:pt x="136718" y="14632"/>
                    <a:pt x="131660" y="1107"/>
                    <a:pt x="118622" y="52"/>
                  </a:cubicBezTo>
                  <a:cubicBezTo>
                    <a:pt x="118197" y="18"/>
                    <a:pt x="117778" y="1"/>
                    <a:pt x="1173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32"/>
            <p:cNvSpPr/>
            <p:nvPr/>
          </p:nvSpPr>
          <p:spPr>
            <a:xfrm>
              <a:off x="993918" y="2635779"/>
              <a:ext cx="975395" cy="515326"/>
            </a:xfrm>
            <a:custGeom>
              <a:avLst/>
              <a:gdLst/>
              <a:ahLst/>
              <a:cxnLst/>
              <a:rect l="l" t="t" r="r" b="b"/>
              <a:pathLst>
                <a:path w="68138" h="35999" extrusionOk="0">
                  <a:moveTo>
                    <a:pt x="57238" y="1"/>
                  </a:moveTo>
                  <a:cubicBezTo>
                    <a:pt x="57057" y="1"/>
                    <a:pt x="56876" y="6"/>
                    <a:pt x="56696" y="17"/>
                  </a:cubicBezTo>
                  <a:cubicBezTo>
                    <a:pt x="55424" y="98"/>
                    <a:pt x="54153" y="423"/>
                    <a:pt x="52990" y="910"/>
                  </a:cubicBezTo>
                  <a:cubicBezTo>
                    <a:pt x="53868" y="715"/>
                    <a:pt x="54768" y="608"/>
                    <a:pt x="55656" y="608"/>
                  </a:cubicBezTo>
                  <a:cubicBezTo>
                    <a:pt x="57228" y="608"/>
                    <a:pt x="58763" y="944"/>
                    <a:pt x="60077" y="1721"/>
                  </a:cubicBezTo>
                  <a:cubicBezTo>
                    <a:pt x="62105" y="2858"/>
                    <a:pt x="63566" y="4886"/>
                    <a:pt x="64134" y="7104"/>
                  </a:cubicBezTo>
                  <a:cubicBezTo>
                    <a:pt x="64756" y="9268"/>
                    <a:pt x="64432" y="11703"/>
                    <a:pt x="63160" y="13082"/>
                  </a:cubicBezTo>
                  <a:cubicBezTo>
                    <a:pt x="62273" y="14105"/>
                    <a:pt x="60890" y="14508"/>
                    <a:pt x="59385" y="14508"/>
                  </a:cubicBezTo>
                  <a:cubicBezTo>
                    <a:pt x="58780" y="14508"/>
                    <a:pt x="58155" y="14443"/>
                    <a:pt x="57534" y="14326"/>
                  </a:cubicBezTo>
                  <a:cubicBezTo>
                    <a:pt x="57441" y="14309"/>
                    <a:pt x="57346" y="14301"/>
                    <a:pt x="57252" y="14301"/>
                  </a:cubicBezTo>
                  <a:cubicBezTo>
                    <a:pt x="56612" y="14301"/>
                    <a:pt x="55985" y="14694"/>
                    <a:pt x="55749" y="15354"/>
                  </a:cubicBezTo>
                  <a:cubicBezTo>
                    <a:pt x="55451" y="16166"/>
                    <a:pt x="55884" y="17058"/>
                    <a:pt x="56696" y="17383"/>
                  </a:cubicBezTo>
                  <a:lnTo>
                    <a:pt x="56912" y="17437"/>
                  </a:lnTo>
                  <a:lnTo>
                    <a:pt x="58048" y="17843"/>
                  </a:lnTo>
                  <a:cubicBezTo>
                    <a:pt x="58454" y="17978"/>
                    <a:pt x="58832" y="18113"/>
                    <a:pt x="59157" y="18330"/>
                  </a:cubicBezTo>
                  <a:lnTo>
                    <a:pt x="60212" y="18871"/>
                  </a:lnTo>
                  <a:lnTo>
                    <a:pt x="61159" y="19547"/>
                  </a:lnTo>
                  <a:cubicBezTo>
                    <a:pt x="62349" y="20494"/>
                    <a:pt x="63268" y="21684"/>
                    <a:pt x="63728" y="23036"/>
                  </a:cubicBezTo>
                  <a:cubicBezTo>
                    <a:pt x="64675" y="25687"/>
                    <a:pt x="63674" y="28879"/>
                    <a:pt x="61375" y="30475"/>
                  </a:cubicBezTo>
                  <a:cubicBezTo>
                    <a:pt x="59720" y="31643"/>
                    <a:pt x="57505" y="32040"/>
                    <a:pt x="55113" y="32040"/>
                  </a:cubicBezTo>
                  <a:cubicBezTo>
                    <a:pt x="54181" y="32040"/>
                    <a:pt x="53223" y="31980"/>
                    <a:pt x="52259" y="31881"/>
                  </a:cubicBezTo>
                  <a:cubicBezTo>
                    <a:pt x="48851" y="31557"/>
                    <a:pt x="45362" y="30745"/>
                    <a:pt x="41927" y="29880"/>
                  </a:cubicBezTo>
                  <a:lnTo>
                    <a:pt x="36625" y="28554"/>
                  </a:lnTo>
                  <a:cubicBezTo>
                    <a:pt x="34786" y="28203"/>
                    <a:pt x="33028" y="27824"/>
                    <a:pt x="31242" y="27526"/>
                  </a:cubicBezTo>
                  <a:cubicBezTo>
                    <a:pt x="27712" y="26916"/>
                    <a:pt x="24130" y="26227"/>
                    <a:pt x="20419" y="26227"/>
                  </a:cubicBezTo>
                  <a:cubicBezTo>
                    <a:pt x="20348" y="26227"/>
                    <a:pt x="20277" y="26227"/>
                    <a:pt x="20206" y="26228"/>
                  </a:cubicBezTo>
                  <a:cubicBezTo>
                    <a:pt x="20106" y="26227"/>
                    <a:pt x="20006" y="26226"/>
                    <a:pt x="19906" y="26226"/>
                  </a:cubicBezTo>
                  <a:cubicBezTo>
                    <a:pt x="16218" y="26226"/>
                    <a:pt x="12518" y="27190"/>
                    <a:pt x="9305" y="28744"/>
                  </a:cubicBezTo>
                  <a:cubicBezTo>
                    <a:pt x="5951" y="30312"/>
                    <a:pt x="2895" y="32341"/>
                    <a:pt x="1" y="34532"/>
                  </a:cubicBezTo>
                  <a:cubicBezTo>
                    <a:pt x="3246" y="32882"/>
                    <a:pt x="6519" y="31313"/>
                    <a:pt x="9873" y="30150"/>
                  </a:cubicBezTo>
                  <a:cubicBezTo>
                    <a:pt x="12581" y="29262"/>
                    <a:pt x="15305" y="28721"/>
                    <a:pt x="18074" y="28721"/>
                  </a:cubicBezTo>
                  <a:cubicBezTo>
                    <a:pt x="18764" y="28721"/>
                    <a:pt x="19456" y="28755"/>
                    <a:pt x="20152" y="28825"/>
                  </a:cubicBezTo>
                  <a:cubicBezTo>
                    <a:pt x="23587" y="29095"/>
                    <a:pt x="27077" y="29961"/>
                    <a:pt x="30566" y="30799"/>
                  </a:cubicBezTo>
                  <a:lnTo>
                    <a:pt x="35814" y="32044"/>
                  </a:lnTo>
                  <a:lnTo>
                    <a:pt x="40980" y="33531"/>
                  </a:lnTo>
                  <a:cubicBezTo>
                    <a:pt x="44496" y="34532"/>
                    <a:pt x="48121" y="35398"/>
                    <a:pt x="51908" y="35803"/>
                  </a:cubicBezTo>
                  <a:cubicBezTo>
                    <a:pt x="53023" y="35915"/>
                    <a:pt x="54147" y="35998"/>
                    <a:pt x="55297" y="35998"/>
                  </a:cubicBezTo>
                  <a:cubicBezTo>
                    <a:pt x="56100" y="35998"/>
                    <a:pt x="56916" y="35958"/>
                    <a:pt x="57750" y="35858"/>
                  </a:cubicBezTo>
                  <a:cubicBezTo>
                    <a:pt x="59779" y="35641"/>
                    <a:pt x="61862" y="34965"/>
                    <a:pt x="63701" y="33639"/>
                  </a:cubicBezTo>
                  <a:cubicBezTo>
                    <a:pt x="65487" y="32314"/>
                    <a:pt x="66839" y="30394"/>
                    <a:pt x="67488" y="28257"/>
                  </a:cubicBezTo>
                  <a:cubicBezTo>
                    <a:pt x="68137" y="26147"/>
                    <a:pt x="68029" y="23794"/>
                    <a:pt x="67218" y="21738"/>
                  </a:cubicBezTo>
                  <a:cubicBezTo>
                    <a:pt x="66433" y="19682"/>
                    <a:pt x="64946" y="17951"/>
                    <a:pt x="63268" y="16734"/>
                  </a:cubicBezTo>
                  <a:cubicBezTo>
                    <a:pt x="63187" y="16707"/>
                    <a:pt x="63133" y="16626"/>
                    <a:pt x="63052" y="16598"/>
                  </a:cubicBezTo>
                  <a:cubicBezTo>
                    <a:pt x="63891" y="16166"/>
                    <a:pt x="64648" y="15544"/>
                    <a:pt x="65243" y="14786"/>
                  </a:cubicBezTo>
                  <a:cubicBezTo>
                    <a:pt x="66190" y="13515"/>
                    <a:pt x="66650" y="12000"/>
                    <a:pt x="66704" y="10567"/>
                  </a:cubicBezTo>
                  <a:cubicBezTo>
                    <a:pt x="66785" y="9133"/>
                    <a:pt x="66541" y="7726"/>
                    <a:pt x="66055" y="6455"/>
                  </a:cubicBezTo>
                  <a:cubicBezTo>
                    <a:pt x="65081" y="3885"/>
                    <a:pt x="63079" y="1694"/>
                    <a:pt x="60591" y="667"/>
                  </a:cubicBezTo>
                  <a:cubicBezTo>
                    <a:pt x="59516" y="223"/>
                    <a:pt x="58381" y="1"/>
                    <a:pt x="57238" y="1"/>
                  </a:cubicBezTo>
                  <a:close/>
                </a:path>
              </a:pathLst>
            </a:custGeom>
            <a:solidFill>
              <a:srgbClr val="F9FDFF">
                <a:alpha val="30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32"/>
            <p:cNvSpPr/>
            <p:nvPr/>
          </p:nvSpPr>
          <p:spPr>
            <a:xfrm>
              <a:off x="901758" y="4531800"/>
              <a:ext cx="38736" cy="119273"/>
            </a:xfrm>
            <a:custGeom>
              <a:avLst/>
              <a:gdLst/>
              <a:ahLst/>
              <a:cxnLst/>
              <a:rect l="l" t="t" r="r" b="b"/>
              <a:pathLst>
                <a:path w="2706" h="8332" extrusionOk="0">
                  <a:moveTo>
                    <a:pt x="893" y="0"/>
                  </a:moveTo>
                  <a:cubicBezTo>
                    <a:pt x="515" y="812"/>
                    <a:pt x="298" y="1488"/>
                    <a:pt x="190" y="2110"/>
                  </a:cubicBezTo>
                  <a:cubicBezTo>
                    <a:pt x="55" y="2840"/>
                    <a:pt x="1" y="3517"/>
                    <a:pt x="55" y="4193"/>
                  </a:cubicBezTo>
                  <a:cubicBezTo>
                    <a:pt x="82" y="4869"/>
                    <a:pt x="190" y="5572"/>
                    <a:pt x="379" y="6248"/>
                  </a:cubicBezTo>
                  <a:cubicBezTo>
                    <a:pt x="596" y="6952"/>
                    <a:pt x="893" y="7628"/>
                    <a:pt x="1434" y="8331"/>
                  </a:cubicBezTo>
                  <a:cubicBezTo>
                    <a:pt x="1975" y="7628"/>
                    <a:pt x="2246" y="6925"/>
                    <a:pt x="2435" y="6221"/>
                  </a:cubicBezTo>
                  <a:cubicBezTo>
                    <a:pt x="2652" y="5491"/>
                    <a:pt x="2706" y="4788"/>
                    <a:pt x="2679" y="4085"/>
                  </a:cubicBezTo>
                  <a:cubicBezTo>
                    <a:pt x="2652" y="3381"/>
                    <a:pt x="2516" y="2651"/>
                    <a:pt x="2246" y="1948"/>
                  </a:cubicBezTo>
                  <a:cubicBezTo>
                    <a:pt x="1975" y="1271"/>
                    <a:pt x="1597" y="541"/>
                    <a:pt x="893" y="0"/>
                  </a:cubicBezTo>
                  <a:close/>
                </a:path>
              </a:pathLst>
            </a:custGeom>
            <a:solidFill>
              <a:srgbClr val="BEFFF1">
                <a:alpha val="45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32"/>
            <p:cNvSpPr/>
            <p:nvPr/>
          </p:nvSpPr>
          <p:spPr>
            <a:xfrm>
              <a:off x="1098074" y="4484561"/>
              <a:ext cx="38736" cy="115007"/>
            </a:xfrm>
            <a:custGeom>
              <a:avLst/>
              <a:gdLst/>
              <a:ahLst/>
              <a:cxnLst/>
              <a:rect l="l" t="t" r="r" b="b"/>
              <a:pathLst>
                <a:path w="2706" h="8034" extrusionOk="0">
                  <a:moveTo>
                    <a:pt x="866" y="0"/>
                  </a:moveTo>
                  <a:cubicBezTo>
                    <a:pt x="488" y="812"/>
                    <a:pt x="325" y="1461"/>
                    <a:pt x="163" y="2110"/>
                  </a:cubicBezTo>
                  <a:cubicBezTo>
                    <a:pt x="55" y="2786"/>
                    <a:pt x="1" y="3435"/>
                    <a:pt x="28" y="4058"/>
                  </a:cubicBezTo>
                  <a:cubicBezTo>
                    <a:pt x="55" y="4707"/>
                    <a:pt x="163" y="5356"/>
                    <a:pt x="352" y="6032"/>
                  </a:cubicBezTo>
                  <a:cubicBezTo>
                    <a:pt x="569" y="6681"/>
                    <a:pt x="866" y="7358"/>
                    <a:pt x="1407" y="8034"/>
                  </a:cubicBezTo>
                  <a:cubicBezTo>
                    <a:pt x="1948" y="7358"/>
                    <a:pt x="2219" y="6681"/>
                    <a:pt x="2435" y="6005"/>
                  </a:cubicBezTo>
                  <a:cubicBezTo>
                    <a:pt x="2625" y="5329"/>
                    <a:pt x="2706" y="4598"/>
                    <a:pt x="2652" y="3922"/>
                  </a:cubicBezTo>
                  <a:cubicBezTo>
                    <a:pt x="2625" y="3246"/>
                    <a:pt x="2489" y="2543"/>
                    <a:pt x="2219" y="1867"/>
                  </a:cubicBezTo>
                  <a:cubicBezTo>
                    <a:pt x="1948" y="1190"/>
                    <a:pt x="1543" y="541"/>
                    <a:pt x="866" y="0"/>
                  </a:cubicBezTo>
                  <a:close/>
                </a:path>
              </a:pathLst>
            </a:custGeom>
            <a:solidFill>
              <a:srgbClr val="BEFFF1">
                <a:alpha val="45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32"/>
            <p:cNvSpPr/>
            <p:nvPr/>
          </p:nvSpPr>
          <p:spPr>
            <a:xfrm>
              <a:off x="647753" y="5113777"/>
              <a:ext cx="38736" cy="115007"/>
            </a:xfrm>
            <a:custGeom>
              <a:avLst/>
              <a:gdLst/>
              <a:ahLst/>
              <a:cxnLst/>
              <a:rect l="l" t="t" r="r" b="b"/>
              <a:pathLst>
                <a:path w="2706" h="8034" extrusionOk="0">
                  <a:moveTo>
                    <a:pt x="893" y="0"/>
                  </a:moveTo>
                  <a:cubicBezTo>
                    <a:pt x="514" y="812"/>
                    <a:pt x="352" y="1461"/>
                    <a:pt x="163" y="2110"/>
                  </a:cubicBezTo>
                  <a:cubicBezTo>
                    <a:pt x="82" y="2786"/>
                    <a:pt x="1" y="3435"/>
                    <a:pt x="28" y="4057"/>
                  </a:cubicBezTo>
                  <a:cubicBezTo>
                    <a:pt x="82" y="4707"/>
                    <a:pt x="163" y="5356"/>
                    <a:pt x="379" y="6032"/>
                  </a:cubicBezTo>
                  <a:cubicBezTo>
                    <a:pt x="569" y="6681"/>
                    <a:pt x="893" y="7357"/>
                    <a:pt x="1434" y="8034"/>
                  </a:cubicBezTo>
                  <a:cubicBezTo>
                    <a:pt x="1975" y="7357"/>
                    <a:pt x="2246" y="6681"/>
                    <a:pt x="2435" y="6005"/>
                  </a:cubicBezTo>
                  <a:cubicBezTo>
                    <a:pt x="2651" y="5329"/>
                    <a:pt x="2705" y="4598"/>
                    <a:pt x="2678" y="3922"/>
                  </a:cubicBezTo>
                  <a:cubicBezTo>
                    <a:pt x="2651" y="3246"/>
                    <a:pt x="2516" y="2543"/>
                    <a:pt x="2246" y="1866"/>
                  </a:cubicBezTo>
                  <a:cubicBezTo>
                    <a:pt x="1975" y="1190"/>
                    <a:pt x="1569" y="541"/>
                    <a:pt x="893" y="0"/>
                  </a:cubicBezTo>
                  <a:close/>
                </a:path>
              </a:pathLst>
            </a:custGeom>
            <a:solidFill>
              <a:srgbClr val="BEFFF1">
                <a:alpha val="45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32"/>
            <p:cNvSpPr/>
            <p:nvPr/>
          </p:nvSpPr>
          <p:spPr>
            <a:xfrm>
              <a:off x="976883" y="4358718"/>
              <a:ext cx="38736" cy="115007"/>
            </a:xfrm>
            <a:custGeom>
              <a:avLst/>
              <a:gdLst/>
              <a:ahLst/>
              <a:cxnLst/>
              <a:rect l="l" t="t" r="r" b="b"/>
              <a:pathLst>
                <a:path w="2706" h="8034" extrusionOk="0">
                  <a:moveTo>
                    <a:pt x="893" y="0"/>
                  </a:moveTo>
                  <a:cubicBezTo>
                    <a:pt x="514" y="812"/>
                    <a:pt x="352" y="1461"/>
                    <a:pt x="163" y="2110"/>
                  </a:cubicBezTo>
                  <a:cubicBezTo>
                    <a:pt x="81" y="2786"/>
                    <a:pt x="0" y="3435"/>
                    <a:pt x="27" y="4058"/>
                  </a:cubicBezTo>
                  <a:cubicBezTo>
                    <a:pt x="81" y="4707"/>
                    <a:pt x="163" y="5356"/>
                    <a:pt x="379" y="6032"/>
                  </a:cubicBezTo>
                  <a:cubicBezTo>
                    <a:pt x="568" y="6681"/>
                    <a:pt x="893" y="7358"/>
                    <a:pt x="1434" y="8034"/>
                  </a:cubicBezTo>
                  <a:cubicBezTo>
                    <a:pt x="1975" y="7358"/>
                    <a:pt x="2245" y="6681"/>
                    <a:pt x="2435" y="6005"/>
                  </a:cubicBezTo>
                  <a:cubicBezTo>
                    <a:pt x="2651" y="5329"/>
                    <a:pt x="2705" y="4599"/>
                    <a:pt x="2678" y="3922"/>
                  </a:cubicBezTo>
                  <a:cubicBezTo>
                    <a:pt x="2651" y="3246"/>
                    <a:pt x="2516" y="2543"/>
                    <a:pt x="2245" y="1867"/>
                  </a:cubicBezTo>
                  <a:cubicBezTo>
                    <a:pt x="1975" y="1190"/>
                    <a:pt x="1569" y="541"/>
                    <a:pt x="893" y="0"/>
                  </a:cubicBezTo>
                  <a:close/>
                </a:path>
              </a:pathLst>
            </a:custGeom>
            <a:solidFill>
              <a:srgbClr val="BEFFF1">
                <a:alpha val="45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32"/>
            <p:cNvSpPr/>
            <p:nvPr/>
          </p:nvSpPr>
          <p:spPr>
            <a:xfrm>
              <a:off x="958689" y="4752509"/>
              <a:ext cx="37563" cy="111915"/>
            </a:xfrm>
            <a:custGeom>
              <a:avLst/>
              <a:gdLst/>
              <a:ahLst/>
              <a:cxnLst/>
              <a:rect l="l" t="t" r="r" b="b"/>
              <a:pathLst>
                <a:path w="2624" h="7818" extrusionOk="0">
                  <a:moveTo>
                    <a:pt x="1298" y="0"/>
                  </a:moveTo>
                  <a:cubicBezTo>
                    <a:pt x="757" y="622"/>
                    <a:pt x="460" y="1271"/>
                    <a:pt x="271" y="1948"/>
                  </a:cubicBezTo>
                  <a:cubicBezTo>
                    <a:pt x="81" y="2597"/>
                    <a:pt x="0" y="3273"/>
                    <a:pt x="0" y="3895"/>
                  </a:cubicBezTo>
                  <a:cubicBezTo>
                    <a:pt x="0" y="4544"/>
                    <a:pt x="54" y="5221"/>
                    <a:pt x="271" y="5870"/>
                  </a:cubicBezTo>
                  <a:cubicBezTo>
                    <a:pt x="460" y="6519"/>
                    <a:pt x="757" y="7195"/>
                    <a:pt x="1298" y="7817"/>
                  </a:cubicBezTo>
                  <a:cubicBezTo>
                    <a:pt x="1893" y="7195"/>
                    <a:pt x="2164" y="6519"/>
                    <a:pt x="2353" y="5870"/>
                  </a:cubicBezTo>
                  <a:cubicBezTo>
                    <a:pt x="2516" y="5221"/>
                    <a:pt x="2624" y="4544"/>
                    <a:pt x="2624" y="3895"/>
                  </a:cubicBezTo>
                  <a:cubicBezTo>
                    <a:pt x="2624" y="3273"/>
                    <a:pt x="2570" y="2597"/>
                    <a:pt x="2353" y="1948"/>
                  </a:cubicBezTo>
                  <a:cubicBezTo>
                    <a:pt x="2164" y="1299"/>
                    <a:pt x="1839" y="622"/>
                    <a:pt x="1298" y="0"/>
                  </a:cubicBezTo>
                  <a:close/>
                </a:path>
              </a:pathLst>
            </a:custGeom>
            <a:solidFill>
              <a:srgbClr val="BEFFF1">
                <a:alpha val="45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32"/>
            <p:cNvSpPr/>
            <p:nvPr/>
          </p:nvSpPr>
          <p:spPr>
            <a:xfrm>
              <a:off x="744551" y="4682809"/>
              <a:ext cx="38350" cy="111528"/>
            </a:xfrm>
            <a:custGeom>
              <a:avLst/>
              <a:gdLst/>
              <a:ahLst/>
              <a:cxnLst/>
              <a:rect l="l" t="t" r="r" b="b"/>
              <a:pathLst>
                <a:path w="2679" h="7791" extrusionOk="0">
                  <a:moveTo>
                    <a:pt x="839" y="0"/>
                  </a:moveTo>
                  <a:cubicBezTo>
                    <a:pt x="488" y="758"/>
                    <a:pt x="271" y="1407"/>
                    <a:pt x="163" y="2002"/>
                  </a:cubicBezTo>
                  <a:cubicBezTo>
                    <a:pt x="28" y="2651"/>
                    <a:pt x="1" y="3300"/>
                    <a:pt x="28" y="3949"/>
                  </a:cubicBezTo>
                  <a:cubicBezTo>
                    <a:pt x="82" y="4572"/>
                    <a:pt x="163" y="5221"/>
                    <a:pt x="380" y="5870"/>
                  </a:cubicBezTo>
                  <a:cubicBezTo>
                    <a:pt x="569" y="6465"/>
                    <a:pt x="893" y="7141"/>
                    <a:pt x="1434" y="7790"/>
                  </a:cubicBezTo>
                  <a:cubicBezTo>
                    <a:pt x="1975" y="7114"/>
                    <a:pt x="2246" y="6465"/>
                    <a:pt x="2435" y="5789"/>
                  </a:cubicBezTo>
                  <a:cubicBezTo>
                    <a:pt x="2598" y="5167"/>
                    <a:pt x="2679" y="4490"/>
                    <a:pt x="2652" y="3814"/>
                  </a:cubicBezTo>
                  <a:cubicBezTo>
                    <a:pt x="2598" y="3138"/>
                    <a:pt x="2462" y="2462"/>
                    <a:pt x="2192" y="1813"/>
                  </a:cubicBezTo>
                  <a:cubicBezTo>
                    <a:pt x="1921" y="1163"/>
                    <a:pt x="1516" y="487"/>
                    <a:pt x="839" y="0"/>
                  </a:cubicBezTo>
                  <a:close/>
                </a:path>
              </a:pathLst>
            </a:custGeom>
            <a:solidFill>
              <a:srgbClr val="BEFFF1">
                <a:alpha val="45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32"/>
            <p:cNvSpPr/>
            <p:nvPr/>
          </p:nvSpPr>
          <p:spPr>
            <a:xfrm>
              <a:off x="840590" y="4848148"/>
              <a:ext cx="37563" cy="110369"/>
            </a:xfrm>
            <a:custGeom>
              <a:avLst/>
              <a:gdLst/>
              <a:ahLst/>
              <a:cxnLst/>
              <a:rect l="l" t="t" r="r" b="b"/>
              <a:pathLst>
                <a:path w="2624" h="7710" extrusionOk="0">
                  <a:moveTo>
                    <a:pt x="1298" y="0"/>
                  </a:moveTo>
                  <a:cubicBezTo>
                    <a:pt x="730" y="649"/>
                    <a:pt x="460" y="1299"/>
                    <a:pt x="271" y="1921"/>
                  </a:cubicBezTo>
                  <a:cubicBezTo>
                    <a:pt x="81" y="2570"/>
                    <a:pt x="0" y="3219"/>
                    <a:pt x="0" y="3868"/>
                  </a:cubicBezTo>
                  <a:cubicBezTo>
                    <a:pt x="0" y="4490"/>
                    <a:pt x="54" y="5140"/>
                    <a:pt x="271" y="5789"/>
                  </a:cubicBezTo>
                  <a:cubicBezTo>
                    <a:pt x="460" y="6438"/>
                    <a:pt x="757" y="7060"/>
                    <a:pt x="1298" y="7709"/>
                  </a:cubicBezTo>
                  <a:cubicBezTo>
                    <a:pt x="1866" y="7060"/>
                    <a:pt x="2164" y="6438"/>
                    <a:pt x="2353" y="5789"/>
                  </a:cubicBezTo>
                  <a:cubicBezTo>
                    <a:pt x="2516" y="5140"/>
                    <a:pt x="2624" y="4490"/>
                    <a:pt x="2624" y="3868"/>
                  </a:cubicBezTo>
                  <a:cubicBezTo>
                    <a:pt x="2624" y="3219"/>
                    <a:pt x="2543" y="2570"/>
                    <a:pt x="2353" y="1921"/>
                  </a:cubicBezTo>
                  <a:cubicBezTo>
                    <a:pt x="2164" y="1272"/>
                    <a:pt x="1839" y="649"/>
                    <a:pt x="1298" y="0"/>
                  </a:cubicBezTo>
                  <a:close/>
                </a:path>
              </a:pathLst>
            </a:custGeom>
            <a:solidFill>
              <a:srgbClr val="BEFFF1">
                <a:alpha val="45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32"/>
            <p:cNvSpPr/>
            <p:nvPr/>
          </p:nvSpPr>
          <p:spPr>
            <a:xfrm>
              <a:off x="646980" y="4922099"/>
              <a:ext cx="38736" cy="122765"/>
            </a:xfrm>
            <a:custGeom>
              <a:avLst/>
              <a:gdLst/>
              <a:ahLst/>
              <a:cxnLst/>
              <a:rect l="l" t="t" r="r" b="b"/>
              <a:pathLst>
                <a:path w="2706" h="8576" extrusionOk="0">
                  <a:moveTo>
                    <a:pt x="1272" y="1"/>
                  </a:moveTo>
                  <a:cubicBezTo>
                    <a:pt x="731" y="758"/>
                    <a:pt x="460" y="1461"/>
                    <a:pt x="271" y="2138"/>
                  </a:cubicBezTo>
                  <a:cubicBezTo>
                    <a:pt x="55" y="2841"/>
                    <a:pt x="0" y="3598"/>
                    <a:pt x="28" y="4329"/>
                  </a:cubicBezTo>
                  <a:cubicBezTo>
                    <a:pt x="55" y="5086"/>
                    <a:pt x="190" y="5816"/>
                    <a:pt x="460" y="6547"/>
                  </a:cubicBezTo>
                  <a:cubicBezTo>
                    <a:pt x="731" y="7250"/>
                    <a:pt x="1137" y="7953"/>
                    <a:pt x="1813" y="8575"/>
                  </a:cubicBezTo>
                  <a:cubicBezTo>
                    <a:pt x="2218" y="7764"/>
                    <a:pt x="2381" y="7033"/>
                    <a:pt x="2516" y="6330"/>
                  </a:cubicBezTo>
                  <a:cubicBezTo>
                    <a:pt x="2651" y="5627"/>
                    <a:pt x="2705" y="4951"/>
                    <a:pt x="2651" y="4247"/>
                  </a:cubicBezTo>
                  <a:cubicBezTo>
                    <a:pt x="2624" y="3571"/>
                    <a:pt x="2516" y="2841"/>
                    <a:pt x="2327" y="2138"/>
                  </a:cubicBezTo>
                  <a:cubicBezTo>
                    <a:pt x="2110" y="1434"/>
                    <a:pt x="1813" y="731"/>
                    <a:pt x="1272" y="1"/>
                  </a:cubicBezTo>
                  <a:close/>
                </a:path>
              </a:pathLst>
            </a:custGeom>
            <a:solidFill>
              <a:srgbClr val="BEFFF1">
                <a:alpha val="45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32"/>
            <p:cNvSpPr/>
            <p:nvPr/>
          </p:nvSpPr>
          <p:spPr>
            <a:xfrm>
              <a:off x="771277" y="5056073"/>
              <a:ext cx="37963" cy="99532"/>
            </a:xfrm>
            <a:custGeom>
              <a:avLst/>
              <a:gdLst/>
              <a:ahLst/>
              <a:cxnLst/>
              <a:rect l="l" t="t" r="r" b="b"/>
              <a:pathLst>
                <a:path w="2652" h="6953" extrusionOk="0">
                  <a:moveTo>
                    <a:pt x="839" y="1"/>
                  </a:moveTo>
                  <a:cubicBezTo>
                    <a:pt x="460" y="677"/>
                    <a:pt x="271" y="1299"/>
                    <a:pt x="163" y="1840"/>
                  </a:cubicBezTo>
                  <a:cubicBezTo>
                    <a:pt x="27" y="2408"/>
                    <a:pt x="0" y="2949"/>
                    <a:pt x="27" y="3517"/>
                  </a:cubicBezTo>
                  <a:cubicBezTo>
                    <a:pt x="54" y="4112"/>
                    <a:pt x="163" y="4653"/>
                    <a:pt x="379" y="5221"/>
                  </a:cubicBezTo>
                  <a:cubicBezTo>
                    <a:pt x="568" y="5789"/>
                    <a:pt x="866" y="6357"/>
                    <a:pt x="1407" y="6952"/>
                  </a:cubicBezTo>
                  <a:cubicBezTo>
                    <a:pt x="1948" y="6357"/>
                    <a:pt x="2218" y="5789"/>
                    <a:pt x="2435" y="5194"/>
                  </a:cubicBezTo>
                  <a:cubicBezTo>
                    <a:pt x="2597" y="4626"/>
                    <a:pt x="2651" y="4004"/>
                    <a:pt x="2624" y="3382"/>
                  </a:cubicBezTo>
                  <a:cubicBezTo>
                    <a:pt x="2597" y="2787"/>
                    <a:pt x="2462" y="2192"/>
                    <a:pt x="2191" y="1597"/>
                  </a:cubicBezTo>
                  <a:cubicBezTo>
                    <a:pt x="1894" y="1029"/>
                    <a:pt x="1515" y="461"/>
                    <a:pt x="839" y="1"/>
                  </a:cubicBezTo>
                  <a:close/>
                </a:path>
              </a:pathLst>
            </a:custGeom>
            <a:solidFill>
              <a:srgbClr val="BEFFF1">
                <a:alpha val="45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32"/>
            <p:cNvSpPr/>
            <p:nvPr/>
          </p:nvSpPr>
          <p:spPr>
            <a:xfrm>
              <a:off x="2157871" y="4232102"/>
              <a:ext cx="37963" cy="92933"/>
            </a:xfrm>
            <a:custGeom>
              <a:avLst/>
              <a:gdLst/>
              <a:ahLst/>
              <a:cxnLst/>
              <a:rect l="l" t="t" r="r" b="b"/>
              <a:pathLst>
                <a:path w="2652" h="6492" extrusionOk="0">
                  <a:moveTo>
                    <a:pt x="1326" y="0"/>
                  </a:moveTo>
                  <a:cubicBezTo>
                    <a:pt x="785" y="541"/>
                    <a:pt x="514" y="1082"/>
                    <a:pt x="271" y="1623"/>
                  </a:cubicBezTo>
                  <a:cubicBezTo>
                    <a:pt x="108" y="2164"/>
                    <a:pt x="0" y="2705"/>
                    <a:pt x="0" y="3246"/>
                  </a:cubicBezTo>
                  <a:cubicBezTo>
                    <a:pt x="0" y="3787"/>
                    <a:pt x="54" y="4328"/>
                    <a:pt x="271" y="4869"/>
                  </a:cubicBezTo>
                  <a:cubicBezTo>
                    <a:pt x="487" y="5410"/>
                    <a:pt x="785" y="5951"/>
                    <a:pt x="1326" y="6492"/>
                  </a:cubicBezTo>
                  <a:cubicBezTo>
                    <a:pt x="1894" y="5951"/>
                    <a:pt x="2164" y="5410"/>
                    <a:pt x="2381" y="4869"/>
                  </a:cubicBezTo>
                  <a:cubicBezTo>
                    <a:pt x="2543" y="4328"/>
                    <a:pt x="2651" y="3787"/>
                    <a:pt x="2651" y="3246"/>
                  </a:cubicBezTo>
                  <a:cubicBezTo>
                    <a:pt x="2651" y="2705"/>
                    <a:pt x="2570" y="2164"/>
                    <a:pt x="2381" y="1623"/>
                  </a:cubicBezTo>
                  <a:cubicBezTo>
                    <a:pt x="2164" y="1082"/>
                    <a:pt x="1867" y="541"/>
                    <a:pt x="1326" y="0"/>
                  </a:cubicBezTo>
                  <a:close/>
                </a:path>
              </a:pathLst>
            </a:custGeom>
            <a:solidFill>
              <a:srgbClr val="BEFFF1">
                <a:alpha val="45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32"/>
            <p:cNvSpPr/>
            <p:nvPr/>
          </p:nvSpPr>
          <p:spPr>
            <a:xfrm>
              <a:off x="2639942" y="3658643"/>
              <a:ext cx="37963" cy="102624"/>
            </a:xfrm>
            <a:custGeom>
              <a:avLst/>
              <a:gdLst/>
              <a:ahLst/>
              <a:cxnLst/>
              <a:rect l="l" t="t" r="r" b="b"/>
              <a:pathLst>
                <a:path w="2652" h="7169" extrusionOk="0">
                  <a:moveTo>
                    <a:pt x="1028" y="0"/>
                  </a:moveTo>
                  <a:cubicBezTo>
                    <a:pt x="623" y="704"/>
                    <a:pt x="406" y="1272"/>
                    <a:pt x="244" y="1894"/>
                  </a:cubicBezTo>
                  <a:cubicBezTo>
                    <a:pt x="109" y="2435"/>
                    <a:pt x="0" y="3003"/>
                    <a:pt x="0" y="3571"/>
                  </a:cubicBezTo>
                  <a:cubicBezTo>
                    <a:pt x="0" y="4139"/>
                    <a:pt x="82" y="4734"/>
                    <a:pt x="244" y="5329"/>
                  </a:cubicBezTo>
                  <a:cubicBezTo>
                    <a:pt x="406" y="5924"/>
                    <a:pt x="677" y="6546"/>
                    <a:pt x="1218" y="7168"/>
                  </a:cubicBezTo>
                  <a:cubicBezTo>
                    <a:pt x="1759" y="6546"/>
                    <a:pt x="2056" y="6005"/>
                    <a:pt x="2300" y="5410"/>
                  </a:cubicBezTo>
                  <a:cubicBezTo>
                    <a:pt x="2543" y="4788"/>
                    <a:pt x="2651" y="4193"/>
                    <a:pt x="2651" y="3571"/>
                  </a:cubicBezTo>
                  <a:cubicBezTo>
                    <a:pt x="2651" y="2922"/>
                    <a:pt x="2543" y="2299"/>
                    <a:pt x="2300" y="1677"/>
                  </a:cubicBezTo>
                  <a:cubicBezTo>
                    <a:pt x="2056" y="1082"/>
                    <a:pt x="1705" y="433"/>
                    <a:pt x="1028" y="0"/>
                  </a:cubicBezTo>
                  <a:close/>
                </a:path>
              </a:pathLst>
            </a:custGeom>
            <a:solidFill>
              <a:srgbClr val="BEFFF1">
                <a:alpha val="45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32"/>
            <p:cNvSpPr/>
            <p:nvPr/>
          </p:nvSpPr>
          <p:spPr>
            <a:xfrm>
              <a:off x="2780501" y="3737246"/>
              <a:ext cx="37577" cy="110369"/>
            </a:xfrm>
            <a:custGeom>
              <a:avLst/>
              <a:gdLst/>
              <a:ahLst/>
              <a:cxnLst/>
              <a:rect l="l" t="t" r="r" b="b"/>
              <a:pathLst>
                <a:path w="2625" h="7710" extrusionOk="0">
                  <a:moveTo>
                    <a:pt x="1299" y="0"/>
                  </a:moveTo>
                  <a:cubicBezTo>
                    <a:pt x="758" y="649"/>
                    <a:pt x="487" y="1299"/>
                    <a:pt x="244" y="1948"/>
                  </a:cubicBezTo>
                  <a:cubicBezTo>
                    <a:pt x="81" y="2570"/>
                    <a:pt x="0" y="3219"/>
                    <a:pt x="0" y="3868"/>
                  </a:cubicBezTo>
                  <a:cubicBezTo>
                    <a:pt x="0" y="4490"/>
                    <a:pt x="54" y="5140"/>
                    <a:pt x="244" y="5789"/>
                  </a:cubicBezTo>
                  <a:cubicBezTo>
                    <a:pt x="460" y="6438"/>
                    <a:pt x="758" y="7087"/>
                    <a:pt x="1299" y="7709"/>
                  </a:cubicBezTo>
                  <a:cubicBezTo>
                    <a:pt x="1894" y="7087"/>
                    <a:pt x="2137" y="6438"/>
                    <a:pt x="2354" y="5789"/>
                  </a:cubicBezTo>
                  <a:cubicBezTo>
                    <a:pt x="2516" y="5140"/>
                    <a:pt x="2624" y="4490"/>
                    <a:pt x="2624" y="3868"/>
                  </a:cubicBezTo>
                  <a:cubicBezTo>
                    <a:pt x="2624" y="3219"/>
                    <a:pt x="2570" y="2570"/>
                    <a:pt x="2354" y="1948"/>
                  </a:cubicBezTo>
                  <a:cubicBezTo>
                    <a:pt x="2137" y="1299"/>
                    <a:pt x="1840" y="649"/>
                    <a:pt x="1299" y="0"/>
                  </a:cubicBezTo>
                  <a:close/>
                </a:path>
              </a:pathLst>
            </a:custGeom>
            <a:solidFill>
              <a:srgbClr val="BEFFF1">
                <a:alpha val="45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32"/>
            <p:cNvSpPr/>
            <p:nvPr/>
          </p:nvSpPr>
          <p:spPr>
            <a:xfrm>
              <a:off x="2652339" y="3877805"/>
              <a:ext cx="38336" cy="98745"/>
            </a:xfrm>
            <a:custGeom>
              <a:avLst/>
              <a:gdLst/>
              <a:ahLst/>
              <a:cxnLst/>
              <a:rect l="l" t="t" r="r" b="b"/>
              <a:pathLst>
                <a:path w="2678" h="6898" extrusionOk="0">
                  <a:moveTo>
                    <a:pt x="920" y="0"/>
                  </a:moveTo>
                  <a:cubicBezTo>
                    <a:pt x="514" y="676"/>
                    <a:pt x="325" y="1244"/>
                    <a:pt x="216" y="1812"/>
                  </a:cubicBezTo>
                  <a:cubicBezTo>
                    <a:pt x="81" y="2353"/>
                    <a:pt x="0" y="2894"/>
                    <a:pt x="0" y="3435"/>
                  </a:cubicBezTo>
                  <a:cubicBezTo>
                    <a:pt x="0" y="3976"/>
                    <a:pt x="81" y="4490"/>
                    <a:pt x="216" y="5058"/>
                  </a:cubicBezTo>
                  <a:cubicBezTo>
                    <a:pt x="352" y="5599"/>
                    <a:pt x="514" y="6194"/>
                    <a:pt x="920" y="6898"/>
                  </a:cubicBezTo>
                  <a:cubicBezTo>
                    <a:pt x="1596" y="6465"/>
                    <a:pt x="2002" y="5924"/>
                    <a:pt x="2272" y="5302"/>
                  </a:cubicBezTo>
                  <a:cubicBezTo>
                    <a:pt x="2543" y="4734"/>
                    <a:pt x="2678" y="4084"/>
                    <a:pt x="2678" y="3435"/>
                  </a:cubicBezTo>
                  <a:cubicBezTo>
                    <a:pt x="2678" y="2813"/>
                    <a:pt x="2543" y="2191"/>
                    <a:pt x="2272" y="1596"/>
                  </a:cubicBezTo>
                  <a:cubicBezTo>
                    <a:pt x="1975" y="1001"/>
                    <a:pt x="1596" y="433"/>
                    <a:pt x="920" y="0"/>
                  </a:cubicBezTo>
                  <a:close/>
                </a:path>
              </a:pathLst>
            </a:custGeom>
            <a:solidFill>
              <a:srgbClr val="BEFFF1">
                <a:alpha val="45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32"/>
            <p:cNvSpPr/>
            <p:nvPr/>
          </p:nvSpPr>
          <p:spPr>
            <a:xfrm>
              <a:off x="2759201" y="4002088"/>
              <a:ext cx="38736" cy="118113"/>
            </a:xfrm>
            <a:custGeom>
              <a:avLst/>
              <a:gdLst/>
              <a:ahLst/>
              <a:cxnLst/>
              <a:rect l="l" t="t" r="r" b="b"/>
              <a:pathLst>
                <a:path w="2706" h="8251" extrusionOk="0">
                  <a:moveTo>
                    <a:pt x="1137" y="1"/>
                  </a:moveTo>
                  <a:cubicBezTo>
                    <a:pt x="758" y="785"/>
                    <a:pt x="542" y="1434"/>
                    <a:pt x="325" y="2084"/>
                  </a:cubicBezTo>
                  <a:cubicBezTo>
                    <a:pt x="163" y="2733"/>
                    <a:pt x="55" y="3382"/>
                    <a:pt x="28" y="4058"/>
                  </a:cubicBezTo>
                  <a:cubicBezTo>
                    <a:pt x="1" y="4734"/>
                    <a:pt x="55" y="5411"/>
                    <a:pt x="190" y="6114"/>
                  </a:cubicBezTo>
                  <a:cubicBezTo>
                    <a:pt x="325" y="6844"/>
                    <a:pt x="596" y="7575"/>
                    <a:pt x="1137" y="8251"/>
                  </a:cubicBezTo>
                  <a:cubicBezTo>
                    <a:pt x="1678" y="7575"/>
                    <a:pt x="2002" y="6925"/>
                    <a:pt x="2246" y="6249"/>
                  </a:cubicBezTo>
                  <a:cubicBezTo>
                    <a:pt x="2489" y="5573"/>
                    <a:pt x="2624" y="4897"/>
                    <a:pt x="2651" y="4193"/>
                  </a:cubicBezTo>
                  <a:cubicBezTo>
                    <a:pt x="2706" y="3490"/>
                    <a:pt x="2624" y="2733"/>
                    <a:pt x="2381" y="2030"/>
                  </a:cubicBezTo>
                  <a:cubicBezTo>
                    <a:pt x="2192" y="1299"/>
                    <a:pt x="1813" y="569"/>
                    <a:pt x="1137" y="1"/>
                  </a:cubicBezTo>
                  <a:close/>
                </a:path>
              </a:pathLst>
            </a:custGeom>
            <a:solidFill>
              <a:srgbClr val="BEFFF1">
                <a:alpha val="45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32"/>
            <p:cNvSpPr/>
            <p:nvPr/>
          </p:nvSpPr>
          <p:spPr>
            <a:xfrm>
              <a:off x="2520684" y="4036559"/>
              <a:ext cx="39123" cy="99518"/>
            </a:xfrm>
            <a:custGeom>
              <a:avLst/>
              <a:gdLst/>
              <a:ahLst/>
              <a:cxnLst/>
              <a:rect l="l" t="t" r="r" b="b"/>
              <a:pathLst>
                <a:path w="2733" h="6952" extrusionOk="0">
                  <a:moveTo>
                    <a:pt x="1840" y="0"/>
                  </a:moveTo>
                  <a:cubicBezTo>
                    <a:pt x="1190" y="433"/>
                    <a:pt x="785" y="1001"/>
                    <a:pt x="514" y="1623"/>
                  </a:cubicBezTo>
                  <a:cubicBezTo>
                    <a:pt x="244" y="2191"/>
                    <a:pt x="109" y="2813"/>
                    <a:pt x="81" y="3408"/>
                  </a:cubicBezTo>
                  <a:cubicBezTo>
                    <a:pt x="0" y="4031"/>
                    <a:pt x="109" y="4599"/>
                    <a:pt x="298" y="5194"/>
                  </a:cubicBezTo>
                  <a:cubicBezTo>
                    <a:pt x="460" y="5816"/>
                    <a:pt x="758" y="6384"/>
                    <a:pt x="1299" y="6952"/>
                  </a:cubicBezTo>
                  <a:cubicBezTo>
                    <a:pt x="1840" y="6384"/>
                    <a:pt x="2137" y="5816"/>
                    <a:pt x="2354" y="5248"/>
                  </a:cubicBezTo>
                  <a:cubicBezTo>
                    <a:pt x="2543" y="4653"/>
                    <a:pt x="2651" y="4085"/>
                    <a:pt x="2678" y="3544"/>
                  </a:cubicBezTo>
                  <a:cubicBezTo>
                    <a:pt x="2732" y="2976"/>
                    <a:pt x="2678" y="2435"/>
                    <a:pt x="2543" y="1867"/>
                  </a:cubicBezTo>
                  <a:cubicBezTo>
                    <a:pt x="2408" y="1272"/>
                    <a:pt x="2245" y="704"/>
                    <a:pt x="1840" y="0"/>
                  </a:cubicBezTo>
                  <a:close/>
                </a:path>
              </a:pathLst>
            </a:custGeom>
            <a:solidFill>
              <a:srgbClr val="BEFFF1">
                <a:alpha val="45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32"/>
            <p:cNvSpPr/>
            <p:nvPr/>
          </p:nvSpPr>
          <p:spPr>
            <a:xfrm>
              <a:off x="2653112" y="4170533"/>
              <a:ext cx="38736" cy="94880"/>
            </a:xfrm>
            <a:custGeom>
              <a:avLst/>
              <a:gdLst/>
              <a:ahLst/>
              <a:cxnLst/>
              <a:rect l="l" t="t" r="r" b="b"/>
              <a:pathLst>
                <a:path w="2706" h="6628" extrusionOk="0">
                  <a:moveTo>
                    <a:pt x="1407" y="0"/>
                  </a:moveTo>
                  <a:cubicBezTo>
                    <a:pt x="866" y="541"/>
                    <a:pt x="568" y="1109"/>
                    <a:pt x="379" y="1650"/>
                  </a:cubicBezTo>
                  <a:cubicBezTo>
                    <a:pt x="162" y="2191"/>
                    <a:pt x="54" y="2705"/>
                    <a:pt x="27" y="3246"/>
                  </a:cubicBezTo>
                  <a:cubicBezTo>
                    <a:pt x="0" y="3787"/>
                    <a:pt x="27" y="4301"/>
                    <a:pt x="162" y="4842"/>
                  </a:cubicBezTo>
                  <a:cubicBezTo>
                    <a:pt x="298" y="5410"/>
                    <a:pt x="460" y="5951"/>
                    <a:pt x="866" y="6627"/>
                  </a:cubicBezTo>
                  <a:cubicBezTo>
                    <a:pt x="1542" y="6222"/>
                    <a:pt x="1948" y="5681"/>
                    <a:pt x="2218" y="5140"/>
                  </a:cubicBezTo>
                  <a:cubicBezTo>
                    <a:pt x="2489" y="4572"/>
                    <a:pt x="2624" y="4004"/>
                    <a:pt x="2678" y="3408"/>
                  </a:cubicBezTo>
                  <a:cubicBezTo>
                    <a:pt x="2705" y="2840"/>
                    <a:pt x="2597" y="2272"/>
                    <a:pt x="2435" y="1704"/>
                  </a:cubicBezTo>
                  <a:cubicBezTo>
                    <a:pt x="2272" y="1109"/>
                    <a:pt x="1948" y="541"/>
                    <a:pt x="1407" y="0"/>
                  </a:cubicBezTo>
                  <a:close/>
                </a:path>
              </a:pathLst>
            </a:custGeom>
            <a:solidFill>
              <a:srgbClr val="BEFFF1">
                <a:alpha val="45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32"/>
            <p:cNvSpPr/>
            <p:nvPr/>
          </p:nvSpPr>
          <p:spPr>
            <a:xfrm>
              <a:off x="2560952" y="4340122"/>
              <a:ext cx="38736" cy="94880"/>
            </a:xfrm>
            <a:custGeom>
              <a:avLst/>
              <a:gdLst/>
              <a:ahLst/>
              <a:cxnLst/>
              <a:rect l="l" t="t" r="r" b="b"/>
              <a:pathLst>
                <a:path w="2706" h="6628" extrusionOk="0">
                  <a:moveTo>
                    <a:pt x="1434" y="1"/>
                  </a:moveTo>
                  <a:cubicBezTo>
                    <a:pt x="893" y="542"/>
                    <a:pt x="596" y="1110"/>
                    <a:pt x="379" y="1651"/>
                  </a:cubicBezTo>
                  <a:cubicBezTo>
                    <a:pt x="190" y="2192"/>
                    <a:pt x="82" y="2706"/>
                    <a:pt x="55" y="3247"/>
                  </a:cubicBezTo>
                  <a:cubicBezTo>
                    <a:pt x="0" y="3788"/>
                    <a:pt x="55" y="4275"/>
                    <a:pt x="190" y="4816"/>
                  </a:cubicBezTo>
                  <a:cubicBezTo>
                    <a:pt x="325" y="5411"/>
                    <a:pt x="487" y="5952"/>
                    <a:pt x="893" y="6628"/>
                  </a:cubicBezTo>
                  <a:cubicBezTo>
                    <a:pt x="1569" y="6222"/>
                    <a:pt x="1975" y="5681"/>
                    <a:pt x="2246" y="5140"/>
                  </a:cubicBezTo>
                  <a:cubicBezTo>
                    <a:pt x="2516" y="4545"/>
                    <a:pt x="2651" y="3977"/>
                    <a:pt x="2678" y="3409"/>
                  </a:cubicBezTo>
                  <a:cubicBezTo>
                    <a:pt x="2705" y="2841"/>
                    <a:pt x="2624" y="2246"/>
                    <a:pt x="2435" y="1678"/>
                  </a:cubicBezTo>
                  <a:cubicBezTo>
                    <a:pt x="2273" y="1110"/>
                    <a:pt x="1975" y="542"/>
                    <a:pt x="1434" y="1"/>
                  </a:cubicBezTo>
                  <a:close/>
                </a:path>
              </a:pathLst>
            </a:custGeom>
            <a:solidFill>
              <a:srgbClr val="BEFFF1">
                <a:alpha val="45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32"/>
            <p:cNvSpPr/>
            <p:nvPr/>
          </p:nvSpPr>
          <p:spPr>
            <a:xfrm>
              <a:off x="2463768" y="4205375"/>
              <a:ext cx="38736" cy="101078"/>
            </a:xfrm>
            <a:custGeom>
              <a:avLst/>
              <a:gdLst/>
              <a:ahLst/>
              <a:cxnLst/>
              <a:rect l="l" t="t" r="r" b="b"/>
              <a:pathLst>
                <a:path w="2706" h="7061" extrusionOk="0">
                  <a:moveTo>
                    <a:pt x="893" y="1"/>
                  </a:moveTo>
                  <a:cubicBezTo>
                    <a:pt x="568" y="704"/>
                    <a:pt x="352" y="1218"/>
                    <a:pt x="216" y="1867"/>
                  </a:cubicBezTo>
                  <a:cubicBezTo>
                    <a:pt x="81" y="2435"/>
                    <a:pt x="0" y="3003"/>
                    <a:pt x="27" y="3598"/>
                  </a:cubicBezTo>
                  <a:cubicBezTo>
                    <a:pt x="81" y="4166"/>
                    <a:pt x="162" y="4734"/>
                    <a:pt x="379" y="5302"/>
                  </a:cubicBezTo>
                  <a:cubicBezTo>
                    <a:pt x="568" y="5897"/>
                    <a:pt x="893" y="6465"/>
                    <a:pt x="1434" y="7061"/>
                  </a:cubicBezTo>
                  <a:cubicBezTo>
                    <a:pt x="1975" y="6465"/>
                    <a:pt x="2245" y="5897"/>
                    <a:pt x="2435" y="5275"/>
                  </a:cubicBezTo>
                  <a:cubicBezTo>
                    <a:pt x="2651" y="4680"/>
                    <a:pt x="2705" y="4058"/>
                    <a:pt x="2678" y="3463"/>
                  </a:cubicBezTo>
                  <a:cubicBezTo>
                    <a:pt x="2651" y="2841"/>
                    <a:pt x="2543" y="2246"/>
                    <a:pt x="2272" y="1624"/>
                  </a:cubicBezTo>
                  <a:cubicBezTo>
                    <a:pt x="2002" y="1056"/>
                    <a:pt x="1623" y="379"/>
                    <a:pt x="893" y="1"/>
                  </a:cubicBezTo>
                  <a:close/>
                </a:path>
              </a:pathLst>
            </a:custGeom>
            <a:solidFill>
              <a:srgbClr val="BEFFF1">
                <a:alpha val="45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32"/>
            <p:cNvSpPr/>
            <p:nvPr/>
          </p:nvSpPr>
          <p:spPr>
            <a:xfrm>
              <a:off x="2265505" y="4365288"/>
              <a:ext cx="38736" cy="101078"/>
            </a:xfrm>
            <a:custGeom>
              <a:avLst/>
              <a:gdLst/>
              <a:ahLst/>
              <a:cxnLst/>
              <a:rect l="l" t="t" r="r" b="b"/>
              <a:pathLst>
                <a:path w="2706" h="7061" extrusionOk="0">
                  <a:moveTo>
                    <a:pt x="867" y="1"/>
                  </a:moveTo>
                  <a:cubicBezTo>
                    <a:pt x="569" y="704"/>
                    <a:pt x="326" y="1218"/>
                    <a:pt x="190" y="1840"/>
                  </a:cubicBezTo>
                  <a:cubicBezTo>
                    <a:pt x="55" y="2435"/>
                    <a:pt x="1" y="3003"/>
                    <a:pt x="28" y="3571"/>
                  </a:cubicBezTo>
                  <a:cubicBezTo>
                    <a:pt x="55" y="4140"/>
                    <a:pt x="163" y="4735"/>
                    <a:pt x="353" y="5303"/>
                  </a:cubicBezTo>
                  <a:cubicBezTo>
                    <a:pt x="569" y="5871"/>
                    <a:pt x="867" y="6439"/>
                    <a:pt x="1407" y="7061"/>
                  </a:cubicBezTo>
                  <a:cubicBezTo>
                    <a:pt x="1948" y="6439"/>
                    <a:pt x="2219" y="5871"/>
                    <a:pt x="2435" y="5276"/>
                  </a:cubicBezTo>
                  <a:cubicBezTo>
                    <a:pt x="2625" y="4653"/>
                    <a:pt x="2706" y="4058"/>
                    <a:pt x="2652" y="3436"/>
                  </a:cubicBezTo>
                  <a:cubicBezTo>
                    <a:pt x="2625" y="2841"/>
                    <a:pt x="2517" y="2219"/>
                    <a:pt x="2246" y="1624"/>
                  </a:cubicBezTo>
                  <a:cubicBezTo>
                    <a:pt x="1976" y="1029"/>
                    <a:pt x="1624" y="353"/>
                    <a:pt x="867" y="1"/>
                  </a:cubicBezTo>
                  <a:close/>
                </a:path>
              </a:pathLst>
            </a:custGeom>
            <a:solidFill>
              <a:srgbClr val="BEFFF1">
                <a:alpha val="45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32"/>
            <p:cNvSpPr/>
            <p:nvPr/>
          </p:nvSpPr>
          <p:spPr>
            <a:xfrm>
              <a:off x="2159030" y="4510500"/>
              <a:ext cx="38736" cy="101078"/>
            </a:xfrm>
            <a:custGeom>
              <a:avLst/>
              <a:gdLst/>
              <a:ahLst/>
              <a:cxnLst/>
              <a:rect l="l" t="t" r="r" b="b"/>
              <a:pathLst>
                <a:path w="2706" h="7061" extrusionOk="0">
                  <a:moveTo>
                    <a:pt x="866" y="0"/>
                  </a:moveTo>
                  <a:cubicBezTo>
                    <a:pt x="568" y="704"/>
                    <a:pt x="325" y="1218"/>
                    <a:pt x="190" y="1840"/>
                  </a:cubicBezTo>
                  <a:cubicBezTo>
                    <a:pt x="55" y="2435"/>
                    <a:pt x="0" y="3003"/>
                    <a:pt x="27" y="3571"/>
                  </a:cubicBezTo>
                  <a:cubicBezTo>
                    <a:pt x="55" y="4139"/>
                    <a:pt x="163" y="4734"/>
                    <a:pt x="352" y="5302"/>
                  </a:cubicBezTo>
                  <a:cubicBezTo>
                    <a:pt x="568" y="5870"/>
                    <a:pt x="866" y="6438"/>
                    <a:pt x="1407" y="7060"/>
                  </a:cubicBezTo>
                  <a:cubicBezTo>
                    <a:pt x="1948" y="6438"/>
                    <a:pt x="2218" y="5870"/>
                    <a:pt x="2435" y="5275"/>
                  </a:cubicBezTo>
                  <a:cubicBezTo>
                    <a:pt x="2624" y="4653"/>
                    <a:pt x="2705" y="4058"/>
                    <a:pt x="2651" y="3436"/>
                  </a:cubicBezTo>
                  <a:cubicBezTo>
                    <a:pt x="2624" y="2841"/>
                    <a:pt x="2516" y="2218"/>
                    <a:pt x="2246" y="1623"/>
                  </a:cubicBezTo>
                  <a:cubicBezTo>
                    <a:pt x="1975" y="1028"/>
                    <a:pt x="1623" y="352"/>
                    <a:pt x="866" y="0"/>
                  </a:cubicBezTo>
                  <a:close/>
                </a:path>
              </a:pathLst>
            </a:custGeom>
            <a:solidFill>
              <a:srgbClr val="BEFFF1">
                <a:alpha val="45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32"/>
            <p:cNvSpPr/>
            <p:nvPr/>
          </p:nvSpPr>
          <p:spPr>
            <a:xfrm>
              <a:off x="2066870" y="4660349"/>
              <a:ext cx="38736" cy="101078"/>
            </a:xfrm>
            <a:custGeom>
              <a:avLst/>
              <a:gdLst/>
              <a:ahLst/>
              <a:cxnLst/>
              <a:rect l="l" t="t" r="r" b="b"/>
              <a:pathLst>
                <a:path w="2706" h="7061" extrusionOk="0">
                  <a:moveTo>
                    <a:pt x="893" y="0"/>
                  </a:moveTo>
                  <a:cubicBezTo>
                    <a:pt x="569" y="704"/>
                    <a:pt x="352" y="1218"/>
                    <a:pt x="217" y="1867"/>
                  </a:cubicBezTo>
                  <a:cubicBezTo>
                    <a:pt x="82" y="2435"/>
                    <a:pt x="1" y="3003"/>
                    <a:pt x="28" y="3598"/>
                  </a:cubicBezTo>
                  <a:cubicBezTo>
                    <a:pt x="82" y="4166"/>
                    <a:pt x="163" y="4734"/>
                    <a:pt x="379" y="5302"/>
                  </a:cubicBezTo>
                  <a:cubicBezTo>
                    <a:pt x="569" y="5897"/>
                    <a:pt x="893" y="6465"/>
                    <a:pt x="1434" y="7060"/>
                  </a:cubicBezTo>
                  <a:cubicBezTo>
                    <a:pt x="1975" y="6465"/>
                    <a:pt x="2246" y="5897"/>
                    <a:pt x="2435" y="5275"/>
                  </a:cubicBezTo>
                  <a:cubicBezTo>
                    <a:pt x="2652" y="4680"/>
                    <a:pt x="2706" y="4058"/>
                    <a:pt x="2679" y="3463"/>
                  </a:cubicBezTo>
                  <a:cubicBezTo>
                    <a:pt x="2652" y="2841"/>
                    <a:pt x="2543" y="2246"/>
                    <a:pt x="2273" y="1623"/>
                  </a:cubicBezTo>
                  <a:cubicBezTo>
                    <a:pt x="2002" y="1055"/>
                    <a:pt x="1624" y="379"/>
                    <a:pt x="893" y="0"/>
                  </a:cubicBezTo>
                  <a:close/>
                </a:path>
              </a:pathLst>
            </a:custGeom>
            <a:solidFill>
              <a:srgbClr val="BEFFF1">
                <a:alpha val="45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32"/>
            <p:cNvSpPr/>
            <p:nvPr/>
          </p:nvSpPr>
          <p:spPr>
            <a:xfrm>
              <a:off x="1960395" y="4520177"/>
              <a:ext cx="38736" cy="101078"/>
            </a:xfrm>
            <a:custGeom>
              <a:avLst/>
              <a:gdLst/>
              <a:ahLst/>
              <a:cxnLst/>
              <a:rect l="l" t="t" r="r" b="b"/>
              <a:pathLst>
                <a:path w="2706" h="7061" extrusionOk="0">
                  <a:moveTo>
                    <a:pt x="893" y="1"/>
                  </a:moveTo>
                  <a:cubicBezTo>
                    <a:pt x="568" y="704"/>
                    <a:pt x="352" y="1218"/>
                    <a:pt x="217" y="1840"/>
                  </a:cubicBezTo>
                  <a:cubicBezTo>
                    <a:pt x="81" y="2435"/>
                    <a:pt x="0" y="3003"/>
                    <a:pt x="27" y="3571"/>
                  </a:cubicBezTo>
                  <a:cubicBezTo>
                    <a:pt x="81" y="4139"/>
                    <a:pt x="162" y="4734"/>
                    <a:pt x="379" y="5302"/>
                  </a:cubicBezTo>
                  <a:cubicBezTo>
                    <a:pt x="568" y="5870"/>
                    <a:pt x="893" y="6438"/>
                    <a:pt x="1434" y="7060"/>
                  </a:cubicBezTo>
                  <a:cubicBezTo>
                    <a:pt x="1975" y="6438"/>
                    <a:pt x="2245" y="5870"/>
                    <a:pt x="2435" y="5275"/>
                  </a:cubicBezTo>
                  <a:cubicBezTo>
                    <a:pt x="2651" y="4653"/>
                    <a:pt x="2705" y="4058"/>
                    <a:pt x="2678" y="3436"/>
                  </a:cubicBezTo>
                  <a:cubicBezTo>
                    <a:pt x="2651" y="2841"/>
                    <a:pt x="2543" y="2219"/>
                    <a:pt x="2272" y="1624"/>
                  </a:cubicBezTo>
                  <a:cubicBezTo>
                    <a:pt x="2002" y="1029"/>
                    <a:pt x="1623" y="352"/>
                    <a:pt x="893" y="1"/>
                  </a:cubicBezTo>
                  <a:close/>
                </a:path>
              </a:pathLst>
            </a:custGeom>
            <a:solidFill>
              <a:srgbClr val="BEFFF1">
                <a:alpha val="45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32"/>
            <p:cNvSpPr/>
            <p:nvPr/>
          </p:nvSpPr>
          <p:spPr>
            <a:xfrm>
              <a:off x="2047516" y="4384656"/>
              <a:ext cx="38736" cy="101078"/>
            </a:xfrm>
            <a:custGeom>
              <a:avLst/>
              <a:gdLst/>
              <a:ahLst/>
              <a:cxnLst/>
              <a:rect l="l" t="t" r="r" b="b"/>
              <a:pathLst>
                <a:path w="2706" h="7061" extrusionOk="0">
                  <a:moveTo>
                    <a:pt x="893" y="0"/>
                  </a:moveTo>
                  <a:cubicBezTo>
                    <a:pt x="568" y="704"/>
                    <a:pt x="352" y="1218"/>
                    <a:pt x="217" y="1840"/>
                  </a:cubicBezTo>
                  <a:cubicBezTo>
                    <a:pt x="81" y="2435"/>
                    <a:pt x="0" y="3003"/>
                    <a:pt x="27" y="3571"/>
                  </a:cubicBezTo>
                  <a:cubicBezTo>
                    <a:pt x="81" y="4139"/>
                    <a:pt x="163" y="4734"/>
                    <a:pt x="379" y="5302"/>
                  </a:cubicBezTo>
                  <a:cubicBezTo>
                    <a:pt x="568" y="5870"/>
                    <a:pt x="893" y="6438"/>
                    <a:pt x="1434" y="7060"/>
                  </a:cubicBezTo>
                  <a:cubicBezTo>
                    <a:pt x="1975" y="6438"/>
                    <a:pt x="2245" y="5870"/>
                    <a:pt x="2435" y="5275"/>
                  </a:cubicBezTo>
                  <a:cubicBezTo>
                    <a:pt x="2651" y="4653"/>
                    <a:pt x="2705" y="4058"/>
                    <a:pt x="2678" y="3436"/>
                  </a:cubicBezTo>
                  <a:cubicBezTo>
                    <a:pt x="2651" y="2841"/>
                    <a:pt x="2543" y="2218"/>
                    <a:pt x="2272" y="1623"/>
                  </a:cubicBezTo>
                  <a:cubicBezTo>
                    <a:pt x="2002" y="1028"/>
                    <a:pt x="1623" y="352"/>
                    <a:pt x="893" y="0"/>
                  </a:cubicBezTo>
                  <a:close/>
                </a:path>
              </a:pathLst>
            </a:custGeom>
            <a:solidFill>
              <a:srgbClr val="BEFFF1">
                <a:alpha val="45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32"/>
            <p:cNvSpPr/>
            <p:nvPr/>
          </p:nvSpPr>
          <p:spPr>
            <a:xfrm>
              <a:off x="1863583" y="4384656"/>
              <a:ext cx="38736" cy="101078"/>
            </a:xfrm>
            <a:custGeom>
              <a:avLst/>
              <a:gdLst/>
              <a:ahLst/>
              <a:cxnLst/>
              <a:rect l="l" t="t" r="r" b="b"/>
              <a:pathLst>
                <a:path w="2706" h="7061" extrusionOk="0">
                  <a:moveTo>
                    <a:pt x="894" y="0"/>
                  </a:moveTo>
                  <a:cubicBezTo>
                    <a:pt x="569" y="704"/>
                    <a:pt x="353" y="1218"/>
                    <a:pt x="217" y="1840"/>
                  </a:cubicBezTo>
                  <a:cubicBezTo>
                    <a:pt x="82" y="2435"/>
                    <a:pt x="1" y="3003"/>
                    <a:pt x="28" y="3571"/>
                  </a:cubicBezTo>
                  <a:cubicBezTo>
                    <a:pt x="82" y="4139"/>
                    <a:pt x="163" y="4734"/>
                    <a:pt x="380" y="5302"/>
                  </a:cubicBezTo>
                  <a:cubicBezTo>
                    <a:pt x="569" y="5870"/>
                    <a:pt x="894" y="6438"/>
                    <a:pt x="1435" y="7060"/>
                  </a:cubicBezTo>
                  <a:cubicBezTo>
                    <a:pt x="1976" y="6438"/>
                    <a:pt x="2246" y="5870"/>
                    <a:pt x="2435" y="5275"/>
                  </a:cubicBezTo>
                  <a:cubicBezTo>
                    <a:pt x="2652" y="4653"/>
                    <a:pt x="2706" y="4058"/>
                    <a:pt x="2679" y="3436"/>
                  </a:cubicBezTo>
                  <a:cubicBezTo>
                    <a:pt x="2652" y="2841"/>
                    <a:pt x="2544" y="2218"/>
                    <a:pt x="2273" y="1623"/>
                  </a:cubicBezTo>
                  <a:cubicBezTo>
                    <a:pt x="2003" y="1028"/>
                    <a:pt x="1624" y="352"/>
                    <a:pt x="894" y="0"/>
                  </a:cubicBezTo>
                  <a:close/>
                </a:path>
              </a:pathLst>
            </a:custGeom>
            <a:solidFill>
              <a:srgbClr val="BEFFF1">
                <a:alpha val="45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32"/>
            <p:cNvSpPr/>
            <p:nvPr/>
          </p:nvSpPr>
          <p:spPr>
            <a:xfrm>
              <a:off x="1960395" y="4239459"/>
              <a:ext cx="38736" cy="101064"/>
            </a:xfrm>
            <a:custGeom>
              <a:avLst/>
              <a:gdLst/>
              <a:ahLst/>
              <a:cxnLst/>
              <a:rect l="l" t="t" r="r" b="b"/>
              <a:pathLst>
                <a:path w="2706" h="7060" extrusionOk="0">
                  <a:moveTo>
                    <a:pt x="893" y="0"/>
                  </a:moveTo>
                  <a:cubicBezTo>
                    <a:pt x="568" y="703"/>
                    <a:pt x="352" y="1217"/>
                    <a:pt x="217" y="1839"/>
                  </a:cubicBezTo>
                  <a:cubicBezTo>
                    <a:pt x="81" y="2434"/>
                    <a:pt x="0" y="3002"/>
                    <a:pt x="27" y="3570"/>
                  </a:cubicBezTo>
                  <a:cubicBezTo>
                    <a:pt x="81" y="4139"/>
                    <a:pt x="162" y="4734"/>
                    <a:pt x="379" y="5302"/>
                  </a:cubicBezTo>
                  <a:cubicBezTo>
                    <a:pt x="568" y="5870"/>
                    <a:pt x="893" y="6438"/>
                    <a:pt x="1434" y="7060"/>
                  </a:cubicBezTo>
                  <a:cubicBezTo>
                    <a:pt x="1975" y="6438"/>
                    <a:pt x="2245" y="5870"/>
                    <a:pt x="2435" y="5275"/>
                  </a:cubicBezTo>
                  <a:cubicBezTo>
                    <a:pt x="2651" y="4652"/>
                    <a:pt x="2705" y="4057"/>
                    <a:pt x="2678" y="3435"/>
                  </a:cubicBezTo>
                  <a:cubicBezTo>
                    <a:pt x="2651" y="2840"/>
                    <a:pt x="2543" y="2218"/>
                    <a:pt x="2272" y="1623"/>
                  </a:cubicBezTo>
                  <a:cubicBezTo>
                    <a:pt x="2002" y="1028"/>
                    <a:pt x="1623" y="352"/>
                    <a:pt x="893" y="0"/>
                  </a:cubicBezTo>
                  <a:close/>
                </a:path>
              </a:pathLst>
            </a:custGeom>
            <a:solidFill>
              <a:srgbClr val="BEFFF1">
                <a:alpha val="45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32"/>
            <p:cNvSpPr/>
            <p:nvPr/>
          </p:nvSpPr>
          <p:spPr>
            <a:xfrm>
              <a:off x="1433016" y="4462101"/>
              <a:ext cx="38736" cy="101078"/>
            </a:xfrm>
            <a:custGeom>
              <a:avLst/>
              <a:gdLst/>
              <a:ahLst/>
              <a:cxnLst/>
              <a:rect l="l" t="t" r="r" b="b"/>
              <a:pathLst>
                <a:path w="2706" h="7061" extrusionOk="0">
                  <a:moveTo>
                    <a:pt x="866" y="0"/>
                  </a:moveTo>
                  <a:cubicBezTo>
                    <a:pt x="568" y="704"/>
                    <a:pt x="325" y="1217"/>
                    <a:pt x="190" y="1840"/>
                  </a:cubicBezTo>
                  <a:cubicBezTo>
                    <a:pt x="54" y="2435"/>
                    <a:pt x="0" y="3003"/>
                    <a:pt x="27" y="3571"/>
                  </a:cubicBezTo>
                  <a:cubicBezTo>
                    <a:pt x="54" y="4139"/>
                    <a:pt x="163" y="4734"/>
                    <a:pt x="352" y="5302"/>
                  </a:cubicBezTo>
                  <a:cubicBezTo>
                    <a:pt x="568" y="5870"/>
                    <a:pt x="866" y="6438"/>
                    <a:pt x="1407" y="7060"/>
                  </a:cubicBezTo>
                  <a:cubicBezTo>
                    <a:pt x="1948" y="6438"/>
                    <a:pt x="2218" y="5870"/>
                    <a:pt x="2435" y="5275"/>
                  </a:cubicBezTo>
                  <a:cubicBezTo>
                    <a:pt x="2624" y="4653"/>
                    <a:pt x="2705" y="4058"/>
                    <a:pt x="2651" y="3436"/>
                  </a:cubicBezTo>
                  <a:cubicBezTo>
                    <a:pt x="2624" y="2840"/>
                    <a:pt x="2516" y="2218"/>
                    <a:pt x="2245" y="1623"/>
                  </a:cubicBezTo>
                  <a:cubicBezTo>
                    <a:pt x="1975" y="1028"/>
                    <a:pt x="1623" y="352"/>
                    <a:pt x="866" y="0"/>
                  </a:cubicBezTo>
                  <a:close/>
                </a:path>
              </a:pathLst>
            </a:custGeom>
            <a:solidFill>
              <a:srgbClr val="BEFFF1">
                <a:alpha val="45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32"/>
            <p:cNvSpPr/>
            <p:nvPr/>
          </p:nvSpPr>
          <p:spPr>
            <a:xfrm>
              <a:off x="1699032" y="4423379"/>
              <a:ext cx="38722" cy="101078"/>
            </a:xfrm>
            <a:custGeom>
              <a:avLst/>
              <a:gdLst/>
              <a:ahLst/>
              <a:cxnLst/>
              <a:rect l="l" t="t" r="r" b="b"/>
              <a:pathLst>
                <a:path w="2705" h="7061" extrusionOk="0">
                  <a:moveTo>
                    <a:pt x="893" y="0"/>
                  </a:moveTo>
                  <a:cubicBezTo>
                    <a:pt x="568" y="704"/>
                    <a:pt x="352" y="1218"/>
                    <a:pt x="216" y="1840"/>
                  </a:cubicBezTo>
                  <a:cubicBezTo>
                    <a:pt x="81" y="2435"/>
                    <a:pt x="0" y="3003"/>
                    <a:pt x="27" y="3571"/>
                  </a:cubicBezTo>
                  <a:cubicBezTo>
                    <a:pt x="81" y="4139"/>
                    <a:pt x="162" y="4734"/>
                    <a:pt x="379" y="5302"/>
                  </a:cubicBezTo>
                  <a:cubicBezTo>
                    <a:pt x="568" y="5870"/>
                    <a:pt x="893" y="6438"/>
                    <a:pt x="1434" y="7060"/>
                  </a:cubicBezTo>
                  <a:cubicBezTo>
                    <a:pt x="1975" y="6438"/>
                    <a:pt x="2245" y="5870"/>
                    <a:pt x="2434" y="5275"/>
                  </a:cubicBezTo>
                  <a:cubicBezTo>
                    <a:pt x="2651" y="4653"/>
                    <a:pt x="2705" y="4058"/>
                    <a:pt x="2678" y="3436"/>
                  </a:cubicBezTo>
                  <a:cubicBezTo>
                    <a:pt x="2651" y="2841"/>
                    <a:pt x="2543" y="2218"/>
                    <a:pt x="2272" y="1623"/>
                  </a:cubicBezTo>
                  <a:cubicBezTo>
                    <a:pt x="2002" y="1028"/>
                    <a:pt x="1623" y="352"/>
                    <a:pt x="893" y="0"/>
                  </a:cubicBezTo>
                  <a:close/>
                </a:path>
              </a:pathLst>
            </a:custGeom>
            <a:solidFill>
              <a:srgbClr val="BEFFF1">
                <a:alpha val="45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32"/>
            <p:cNvSpPr/>
            <p:nvPr/>
          </p:nvSpPr>
          <p:spPr>
            <a:xfrm>
              <a:off x="1960395" y="5071948"/>
              <a:ext cx="38736" cy="101078"/>
            </a:xfrm>
            <a:custGeom>
              <a:avLst/>
              <a:gdLst/>
              <a:ahLst/>
              <a:cxnLst/>
              <a:rect l="l" t="t" r="r" b="b"/>
              <a:pathLst>
                <a:path w="2706" h="7061" extrusionOk="0">
                  <a:moveTo>
                    <a:pt x="893" y="1"/>
                  </a:moveTo>
                  <a:cubicBezTo>
                    <a:pt x="568" y="704"/>
                    <a:pt x="352" y="1218"/>
                    <a:pt x="217" y="1840"/>
                  </a:cubicBezTo>
                  <a:cubicBezTo>
                    <a:pt x="81" y="2408"/>
                    <a:pt x="0" y="3003"/>
                    <a:pt x="27" y="3571"/>
                  </a:cubicBezTo>
                  <a:cubicBezTo>
                    <a:pt x="81" y="4139"/>
                    <a:pt x="162" y="4707"/>
                    <a:pt x="379" y="5302"/>
                  </a:cubicBezTo>
                  <a:cubicBezTo>
                    <a:pt x="568" y="5870"/>
                    <a:pt x="893" y="6438"/>
                    <a:pt x="1434" y="7061"/>
                  </a:cubicBezTo>
                  <a:cubicBezTo>
                    <a:pt x="1975" y="6438"/>
                    <a:pt x="2245" y="5870"/>
                    <a:pt x="2435" y="5248"/>
                  </a:cubicBezTo>
                  <a:cubicBezTo>
                    <a:pt x="2651" y="4653"/>
                    <a:pt x="2705" y="4031"/>
                    <a:pt x="2678" y="3436"/>
                  </a:cubicBezTo>
                  <a:cubicBezTo>
                    <a:pt x="2651" y="2841"/>
                    <a:pt x="2543" y="2219"/>
                    <a:pt x="2272" y="1597"/>
                  </a:cubicBezTo>
                  <a:cubicBezTo>
                    <a:pt x="2002" y="1029"/>
                    <a:pt x="1623" y="352"/>
                    <a:pt x="893" y="1"/>
                  </a:cubicBezTo>
                  <a:close/>
                </a:path>
              </a:pathLst>
            </a:custGeom>
            <a:solidFill>
              <a:srgbClr val="BEFFF1">
                <a:alpha val="45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32"/>
            <p:cNvSpPr/>
            <p:nvPr/>
          </p:nvSpPr>
          <p:spPr>
            <a:xfrm>
              <a:off x="2047516" y="4936428"/>
              <a:ext cx="38736" cy="101078"/>
            </a:xfrm>
            <a:custGeom>
              <a:avLst/>
              <a:gdLst/>
              <a:ahLst/>
              <a:cxnLst/>
              <a:rect l="l" t="t" r="r" b="b"/>
              <a:pathLst>
                <a:path w="2706" h="7061" extrusionOk="0">
                  <a:moveTo>
                    <a:pt x="893" y="1"/>
                  </a:moveTo>
                  <a:cubicBezTo>
                    <a:pt x="568" y="704"/>
                    <a:pt x="352" y="1218"/>
                    <a:pt x="217" y="1840"/>
                  </a:cubicBezTo>
                  <a:cubicBezTo>
                    <a:pt x="81" y="2408"/>
                    <a:pt x="0" y="3003"/>
                    <a:pt x="27" y="3571"/>
                  </a:cubicBezTo>
                  <a:cubicBezTo>
                    <a:pt x="81" y="4139"/>
                    <a:pt x="163" y="4707"/>
                    <a:pt x="379" y="5302"/>
                  </a:cubicBezTo>
                  <a:cubicBezTo>
                    <a:pt x="568" y="5870"/>
                    <a:pt x="893" y="6438"/>
                    <a:pt x="1434" y="7060"/>
                  </a:cubicBezTo>
                  <a:cubicBezTo>
                    <a:pt x="1975" y="6438"/>
                    <a:pt x="2245" y="5870"/>
                    <a:pt x="2435" y="5248"/>
                  </a:cubicBezTo>
                  <a:cubicBezTo>
                    <a:pt x="2651" y="4653"/>
                    <a:pt x="2705" y="4031"/>
                    <a:pt x="2678" y="3436"/>
                  </a:cubicBezTo>
                  <a:cubicBezTo>
                    <a:pt x="2651" y="2841"/>
                    <a:pt x="2543" y="2219"/>
                    <a:pt x="2272" y="1596"/>
                  </a:cubicBezTo>
                  <a:cubicBezTo>
                    <a:pt x="2002" y="1028"/>
                    <a:pt x="1623" y="352"/>
                    <a:pt x="893" y="1"/>
                  </a:cubicBezTo>
                  <a:close/>
                </a:path>
              </a:pathLst>
            </a:custGeom>
            <a:solidFill>
              <a:srgbClr val="BEFFF1">
                <a:alpha val="45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32"/>
            <p:cNvSpPr/>
            <p:nvPr/>
          </p:nvSpPr>
          <p:spPr>
            <a:xfrm>
              <a:off x="2139662" y="4810585"/>
              <a:ext cx="38736" cy="101078"/>
            </a:xfrm>
            <a:custGeom>
              <a:avLst/>
              <a:gdLst/>
              <a:ahLst/>
              <a:cxnLst/>
              <a:rect l="l" t="t" r="r" b="b"/>
              <a:pathLst>
                <a:path w="2706" h="7061" extrusionOk="0">
                  <a:moveTo>
                    <a:pt x="867" y="1"/>
                  </a:moveTo>
                  <a:cubicBezTo>
                    <a:pt x="569" y="704"/>
                    <a:pt x="326" y="1218"/>
                    <a:pt x="190" y="1840"/>
                  </a:cubicBezTo>
                  <a:cubicBezTo>
                    <a:pt x="55" y="2408"/>
                    <a:pt x="1" y="3003"/>
                    <a:pt x="28" y="3571"/>
                  </a:cubicBezTo>
                  <a:cubicBezTo>
                    <a:pt x="55" y="4139"/>
                    <a:pt x="163" y="4707"/>
                    <a:pt x="353" y="5302"/>
                  </a:cubicBezTo>
                  <a:cubicBezTo>
                    <a:pt x="569" y="5870"/>
                    <a:pt x="867" y="6438"/>
                    <a:pt x="1408" y="7060"/>
                  </a:cubicBezTo>
                  <a:cubicBezTo>
                    <a:pt x="1949" y="6438"/>
                    <a:pt x="2219" y="5870"/>
                    <a:pt x="2435" y="5248"/>
                  </a:cubicBezTo>
                  <a:cubicBezTo>
                    <a:pt x="2625" y="4653"/>
                    <a:pt x="2706" y="4031"/>
                    <a:pt x="2652" y="3436"/>
                  </a:cubicBezTo>
                  <a:cubicBezTo>
                    <a:pt x="2625" y="2841"/>
                    <a:pt x="2517" y="2219"/>
                    <a:pt x="2246" y="1596"/>
                  </a:cubicBezTo>
                  <a:cubicBezTo>
                    <a:pt x="1976" y="1028"/>
                    <a:pt x="1624" y="352"/>
                    <a:pt x="867" y="1"/>
                  </a:cubicBezTo>
                  <a:close/>
                </a:path>
              </a:pathLst>
            </a:custGeom>
            <a:solidFill>
              <a:srgbClr val="BEFFF1">
                <a:alpha val="45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32"/>
            <p:cNvSpPr/>
            <p:nvPr/>
          </p:nvSpPr>
          <p:spPr>
            <a:xfrm>
              <a:off x="2120308" y="5105646"/>
              <a:ext cx="38736" cy="101064"/>
            </a:xfrm>
            <a:custGeom>
              <a:avLst/>
              <a:gdLst/>
              <a:ahLst/>
              <a:cxnLst/>
              <a:rect l="l" t="t" r="r" b="b"/>
              <a:pathLst>
                <a:path w="2706" h="7060" extrusionOk="0">
                  <a:moveTo>
                    <a:pt x="866" y="0"/>
                  </a:moveTo>
                  <a:cubicBezTo>
                    <a:pt x="569" y="703"/>
                    <a:pt x="325" y="1217"/>
                    <a:pt x="190" y="1866"/>
                  </a:cubicBezTo>
                  <a:cubicBezTo>
                    <a:pt x="55" y="2434"/>
                    <a:pt x="1" y="3002"/>
                    <a:pt x="28" y="3571"/>
                  </a:cubicBezTo>
                  <a:cubicBezTo>
                    <a:pt x="55" y="4166"/>
                    <a:pt x="163" y="4734"/>
                    <a:pt x="352" y="5302"/>
                  </a:cubicBezTo>
                  <a:cubicBezTo>
                    <a:pt x="569" y="5870"/>
                    <a:pt x="866" y="6465"/>
                    <a:pt x="1407" y="7060"/>
                  </a:cubicBezTo>
                  <a:cubicBezTo>
                    <a:pt x="1948" y="6465"/>
                    <a:pt x="2219" y="5870"/>
                    <a:pt x="2435" y="5275"/>
                  </a:cubicBezTo>
                  <a:cubicBezTo>
                    <a:pt x="2624" y="4652"/>
                    <a:pt x="2705" y="4057"/>
                    <a:pt x="2651" y="3435"/>
                  </a:cubicBezTo>
                  <a:cubicBezTo>
                    <a:pt x="2624" y="2840"/>
                    <a:pt x="2516" y="2218"/>
                    <a:pt x="2246" y="1623"/>
                  </a:cubicBezTo>
                  <a:cubicBezTo>
                    <a:pt x="1975" y="1055"/>
                    <a:pt x="1623" y="379"/>
                    <a:pt x="866" y="0"/>
                  </a:cubicBezTo>
                  <a:close/>
                </a:path>
              </a:pathLst>
            </a:custGeom>
            <a:solidFill>
              <a:srgbClr val="BEFFF1">
                <a:alpha val="45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32"/>
            <p:cNvSpPr/>
            <p:nvPr/>
          </p:nvSpPr>
          <p:spPr>
            <a:xfrm>
              <a:off x="1979749" y="4795869"/>
              <a:ext cx="38736" cy="101078"/>
            </a:xfrm>
            <a:custGeom>
              <a:avLst/>
              <a:gdLst/>
              <a:ahLst/>
              <a:cxnLst/>
              <a:rect l="l" t="t" r="r" b="b"/>
              <a:pathLst>
                <a:path w="2706" h="7061" extrusionOk="0">
                  <a:moveTo>
                    <a:pt x="893" y="1"/>
                  </a:moveTo>
                  <a:cubicBezTo>
                    <a:pt x="569" y="704"/>
                    <a:pt x="352" y="1218"/>
                    <a:pt x="217" y="1867"/>
                  </a:cubicBezTo>
                  <a:cubicBezTo>
                    <a:pt x="82" y="2435"/>
                    <a:pt x="1" y="3003"/>
                    <a:pt x="28" y="3571"/>
                  </a:cubicBezTo>
                  <a:cubicBezTo>
                    <a:pt x="82" y="4166"/>
                    <a:pt x="163" y="4734"/>
                    <a:pt x="379" y="5302"/>
                  </a:cubicBezTo>
                  <a:cubicBezTo>
                    <a:pt x="569" y="5870"/>
                    <a:pt x="893" y="6465"/>
                    <a:pt x="1434" y="7061"/>
                  </a:cubicBezTo>
                  <a:cubicBezTo>
                    <a:pt x="1975" y="6465"/>
                    <a:pt x="2246" y="5870"/>
                    <a:pt x="2435" y="5275"/>
                  </a:cubicBezTo>
                  <a:cubicBezTo>
                    <a:pt x="2651" y="4653"/>
                    <a:pt x="2706" y="4058"/>
                    <a:pt x="2679" y="3436"/>
                  </a:cubicBezTo>
                  <a:cubicBezTo>
                    <a:pt x="2651" y="2841"/>
                    <a:pt x="2543" y="2219"/>
                    <a:pt x="2273" y="1624"/>
                  </a:cubicBezTo>
                  <a:cubicBezTo>
                    <a:pt x="2002" y="1056"/>
                    <a:pt x="1624" y="379"/>
                    <a:pt x="893" y="1"/>
                  </a:cubicBezTo>
                  <a:close/>
                </a:path>
              </a:pathLst>
            </a:custGeom>
            <a:solidFill>
              <a:srgbClr val="BEFFF1">
                <a:alpha val="45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32"/>
            <p:cNvSpPr/>
            <p:nvPr/>
          </p:nvSpPr>
          <p:spPr>
            <a:xfrm>
              <a:off x="1553820" y="5120347"/>
              <a:ext cx="38736" cy="101078"/>
            </a:xfrm>
            <a:custGeom>
              <a:avLst/>
              <a:gdLst/>
              <a:ahLst/>
              <a:cxnLst/>
              <a:rect l="l" t="t" r="r" b="b"/>
              <a:pathLst>
                <a:path w="2706" h="7061" extrusionOk="0">
                  <a:moveTo>
                    <a:pt x="893" y="1"/>
                  </a:moveTo>
                  <a:cubicBezTo>
                    <a:pt x="569" y="704"/>
                    <a:pt x="352" y="1218"/>
                    <a:pt x="217" y="1840"/>
                  </a:cubicBezTo>
                  <a:cubicBezTo>
                    <a:pt x="82" y="2408"/>
                    <a:pt x="1" y="3003"/>
                    <a:pt x="28" y="3571"/>
                  </a:cubicBezTo>
                  <a:cubicBezTo>
                    <a:pt x="82" y="4139"/>
                    <a:pt x="163" y="4707"/>
                    <a:pt x="379" y="5303"/>
                  </a:cubicBezTo>
                  <a:cubicBezTo>
                    <a:pt x="569" y="5871"/>
                    <a:pt x="893" y="6439"/>
                    <a:pt x="1434" y="7061"/>
                  </a:cubicBezTo>
                  <a:cubicBezTo>
                    <a:pt x="1975" y="6439"/>
                    <a:pt x="2246" y="5871"/>
                    <a:pt x="2435" y="5248"/>
                  </a:cubicBezTo>
                  <a:cubicBezTo>
                    <a:pt x="2651" y="4653"/>
                    <a:pt x="2706" y="4031"/>
                    <a:pt x="2678" y="3436"/>
                  </a:cubicBezTo>
                  <a:cubicBezTo>
                    <a:pt x="2651" y="2841"/>
                    <a:pt x="2543" y="2219"/>
                    <a:pt x="2273" y="1597"/>
                  </a:cubicBezTo>
                  <a:cubicBezTo>
                    <a:pt x="2002" y="1029"/>
                    <a:pt x="1624" y="353"/>
                    <a:pt x="893" y="1"/>
                  </a:cubicBezTo>
                  <a:close/>
                </a:path>
              </a:pathLst>
            </a:custGeom>
            <a:solidFill>
              <a:srgbClr val="BEFFF1">
                <a:alpha val="45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32"/>
            <p:cNvSpPr/>
            <p:nvPr/>
          </p:nvSpPr>
          <p:spPr>
            <a:xfrm>
              <a:off x="1757108" y="5105646"/>
              <a:ext cx="38736" cy="101064"/>
            </a:xfrm>
            <a:custGeom>
              <a:avLst/>
              <a:gdLst/>
              <a:ahLst/>
              <a:cxnLst/>
              <a:rect l="l" t="t" r="r" b="b"/>
              <a:pathLst>
                <a:path w="2706" h="7060" extrusionOk="0">
                  <a:moveTo>
                    <a:pt x="893" y="0"/>
                  </a:moveTo>
                  <a:cubicBezTo>
                    <a:pt x="568" y="703"/>
                    <a:pt x="352" y="1217"/>
                    <a:pt x="217" y="1866"/>
                  </a:cubicBezTo>
                  <a:cubicBezTo>
                    <a:pt x="82" y="2434"/>
                    <a:pt x="0" y="3002"/>
                    <a:pt x="27" y="3571"/>
                  </a:cubicBezTo>
                  <a:cubicBezTo>
                    <a:pt x="82" y="4166"/>
                    <a:pt x="163" y="4734"/>
                    <a:pt x="379" y="5302"/>
                  </a:cubicBezTo>
                  <a:cubicBezTo>
                    <a:pt x="568" y="5870"/>
                    <a:pt x="893" y="6465"/>
                    <a:pt x="1434" y="7060"/>
                  </a:cubicBezTo>
                  <a:cubicBezTo>
                    <a:pt x="1975" y="6465"/>
                    <a:pt x="2245" y="5870"/>
                    <a:pt x="2435" y="5275"/>
                  </a:cubicBezTo>
                  <a:cubicBezTo>
                    <a:pt x="2651" y="4652"/>
                    <a:pt x="2705" y="4057"/>
                    <a:pt x="2678" y="3435"/>
                  </a:cubicBezTo>
                  <a:cubicBezTo>
                    <a:pt x="2651" y="2840"/>
                    <a:pt x="2543" y="2218"/>
                    <a:pt x="2273" y="1623"/>
                  </a:cubicBezTo>
                  <a:cubicBezTo>
                    <a:pt x="2002" y="1055"/>
                    <a:pt x="1623" y="379"/>
                    <a:pt x="893" y="0"/>
                  </a:cubicBezTo>
                  <a:close/>
                </a:path>
              </a:pathLst>
            </a:custGeom>
            <a:solidFill>
              <a:srgbClr val="BEFFF1">
                <a:alpha val="45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32"/>
            <p:cNvSpPr/>
            <p:nvPr/>
          </p:nvSpPr>
          <p:spPr>
            <a:xfrm>
              <a:off x="1302134" y="4611950"/>
              <a:ext cx="38736" cy="101078"/>
            </a:xfrm>
            <a:custGeom>
              <a:avLst/>
              <a:gdLst/>
              <a:ahLst/>
              <a:cxnLst/>
              <a:rect l="l" t="t" r="r" b="b"/>
              <a:pathLst>
                <a:path w="2706" h="7061" extrusionOk="0">
                  <a:moveTo>
                    <a:pt x="893" y="0"/>
                  </a:moveTo>
                  <a:cubicBezTo>
                    <a:pt x="569" y="704"/>
                    <a:pt x="352" y="1218"/>
                    <a:pt x="217" y="1867"/>
                  </a:cubicBezTo>
                  <a:cubicBezTo>
                    <a:pt x="82" y="2435"/>
                    <a:pt x="1" y="3003"/>
                    <a:pt x="28" y="3598"/>
                  </a:cubicBezTo>
                  <a:cubicBezTo>
                    <a:pt x="82" y="4166"/>
                    <a:pt x="163" y="4734"/>
                    <a:pt x="379" y="5302"/>
                  </a:cubicBezTo>
                  <a:cubicBezTo>
                    <a:pt x="569" y="5897"/>
                    <a:pt x="893" y="6465"/>
                    <a:pt x="1434" y="7060"/>
                  </a:cubicBezTo>
                  <a:cubicBezTo>
                    <a:pt x="1975" y="6465"/>
                    <a:pt x="2246" y="5897"/>
                    <a:pt x="2435" y="5275"/>
                  </a:cubicBezTo>
                  <a:cubicBezTo>
                    <a:pt x="2651" y="4680"/>
                    <a:pt x="2706" y="4058"/>
                    <a:pt x="2679" y="3463"/>
                  </a:cubicBezTo>
                  <a:cubicBezTo>
                    <a:pt x="2651" y="2840"/>
                    <a:pt x="2543" y="2245"/>
                    <a:pt x="2273" y="1623"/>
                  </a:cubicBezTo>
                  <a:cubicBezTo>
                    <a:pt x="2002" y="1055"/>
                    <a:pt x="1624" y="379"/>
                    <a:pt x="893" y="0"/>
                  </a:cubicBezTo>
                  <a:close/>
                </a:path>
              </a:pathLst>
            </a:custGeom>
            <a:solidFill>
              <a:srgbClr val="BEFFF1">
                <a:alpha val="45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32"/>
            <p:cNvSpPr/>
            <p:nvPr/>
          </p:nvSpPr>
          <p:spPr>
            <a:xfrm>
              <a:off x="1215013" y="4539545"/>
              <a:ext cx="38736" cy="101064"/>
            </a:xfrm>
            <a:custGeom>
              <a:avLst/>
              <a:gdLst/>
              <a:ahLst/>
              <a:cxnLst/>
              <a:rect l="l" t="t" r="r" b="b"/>
              <a:pathLst>
                <a:path w="2706" h="7060" extrusionOk="0">
                  <a:moveTo>
                    <a:pt x="893" y="0"/>
                  </a:moveTo>
                  <a:cubicBezTo>
                    <a:pt x="569" y="703"/>
                    <a:pt x="352" y="1217"/>
                    <a:pt x="217" y="1839"/>
                  </a:cubicBezTo>
                  <a:cubicBezTo>
                    <a:pt x="82" y="2435"/>
                    <a:pt x="1" y="3003"/>
                    <a:pt x="28" y="3571"/>
                  </a:cubicBezTo>
                  <a:cubicBezTo>
                    <a:pt x="82" y="4139"/>
                    <a:pt x="163" y="4734"/>
                    <a:pt x="379" y="5302"/>
                  </a:cubicBezTo>
                  <a:cubicBezTo>
                    <a:pt x="569" y="5870"/>
                    <a:pt x="893" y="6438"/>
                    <a:pt x="1434" y="7060"/>
                  </a:cubicBezTo>
                  <a:cubicBezTo>
                    <a:pt x="1975" y="6438"/>
                    <a:pt x="2246" y="5870"/>
                    <a:pt x="2435" y="5275"/>
                  </a:cubicBezTo>
                  <a:cubicBezTo>
                    <a:pt x="2651" y="4653"/>
                    <a:pt x="2705" y="4057"/>
                    <a:pt x="2678" y="3435"/>
                  </a:cubicBezTo>
                  <a:cubicBezTo>
                    <a:pt x="2651" y="2840"/>
                    <a:pt x="2543" y="2218"/>
                    <a:pt x="2273" y="1623"/>
                  </a:cubicBezTo>
                  <a:cubicBezTo>
                    <a:pt x="2002" y="1028"/>
                    <a:pt x="1624" y="352"/>
                    <a:pt x="893" y="0"/>
                  </a:cubicBezTo>
                  <a:close/>
                </a:path>
              </a:pathLst>
            </a:custGeom>
            <a:solidFill>
              <a:srgbClr val="BEFFF1">
                <a:alpha val="45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32"/>
            <p:cNvSpPr/>
            <p:nvPr/>
          </p:nvSpPr>
          <p:spPr>
            <a:xfrm>
              <a:off x="1118215" y="4670026"/>
              <a:ext cx="38736" cy="101078"/>
            </a:xfrm>
            <a:custGeom>
              <a:avLst/>
              <a:gdLst/>
              <a:ahLst/>
              <a:cxnLst/>
              <a:rect l="l" t="t" r="r" b="b"/>
              <a:pathLst>
                <a:path w="2706" h="7061" extrusionOk="0">
                  <a:moveTo>
                    <a:pt x="893" y="1"/>
                  </a:moveTo>
                  <a:cubicBezTo>
                    <a:pt x="568" y="704"/>
                    <a:pt x="352" y="1218"/>
                    <a:pt x="217" y="1867"/>
                  </a:cubicBezTo>
                  <a:cubicBezTo>
                    <a:pt x="81" y="2435"/>
                    <a:pt x="0" y="3003"/>
                    <a:pt x="27" y="3598"/>
                  </a:cubicBezTo>
                  <a:cubicBezTo>
                    <a:pt x="81" y="4166"/>
                    <a:pt x="163" y="4734"/>
                    <a:pt x="379" y="5302"/>
                  </a:cubicBezTo>
                  <a:cubicBezTo>
                    <a:pt x="568" y="5897"/>
                    <a:pt x="893" y="6465"/>
                    <a:pt x="1434" y="7061"/>
                  </a:cubicBezTo>
                  <a:cubicBezTo>
                    <a:pt x="1975" y="6465"/>
                    <a:pt x="2245" y="5897"/>
                    <a:pt x="2435" y="5275"/>
                  </a:cubicBezTo>
                  <a:cubicBezTo>
                    <a:pt x="2651" y="4680"/>
                    <a:pt x="2705" y="4058"/>
                    <a:pt x="2678" y="3463"/>
                  </a:cubicBezTo>
                  <a:cubicBezTo>
                    <a:pt x="2651" y="2841"/>
                    <a:pt x="2543" y="2246"/>
                    <a:pt x="2272" y="1624"/>
                  </a:cubicBezTo>
                  <a:cubicBezTo>
                    <a:pt x="2002" y="1056"/>
                    <a:pt x="1623" y="379"/>
                    <a:pt x="893" y="1"/>
                  </a:cubicBezTo>
                  <a:close/>
                </a:path>
              </a:pathLst>
            </a:custGeom>
            <a:solidFill>
              <a:srgbClr val="BEFFF1">
                <a:alpha val="45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32"/>
            <p:cNvSpPr/>
            <p:nvPr/>
          </p:nvSpPr>
          <p:spPr>
            <a:xfrm>
              <a:off x="1215013" y="5071948"/>
              <a:ext cx="38736" cy="101078"/>
            </a:xfrm>
            <a:custGeom>
              <a:avLst/>
              <a:gdLst/>
              <a:ahLst/>
              <a:cxnLst/>
              <a:rect l="l" t="t" r="r" b="b"/>
              <a:pathLst>
                <a:path w="2706" h="7061" extrusionOk="0">
                  <a:moveTo>
                    <a:pt x="893" y="1"/>
                  </a:moveTo>
                  <a:cubicBezTo>
                    <a:pt x="569" y="704"/>
                    <a:pt x="352" y="1218"/>
                    <a:pt x="217" y="1840"/>
                  </a:cubicBezTo>
                  <a:cubicBezTo>
                    <a:pt x="82" y="2408"/>
                    <a:pt x="1" y="3003"/>
                    <a:pt x="28" y="3571"/>
                  </a:cubicBezTo>
                  <a:cubicBezTo>
                    <a:pt x="82" y="4139"/>
                    <a:pt x="163" y="4707"/>
                    <a:pt x="379" y="5302"/>
                  </a:cubicBezTo>
                  <a:cubicBezTo>
                    <a:pt x="569" y="5870"/>
                    <a:pt x="893" y="6438"/>
                    <a:pt x="1434" y="7061"/>
                  </a:cubicBezTo>
                  <a:cubicBezTo>
                    <a:pt x="1975" y="6438"/>
                    <a:pt x="2246" y="5870"/>
                    <a:pt x="2435" y="5248"/>
                  </a:cubicBezTo>
                  <a:cubicBezTo>
                    <a:pt x="2651" y="4653"/>
                    <a:pt x="2705" y="4031"/>
                    <a:pt x="2678" y="3436"/>
                  </a:cubicBezTo>
                  <a:cubicBezTo>
                    <a:pt x="2651" y="2841"/>
                    <a:pt x="2543" y="2219"/>
                    <a:pt x="2273" y="1597"/>
                  </a:cubicBezTo>
                  <a:cubicBezTo>
                    <a:pt x="2002" y="1029"/>
                    <a:pt x="1624" y="352"/>
                    <a:pt x="893" y="1"/>
                  </a:cubicBezTo>
                  <a:close/>
                </a:path>
              </a:pathLst>
            </a:custGeom>
            <a:solidFill>
              <a:srgbClr val="00D4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32"/>
            <p:cNvSpPr/>
            <p:nvPr/>
          </p:nvSpPr>
          <p:spPr>
            <a:xfrm>
              <a:off x="1060125" y="5120347"/>
              <a:ext cx="38736" cy="101078"/>
            </a:xfrm>
            <a:custGeom>
              <a:avLst/>
              <a:gdLst/>
              <a:ahLst/>
              <a:cxnLst/>
              <a:rect l="l" t="t" r="r" b="b"/>
              <a:pathLst>
                <a:path w="2706" h="7061" extrusionOk="0">
                  <a:moveTo>
                    <a:pt x="894" y="1"/>
                  </a:moveTo>
                  <a:cubicBezTo>
                    <a:pt x="569" y="704"/>
                    <a:pt x="353" y="1218"/>
                    <a:pt x="217" y="1840"/>
                  </a:cubicBezTo>
                  <a:cubicBezTo>
                    <a:pt x="82" y="2408"/>
                    <a:pt x="1" y="3003"/>
                    <a:pt x="28" y="3571"/>
                  </a:cubicBezTo>
                  <a:cubicBezTo>
                    <a:pt x="82" y="4139"/>
                    <a:pt x="163" y="4707"/>
                    <a:pt x="380" y="5303"/>
                  </a:cubicBezTo>
                  <a:cubicBezTo>
                    <a:pt x="569" y="5871"/>
                    <a:pt x="894" y="6439"/>
                    <a:pt x="1435" y="7061"/>
                  </a:cubicBezTo>
                  <a:cubicBezTo>
                    <a:pt x="1976" y="6439"/>
                    <a:pt x="2246" y="5871"/>
                    <a:pt x="2435" y="5248"/>
                  </a:cubicBezTo>
                  <a:cubicBezTo>
                    <a:pt x="2652" y="4653"/>
                    <a:pt x="2706" y="4031"/>
                    <a:pt x="2679" y="3436"/>
                  </a:cubicBezTo>
                  <a:cubicBezTo>
                    <a:pt x="2652" y="2841"/>
                    <a:pt x="2544" y="2219"/>
                    <a:pt x="2273" y="1597"/>
                  </a:cubicBezTo>
                  <a:cubicBezTo>
                    <a:pt x="2003" y="1029"/>
                    <a:pt x="1624" y="353"/>
                    <a:pt x="894" y="1"/>
                  </a:cubicBezTo>
                  <a:close/>
                </a:path>
              </a:pathLst>
            </a:custGeom>
            <a:solidFill>
              <a:srgbClr val="BEFFF1">
                <a:alpha val="45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32"/>
            <p:cNvSpPr/>
            <p:nvPr/>
          </p:nvSpPr>
          <p:spPr>
            <a:xfrm>
              <a:off x="1287805" y="4936428"/>
              <a:ext cx="38350" cy="101078"/>
            </a:xfrm>
            <a:custGeom>
              <a:avLst/>
              <a:gdLst/>
              <a:ahLst/>
              <a:cxnLst/>
              <a:rect l="l" t="t" r="r" b="b"/>
              <a:pathLst>
                <a:path w="2679" h="7061" extrusionOk="0">
                  <a:moveTo>
                    <a:pt x="866" y="1"/>
                  </a:moveTo>
                  <a:cubicBezTo>
                    <a:pt x="569" y="704"/>
                    <a:pt x="325" y="1218"/>
                    <a:pt x="190" y="1840"/>
                  </a:cubicBezTo>
                  <a:cubicBezTo>
                    <a:pt x="55" y="2408"/>
                    <a:pt x="1" y="3003"/>
                    <a:pt x="28" y="3571"/>
                  </a:cubicBezTo>
                  <a:cubicBezTo>
                    <a:pt x="55" y="4139"/>
                    <a:pt x="163" y="4707"/>
                    <a:pt x="352" y="5302"/>
                  </a:cubicBezTo>
                  <a:cubicBezTo>
                    <a:pt x="569" y="5870"/>
                    <a:pt x="866" y="6438"/>
                    <a:pt x="1407" y="7060"/>
                  </a:cubicBezTo>
                  <a:cubicBezTo>
                    <a:pt x="1948" y="6438"/>
                    <a:pt x="2219" y="5870"/>
                    <a:pt x="2435" y="5248"/>
                  </a:cubicBezTo>
                  <a:cubicBezTo>
                    <a:pt x="2625" y="4653"/>
                    <a:pt x="2679" y="4031"/>
                    <a:pt x="2652" y="3436"/>
                  </a:cubicBezTo>
                  <a:cubicBezTo>
                    <a:pt x="2625" y="2841"/>
                    <a:pt x="2516" y="2219"/>
                    <a:pt x="2246" y="1596"/>
                  </a:cubicBezTo>
                  <a:cubicBezTo>
                    <a:pt x="1975" y="1028"/>
                    <a:pt x="1624" y="352"/>
                    <a:pt x="866" y="1"/>
                  </a:cubicBezTo>
                  <a:close/>
                </a:path>
              </a:pathLst>
            </a:custGeom>
            <a:solidFill>
              <a:srgbClr val="BEFFF1">
                <a:alpha val="45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32"/>
            <p:cNvSpPr/>
            <p:nvPr/>
          </p:nvSpPr>
          <p:spPr>
            <a:xfrm>
              <a:off x="1374926" y="5105646"/>
              <a:ext cx="38350" cy="101064"/>
            </a:xfrm>
            <a:custGeom>
              <a:avLst/>
              <a:gdLst/>
              <a:ahLst/>
              <a:cxnLst/>
              <a:rect l="l" t="t" r="r" b="b"/>
              <a:pathLst>
                <a:path w="2679" h="7060" extrusionOk="0">
                  <a:moveTo>
                    <a:pt x="866" y="0"/>
                  </a:moveTo>
                  <a:cubicBezTo>
                    <a:pt x="569" y="703"/>
                    <a:pt x="325" y="1217"/>
                    <a:pt x="190" y="1866"/>
                  </a:cubicBezTo>
                  <a:cubicBezTo>
                    <a:pt x="55" y="2434"/>
                    <a:pt x="1" y="3002"/>
                    <a:pt x="28" y="3571"/>
                  </a:cubicBezTo>
                  <a:cubicBezTo>
                    <a:pt x="55" y="4166"/>
                    <a:pt x="163" y="4734"/>
                    <a:pt x="353" y="5302"/>
                  </a:cubicBezTo>
                  <a:cubicBezTo>
                    <a:pt x="569" y="5870"/>
                    <a:pt x="866" y="6465"/>
                    <a:pt x="1407" y="7060"/>
                  </a:cubicBezTo>
                  <a:cubicBezTo>
                    <a:pt x="1948" y="6465"/>
                    <a:pt x="2219" y="5870"/>
                    <a:pt x="2435" y="5275"/>
                  </a:cubicBezTo>
                  <a:cubicBezTo>
                    <a:pt x="2625" y="4652"/>
                    <a:pt x="2679" y="4057"/>
                    <a:pt x="2652" y="3435"/>
                  </a:cubicBezTo>
                  <a:cubicBezTo>
                    <a:pt x="2625" y="2840"/>
                    <a:pt x="2516" y="2218"/>
                    <a:pt x="2246" y="1623"/>
                  </a:cubicBezTo>
                  <a:cubicBezTo>
                    <a:pt x="1975" y="1055"/>
                    <a:pt x="1624" y="379"/>
                    <a:pt x="866" y="0"/>
                  </a:cubicBezTo>
                  <a:close/>
                </a:path>
              </a:pathLst>
            </a:custGeom>
            <a:solidFill>
              <a:srgbClr val="BEFFF1">
                <a:alpha val="45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32"/>
            <p:cNvSpPr/>
            <p:nvPr/>
          </p:nvSpPr>
          <p:spPr>
            <a:xfrm>
              <a:off x="1118215" y="4936428"/>
              <a:ext cx="38736" cy="101078"/>
            </a:xfrm>
            <a:custGeom>
              <a:avLst/>
              <a:gdLst/>
              <a:ahLst/>
              <a:cxnLst/>
              <a:rect l="l" t="t" r="r" b="b"/>
              <a:pathLst>
                <a:path w="2706" h="7061" extrusionOk="0">
                  <a:moveTo>
                    <a:pt x="893" y="1"/>
                  </a:moveTo>
                  <a:cubicBezTo>
                    <a:pt x="568" y="704"/>
                    <a:pt x="352" y="1218"/>
                    <a:pt x="217" y="1840"/>
                  </a:cubicBezTo>
                  <a:cubicBezTo>
                    <a:pt x="81" y="2408"/>
                    <a:pt x="0" y="3003"/>
                    <a:pt x="27" y="3571"/>
                  </a:cubicBezTo>
                  <a:cubicBezTo>
                    <a:pt x="81" y="4139"/>
                    <a:pt x="163" y="4707"/>
                    <a:pt x="379" y="5302"/>
                  </a:cubicBezTo>
                  <a:cubicBezTo>
                    <a:pt x="568" y="5870"/>
                    <a:pt x="893" y="6438"/>
                    <a:pt x="1434" y="7060"/>
                  </a:cubicBezTo>
                  <a:cubicBezTo>
                    <a:pt x="1975" y="6438"/>
                    <a:pt x="2245" y="5870"/>
                    <a:pt x="2435" y="5248"/>
                  </a:cubicBezTo>
                  <a:cubicBezTo>
                    <a:pt x="2651" y="4653"/>
                    <a:pt x="2705" y="4031"/>
                    <a:pt x="2678" y="3436"/>
                  </a:cubicBezTo>
                  <a:cubicBezTo>
                    <a:pt x="2651" y="2841"/>
                    <a:pt x="2543" y="2219"/>
                    <a:pt x="2272" y="1596"/>
                  </a:cubicBezTo>
                  <a:cubicBezTo>
                    <a:pt x="2002" y="1028"/>
                    <a:pt x="1623" y="352"/>
                    <a:pt x="893" y="1"/>
                  </a:cubicBezTo>
                  <a:close/>
                </a:path>
              </a:pathLst>
            </a:custGeom>
            <a:solidFill>
              <a:srgbClr val="BEFFF1">
                <a:alpha val="45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32"/>
            <p:cNvSpPr/>
            <p:nvPr/>
          </p:nvSpPr>
          <p:spPr>
            <a:xfrm>
              <a:off x="1215013" y="4791231"/>
              <a:ext cx="38736" cy="101064"/>
            </a:xfrm>
            <a:custGeom>
              <a:avLst/>
              <a:gdLst/>
              <a:ahLst/>
              <a:cxnLst/>
              <a:rect l="l" t="t" r="r" b="b"/>
              <a:pathLst>
                <a:path w="2706" h="7060" extrusionOk="0">
                  <a:moveTo>
                    <a:pt x="893" y="0"/>
                  </a:moveTo>
                  <a:cubicBezTo>
                    <a:pt x="569" y="703"/>
                    <a:pt x="352" y="1217"/>
                    <a:pt x="217" y="1839"/>
                  </a:cubicBezTo>
                  <a:cubicBezTo>
                    <a:pt x="82" y="2407"/>
                    <a:pt x="1" y="3003"/>
                    <a:pt x="28" y="3571"/>
                  </a:cubicBezTo>
                  <a:cubicBezTo>
                    <a:pt x="82" y="4139"/>
                    <a:pt x="163" y="4707"/>
                    <a:pt x="379" y="5302"/>
                  </a:cubicBezTo>
                  <a:cubicBezTo>
                    <a:pt x="569" y="5870"/>
                    <a:pt x="893" y="6438"/>
                    <a:pt x="1434" y="7060"/>
                  </a:cubicBezTo>
                  <a:cubicBezTo>
                    <a:pt x="1975" y="6438"/>
                    <a:pt x="2246" y="5870"/>
                    <a:pt x="2435" y="5248"/>
                  </a:cubicBezTo>
                  <a:cubicBezTo>
                    <a:pt x="2651" y="4653"/>
                    <a:pt x="2705" y="4030"/>
                    <a:pt x="2678" y="3435"/>
                  </a:cubicBezTo>
                  <a:cubicBezTo>
                    <a:pt x="2651" y="2840"/>
                    <a:pt x="2543" y="2218"/>
                    <a:pt x="2273" y="1596"/>
                  </a:cubicBezTo>
                  <a:cubicBezTo>
                    <a:pt x="2002" y="1028"/>
                    <a:pt x="1624" y="352"/>
                    <a:pt x="893" y="0"/>
                  </a:cubicBezTo>
                  <a:close/>
                </a:path>
              </a:pathLst>
            </a:custGeom>
            <a:solidFill>
              <a:srgbClr val="BEFFF1">
                <a:alpha val="45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32"/>
            <p:cNvSpPr/>
            <p:nvPr/>
          </p:nvSpPr>
          <p:spPr>
            <a:xfrm>
              <a:off x="2324755" y="4201897"/>
              <a:ext cx="37963" cy="86749"/>
            </a:xfrm>
            <a:custGeom>
              <a:avLst/>
              <a:gdLst/>
              <a:ahLst/>
              <a:cxnLst/>
              <a:rect l="l" t="t" r="r" b="b"/>
              <a:pathLst>
                <a:path w="2652" h="6060" extrusionOk="0">
                  <a:moveTo>
                    <a:pt x="677" y="0"/>
                  </a:moveTo>
                  <a:cubicBezTo>
                    <a:pt x="406" y="731"/>
                    <a:pt x="271" y="1217"/>
                    <a:pt x="190" y="1704"/>
                  </a:cubicBezTo>
                  <a:cubicBezTo>
                    <a:pt x="82" y="2137"/>
                    <a:pt x="0" y="2543"/>
                    <a:pt x="0" y="2976"/>
                  </a:cubicBezTo>
                  <a:cubicBezTo>
                    <a:pt x="0" y="3381"/>
                    <a:pt x="0" y="3841"/>
                    <a:pt x="109" y="4328"/>
                  </a:cubicBezTo>
                  <a:cubicBezTo>
                    <a:pt x="190" y="4842"/>
                    <a:pt x="325" y="5383"/>
                    <a:pt x="677" y="6059"/>
                  </a:cubicBezTo>
                  <a:cubicBezTo>
                    <a:pt x="1407" y="5735"/>
                    <a:pt x="1840" y="5275"/>
                    <a:pt x="2137" y="4788"/>
                  </a:cubicBezTo>
                  <a:cubicBezTo>
                    <a:pt x="2435" y="4274"/>
                    <a:pt x="2624" y="3652"/>
                    <a:pt x="2651" y="3057"/>
                  </a:cubicBezTo>
                  <a:cubicBezTo>
                    <a:pt x="2651" y="2435"/>
                    <a:pt x="2516" y="1813"/>
                    <a:pt x="2218" y="1272"/>
                  </a:cubicBezTo>
                  <a:cubicBezTo>
                    <a:pt x="1867" y="731"/>
                    <a:pt x="1407" y="244"/>
                    <a:pt x="677" y="0"/>
                  </a:cubicBezTo>
                  <a:close/>
                </a:path>
              </a:pathLst>
            </a:custGeom>
            <a:solidFill>
              <a:srgbClr val="BEFFF1">
                <a:alpha val="45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32"/>
            <p:cNvSpPr/>
            <p:nvPr/>
          </p:nvSpPr>
          <p:spPr>
            <a:xfrm>
              <a:off x="2411876" y="4414861"/>
              <a:ext cx="37963" cy="86749"/>
            </a:xfrm>
            <a:custGeom>
              <a:avLst/>
              <a:gdLst/>
              <a:ahLst/>
              <a:cxnLst/>
              <a:rect l="l" t="t" r="r" b="b"/>
              <a:pathLst>
                <a:path w="2652" h="6060" extrusionOk="0">
                  <a:moveTo>
                    <a:pt x="677" y="0"/>
                  </a:moveTo>
                  <a:cubicBezTo>
                    <a:pt x="406" y="731"/>
                    <a:pt x="271" y="1217"/>
                    <a:pt x="190" y="1704"/>
                  </a:cubicBezTo>
                  <a:cubicBezTo>
                    <a:pt x="82" y="2137"/>
                    <a:pt x="1" y="2543"/>
                    <a:pt x="1" y="2976"/>
                  </a:cubicBezTo>
                  <a:cubicBezTo>
                    <a:pt x="1" y="3381"/>
                    <a:pt x="1" y="3841"/>
                    <a:pt x="109" y="4328"/>
                  </a:cubicBezTo>
                  <a:cubicBezTo>
                    <a:pt x="190" y="4842"/>
                    <a:pt x="325" y="5383"/>
                    <a:pt x="677" y="6059"/>
                  </a:cubicBezTo>
                  <a:cubicBezTo>
                    <a:pt x="1407" y="5735"/>
                    <a:pt x="1840" y="5275"/>
                    <a:pt x="2137" y="4788"/>
                  </a:cubicBezTo>
                  <a:cubicBezTo>
                    <a:pt x="2435" y="4274"/>
                    <a:pt x="2624" y="3652"/>
                    <a:pt x="2651" y="3057"/>
                  </a:cubicBezTo>
                  <a:cubicBezTo>
                    <a:pt x="2651" y="2435"/>
                    <a:pt x="2516" y="1813"/>
                    <a:pt x="2219" y="1272"/>
                  </a:cubicBezTo>
                  <a:cubicBezTo>
                    <a:pt x="1867" y="731"/>
                    <a:pt x="1407" y="244"/>
                    <a:pt x="677" y="0"/>
                  </a:cubicBezTo>
                  <a:close/>
                </a:path>
              </a:pathLst>
            </a:custGeom>
            <a:solidFill>
              <a:srgbClr val="BEFFF1">
                <a:alpha val="45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32"/>
            <p:cNvSpPr/>
            <p:nvPr/>
          </p:nvSpPr>
          <p:spPr>
            <a:xfrm>
              <a:off x="887429" y="5116482"/>
              <a:ext cx="37577" cy="106489"/>
            </a:xfrm>
            <a:custGeom>
              <a:avLst/>
              <a:gdLst/>
              <a:ahLst/>
              <a:cxnLst/>
              <a:rect l="l" t="t" r="r" b="b"/>
              <a:pathLst>
                <a:path w="2625" h="7439" extrusionOk="0">
                  <a:moveTo>
                    <a:pt x="1299" y="0"/>
                  </a:moveTo>
                  <a:cubicBezTo>
                    <a:pt x="785" y="595"/>
                    <a:pt x="515" y="1245"/>
                    <a:pt x="271" y="1840"/>
                  </a:cubicBezTo>
                  <a:cubicBezTo>
                    <a:pt x="109" y="2462"/>
                    <a:pt x="1" y="3111"/>
                    <a:pt x="1" y="3706"/>
                  </a:cubicBezTo>
                  <a:cubicBezTo>
                    <a:pt x="1" y="4328"/>
                    <a:pt x="55" y="4950"/>
                    <a:pt x="271" y="5573"/>
                  </a:cubicBezTo>
                  <a:cubicBezTo>
                    <a:pt x="461" y="6168"/>
                    <a:pt x="785" y="6817"/>
                    <a:pt x="1299" y="7439"/>
                  </a:cubicBezTo>
                  <a:cubicBezTo>
                    <a:pt x="1894" y="6817"/>
                    <a:pt x="2165" y="6168"/>
                    <a:pt x="2354" y="5573"/>
                  </a:cubicBezTo>
                  <a:cubicBezTo>
                    <a:pt x="2517" y="4950"/>
                    <a:pt x="2625" y="4328"/>
                    <a:pt x="2625" y="3706"/>
                  </a:cubicBezTo>
                  <a:cubicBezTo>
                    <a:pt x="2625" y="3111"/>
                    <a:pt x="2571" y="2462"/>
                    <a:pt x="2354" y="1840"/>
                  </a:cubicBezTo>
                  <a:cubicBezTo>
                    <a:pt x="2165" y="1245"/>
                    <a:pt x="1840" y="595"/>
                    <a:pt x="1299" y="0"/>
                  </a:cubicBezTo>
                  <a:close/>
                </a:path>
              </a:pathLst>
            </a:custGeom>
            <a:solidFill>
              <a:srgbClr val="BEFFF1">
                <a:alpha val="45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32"/>
            <p:cNvSpPr/>
            <p:nvPr/>
          </p:nvSpPr>
          <p:spPr>
            <a:xfrm>
              <a:off x="1246807" y="4560344"/>
              <a:ext cx="805605" cy="513021"/>
            </a:xfrm>
            <a:custGeom>
              <a:avLst/>
              <a:gdLst/>
              <a:ahLst/>
              <a:cxnLst/>
              <a:rect l="l" t="t" r="r" b="b"/>
              <a:pathLst>
                <a:path w="56277" h="35838" extrusionOk="0">
                  <a:moveTo>
                    <a:pt x="29720" y="1"/>
                  </a:moveTo>
                  <a:cubicBezTo>
                    <a:pt x="29139" y="1"/>
                    <a:pt x="28546" y="21"/>
                    <a:pt x="27939" y="62"/>
                  </a:cubicBezTo>
                  <a:cubicBezTo>
                    <a:pt x="3973" y="1143"/>
                    <a:pt x="1" y="35838"/>
                    <a:pt x="27896" y="35838"/>
                  </a:cubicBezTo>
                  <a:cubicBezTo>
                    <a:pt x="28619" y="35838"/>
                    <a:pt x="29364" y="35815"/>
                    <a:pt x="30130" y="35767"/>
                  </a:cubicBezTo>
                  <a:cubicBezTo>
                    <a:pt x="56276" y="34103"/>
                    <a:pt x="53722" y="1"/>
                    <a:pt x="29720" y="1"/>
                  </a:cubicBezTo>
                  <a:close/>
                </a:path>
              </a:pathLst>
            </a:custGeom>
            <a:solidFill>
              <a:srgbClr val="BEFFF1">
                <a:alpha val="45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32"/>
            <p:cNvSpPr/>
            <p:nvPr/>
          </p:nvSpPr>
          <p:spPr>
            <a:xfrm>
              <a:off x="1507740" y="4749789"/>
              <a:ext cx="92561" cy="71647"/>
            </a:xfrm>
            <a:custGeom>
              <a:avLst/>
              <a:gdLst/>
              <a:ahLst/>
              <a:cxnLst/>
              <a:rect l="l" t="t" r="r" b="b"/>
              <a:pathLst>
                <a:path w="6466" h="5005" extrusionOk="0">
                  <a:moveTo>
                    <a:pt x="3220" y="1"/>
                  </a:moveTo>
                  <a:cubicBezTo>
                    <a:pt x="1" y="1"/>
                    <a:pt x="1" y="5005"/>
                    <a:pt x="3220" y="5005"/>
                  </a:cubicBezTo>
                  <a:cubicBezTo>
                    <a:pt x="6438" y="5005"/>
                    <a:pt x="6465" y="1"/>
                    <a:pt x="32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32"/>
            <p:cNvSpPr/>
            <p:nvPr/>
          </p:nvSpPr>
          <p:spPr>
            <a:xfrm>
              <a:off x="1686249" y="4699071"/>
              <a:ext cx="92561" cy="71647"/>
            </a:xfrm>
            <a:custGeom>
              <a:avLst/>
              <a:gdLst/>
              <a:ahLst/>
              <a:cxnLst/>
              <a:rect l="l" t="t" r="r" b="b"/>
              <a:pathLst>
                <a:path w="6466" h="5005" extrusionOk="0">
                  <a:moveTo>
                    <a:pt x="3219" y="0"/>
                  </a:moveTo>
                  <a:cubicBezTo>
                    <a:pt x="0" y="0"/>
                    <a:pt x="0" y="5004"/>
                    <a:pt x="3219" y="5004"/>
                  </a:cubicBezTo>
                  <a:cubicBezTo>
                    <a:pt x="6438" y="5004"/>
                    <a:pt x="6465" y="0"/>
                    <a:pt x="32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32"/>
            <p:cNvSpPr/>
            <p:nvPr/>
          </p:nvSpPr>
          <p:spPr>
            <a:xfrm>
              <a:off x="1551888" y="4823783"/>
              <a:ext cx="247678" cy="120003"/>
            </a:xfrm>
            <a:custGeom>
              <a:avLst/>
              <a:gdLst/>
              <a:ahLst/>
              <a:cxnLst/>
              <a:rect l="l" t="t" r="r" b="b"/>
              <a:pathLst>
                <a:path w="17302" h="8383" extrusionOk="0">
                  <a:moveTo>
                    <a:pt x="16067" y="1"/>
                  </a:moveTo>
                  <a:cubicBezTo>
                    <a:pt x="15796" y="1"/>
                    <a:pt x="15537" y="143"/>
                    <a:pt x="15391" y="485"/>
                  </a:cubicBezTo>
                  <a:cubicBezTo>
                    <a:pt x="14282" y="3055"/>
                    <a:pt x="12335" y="5219"/>
                    <a:pt x="9603" y="6084"/>
                  </a:cubicBezTo>
                  <a:cubicBezTo>
                    <a:pt x="8603" y="6417"/>
                    <a:pt x="7579" y="6566"/>
                    <a:pt x="6553" y="6566"/>
                  </a:cubicBezTo>
                  <a:cubicBezTo>
                    <a:pt x="4747" y="6566"/>
                    <a:pt x="2935" y="6106"/>
                    <a:pt x="1245" y="5381"/>
                  </a:cubicBezTo>
                  <a:cubicBezTo>
                    <a:pt x="1165" y="5348"/>
                    <a:pt x="1083" y="5333"/>
                    <a:pt x="1001" y="5333"/>
                  </a:cubicBezTo>
                  <a:cubicBezTo>
                    <a:pt x="610" y="5333"/>
                    <a:pt x="225" y="5672"/>
                    <a:pt x="136" y="6030"/>
                  </a:cubicBezTo>
                  <a:cubicBezTo>
                    <a:pt x="0" y="6544"/>
                    <a:pt x="352" y="6950"/>
                    <a:pt x="785" y="7139"/>
                  </a:cubicBezTo>
                  <a:cubicBezTo>
                    <a:pt x="2608" y="7918"/>
                    <a:pt x="4594" y="8382"/>
                    <a:pt x="6574" y="8382"/>
                  </a:cubicBezTo>
                  <a:cubicBezTo>
                    <a:pt x="7825" y="8382"/>
                    <a:pt x="9074" y="8197"/>
                    <a:pt x="10279" y="7788"/>
                  </a:cubicBezTo>
                  <a:cubicBezTo>
                    <a:pt x="13363" y="6733"/>
                    <a:pt x="15689" y="4326"/>
                    <a:pt x="16987" y="1405"/>
                  </a:cubicBezTo>
                  <a:cubicBezTo>
                    <a:pt x="17302" y="665"/>
                    <a:pt x="16655" y="1"/>
                    <a:pt x="160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088" name="Google Shape;1088;p32"/>
          <p:cNvGrpSpPr/>
          <p:nvPr/>
        </p:nvGrpSpPr>
        <p:grpSpPr>
          <a:xfrm>
            <a:off x="5757670" y="2472193"/>
            <a:ext cx="2958529" cy="2731303"/>
            <a:chOff x="5681470" y="2472193"/>
            <a:chExt cx="2958529" cy="2731303"/>
          </a:xfrm>
        </p:grpSpPr>
        <p:sp>
          <p:nvSpPr>
            <p:cNvPr id="1089" name="Google Shape;1089;p32"/>
            <p:cNvSpPr/>
            <p:nvPr/>
          </p:nvSpPr>
          <p:spPr>
            <a:xfrm>
              <a:off x="6225902" y="2735837"/>
              <a:ext cx="2414097" cy="1814092"/>
            </a:xfrm>
            <a:custGeom>
              <a:avLst/>
              <a:gdLst/>
              <a:ahLst/>
              <a:cxnLst/>
              <a:rect l="l" t="t" r="r" b="b"/>
              <a:pathLst>
                <a:path w="184882" h="138931" extrusionOk="0">
                  <a:moveTo>
                    <a:pt x="137618" y="0"/>
                  </a:moveTo>
                  <a:cubicBezTo>
                    <a:pt x="129679" y="0"/>
                    <a:pt x="121619" y="3083"/>
                    <a:pt x="115597" y="8658"/>
                  </a:cubicBezTo>
                  <a:lnTo>
                    <a:pt x="37525" y="27364"/>
                  </a:lnTo>
                  <a:cubicBezTo>
                    <a:pt x="30206" y="49319"/>
                    <a:pt x="3052" y="49601"/>
                    <a:pt x="1724" y="77773"/>
                  </a:cubicBezTo>
                  <a:cubicBezTo>
                    <a:pt x="0" y="114620"/>
                    <a:pt x="31450" y="116654"/>
                    <a:pt x="74964" y="126996"/>
                  </a:cubicBezTo>
                  <a:cubicBezTo>
                    <a:pt x="93166" y="131347"/>
                    <a:pt x="118216" y="138930"/>
                    <a:pt x="138559" y="138930"/>
                  </a:cubicBezTo>
                  <a:cubicBezTo>
                    <a:pt x="148470" y="138930"/>
                    <a:pt x="157264" y="137130"/>
                    <a:pt x="163605" y="132280"/>
                  </a:cubicBezTo>
                  <a:cubicBezTo>
                    <a:pt x="184882" y="116004"/>
                    <a:pt x="171742" y="101396"/>
                    <a:pt x="169284" y="76163"/>
                  </a:cubicBezTo>
                  <a:cubicBezTo>
                    <a:pt x="167673" y="55818"/>
                    <a:pt x="172534" y="23295"/>
                    <a:pt x="157106" y="7838"/>
                  </a:cubicBezTo>
                  <a:cubicBezTo>
                    <a:pt x="151739" y="2472"/>
                    <a:pt x="144727" y="0"/>
                    <a:pt x="13761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32"/>
            <p:cNvSpPr/>
            <p:nvPr/>
          </p:nvSpPr>
          <p:spPr>
            <a:xfrm>
              <a:off x="6225902" y="2734812"/>
              <a:ext cx="2414097" cy="1814092"/>
            </a:xfrm>
            <a:custGeom>
              <a:avLst/>
              <a:gdLst/>
              <a:ahLst/>
              <a:cxnLst/>
              <a:rect l="l" t="t" r="r" b="b"/>
              <a:pathLst>
                <a:path w="184882" h="138931" extrusionOk="0">
                  <a:moveTo>
                    <a:pt x="137618" y="0"/>
                  </a:moveTo>
                  <a:cubicBezTo>
                    <a:pt x="129679" y="0"/>
                    <a:pt x="121619" y="3083"/>
                    <a:pt x="115597" y="8658"/>
                  </a:cubicBezTo>
                  <a:lnTo>
                    <a:pt x="37525" y="27364"/>
                  </a:lnTo>
                  <a:cubicBezTo>
                    <a:pt x="30206" y="49319"/>
                    <a:pt x="3052" y="49601"/>
                    <a:pt x="1724" y="77773"/>
                  </a:cubicBezTo>
                  <a:cubicBezTo>
                    <a:pt x="0" y="114620"/>
                    <a:pt x="31450" y="116654"/>
                    <a:pt x="74964" y="126996"/>
                  </a:cubicBezTo>
                  <a:cubicBezTo>
                    <a:pt x="93166" y="131347"/>
                    <a:pt x="118216" y="138930"/>
                    <a:pt x="138559" y="138930"/>
                  </a:cubicBezTo>
                  <a:cubicBezTo>
                    <a:pt x="148470" y="138930"/>
                    <a:pt x="157264" y="137130"/>
                    <a:pt x="163605" y="132280"/>
                  </a:cubicBezTo>
                  <a:cubicBezTo>
                    <a:pt x="184882" y="116004"/>
                    <a:pt x="171742" y="101396"/>
                    <a:pt x="169284" y="76163"/>
                  </a:cubicBezTo>
                  <a:cubicBezTo>
                    <a:pt x="167673" y="55818"/>
                    <a:pt x="172534" y="23295"/>
                    <a:pt x="157106" y="7838"/>
                  </a:cubicBezTo>
                  <a:cubicBezTo>
                    <a:pt x="151739" y="2472"/>
                    <a:pt x="144727" y="0"/>
                    <a:pt x="137618" y="0"/>
                  </a:cubicBezTo>
                  <a:close/>
                </a:path>
              </a:pathLst>
            </a:custGeom>
            <a:solidFill>
              <a:srgbClr val="422C46">
                <a:alpha val="21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32"/>
            <p:cNvSpPr/>
            <p:nvPr/>
          </p:nvSpPr>
          <p:spPr>
            <a:xfrm>
              <a:off x="6481960" y="4170229"/>
              <a:ext cx="1662168" cy="1020809"/>
            </a:xfrm>
            <a:custGeom>
              <a:avLst/>
              <a:gdLst/>
              <a:ahLst/>
              <a:cxnLst/>
              <a:rect l="l" t="t" r="r" b="b"/>
              <a:pathLst>
                <a:path w="127296" h="78178" extrusionOk="0">
                  <a:moveTo>
                    <a:pt x="63657" y="0"/>
                  </a:moveTo>
                  <a:cubicBezTo>
                    <a:pt x="12237" y="0"/>
                    <a:pt x="8718" y="43251"/>
                    <a:pt x="0" y="78178"/>
                  </a:cubicBezTo>
                  <a:lnTo>
                    <a:pt x="127295" y="78178"/>
                  </a:lnTo>
                  <a:cubicBezTo>
                    <a:pt x="126476" y="26610"/>
                    <a:pt x="105764" y="1603"/>
                    <a:pt x="67476" y="77"/>
                  </a:cubicBezTo>
                  <a:cubicBezTo>
                    <a:pt x="66175" y="26"/>
                    <a:pt x="64902" y="0"/>
                    <a:pt x="636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32"/>
            <p:cNvSpPr/>
            <p:nvPr/>
          </p:nvSpPr>
          <p:spPr>
            <a:xfrm>
              <a:off x="5796585" y="3950641"/>
              <a:ext cx="1142518" cy="922147"/>
            </a:xfrm>
            <a:custGeom>
              <a:avLst/>
              <a:gdLst/>
              <a:ahLst/>
              <a:cxnLst/>
              <a:rect l="l" t="t" r="r" b="b"/>
              <a:pathLst>
                <a:path w="87499" h="70622" extrusionOk="0">
                  <a:moveTo>
                    <a:pt x="22751" y="0"/>
                  </a:moveTo>
                  <a:cubicBezTo>
                    <a:pt x="15698" y="0"/>
                    <a:pt x="0" y="2778"/>
                    <a:pt x="45" y="5111"/>
                  </a:cubicBezTo>
                  <a:cubicBezTo>
                    <a:pt x="328" y="35798"/>
                    <a:pt x="15473" y="53091"/>
                    <a:pt x="23639" y="60409"/>
                  </a:cubicBezTo>
                  <a:cubicBezTo>
                    <a:pt x="31842" y="66550"/>
                    <a:pt x="45237" y="70621"/>
                    <a:pt x="57932" y="70621"/>
                  </a:cubicBezTo>
                  <a:cubicBezTo>
                    <a:pt x="60368" y="70621"/>
                    <a:pt x="62777" y="70471"/>
                    <a:pt x="65120" y="70158"/>
                  </a:cubicBezTo>
                  <a:lnTo>
                    <a:pt x="87499" y="24608"/>
                  </a:lnTo>
                  <a:cubicBezTo>
                    <a:pt x="84758" y="23388"/>
                    <a:pt x="81520" y="22948"/>
                    <a:pt x="78000" y="22948"/>
                  </a:cubicBezTo>
                  <a:cubicBezTo>
                    <a:pt x="68911" y="22948"/>
                    <a:pt x="57939" y="25880"/>
                    <a:pt x="48775" y="25880"/>
                  </a:cubicBezTo>
                  <a:cubicBezTo>
                    <a:pt x="41765" y="25880"/>
                    <a:pt x="35812" y="24165"/>
                    <a:pt x="32568" y="18109"/>
                  </a:cubicBezTo>
                  <a:cubicBezTo>
                    <a:pt x="30873" y="14916"/>
                    <a:pt x="29206" y="6298"/>
                    <a:pt x="26069" y="618"/>
                  </a:cubicBezTo>
                  <a:cubicBezTo>
                    <a:pt x="25831" y="187"/>
                    <a:pt x="24582" y="0"/>
                    <a:pt x="227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32"/>
            <p:cNvSpPr/>
            <p:nvPr/>
          </p:nvSpPr>
          <p:spPr>
            <a:xfrm>
              <a:off x="7737334" y="4804080"/>
              <a:ext cx="34145" cy="399416"/>
            </a:xfrm>
            <a:custGeom>
              <a:avLst/>
              <a:gdLst/>
              <a:ahLst/>
              <a:cxnLst/>
              <a:rect l="l" t="t" r="r" b="b"/>
              <a:pathLst>
                <a:path w="2615" h="30589" extrusionOk="0">
                  <a:moveTo>
                    <a:pt x="954" y="1"/>
                  </a:moveTo>
                  <a:cubicBezTo>
                    <a:pt x="460" y="1"/>
                    <a:pt x="0" y="319"/>
                    <a:pt x="71" y="955"/>
                  </a:cubicBezTo>
                  <a:cubicBezTo>
                    <a:pt x="551" y="5617"/>
                    <a:pt x="636" y="10308"/>
                    <a:pt x="636" y="14998"/>
                  </a:cubicBezTo>
                  <a:cubicBezTo>
                    <a:pt x="636" y="19886"/>
                    <a:pt x="523" y="24803"/>
                    <a:pt x="71" y="29635"/>
                  </a:cubicBezTo>
                  <a:cubicBezTo>
                    <a:pt x="0" y="30271"/>
                    <a:pt x="467" y="30589"/>
                    <a:pt x="965" y="30589"/>
                  </a:cubicBezTo>
                  <a:cubicBezTo>
                    <a:pt x="1463" y="30589"/>
                    <a:pt x="1992" y="30271"/>
                    <a:pt x="2049" y="29635"/>
                  </a:cubicBezTo>
                  <a:cubicBezTo>
                    <a:pt x="2501" y="24775"/>
                    <a:pt x="2614" y="19886"/>
                    <a:pt x="2614" y="14998"/>
                  </a:cubicBezTo>
                  <a:cubicBezTo>
                    <a:pt x="2614" y="10308"/>
                    <a:pt x="2529" y="5617"/>
                    <a:pt x="2049" y="955"/>
                  </a:cubicBezTo>
                  <a:cubicBezTo>
                    <a:pt x="1978" y="319"/>
                    <a:pt x="1449" y="1"/>
                    <a:pt x="954" y="1"/>
                  </a:cubicBezTo>
                  <a:close/>
                </a:path>
              </a:pathLst>
            </a:custGeom>
            <a:solidFill>
              <a:srgbClr val="422C46">
                <a:alpha val="40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32"/>
            <p:cNvSpPr/>
            <p:nvPr/>
          </p:nvSpPr>
          <p:spPr>
            <a:xfrm>
              <a:off x="5904910" y="4178978"/>
              <a:ext cx="102580" cy="80082"/>
            </a:xfrm>
            <a:custGeom>
              <a:avLst/>
              <a:gdLst/>
              <a:ahLst/>
              <a:cxnLst/>
              <a:rect l="l" t="t" r="r" b="b"/>
              <a:pathLst>
                <a:path w="7856" h="6133" extrusionOk="0">
                  <a:moveTo>
                    <a:pt x="3928" y="0"/>
                  </a:moveTo>
                  <a:cubicBezTo>
                    <a:pt x="0" y="0"/>
                    <a:pt x="0" y="6132"/>
                    <a:pt x="3928" y="6132"/>
                  </a:cubicBezTo>
                  <a:cubicBezTo>
                    <a:pt x="7855" y="6132"/>
                    <a:pt x="7855" y="0"/>
                    <a:pt x="39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32"/>
            <p:cNvSpPr/>
            <p:nvPr/>
          </p:nvSpPr>
          <p:spPr>
            <a:xfrm>
              <a:off x="6175722" y="4316970"/>
              <a:ext cx="102214" cy="79703"/>
            </a:xfrm>
            <a:custGeom>
              <a:avLst/>
              <a:gdLst/>
              <a:ahLst/>
              <a:cxnLst/>
              <a:rect l="l" t="t" r="r" b="b"/>
              <a:pathLst>
                <a:path w="7828" h="6104" extrusionOk="0">
                  <a:moveTo>
                    <a:pt x="3928" y="0"/>
                  </a:moveTo>
                  <a:cubicBezTo>
                    <a:pt x="0" y="29"/>
                    <a:pt x="0" y="6104"/>
                    <a:pt x="3928" y="6104"/>
                  </a:cubicBezTo>
                  <a:cubicBezTo>
                    <a:pt x="7827" y="6104"/>
                    <a:pt x="7827" y="0"/>
                    <a:pt x="39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32"/>
            <p:cNvSpPr/>
            <p:nvPr/>
          </p:nvSpPr>
          <p:spPr>
            <a:xfrm>
              <a:off x="6180880" y="4635742"/>
              <a:ext cx="102593" cy="79716"/>
            </a:xfrm>
            <a:custGeom>
              <a:avLst/>
              <a:gdLst/>
              <a:ahLst/>
              <a:cxnLst/>
              <a:rect l="l" t="t" r="r" b="b"/>
              <a:pathLst>
                <a:path w="7857" h="6105" extrusionOk="0">
                  <a:moveTo>
                    <a:pt x="3957" y="1"/>
                  </a:moveTo>
                  <a:cubicBezTo>
                    <a:pt x="29" y="1"/>
                    <a:pt x="1" y="6104"/>
                    <a:pt x="3957" y="6104"/>
                  </a:cubicBezTo>
                  <a:cubicBezTo>
                    <a:pt x="7856" y="6104"/>
                    <a:pt x="7856" y="1"/>
                    <a:pt x="39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32"/>
            <p:cNvSpPr/>
            <p:nvPr/>
          </p:nvSpPr>
          <p:spPr>
            <a:xfrm>
              <a:off x="6425134" y="4359393"/>
              <a:ext cx="102958" cy="79716"/>
            </a:xfrm>
            <a:custGeom>
              <a:avLst/>
              <a:gdLst/>
              <a:ahLst/>
              <a:cxnLst/>
              <a:rect l="l" t="t" r="r" b="b"/>
              <a:pathLst>
                <a:path w="7885" h="6105" extrusionOk="0">
                  <a:moveTo>
                    <a:pt x="3957" y="1"/>
                  </a:moveTo>
                  <a:cubicBezTo>
                    <a:pt x="1" y="29"/>
                    <a:pt x="1" y="6104"/>
                    <a:pt x="3957" y="6104"/>
                  </a:cubicBezTo>
                  <a:cubicBezTo>
                    <a:pt x="7884" y="6104"/>
                    <a:pt x="7884" y="1"/>
                    <a:pt x="39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32"/>
            <p:cNvSpPr/>
            <p:nvPr/>
          </p:nvSpPr>
          <p:spPr>
            <a:xfrm>
              <a:off x="6467571" y="4614354"/>
              <a:ext cx="102945" cy="80069"/>
            </a:xfrm>
            <a:custGeom>
              <a:avLst/>
              <a:gdLst/>
              <a:ahLst/>
              <a:cxnLst/>
              <a:rect l="l" t="t" r="r" b="b"/>
              <a:pathLst>
                <a:path w="7884" h="6132" extrusionOk="0">
                  <a:moveTo>
                    <a:pt x="3956" y="0"/>
                  </a:moveTo>
                  <a:cubicBezTo>
                    <a:pt x="0" y="0"/>
                    <a:pt x="0" y="6132"/>
                    <a:pt x="3956" y="6132"/>
                  </a:cubicBezTo>
                  <a:cubicBezTo>
                    <a:pt x="7884" y="6132"/>
                    <a:pt x="7884" y="0"/>
                    <a:pt x="39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32"/>
            <p:cNvSpPr/>
            <p:nvPr/>
          </p:nvSpPr>
          <p:spPr>
            <a:xfrm>
              <a:off x="6690789" y="4322506"/>
              <a:ext cx="102580" cy="79703"/>
            </a:xfrm>
            <a:custGeom>
              <a:avLst/>
              <a:gdLst/>
              <a:ahLst/>
              <a:cxnLst/>
              <a:rect l="l" t="t" r="r" b="b"/>
              <a:pathLst>
                <a:path w="7856" h="6104" extrusionOk="0">
                  <a:moveTo>
                    <a:pt x="3928" y="0"/>
                  </a:moveTo>
                  <a:cubicBezTo>
                    <a:pt x="0" y="0"/>
                    <a:pt x="0" y="6104"/>
                    <a:pt x="3928" y="6104"/>
                  </a:cubicBezTo>
                  <a:cubicBezTo>
                    <a:pt x="7855" y="6104"/>
                    <a:pt x="7855" y="0"/>
                    <a:pt x="39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32"/>
            <p:cNvSpPr/>
            <p:nvPr/>
          </p:nvSpPr>
          <p:spPr>
            <a:xfrm>
              <a:off x="6764942" y="4550882"/>
              <a:ext cx="102580" cy="79716"/>
            </a:xfrm>
            <a:custGeom>
              <a:avLst/>
              <a:gdLst/>
              <a:ahLst/>
              <a:cxnLst/>
              <a:rect l="l" t="t" r="r" b="b"/>
              <a:pathLst>
                <a:path w="7856" h="6105" extrusionOk="0">
                  <a:moveTo>
                    <a:pt x="3928" y="1"/>
                  </a:moveTo>
                  <a:cubicBezTo>
                    <a:pt x="1" y="1"/>
                    <a:pt x="1" y="6104"/>
                    <a:pt x="3928" y="6104"/>
                  </a:cubicBezTo>
                  <a:cubicBezTo>
                    <a:pt x="7856" y="6104"/>
                    <a:pt x="7856" y="1"/>
                    <a:pt x="39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32"/>
            <p:cNvSpPr/>
            <p:nvPr/>
          </p:nvSpPr>
          <p:spPr>
            <a:xfrm>
              <a:off x="7128006" y="4401086"/>
              <a:ext cx="102580" cy="79716"/>
            </a:xfrm>
            <a:custGeom>
              <a:avLst/>
              <a:gdLst/>
              <a:ahLst/>
              <a:cxnLst/>
              <a:rect l="l" t="t" r="r" b="b"/>
              <a:pathLst>
                <a:path w="7856" h="6105" extrusionOk="0">
                  <a:moveTo>
                    <a:pt x="3928" y="1"/>
                  </a:moveTo>
                  <a:cubicBezTo>
                    <a:pt x="0" y="1"/>
                    <a:pt x="0" y="6104"/>
                    <a:pt x="3928" y="6104"/>
                  </a:cubicBezTo>
                  <a:cubicBezTo>
                    <a:pt x="7855" y="6104"/>
                    <a:pt x="7855" y="1"/>
                    <a:pt x="39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32"/>
            <p:cNvSpPr/>
            <p:nvPr/>
          </p:nvSpPr>
          <p:spPr>
            <a:xfrm>
              <a:off x="6889654" y="4399989"/>
              <a:ext cx="102214" cy="79703"/>
            </a:xfrm>
            <a:custGeom>
              <a:avLst/>
              <a:gdLst/>
              <a:ahLst/>
              <a:cxnLst/>
              <a:rect l="l" t="t" r="r" b="b"/>
              <a:pathLst>
                <a:path w="7828" h="6104" extrusionOk="0">
                  <a:moveTo>
                    <a:pt x="3928" y="0"/>
                  </a:moveTo>
                  <a:cubicBezTo>
                    <a:pt x="0" y="0"/>
                    <a:pt x="0" y="6103"/>
                    <a:pt x="3928" y="6103"/>
                  </a:cubicBezTo>
                  <a:cubicBezTo>
                    <a:pt x="7827" y="6103"/>
                    <a:pt x="7827" y="0"/>
                    <a:pt x="39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32"/>
            <p:cNvSpPr/>
            <p:nvPr/>
          </p:nvSpPr>
          <p:spPr>
            <a:xfrm>
              <a:off x="6664217" y="4816537"/>
              <a:ext cx="102593" cy="79716"/>
            </a:xfrm>
            <a:custGeom>
              <a:avLst/>
              <a:gdLst/>
              <a:ahLst/>
              <a:cxnLst/>
              <a:rect l="l" t="t" r="r" b="b"/>
              <a:pathLst>
                <a:path w="7857" h="6105" extrusionOk="0">
                  <a:moveTo>
                    <a:pt x="3957" y="1"/>
                  </a:moveTo>
                  <a:cubicBezTo>
                    <a:pt x="29" y="1"/>
                    <a:pt x="1" y="6104"/>
                    <a:pt x="3957" y="6104"/>
                  </a:cubicBezTo>
                  <a:cubicBezTo>
                    <a:pt x="7856" y="6104"/>
                    <a:pt x="7856" y="1"/>
                    <a:pt x="39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32"/>
            <p:cNvSpPr/>
            <p:nvPr/>
          </p:nvSpPr>
          <p:spPr>
            <a:xfrm>
              <a:off x="6832097" y="5051193"/>
              <a:ext cx="102214" cy="79716"/>
            </a:xfrm>
            <a:custGeom>
              <a:avLst/>
              <a:gdLst/>
              <a:ahLst/>
              <a:cxnLst/>
              <a:rect l="l" t="t" r="r" b="b"/>
              <a:pathLst>
                <a:path w="7828" h="6105" extrusionOk="0">
                  <a:moveTo>
                    <a:pt x="3900" y="1"/>
                  </a:moveTo>
                  <a:cubicBezTo>
                    <a:pt x="0" y="1"/>
                    <a:pt x="0" y="6104"/>
                    <a:pt x="3900" y="6104"/>
                  </a:cubicBezTo>
                  <a:cubicBezTo>
                    <a:pt x="7827" y="6104"/>
                    <a:pt x="7827" y="1"/>
                    <a:pt x="390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32"/>
            <p:cNvSpPr/>
            <p:nvPr/>
          </p:nvSpPr>
          <p:spPr>
            <a:xfrm>
              <a:off x="6595221" y="5049717"/>
              <a:ext cx="102593" cy="80082"/>
            </a:xfrm>
            <a:custGeom>
              <a:avLst/>
              <a:gdLst/>
              <a:ahLst/>
              <a:cxnLst/>
              <a:rect l="l" t="t" r="r" b="b"/>
              <a:pathLst>
                <a:path w="7857" h="6133" extrusionOk="0">
                  <a:moveTo>
                    <a:pt x="3928" y="1"/>
                  </a:moveTo>
                  <a:cubicBezTo>
                    <a:pt x="1" y="57"/>
                    <a:pt x="1" y="6132"/>
                    <a:pt x="3928" y="6132"/>
                  </a:cubicBezTo>
                  <a:cubicBezTo>
                    <a:pt x="7856" y="6132"/>
                    <a:pt x="7856" y="1"/>
                    <a:pt x="39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32"/>
            <p:cNvSpPr/>
            <p:nvPr/>
          </p:nvSpPr>
          <p:spPr>
            <a:xfrm>
              <a:off x="7120994" y="5071119"/>
              <a:ext cx="102580" cy="79703"/>
            </a:xfrm>
            <a:custGeom>
              <a:avLst/>
              <a:gdLst/>
              <a:ahLst/>
              <a:cxnLst/>
              <a:rect l="l" t="t" r="r" b="b"/>
              <a:pathLst>
                <a:path w="7856" h="6104" extrusionOk="0">
                  <a:moveTo>
                    <a:pt x="3928" y="1"/>
                  </a:moveTo>
                  <a:cubicBezTo>
                    <a:pt x="0" y="29"/>
                    <a:pt x="0" y="6104"/>
                    <a:pt x="3928" y="6104"/>
                  </a:cubicBezTo>
                  <a:cubicBezTo>
                    <a:pt x="7855" y="6104"/>
                    <a:pt x="7855" y="1"/>
                    <a:pt x="39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32"/>
            <p:cNvSpPr/>
            <p:nvPr/>
          </p:nvSpPr>
          <p:spPr>
            <a:xfrm>
              <a:off x="7431645" y="4665631"/>
              <a:ext cx="102593" cy="79716"/>
            </a:xfrm>
            <a:custGeom>
              <a:avLst/>
              <a:gdLst/>
              <a:ahLst/>
              <a:cxnLst/>
              <a:rect l="l" t="t" r="r" b="b"/>
              <a:pathLst>
                <a:path w="7857" h="6105" extrusionOk="0">
                  <a:moveTo>
                    <a:pt x="3957" y="1"/>
                  </a:moveTo>
                  <a:cubicBezTo>
                    <a:pt x="1" y="1"/>
                    <a:pt x="1" y="6104"/>
                    <a:pt x="3957" y="6104"/>
                  </a:cubicBezTo>
                  <a:cubicBezTo>
                    <a:pt x="7856" y="6104"/>
                    <a:pt x="7856" y="1"/>
                    <a:pt x="39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32"/>
            <p:cNvSpPr/>
            <p:nvPr/>
          </p:nvSpPr>
          <p:spPr>
            <a:xfrm>
              <a:off x="7286276" y="4482996"/>
              <a:ext cx="102958" cy="79716"/>
            </a:xfrm>
            <a:custGeom>
              <a:avLst/>
              <a:gdLst/>
              <a:ahLst/>
              <a:cxnLst/>
              <a:rect l="l" t="t" r="r" b="b"/>
              <a:pathLst>
                <a:path w="7885" h="6105" extrusionOk="0">
                  <a:moveTo>
                    <a:pt x="3957" y="1"/>
                  </a:moveTo>
                  <a:cubicBezTo>
                    <a:pt x="29" y="1"/>
                    <a:pt x="1" y="6104"/>
                    <a:pt x="3957" y="6104"/>
                  </a:cubicBezTo>
                  <a:cubicBezTo>
                    <a:pt x="7885" y="6104"/>
                    <a:pt x="7885" y="1"/>
                    <a:pt x="39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32"/>
            <p:cNvSpPr/>
            <p:nvPr/>
          </p:nvSpPr>
          <p:spPr>
            <a:xfrm>
              <a:off x="7519091" y="4466021"/>
              <a:ext cx="102958" cy="79716"/>
            </a:xfrm>
            <a:custGeom>
              <a:avLst/>
              <a:gdLst/>
              <a:ahLst/>
              <a:cxnLst/>
              <a:rect l="l" t="t" r="r" b="b"/>
              <a:pathLst>
                <a:path w="7885" h="6105" extrusionOk="0">
                  <a:moveTo>
                    <a:pt x="3957" y="1"/>
                  </a:moveTo>
                  <a:cubicBezTo>
                    <a:pt x="1" y="1"/>
                    <a:pt x="1" y="6104"/>
                    <a:pt x="3957" y="6104"/>
                  </a:cubicBezTo>
                  <a:cubicBezTo>
                    <a:pt x="7884" y="6104"/>
                    <a:pt x="7884" y="1"/>
                    <a:pt x="39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32"/>
            <p:cNvSpPr/>
            <p:nvPr/>
          </p:nvSpPr>
          <p:spPr>
            <a:xfrm>
              <a:off x="7784746" y="4428768"/>
              <a:ext cx="102580" cy="79703"/>
            </a:xfrm>
            <a:custGeom>
              <a:avLst/>
              <a:gdLst/>
              <a:ahLst/>
              <a:cxnLst/>
              <a:rect l="l" t="t" r="r" b="b"/>
              <a:pathLst>
                <a:path w="7856" h="6104" extrusionOk="0">
                  <a:moveTo>
                    <a:pt x="3928" y="0"/>
                  </a:moveTo>
                  <a:cubicBezTo>
                    <a:pt x="0" y="0"/>
                    <a:pt x="0" y="6103"/>
                    <a:pt x="3928" y="6103"/>
                  </a:cubicBezTo>
                  <a:cubicBezTo>
                    <a:pt x="7856" y="6103"/>
                    <a:pt x="7856" y="0"/>
                    <a:pt x="39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32"/>
            <p:cNvSpPr/>
            <p:nvPr/>
          </p:nvSpPr>
          <p:spPr>
            <a:xfrm>
              <a:off x="7584770" y="4834987"/>
              <a:ext cx="102580" cy="79703"/>
            </a:xfrm>
            <a:custGeom>
              <a:avLst/>
              <a:gdLst/>
              <a:ahLst/>
              <a:cxnLst/>
              <a:rect l="l" t="t" r="r" b="b"/>
              <a:pathLst>
                <a:path w="7856" h="6104" extrusionOk="0">
                  <a:moveTo>
                    <a:pt x="3956" y="0"/>
                  </a:moveTo>
                  <a:cubicBezTo>
                    <a:pt x="29" y="0"/>
                    <a:pt x="0" y="6104"/>
                    <a:pt x="3956" y="6104"/>
                  </a:cubicBezTo>
                  <a:cubicBezTo>
                    <a:pt x="7856" y="6104"/>
                    <a:pt x="7856" y="0"/>
                    <a:pt x="39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32"/>
            <p:cNvSpPr/>
            <p:nvPr/>
          </p:nvSpPr>
          <p:spPr>
            <a:xfrm>
              <a:off x="7577758" y="5017988"/>
              <a:ext cx="102214" cy="79716"/>
            </a:xfrm>
            <a:custGeom>
              <a:avLst/>
              <a:gdLst/>
              <a:ahLst/>
              <a:cxnLst/>
              <a:rect l="l" t="t" r="r" b="b"/>
              <a:pathLst>
                <a:path w="7828" h="6105" extrusionOk="0">
                  <a:moveTo>
                    <a:pt x="3928" y="1"/>
                  </a:moveTo>
                  <a:cubicBezTo>
                    <a:pt x="1" y="1"/>
                    <a:pt x="1" y="6104"/>
                    <a:pt x="3928" y="6104"/>
                  </a:cubicBezTo>
                  <a:cubicBezTo>
                    <a:pt x="7828" y="6104"/>
                    <a:pt x="7828" y="1"/>
                    <a:pt x="39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32"/>
            <p:cNvSpPr/>
            <p:nvPr/>
          </p:nvSpPr>
          <p:spPr>
            <a:xfrm>
              <a:off x="7710579" y="4656778"/>
              <a:ext cx="102214" cy="80082"/>
            </a:xfrm>
            <a:custGeom>
              <a:avLst/>
              <a:gdLst/>
              <a:ahLst/>
              <a:cxnLst/>
              <a:rect l="l" t="t" r="r" b="b"/>
              <a:pathLst>
                <a:path w="7828" h="6133" extrusionOk="0">
                  <a:moveTo>
                    <a:pt x="3928" y="1"/>
                  </a:moveTo>
                  <a:cubicBezTo>
                    <a:pt x="1" y="1"/>
                    <a:pt x="1" y="6132"/>
                    <a:pt x="3928" y="6132"/>
                  </a:cubicBezTo>
                  <a:cubicBezTo>
                    <a:pt x="7828" y="6132"/>
                    <a:pt x="7828" y="1"/>
                    <a:pt x="39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32"/>
            <p:cNvSpPr/>
            <p:nvPr/>
          </p:nvSpPr>
          <p:spPr>
            <a:xfrm>
              <a:off x="7965161" y="4774113"/>
              <a:ext cx="102958" cy="79703"/>
            </a:xfrm>
            <a:custGeom>
              <a:avLst/>
              <a:gdLst/>
              <a:ahLst/>
              <a:cxnLst/>
              <a:rect l="l" t="t" r="r" b="b"/>
              <a:pathLst>
                <a:path w="7885" h="6104" extrusionOk="0">
                  <a:moveTo>
                    <a:pt x="3957" y="0"/>
                  </a:moveTo>
                  <a:cubicBezTo>
                    <a:pt x="29" y="0"/>
                    <a:pt x="1" y="6104"/>
                    <a:pt x="3957" y="6104"/>
                  </a:cubicBezTo>
                  <a:cubicBezTo>
                    <a:pt x="7884" y="6104"/>
                    <a:pt x="7884" y="0"/>
                    <a:pt x="39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32"/>
            <p:cNvSpPr/>
            <p:nvPr/>
          </p:nvSpPr>
          <p:spPr>
            <a:xfrm>
              <a:off x="7858899" y="5017988"/>
              <a:ext cx="102593" cy="79716"/>
            </a:xfrm>
            <a:custGeom>
              <a:avLst/>
              <a:gdLst/>
              <a:ahLst/>
              <a:cxnLst/>
              <a:rect l="l" t="t" r="r" b="b"/>
              <a:pathLst>
                <a:path w="7857" h="6105" extrusionOk="0">
                  <a:moveTo>
                    <a:pt x="3929" y="1"/>
                  </a:moveTo>
                  <a:cubicBezTo>
                    <a:pt x="1" y="1"/>
                    <a:pt x="1" y="6104"/>
                    <a:pt x="3929" y="6104"/>
                  </a:cubicBezTo>
                  <a:cubicBezTo>
                    <a:pt x="7856" y="6104"/>
                    <a:pt x="7856" y="1"/>
                    <a:pt x="392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32"/>
            <p:cNvSpPr/>
            <p:nvPr/>
          </p:nvSpPr>
          <p:spPr>
            <a:xfrm>
              <a:off x="7354540" y="4949357"/>
              <a:ext cx="102945" cy="79716"/>
            </a:xfrm>
            <a:custGeom>
              <a:avLst/>
              <a:gdLst/>
              <a:ahLst/>
              <a:cxnLst/>
              <a:rect l="l" t="t" r="r" b="b"/>
              <a:pathLst>
                <a:path w="7884" h="6105" extrusionOk="0">
                  <a:moveTo>
                    <a:pt x="3956" y="1"/>
                  </a:moveTo>
                  <a:cubicBezTo>
                    <a:pt x="0" y="1"/>
                    <a:pt x="0" y="6104"/>
                    <a:pt x="3956" y="6104"/>
                  </a:cubicBezTo>
                  <a:cubicBezTo>
                    <a:pt x="7884" y="6104"/>
                    <a:pt x="7884" y="1"/>
                    <a:pt x="395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32"/>
            <p:cNvSpPr/>
            <p:nvPr/>
          </p:nvSpPr>
          <p:spPr>
            <a:xfrm>
              <a:off x="5968735" y="4444633"/>
              <a:ext cx="102214" cy="80069"/>
            </a:xfrm>
            <a:custGeom>
              <a:avLst/>
              <a:gdLst/>
              <a:ahLst/>
              <a:cxnLst/>
              <a:rect l="l" t="t" r="r" b="b"/>
              <a:pathLst>
                <a:path w="7828" h="6132" extrusionOk="0">
                  <a:moveTo>
                    <a:pt x="3900" y="0"/>
                  </a:moveTo>
                  <a:cubicBezTo>
                    <a:pt x="0" y="0"/>
                    <a:pt x="0" y="6132"/>
                    <a:pt x="3900" y="6132"/>
                  </a:cubicBezTo>
                  <a:cubicBezTo>
                    <a:pt x="7828" y="6132"/>
                    <a:pt x="7828" y="0"/>
                    <a:pt x="39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32"/>
            <p:cNvSpPr/>
            <p:nvPr/>
          </p:nvSpPr>
          <p:spPr>
            <a:xfrm>
              <a:off x="5681470" y="3520384"/>
              <a:ext cx="509765" cy="476533"/>
            </a:xfrm>
            <a:custGeom>
              <a:avLst/>
              <a:gdLst/>
              <a:ahLst/>
              <a:cxnLst/>
              <a:rect l="l" t="t" r="r" b="b"/>
              <a:pathLst>
                <a:path w="39040" h="36495" extrusionOk="0">
                  <a:moveTo>
                    <a:pt x="15974" y="1"/>
                  </a:moveTo>
                  <a:cubicBezTo>
                    <a:pt x="15967" y="1"/>
                    <a:pt x="15960" y="1"/>
                    <a:pt x="15954" y="1"/>
                  </a:cubicBezTo>
                  <a:cubicBezTo>
                    <a:pt x="13269" y="509"/>
                    <a:pt x="14089" y="8478"/>
                    <a:pt x="15671" y="14214"/>
                  </a:cubicBezTo>
                  <a:cubicBezTo>
                    <a:pt x="14634" y="11290"/>
                    <a:pt x="10197" y="4266"/>
                    <a:pt x="7346" y="4266"/>
                  </a:cubicBezTo>
                  <a:cubicBezTo>
                    <a:pt x="7166" y="4266"/>
                    <a:pt x="6993" y="4293"/>
                    <a:pt x="6827" y="4352"/>
                  </a:cubicBezTo>
                  <a:cubicBezTo>
                    <a:pt x="4708" y="5595"/>
                    <a:pt x="7618" y="13705"/>
                    <a:pt x="9144" y="16898"/>
                  </a:cubicBezTo>
                  <a:cubicBezTo>
                    <a:pt x="5852" y="14044"/>
                    <a:pt x="3674" y="12889"/>
                    <a:pt x="2408" y="12889"/>
                  </a:cubicBezTo>
                  <a:cubicBezTo>
                    <a:pt x="0" y="12889"/>
                    <a:pt x="885" y="17063"/>
                    <a:pt x="3662" y="21673"/>
                  </a:cubicBezTo>
                  <a:cubicBezTo>
                    <a:pt x="8655" y="29986"/>
                    <a:pt x="11070" y="36495"/>
                    <a:pt x="18468" y="36495"/>
                  </a:cubicBezTo>
                  <a:cubicBezTo>
                    <a:pt x="18815" y="36495"/>
                    <a:pt x="19173" y="36481"/>
                    <a:pt x="19542" y="36451"/>
                  </a:cubicBezTo>
                  <a:lnTo>
                    <a:pt x="28923" y="33908"/>
                  </a:lnTo>
                  <a:cubicBezTo>
                    <a:pt x="35083" y="29783"/>
                    <a:pt x="39039" y="18000"/>
                    <a:pt x="35648" y="13790"/>
                  </a:cubicBezTo>
                  <a:cubicBezTo>
                    <a:pt x="35361" y="13662"/>
                    <a:pt x="35077" y="13603"/>
                    <a:pt x="34797" y="13603"/>
                  </a:cubicBezTo>
                  <a:cubicBezTo>
                    <a:pt x="32845" y="13603"/>
                    <a:pt x="31084" y="16476"/>
                    <a:pt x="29799" y="19046"/>
                  </a:cubicBezTo>
                  <a:cubicBezTo>
                    <a:pt x="29093" y="11642"/>
                    <a:pt x="30195" y="1046"/>
                    <a:pt x="25985" y="255"/>
                  </a:cubicBezTo>
                  <a:cubicBezTo>
                    <a:pt x="23555" y="651"/>
                    <a:pt x="22311" y="6867"/>
                    <a:pt x="22368" y="12829"/>
                  </a:cubicBezTo>
                  <a:cubicBezTo>
                    <a:pt x="21071" y="5726"/>
                    <a:pt x="18678" y="1"/>
                    <a:pt x="15974" y="1"/>
                  </a:cubicBezTo>
                  <a:close/>
                </a:path>
              </a:pathLst>
            </a:custGeom>
            <a:solidFill>
              <a:srgbClr val="EDBB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32"/>
            <p:cNvSpPr/>
            <p:nvPr/>
          </p:nvSpPr>
          <p:spPr>
            <a:xfrm>
              <a:off x="5766174" y="3923861"/>
              <a:ext cx="405501" cy="122362"/>
            </a:xfrm>
            <a:custGeom>
              <a:avLst/>
              <a:gdLst/>
              <a:ahLst/>
              <a:cxnLst/>
              <a:rect l="l" t="t" r="r" b="b"/>
              <a:pathLst>
                <a:path w="31055" h="9371" extrusionOk="0">
                  <a:moveTo>
                    <a:pt x="27491" y="0"/>
                  </a:moveTo>
                  <a:cubicBezTo>
                    <a:pt x="26980" y="0"/>
                    <a:pt x="26471" y="136"/>
                    <a:pt x="26025" y="437"/>
                  </a:cubicBezTo>
                  <a:cubicBezTo>
                    <a:pt x="22298" y="2850"/>
                    <a:pt x="17970" y="3356"/>
                    <a:pt x="13529" y="3356"/>
                  </a:cubicBezTo>
                  <a:cubicBezTo>
                    <a:pt x="10327" y="3356"/>
                    <a:pt x="7066" y="3093"/>
                    <a:pt x="3928" y="3093"/>
                  </a:cubicBezTo>
                  <a:cubicBezTo>
                    <a:pt x="3910" y="3093"/>
                    <a:pt x="3892" y="3093"/>
                    <a:pt x="3875" y="3093"/>
                  </a:cubicBezTo>
                  <a:cubicBezTo>
                    <a:pt x="1" y="3093"/>
                    <a:pt x="19" y="9168"/>
                    <a:pt x="3928" y="9168"/>
                  </a:cubicBezTo>
                  <a:cubicBezTo>
                    <a:pt x="7028" y="9179"/>
                    <a:pt x="10219" y="9370"/>
                    <a:pt x="13388" y="9370"/>
                  </a:cubicBezTo>
                  <a:cubicBezTo>
                    <a:pt x="18886" y="9370"/>
                    <a:pt x="24319" y="8794"/>
                    <a:pt x="29105" y="5693"/>
                  </a:cubicBezTo>
                  <a:cubicBezTo>
                    <a:pt x="30489" y="4817"/>
                    <a:pt x="31054" y="2980"/>
                    <a:pt x="30207" y="1539"/>
                  </a:cubicBezTo>
                  <a:cubicBezTo>
                    <a:pt x="29652" y="601"/>
                    <a:pt x="28565" y="0"/>
                    <a:pt x="274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32"/>
            <p:cNvSpPr/>
            <p:nvPr/>
          </p:nvSpPr>
          <p:spPr>
            <a:xfrm>
              <a:off x="6390453" y="2976539"/>
              <a:ext cx="1742967" cy="1407403"/>
            </a:xfrm>
            <a:custGeom>
              <a:avLst/>
              <a:gdLst/>
              <a:ahLst/>
              <a:cxnLst/>
              <a:rect l="l" t="t" r="r" b="b"/>
              <a:pathLst>
                <a:path w="133484" h="107785" extrusionOk="0">
                  <a:moveTo>
                    <a:pt x="38316" y="1"/>
                  </a:moveTo>
                  <a:cubicBezTo>
                    <a:pt x="21221" y="42724"/>
                    <a:pt x="1" y="95847"/>
                    <a:pt x="65188" y="106160"/>
                  </a:cubicBezTo>
                  <a:cubicBezTo>
                    <a:pt x="71938" y="107229"/>
                    <a:pt x="78059" y="107785"/>
                    <a:pt x="83605" y="107785"/>
                  </a:cubicBezTo>
                  <a:cubicBezTo>
                    <a:pt x="120872" y="107785"/>
                    <a:pt x="132155" y="82689"/>
                    <a:pt x="133484" y="19526"/>
                  </a:cubicBezTo>
                  <a:lnTo>
                    <a:pt x="38316" y="1"/>
                  </a:lnTo>
                  <a:close/>
                </a:path>
              </a:pathLst>
            </a:custGeom>
            <a:solidFill>
              <a:srgbClr val="EDBB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32"/>
            <p:cNvSpPr/>
            <p:nvPr/>
          </p:nvSpPr>
          <p:spPr>
            <a:xfrm>
              <a:off x="7963686" y="3845489"/>
              <a:ext cx="310416" cy="258330"/>
            </a:xfrm>
            <a:custGeom>
              <a:avLst/>
              <a:gdLst/>
              <a:ahLst/>
              <a:cxnLst/>
              <a:rect l="l" t="t" r="r" b="b"/>
              <a:pathLst>
                <a:path w="23773" h="19784" extrusionOk="0">
                  <a:moveTo>
                    <a:pt x="7879" y="1"/>
                  </a:moveTo>
                  <a:cubicBezTo>
                    <a:pt x="6563" y="1"/>
                    <a:pt x="5271" y="174"/>
                    <a:pt x="4070" y="533"/>
                  </a:cubicBezTo>
                  <a:lnTo>
                    <a:pt x="1" y="16837"/>
                  </a:lnTo>
                  <a:cubicBezTo>
                    <a:pt x="2226" y="18677"/>
                    <a:pt x="5908" y="19784"/>
                    <a:pt x="9554" y="19784"/>
                  </a:cubicBezTo>
                  <a:cubicBezTo>
                    <a:pt x="13917" y="19784"/>
                    <a:pt x="18228" y="18197"/>
                    <a:pt x="19921" y="14379"/>
                  </a:cubicBezTo>
                  <a:cubicBezTo>
                    <a:pt x="23773" y="5714"/>
                    <a:pt x="15444" y="1"/>
                    <a:pt x="7879" y="1"/>
                  </a:cubicBezTo>
                  <a:close/>
                </a:path>
              </a:pathLst>
            </a:custGeom>
            <a:solidFill>
              <a:srgbClr val="EDBB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32"/>
            <p:cNvSpPr/>
            <p:nvPr/>
          </p:nvSpPr>
          <p:spPr>
            <a:xfrm>
              <a:off x="6768637" y="3791196"/>
              <a:ext cx="212158" cy="207745"/>
            </a:xfrm>
            <a:custGeom>
              <a:avLst/>
              <a:gdLst/>
              <a:ahLst/>
              <a:cxnLst/>
              <a:rect l="l" t="t" r="r" b="b"/>
              <a:pathLst>
                <a:path w="16248" h="15910" extrusionOk="0">
                  <a:moveTo>
                    <a:pt x="8138" y="1"/>
                  </a:moveTo>
                  <a:cubicBezTo>
                    <a:pt x="4013" y="1"/>
                    <a:pt x="0" y="3646"/>
                    <a:pt x="170" y="7941"/>
                  </a:cubicBezTo>
                  <a:cubicBezTo>
                    <a:pt x="396" y="12264"/>
                    <a:pt x="3674" y="15909"/>
                    <a:pt x="8138" y="15909"/>
                  </a:cubicBezTo>
                  <a:cubicBezTo>
                    <a:pt x="12264" y="15909"/>
                    <a:pt x="16248" y="12264"/>
                    <a:pt x="16078" y="7941"/>
                  </a:cubicBezTo>
                  <a:cubicBezTo>
                    <a:pt x="15909" y="3646"/>
                    <a:pt x="12574" y="1"/>
                    <a:pt x="813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32"/>
            <p:cNvSpPr/>
            <p:nvPr/>
          </p:nvSpPr>
          <p:spPr>
            <a:xfrm>
              <a:off x="7549724" y="3977161"/>
              <a:ext cx="212158" cy="207366"/>
            </a:xfrm>
            <a:custGeom>
              <a:avLst/>
              <a:gdLst/>
              <a:ahLst/>
              <a:cxnLst/>
              <a:rect l="l" t="t" r="r" b="b"/>
              <a:pathLst>
                <a:path w="16248" h="15881" extrusionOk="0">
                  <a:moveTo>
                    <a:pt x="8110" y="0"/>
                  </a:moveTo>
                  <a:cubicBezTo>
                    <a:pt x="3984" y="0"/>
                    <a:pt x="0" y="3645"/>
                    <a:pt x="170" y="7940"/>
                  </a:cubicBezTo>
                  <a:cubicBezTo>
                    <a:pt x="367" y="12263"/>
                    <a:pt x="3673" y="15880"/>
                    <a:pt x="8110" y="15880"/>
                  </a:cubicBezTo>
                  <a:cubicBezTo>
                    <a:pt x="12235" y="15880"/>
                    <a:pt x="16247" y="12263"/>
                    <a:pt x="16050" y="7940"/>
                  </a:cubicBezTo>
                  <a:cubicBezTo>
                    <a:pt x="15880" y="3645"/>
                    <a:pt x="12574" y="0"/>
                    <a:pt x="81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32"/>
            <p:cNvSpPr/>
            <p:nvPr/>
          </p:nvSpPr>
          <p:spPr>
            <a:xfrm>
              <a:off x="7178917" y="3818526"/>
              <a:ext cx="183837" cy="105139"/>
            </a:xfrm>
            <a:custGeom>
              <a:avLst/>
              <a:gdLst/>
              <a:ahLst/>
              <a:cxnLst/>
              <a:rect l="l" t="t" r="r" b="b"/>
              <a:pathLst>
                <a:path w="14079" h="8052" extrusionOk="0">
                  <a:moveTo>
                    <a:pt x="6164" y="0"/>
                  </a:moveTo>
                  <a:cubicBezTo>
                    <a:pt x="4080" y="0"/>
                    <a:pt x="2072" y="949"/>
                    <a:pt x="424" y="2288"/>
                  </a:cubicBezTo>
                  <a:cubicBezTo>
                    <a:pt x="0" y="2627"/>
                    <a:pt x="57" y="3333"/>
                    <a:pt x="424" y="3700"/>
                  </a:cubicBezTo>
                  <a:cubicBezTo>
                    <a:pt x="624" y="3901"/>
                    <a:pt x="856" y="3987"/>
                    <a:pt x="1090" y="3987"/>
                  </a:cubicBezTo>
                  <a:cubicBezTo>
                    <a:pt x="1351" y="3987"/>
                    <a:pt x="1613" y="3879"/>
                    <a:pt x="1837" y="3700"/>
                  </a:cubicBezTo>
                  <a:cubicBezTo>
                    <a:pt x="3079" y="2682"/>
                    <a:pt x="4600" y="1972"/>
                    <a:pt x="6157" y="1972"/>
                  </a:cubicBezTo>
                  <a:cubicBezTo>
                    <a:pt x="6760" y="1972"/>
                    <a:pt x="7369" y="2079"/>
                    <a:pt x="7969" y="2316"/>
                  </a:cubicBezTo>
                  <a:cubicBezTo>
                    <a:pt x="10060" y="3164"/>
                    <a:pt x="11359" y="5255"/>
                    <a:pt x="11953" y="7346"/>
                  </a:cubicBezTo>
                  <a:cubicBezTo>
                    <a:pt x="12099" y="7839"/>
                    <a:pt x="12484" y="8052"/>
                    <a:pt x="12876" y="8052"/>
                  </a:cubicBezTo>
                  <a:cubicBezTo>
                    <a:pt x="13471" y="8052"/>
                    <a:pt x="14079" y="7559"/>
                    <a:pt x="13874" y="6809"/>
                  </a:cubicBezTo>
                  <a:cubicBezTo>
                    <a:pt x="13055" y="4011"/>
                    <a:pt x="11275" y="1468"/>
                    <a:pt x="8506" y="423"/>
                  </a:cubicBezTo>
                  <a:cubicBezTo>
                    <a:pt x="7724" y="132"/>
                    <a:pt x="6939" y="0"/>
                    <a:pt x="6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32"/>
            <p:cNvSpPr/>
            <p:nvPr/>
          </p:nvSpPr>
          <p:spPr>
            <a:xfrm>
              <a:off x="7041369" y="3894873"/>
              <a:ext cx="401727" cy="238104"/>
            </a:xfrm>
            <a:custGeom>
              <a:avLst/>
              <a:gdLst/>
              <a:ahLst/>
              <a:cxnLst/>
              <a:rect l="l" t="t" r="r" b="b"/>
              <a:pathLst>
                <a:path w="30766" h="18235" extrusionOk="0">
                  <a:moveTo>
                    <a:pt x="1492" y="1"/>
                  </a:moveTo>
                  <a:lnTo>
                    <a:pt x="1492" y="1"/>
                  </a:lnTo>
                  <a:cubicBezTo>
                    <a:pt x="0" y="11371"/>
                    <a:pt x="8407" y="18234"/>
                    <a:pt x="16882" y="18234"/>
                  </a:cubicBezTo>
                  <a:cubicBezTo>
                    <a:pt x="22371" y="18234"/>
                    <a:pt x="27889" y="15356"/>
                    <a:pt x="30766" y="8958"/>
                  </a:cubicBezTo>
                  <a:cubicBezTo>
                    <a:pt x="21583" y="7998"/>
                    <a:pt x="10732" y="5087"/>
                    <a:pt x="14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32"/>
            <p:cNvSpPr/>
            <p:nvPr/>
          </p:nvSpPr>
          <p:spPr>
            <a:xfrm>
              <a:off x="7054453" y="3393439"/>
              <a:ext cx="267848" cy="100034"/>
            </a:xfrm>
            <a:custGeom>
              <a:avLst/>
              <a:gdLst/>
              <a:ahLst/>
              <a:cxnLst/>
              <a:rect l="l" t="t" r="r" b="b"/>
              <a:pathLst>
                <a:path w="20513" h="7661" extrusionOk="0">
                  <a:moveTo>
                    <a:pt x="7608" y="1"/>
                  </a:moveTo>
                  <a:cubicBezTo>
                    <a:pt x="5309" y="1"/>
                    <a:pt x="3035" y="427"/>
                    <a:pt x="1055" y="1246"/>
                  </a:cubicBezTo>
                  <a:cubicBezTo>
                    <a:pt x="0" y="1698"/>
                    <a:pt x="285" y="3245"/>
                    <a:pt x="1196" y="3245"/>
                  </a:cubicBezTo>
                  <a:cubicBezTo>
                    <a:pt x="1309" y="3245"/>
                    <a:pt x="1432" y="3220"/>
                    <a:pt x="1564" y="3167"/>
                  </a:cubicBezTo>
                  <a:cubicBezTo>
                    <a:pt x="3399" y="2403"/>
                    <a:pt x="5543" y="1991"/>
                    <a:pt x="7703" y="1991"/>
                  </a:cubicBezTo>
                  <a:cubicBezTo>
                    <a:pt x="11930" y="1991"/>
                    <a:pt x="16216" y="3570"/>
                    <a:pt x="18348" y="7180"/>
                  </a:cubicBezTo>
                  <a:cubicBezTo>
                    <a:pt x="18549" y="7520"/>
                    <a:pt x="18852" y="7661"/>
                    <a:pt x="19154" y="7661"/>
                  </a:cubicBezTo>
                  <a:cubicBezTo>
                    <a:pt x="19833" y="7661"/>
                    <a:pt x="20513" y="6953"/>
                    <a:pt x="20044" y="6191"/>
                  </a:cubicBezTo>
                  <a:cubicBezTo>
                    <a:pt x="17559" y="1954"/>
                    <a:pt x="12528" y="1"/>
                    <a:pt x="76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32"/>
            <p:cNvSpPr/>
            <p:nvPr/>
          </p:nvSpPr>
          <p:spPr>
            <a:xfrm>
              <a:off x="7482830" y="3488537"/>
              <a:ext cx="252584" cy="126841"/>
            </a:xfrm>
            <a:custGeom>
              <a:avLst/>
              <a:gdLst/>
              <a:ahLst/>
              <a:cxnLst/>
              <a:rect l="l" t="t" r="r" b="b"/>
              <a:pathLst>
                <a:path w="19344" h="9714" extrusionOk="0">
                  <a:moveTo>
                    <a:pt x="5742" y="1"/>
                  </a:moveTo>
                  <a:cubicBezTo>
                    <a:pt x="4203" y="1"/>
                    <a:pt x="2663" y="188"/>
                    <a:pt x="1167" y="518"/>
                  </a:cubicBezTo>
                  <a:cubicBezTo>
                    <a:pt x="1" y="730"/>
                    <a:pt x="401" y="2435"/>
                    <a:pt x="1458" y="2435"/>
                  </a:cubicBezTo>
                  <a:cubicBezTo>
                    <a:pt x="1528" y="2435"/>
                    <a:pt x="1601" y="2427"/>
                    <a:pt x="1676" y="2411"/>
                  </a:cubicBezTo>
                  <a:cubicBezTo>
                    <a:pt x="2929" y="2142"/>
                    <a:pt x="4223" y="2000"/>
                    <a:pt x="5509" y="2000"/>
                  </a:cubicBezTo>
                  <a:cubicBezTo>
                    <a:pt x="10430" y="2000"/>
                    <a:pt x="15234" y="4078"/>
                    <a:pt x="17160" y="9052"/>
                  </a:cubicBezTo>
                  <a:cubicBezTo>
                    <a:pt x="17340" y="9511"/>
                    <a:pt x="17751" y="9713"/>
                    <a:pt x="18151" y="9713"/>
                  </a:cubicBezTo>
                  <a:cubicBezTo>
                    <a:pt x="18759" y="9713"/>
                    <a:pt x="19343" y="9248"/>
                    <a:pt x="19053" y="8515"/>
                  </a:cubicBezTo>
                  <a:cubicBezTo>
                    <a:pt x="17782" y="5209"/>
                    <a:pt x="15352" y="2581"/>
                    <a:pt x="12074" y="1225"/>
                  </a:cubicBezTo>
                  <a:cubicBezTo>
                    <a:pt x="10047" y="368"/>
                    <a:pt x="7896" y="1"/>
                    <a:pt x="57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32"/>
            <p:cNvSpPr/>
            <p:nvPr/>
          </p:nvSpPr>
          <p:spPr>
            <a:xfrm>
              <a:off x="6679716" y="2472193"/>
              <a:ext cx="1241559" cy="875531"/>
            </a:xfrm>
            <a:custGeom>
              <a:avLst/>
              <a:gdLst/>
              <a:ahLst/>
              <a:cxnLst/>
              <a:rect l="l" t="t" r="r" b="b"/>
              <a:pathLst>
                <a:path w="95084" h="67052" extrusionOk="0">
                  <a:moveTo>
                    <a:pt x="51419" y="1"/>
                  </a:moveTo>
                  <a:cubicBezTo>
                    <a:pt x="47537" y="1"/>
                    <a:pt x="43959" y="316"/>
                    <a:pt x="40972" y="790"/>
                  </a:cubicBezTo>
                  <a:cubicBezTo>
                    <a:pt x="15768" y="4011"/>
                    <a:pt x="3956" y="21870"/>
                    <a:pt x="1" y="65724"/>
                  </a:cubicBezTo>
                  <a:cubicBezTo>
                    <a:pt x="1" y="65724"/>
                    <a:pt x="15768" y="67052"/>
                    <a:pt x="32863" y="67052"/>
                  </a:cubicBezTo>
                  <a:cubicBezTo>
                    <a:pt x="55637" y="67052"/>
                    <a:pt x="87341" y="62163"/>
                    <a:pt x="93049" y="34500"/>
                  </a:cubicBezTo>
                  <a:lnTo>
                    <a:pt x="95083" y="28058"/>
                  </a:lnTo>
                  <a:cubicBezTo>
                    <a:pt x="89245" y="5525"/>
                    <a:pt x="67667" y="1"/>
                    <a:pt x="514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32"/>
            <p:cNvSpPr/>
            <p:nvPr/>
          </p:nvSpPr>
          <p:spPr>
            <a:xfrm>
              <a:off x="7724969" y="2823048"/>
              <a:ext cx="636331" cy="1119446"/>
            </a:xfrm>
            <a:custGeom>
              <a:avLst/>
              <a:gdLst/>
              <a:ahLst/>
              <a:cxnLst/>
              <a:rect l="l" t="t" r="r" b="b"/>
              <a:pathLst>
                <a:path w="48733" h="85732" extrusionOk="0">
                  <a:moveTo>
                    <a:pt x="18576" y="1"/>
                  </a:moveTo>
                  <a:cubicBezTo>
                    <a:pt x="17318" y="1"/>
                    <a:pt x="16006" y="111"/>
                    <a:pt x="14638" y="340"/>
                  </a:cubicBezTo>
                  <a:lnTo>
                    <a:pt x="1" y="23115"/>
                  </a:lnTo>
                  <a:cubicBezTo>
                    <a:pt x="792" y="45889"/>
                    <a:pt x="7828" y="69060"/>
                    <a:pt x="25799" y="85731"/>
                  </a:cubicBezTo>
                  <a:cubicBezTo>
                    <a:pt x="47499" y="63489"/>
                    <a:pt x="48732" y="1"/>
                    <a:pt x="18576" y="1"/>
                  </a:cubicBezTo>
                  <a:close/>
                </a:path>
              </a:pathLst>
            </a:custGeom>
            <a:solidFill>
              <a:srgbClr val="7E4E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32"/>
            <p:cNvSpPr/>
            <p:nvPr/>
          </p:nvSpPr>
          <p:spPr>
            <a:xfrm>
              <a:off x="7782174" y="3083114"/>
              <a:ext cx="589820" cy="530108"/>
            </a:xfrm>
            <a:custGeom>
              <a:avLst/>
              <a:gdLst/>
              <a:ahLst/>
              <a:cxnLst/>
              <a:rect l="l" t="t" r="r" b="b"/>
              <a:pathLst>
                <a:path w="45171" h="40598" extrusionOk="0">
                  <a:moveTo>
                    <a:pt x="31395" y="0"/>
                  </a:moveTo>
                  <a:cubicBezTo>
                    <a:pt x="25696" y="0"/>
                    <a:pt x="24017" y="12445"/>
                    <a:pt x="24017" y="15178"/>
                  </a:cubicBezTo>
                  <a:cubicBezTo>
                    <a:pt x="23198" y="11991"/>
                    <a:pt x="20159" y="2330"/>
                    <a:pt x="16142" y="2330"/>
                  </a:cubicBezTo>
                  <a:cubicBezTo>
                    <a:pt x="15173" y="2330"/>
                    <a:pt x="14148" y="2892"/>
                    <a:pt x="13082" y="4243"/>
                  </a:cubicBezTo>
                  <a:cubicBezTo>
                    <a:pt x="10087" y="8199"/>
                    <a:pt x="14071" y="14924"/>
                    <a:pt x="16558" y="17891"/>
                  </a:cubicBezTo>
                  <a:cubicBezTo>
                    <a:pt x="13916" y="17084"/>
                    <a:pt x="11699" y="16743"/>
                    <a:pt x="9878" y="16743"/>
                  </a:cubicBezTo>
                  <a:cubicBezTo>
                    <a:pt x="1" y="16743"/>
                    <a:pt x="1771" y="26770"/>
                    <a:pt x="10537" y="26770"/>
                  </a:cubicBezTo>
                  <a:cubicBezTo>
                    <a:pt x="12600" y="26770"/>
                    <a:pt x="15051" y="26215"/>
                    <a:pt x="17829" y="24842"/>
                  </a:cubicBezTo>
                  <a:lnTo>
                    <a:pt x="17829" y="24842"/>
                  </a:lnTo>
                  <a:cubicBezTo>
                    <a:pt x="9166" y="33254"/>
                    <a:pt x="11758" y="40597"/>
                    <a:pt x="16370" y="40597"/>
                  </a:cubicBezTo>
                  <a:cubicBezTo>
                    <a:pt x="19551" y="40597"/>
                    <a:pt x="23693" y="37105"/>
                    <a:pt x="25769" y="28063"/>
                  </a:cubicBezTo>
                  <a:cubicBezTo>
                    <a:pt x="25769" y="32836"/>
                    <a:pt x="28703" y="39964"/>
                    <a:pt x="33498" y="39964"/>
                  </a:cubicBezTo>
                  <a:cubicBezTo>
                    <a:pt x="34692" y="39964"/>
                    <a:pt x="36002" y="39521"/>
                    <a:pt x="37411" y="38490"/>
                  </a:cubicBezTo>
                  <a:cubicBezTo>
                    <a:pt x="41917" y="35160"/>
                    <a:pt x="38062" y="27794"/>
                    <a:pt x="33312" y="25136"/>
                  </a:cubicBezTo>
                  <a:lnTo>
                    <a:pt x="33312" y="25136"/>
                  </a:lnTo>
                  <a:cubicBezTo>
                    <a:pt x="34824" y="25648"/>
                    <a:pt x="36501" y="25959"/>
                    <a:pt x="38105" y="25959"/>
                  </a:cubicBezTo>
                  <a:cubicBezTo>
                    <a:pt x="41799" y="25959"/>
                    <a:pt x="45108" y="24307"/>
                    <a:pt x="45125" y="19643"/>
                  </a:cubicBezTo>
                  <a:cubicBezTo>
                    <a:pt x="45170" y="16043"/>
                    <a:pt x="42665" y="14880"/>
                    <a:pt x="39647" y="14880"/>
                  </a:cubicBezTo>
                  <a:cubicBezTo>
                    <a:pt x="37027" y="14880"/>
                    <a:pt x="34019" y="15757"/>
                    <a:pt x="31958" y="16676"/>
                  </a:cubicBezTo>
                  <a:cubicBezTo>
                    <a:pt x="33935" y="13681"/>
                    <a:pt x="39389" y="2774"/>
                    <a:pt x="32946" y="287"/>
                  </a:cubicBezTo>
                  <a:cubicBezTo>
                    <a:pt x="32399" y="91"/>
                    <a:pt x="31882" y="0"/>
                    <a:pt x="313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32"/>
            <p:cNvSpPr/>
            <p:nvPr/>
          </p:nvSpPr>
          <p:spPr>
            <a:xfrm>
              <a:off x="8020133" y="3286472"/>
              <a:ext cx="163101" cy="159772"/>
            </a:xfrm>
            <a:custGeom>
              <a:avLst/>
              <a:gdLst/>
              <a:ahLst/>
              <a:cxnLst/>
              <a:rect l="l" t="t" r="r" b="b"/>
              <a:pathLst>
                <a:path w="12491" h="12236" extrusionOk="0">
                  <a:moveTo>
                    <a:pt x="6246" y="0"/>
                  </a:moveTo>
                  <a:cubicBezTo>
                    <a:pt x="3053" y="0"/>
                    <a:pt x="1" y="2797"/>
                    <a:pt x="142" y="6132"/>
                  </a:cubicBezTo>
                  <a:cubicBezTo>
                    <a:pt x="312" y="9438"/>
                    <a:pt x="2827" y="12235"/>
                    <a:pt x="6246" y="12235"/>
                  </a:cubicBezTo>
                  <a:cubicBezTo>
                    <a:pt x="9410" y="12235"/>
                    <a:pt x="12490" y="9438"/>
                    <a:pt x="12349" y="6132"/>
                  </a:cubicBezTo>
                  <a:cubicBezTo>
                    <a:pt x="12208" y="2797"/>
                    <a:pt x="9665" y="0"/>
                    <a:pt x="624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32"/>
            <p:cNvSpPr/>
            <p:nvPr/>
          </p:nvSpPr>
          <p:spPr>
            <a:xfrm>
              <a:off x="6795196" y="2917872"/>
              <a:ext cx="992514" cy="317689"/>
            </a:xfrm>
            <a:custGeom>
              <a:avLst/>
              <a:gdLst/>
              <a:ahLst/>
              <a:cxnLst/>
              <a:rect l="l" t="t" r="r" b="b"/>
              <a:pathLst>
                <a:path w="76011" h="24330" extrusionOk="0">
                  <a:moveTo>
                    <a:pt x="76010" y="1"/>
                  </a:moveTo>
                  <a:lnTo>
                    <a:pt x="76010" y="1"/>
                  </a:lnTo>
                  <a:cubicBezTo>
                    <a:pt x="72365" y="3109"/>
                    <a:pt x="68607" y="6019"/>
                    <a:pt x="64623" y="8619"/>
                  </a:cubicBezTo>
                  <a:cubicBezTo>
                    <a:pt x="60667" y="11190"/>
                    <a:pt x="56457" y="13423"/>
                    <a:pt x="52162" y="15203"/>
                  </a:cubicBezTo>
                  <a:cubicBezTo>
                    <a:pt x="47839" y="17011"/>
                    <a:pt x="43374" y="18396"/>
                    <a:pt x="38797" y="19243"/>
                  </a:cubicBezTo>
                  <a:cubicBezTo>
                    <a:pt x="35830" y="19780"/>
                    <a:pt x="32863" y="20063"/>
                    <a:pt x="29896" y="20091"/>
                  </a:cubicBezTo>
                  <a:cubicBezTo>
                    <a:pt x="30715" y="19159"/>
                    <a:pt x="31507" y="18255"/>
                    <a:pt x="32213" y="17294"/>
                  </a:cubicBezTo>
                  <a:cubicBezTo>
                    <a:pt x="33908" y="15005"/>
                    <a:pt x="35378" y="12547"/>
                    <a:pt x="36678" y="9975"/>
                  </a:cubicBezTo>
                  <a:cubicBezTo>
                    <a:pt x="37017" y="9297"/>
                    <a:pt x="36960" y="8478"/>
                    <a:pt x="36508" y="7828"/>
                  </a:cubicBezTo>
                  <a:cubicBezTo>
                    <a:pt x="36102" y="7286"/>
                    <a:pt x="35472" y="6988"/>
                    <a:pt x="34838" y="6988"/>
                  </a:cubicBezTo>
                  <a:cubicBezTo>
                    <a:pt x="34414" y="6988"/>
                    <a:pt x="33988" y="7121"/>
                    <a:pt x="33626" y="7404"/>
                  </a:cubicBezTo>
                  <a:cubicBezTo>
                    <a:pt x="31309" y="9099"/>
                    <a:pt x="28907" y="10625"/>
                    <a:pt x="26420" y="11953"/>
                  </a:cubicBezTo>
                  <a:cubicBezTo>
                    <a:pt x="23906" y="13253"/>
                    <a:pt x="21278" y="14270"/>
                    <a:pt x="18537" y="14977"/>
                  </a:cubicBezTo>
                  <a:cubicBezTo>
                    <a:pt x="15824" y="15683"/>
                    <a:pt x="12942" y="16050"/>
                    <a:pt x="10060" y="16305"/>
                  </a:cubicBezTo>
                  <a:cubicBezTo>
                    <a:pt x="8393" y="16418"/>
                    <a:pt x="6698" y="16531"/>
                    <a:pt x="5002" y="16587"/>
                  </a:cubicBezTo>
                  <a:cubicBezTo>
                    <a:pt x="6584" y="15401"/>
                    <a:pt x="8195" y="14157"/>
                    <a:pt x="9749" y="12858"/>
                  </a:cubicBezTo>
                  <a:cubicBezTo>
                    <a:pt x="11021" y="11756"/>
                    <a:pt x="12208" y="10625"/>
                    <a:pt x="13338" y="9354"/>
                  </a:cubicBezTo>
                  <a:cubicBezTo>
                    <a:pt x="14440" y="8082"/>
                    <a:pt x="15400" y="6698"/>
                    <a:pt x="16192" y="5285"/>
                  </a:cubicBezTo>
                  <a:lnTo>
                    <a:pt x="16192" y="5285"/>
                  </a:lnTo>
                  <a:cubicBezTo>
                    <a:pt x="14129" y="7856"/>
                    <a:pt x="11614" y="9947"/>
                    <a:pt x="8902" y="11727"/>
                  </a:cubicBezTo>
                  <a:cubicBezTo>
                    <a:pt x="6217" y="13507"/>
                    <a:pt x="3307" y="15118"/>
                    <a:pt x="566" y="16983"/>
                  </a:cubicBezTo>
                  <a:cubicBezTo>
                    <a:pt x="283" y="17181"/>
                    <a:pt x="57" y="17548"/>
                    <a:pt x="29" y="17944"/>
                  </a:cubicBezTo>
                  <a:cubicBezTo>
                    <a:pt x="1" y="18594"/>
                    <a:pt x="509" y="19130"/>
                    <a:pt x="1159" y="19159"/>
                  </a:cubicBezTo>
                  <a:lnTo>
                    <a:pt x="1272" y="19159"/>
                  </a:lnTo>
                  <a:cubicBezTo>
                    <a:pt x="4017" y="19263"/>
                    <a:pt x="6761" y="19416"/>
                    <a:pt x="9527" y="19416"/>
                  </a:cubicBezTo>
                  <a:cubicBezTo>
                    <a:pt x="9752" y="19416"/>
                    <a:pt x="9977" y="19415"/>
                    <a:pt x="10201" y="19413"/>
                  </a:cubicBezTo>
                  <a:cubicBezTo>
                    <a:pt x="13196" y="19385"/>
                    <a:pt x="16276" y="19159"/>
                    <a:pt x="19300" y="18537"/>
                  </a:cubicBezTo>
                  <a:cubicBezTo>
                    <a:pt x="22352" y="17887"/>
                    <a:pt x="25318" y="16870"/>
                    <a:pt x="28116" y="15570"/>
                  </a:cubicBezTo>
                  <a:cubicBezTo>
                    <a:pt x="28144" y="15542"/>
                    <a:pt x="28172" y="15542"/>
                    <a:pt x="28229" y="15485"/>
                  </a:cubicBezTo>
                  <a:lnTo>
                    <a:pt x="28229" y="15485"/>
                  </a:lnTo>
                  <a:cubicBezTo>
                    <a:pt x="26816" y="17322"/>
                    <a:pt x="25290" y="19074"/>
                    <a:pt x="23567" y="20487"/>
                  </a:cubicBezTo>
                  <a:lnTo>
                    <a:pt x="23482" y="20543"/>
                  </a:lnTo>
                  <a:cubicBezTo>
                    <a:pt x="23058" y="20882"/>
                    <a:pt x="22719" y="21419"/>
                    <a:pt x="22719" y="22069"/>
                  </a:cubicBezTo>
                  <a:cubicBezTo>
                    <a:pt x="22691" y="23199"/>
                    <a:pt x="23567" y="24160"/>
                    <a:pt x="24697" y="24188"/>
                  </a:cubicBezTo>
                  <a:lnTo>
                    <a:pt x="28455" y="24330"/>
                  </a:lnTo>
                  <a:lnTo>
                    <a:pt x="32213" y="24188"/>
                  </a:lnTo>
                  <a:lnTo>
                    <a:pt x="35915" y="23765"/>
                  </a:lnTo>
                  <a:lnTo>
                    <a:pt x="39588" y="23086"/>
                  </a:lnTo>
                  <a:cubicBezTo>
                    <a:pt x="44420" y="22041"/>
                    <a:pt x="49082" y="20317"/>
                    <a:pt x="53462" y="18141"/>
                  </a:cubicBezTo>
                  <a:cubicBezTo>
                    <a:pt x="57842" y="15966"/>
                    <a:pt x="61967" y="13253"/>
                    <a:pt x="65753" y="10230"/>
                  </a:cubicBezTo>
                  <a:cubicBezTo>
                    <a:pt x="69540" y="7206"/>
                    <a:pt x="72987" y="3759"/>
                    <a:pt x="76010" y="1"/>
                  </a:cubicBezTo>
                  <a:close/>
                </a:path>
              </a:pathLst>
            </a:custGeom>
            <a:solidFill>
              <a:srgbClr val="422C46">
                <a:alpha val="40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32"/>
            <p:cNvSpPr/>
            <p:nvPr/>
          </p:nvSpPr>
          <p:spPr>
            <a:xfrm>
              <a:off x="6711981" y="4554120"/>
              <a:ext cx="778175" cy="494814"/>
            </a:xfrm>
            <a:custGeom>
              <a:avLst/>
              <a:gdLst/>
              <a:ahLst/>
              <a:cxnLst/>
              <a:rect l="l" t="t" r="r" b="b"/>
              <a:pathLst>
                <a:path w="59596" h="37895" extrusionOk="0">
                  <a:moveTo>
                    <a:pt x="28163" y="1"/>
                  </a:moveTo>
                  <a:cubicBezTo>
                    <a:pt x="2749" y="1"/>
                    <a:pt x="0" y="36103"/>
                    <a:pt x="27707" y="37814"/>
                  </a:cubicBezTo>
                  <a:cubicBezTo>
                    <a:pt x="28542" y="37868"/>
                    <a:pt x="29353" y="37894"/>
                    <a:pt x="30140" y="37894"/>
                  </a:cubicBezTo>
                  <a:cubicBezTo>
                    <a:pt x="59596" y="37894"/>
                    <a:pt x="55371" y="1247"/>
                    <a:pt x="30024" y="64"/>
                  </a:cubicBezTo>
                  <a:cubicBezTo>
                    <a:pt x="29391" y="22"/>
                    <a:pt x="28771" y="1"/>
                    <a:pt x="281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32"/>
            <p:cNvSpPr/>
            <p:nvPr/>
          </p:nvSpPr>
          <p:spPr>
            <a:xfrm>
              <a:off x="7148663" y="4737578"/>
              <a:ext cx="89666" cy="69374"/>
            </a:xfrm>
            <a:custGeom>
              <a:avLst/>
              <a:gdLst/>
              <a:ahLst/>
              <a:cxnLst/>
              <a:rect l="l" t="t" r="r" b="b"/>
              <a:pathLst>
                <a:path w="6867" h="5313" extrusionOk="0">
                  <a:moveTo>
                    <a:pt x="3475" y="1"/>
                  </a:moveTo>
                  <a:cubicBezTo>
                    <a:pt x="3466" y="1"/>
                    <a:pt x="3457" y="1"/>
                    <a:pt x="3448" y="1"/>
                  </a:cubicBezTo>
                  <a:cubicBezTo>
                    <a:pt x="0" y="1"/>
                    <a:pt x="0" y="5313"/>
                    <a:pt x="3448" y="5313"/>
                  </a:cubicBezTo>
                  <a:cubicBezTo>
                    <a:pt x="6858" y="5313"/>
                    <a:pt x="6867" y="1"/>
                    <a:pt x="347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32"/>
            <p:cNvSpPr/>
            <p:nvPr/>
          </p:nvSpPr>
          <p:spPr>
            <a:xfrm>
              <a:off x="6976356" y="4688142"/>
              <a:ext cx="89300" cy="69374"/>
            </a:xfrm>
            <a:custGeom>
              <a:avLst/>
              <a:gdLst/>
              <a:ahLst/>
              <a:cxnLst/>
              <a:rect l="l" t="t" r="r" b="b"/>
              <a:pathLst>
                <a:path w="6839" h="5313" extrusionOk="0">
                  <a:moveTo>
                    <a:pt x="3420" y="0"/>
                  </a:moveTo>
                  <a:cubicBezTo>
                    <a:pt x="1" y="0"/>
                    <a:pt x="1" y="5313"/>
                    <a:pt x="3420" y="5313"/>
                  </a:cubicBezTo>
                  <a:cubicBezTo>
                    <a:pt x="6839" y="5313"/>
                    <a:pt x="6839" y="0"/>
                    <a:pt x="342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32"/>
            <p:cNvSpPr/>
            <p:nvPr/>
          </p:nvSpPr>
          <p:spPr>
            <a:xfrm>
              <a:off x="6956182" y="4808180"/>
              <a:ext cx="238978" cy="116146"/>
            </a:xfrm>
            <a:custGeom>
              <a:avLst/>
              <a:gdLst/>
              <a:ahLst/>
              <a:cxnLst/>
              <a:rect l="l" t="t" r="r" b="b"/>
              <a:pathLst>
                <a:path w="18302" h="8895" extrusionOk="0">
                  <a:moveTo>
                    <a:pt x="1302" y="0"/>
                  </a:moveTo>
                  <a:cubicBezTo>
                    <a:pt x="686" y="0"/>
                    <a:pt x="0" y="711"/>
                    <a:pt x="331" y="1488"/>
                  </a:cubicBezTo>
                  <a:cubicBezTo>
                    <a:pt x="1715" y="4625"/>
                    <a:pt x="4202" y="7140"/>
                    <a:pt x="7451" y="8270"/>
                  </a:cubicBezTo>
                  <a:cubicBezTo>
                    <a:pt x="8695" y="8702"/>
                    <a:pt x="9992" y="8895"/>
                    <a:pt x="11297" y="8895"/>
                  </a:cubicBezTo>
                  <a:cubicBezTo>
                    <a:pt x="13403" y="8895"/>
                    <a:pt x="15529" y="8394"/>
                    <a:pt x="17482" y="7592"/>
                  </a:cubicBezTo>
                  <a:cubicBezTo>
                    <a:pt x="17963" y="7394"/>
                    <a:pt x="18302" y="6970"/>
                    <a:pt x="18132" y="6377"/>
                  </a:cubicBezTo>
                  <a:cubicBezTo>
                    <a:pt x="18018" y="6011"/>
                    <a:pt x="17627" y="5664"/>
                    <a:pt x="17227" y="5664"/>
                  </a:cubicBezTo>
                  <a:cubicBezTo>
                    <a:pt x="17132" y="5664"/>
                    <a:pt x="17037" y="5684"/>
                    <a:pt x="16945" y="5727"/>
                  </a:cubicBezTo>
                  <a:cubicBezTo>
                    <a:pt x="15150" y="6470"/>
                    <a:pt x="13227" y="6958"/>
                    <a:pt x="11303" y="6958"/>
                  </a:cubicBezTo>
                  <a:cubicBezTo>
                    <a:pt x="10229" y="6958"/>
                    <a:pt x="9154" y="6806"/>
                    <a:pt x="8101" y="6461"/>
                  </a:cubicBezTo>
                  <a:cubicBezTo>
                    <a:pt x="5219" y="5501"/>
                    <a:pt x="3185" y="3212"/>
                    <a:pt x="1998" y="499"/>
                  </a:cubicBezTo>
                  <a:cubicBezTo>
                    <a:pt x="1848" y="147"/>
                    <a:pt x="1582" y="0"/>
                    <a:pt x="13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32"/>
            <p:cNvSpPr/>
            <p:nvPr/>
          </p:nvSpPr>
          <p:spPr>
            <a:xfrm>
              <a:off x="7388111" y="3635420"/>
              <a:ext cx="335395" cy="315952"/>
            </a:xfrm>
            <a:custGeom>
              <a:avLst/>
              <a:gdLst/>
              <a:ahLst/>
              <a:cxnLst/>
              <a:rect l="l" t="t" r="r" b="b"/>
              <a:pathLst>
                <a:path w="25686" h="24197" extrusionOk="0">
                  <a:moveTo>
                    <a:pt x="12795" y="1"/>
                  </a:moveTo>
                  <a:cubicBezTo>
                    <a:pt x="6472" y="1"/>
                    <a:pt x="1520" y="5020"/>
                    <a:pt x="792" y="11224"/>
                  </a:cubicBezTo>
                  <a:cubicBezTo>
                    <a:pt x="1" y="17723"/>
                    <a:pt x="5652" y="23686"/>
                    <a:pt x="11981" y="24166"/>
                  </a:cubicBezTo>
                  <a:cubicBezTo>
                    <a:pt x="12274" y="24187"/>
                    <a:pt x="12565" y="24197"/>
                    <a:pt x="12853" y="24197"/>
                  </a:cubicBezTo>
                  <a:cubicBezTo>
                    <a:pt x="19221" y="24197"/>
                    <a:pt x="24192" y="19193"/>
                    <a:pt x="24895" y="12948"/>
                  </a:cubicBezTo>
                  <a:cubicBezTo>
                    <a:pt x="25686" y="6449"/>
                    <a:pt x="20035" y="487"/>
                    <a:pt x="13705" y="35"/>
                  </a:cubicBezTo>
                  <a:cubicBezTo>
                    <a:pt x="13399" y="12"/>
                    <a:pt x="13095" y="1"/>
                    <a:pt x="1279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32"/>
            <p:cNvSpPr/>
            <p:nvPr/>
          </p:nvSpPr>
          <p:spPr>
            <a:xfrm>
              <a:off x="6930603" y="3495222"/>
              <a:ext cx="335395" cy="315952"/>
            </a:xfrm>
            <a:custGeom>
              <a:avLst/>
              <a:gdLst/>
              <a:ahLst/>
              <a:cxnLst/>
              <a:rect l="l" t="t" r="r" b="b"/>
              <a:pathLst>
                <a:path w="25686" h="24197" extrusionOk="0">
                  <a:moveTo>
                    <a:pt x="12795" y="0"/>
                  </a:moveTo>
                  <a:cubicBezTo>
                    <a:pt x="6472" y="0"/>
                    <a:pt x="1520" y="5020"/>
                    <a:pt x="792" y="11224"/>
                  </a:cubicBezTo>
                  <a:cubicBezTo>
                    <a:pt x="1" y="17723"/>
                    <a:pt x="5652" y="23685"/>
                    <a:pt x="11982" y="24165"/>
                  </a:cubicBezTo>
                  <a:cubicBezTo>
                    <a:pt x="12275" y="24186"/>
                    <a:pt x="12565" y="24197"/>
                    <a:pt x="12853" y="24197"/>
                  </a:cubicBezTo>
                  <a:cubicBezTo>
                    <a:pt x="19195" y="24197"/>
                    <a:pt x="24165" y="19219"/>
                    <a:pt x="24895" y="12948"/>
                  </a:cubicBezTo>
                  <a:cubicBezTo>
                    <a:pt x="25686" y="6449"/>
                    <a:pt x="20035" y="487"/>
                    <a:pt x="13705" y="34"/>
                  </a:cubicBezTo>
                  <a:cubicBezTo>
                    <a:pt x="13399" y="11"/>
                    <a:pt x="13095" y="0"/>
                    <a:pt x="1279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32"/>
            <p:cNvSpPr/>
            <p:nvPr/>
          </p:nvSpPr>
          <p:spPr>
            <a:xfrm>
              <a:off x="7343468" y="3635499"/>
              <a:ext cx="374502" cy="311421"/>
            </a:xfrm>
            <a:custGeom>
              <a:avLst/>
              <a:gdLst/>
              <a:ahLst/>
              <a:cxnLst/>
              <a:rect l="l" t="t" r="r" b="b"/>
              <a:pathLst>
                <a:path w="28681" h="23850" extrusionOk="0">
                  <a:moveTo>
                    <a:pt x="15400" y="1"/>
                  </a:moveTo>
                  <a:cubicBezTo>
                    <a:pt x="1611" y="453"/>
                    <a:pt x="1" y="21108"/>
                    <a:pt x="13281" y="23849"/>
                  </a:cubicBezTo>
                  <a:cubicBezTo>
                    <a:pt x="27042" y="23397"/>
                    <a:pt x="28681" y="2742"/>
                    <a:pt x="154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32"/>
            <p:cNvSpPr/>
            <p:nvPr/>
          </p:nvSpPr>
          <p:spPr>
            <a:xfrm>
              <a:off x="6885593" y="3495300"/>
              <a:ext cx="374502" cy="311408"/>
            </a:xfrm>
            <a:custGeom>
              <a:avLst/>
              <a:gdLst/>
              <a:ahLst/>
              <a:cxnLst/>
              <a:rect l="l" t="t" r="r" b="b"/>
              <a:pathLst>
                <a:path w="28681" h="23849" extrusionOk="0">
                  <a:moveTo>
                    <a:pt x="15400" y="0"/>
                  </a:moveTo>
                  <a:lnTo>
                    <a:pt x="15400" y="0"/>
                  </a:lnTo>
                  <a:cubicBezTo>
                    <a:pt x="1611" y="452"/>
                    <a:pt x="1" y="21108"/>
                    <a:pt x="13281" y="23849"/>
                  </a:cubicBezTo>
                  <a:cubicBezTo>
                    <a:pt x="27042" y="23397"/>
                    <a:pt x="28681" y="2769"/>
                    <a:pt x="154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Subtítulo 2">
            <a:extLst>
              <a:ext uri="{FF2B5EF4-FFF2-40B4-BE49-F238E27FC236}">
                <a16:creationId xmlns:a16="http://schemas.microsoft.com/office/drawing/2014/main" id="{C842A65F-1F25-4499-8498-F68A28C1E5FC}"/>
              </a:ext>
            </a:extLst>
          </p:cNvPr>
          <p:cNvSpPr>
            <a:spLocks noGrp="1"/>
          </p:cNvSpPr>
          <p:nvPr>
            <p:ph type="subTitle" idx="1"/>
          </p:nvPr>
        </p:nvSpPr>
        <p:spPr>
          <a:xfrm>
            <a:off x="2344062" y="1941481"/>
            <a:ext cx="4481606" cy="751517"/>
          </a:xfrm>
        </p:spPr>
        <p:txBody>
          <a:bodyPr/>
          <a:lstStyle/>
          <a:p>
            <a:r>
              <a:rPr lang="es-MX" b="1" i="1" dirty="0"/>
              <a:t>PRÁCTICAS SOCIALES DEL LENGUAJE</a:t>
            </a:r>
          </a:p>
          <a:p>
            <a:endParaRPr lang="es-MX" b="1" i="1" dirty="0"/>
          </a:p>
          <a:p>
            <a:r>
              <a:rPr lang="es-MX" b="1" dirty="0"/>
              <a:t>MAESTRO: </a:t>
            </a:r>
            <a:r>
              <a:rPr lang="es-MX" b="1" dirty="0">
                <a:hlinkClick r:id="rId3"/>
              </a:rPr>
              <a:t>MARIA ELENA VILLARREAL MARQUEZ</a:t>
            </a:r>
            <a:endParaRPr lang="es-MX" b="1" dirty="0"/>
          </a:p>
          <a:p>
            <a:endParaRPr lang="es-MX" dirty="0"/>
          </a:p>
        </p:txBody>
      </p:sp>
      <p:sp>
        <p:nvSpPr>
          <p:cNvPr id="4" name="CuadroTexto 3">
            <a:extLst>
              <a:ext uri="{FF2B5EF4-FFF2-40B4-BE49-F238E27FC236}">
                <a16:creationId xmlns:a16="http://schemas.microsoft.com/office/drawing/2014/main" id="{56B152D6-BEDC-49BB-B1BA-D12D46977022}"/>
              </a:ext>
            </a:extLst>
          </p:cNvPr>
          <p:cNvSpPr txBox="1"/>
          <p:nvPr/>
        </p:nvSpPr>
        <p:spPr>
          <a:xfrm>
            <a:off x="2979378" y="3448171"/>
            <a:ext cx="2971445" cy="738664"/>
          </a:xfrm>
          <a:prstGeom prst="rect">
            <a:avLst/>
          </a:prstGeom>
          <a:noFill/>
        </p:spPr>
        <p:txBody>
          <a:bodyPr wrap="square" rtlCol="0">
            <a:spAutoFit/>
          </a:bodyPr>
          <a:lstStyle/>
          <a:p>
            <a:pPr algn="ctr"/>
            <a:r>
              <a:rPr lang="es-MX" dirty="0">
                <a:solidFill>
                  <a:schemeClr val="bg2">
                    <a:lumMod val="75000"/>
                  </a:schemeClr>
                </a:solidFill>
                <a:latin typeface="Karla Regular" panose="020B0604020202020204" charset="0"/>
              </a:rPr>
              <a:t>Alumnas: Sofia Abigail Mascorro Arrellano #11</a:t>
            </a:r>
          </a:p>
          <a:p>
            <a:pPr algn="ctr"/>
            <a:r>
              <a:rPr lang="es-MX" dirty="0">
                <a:solidFill>
                  <a:schemeClr val="bg2">
                    <a:lumMod val="75000"/>
                  </a:schemeClr>
                </a:solidFill>
                <a:latin typeface="Karla Regular" panose="020B0604020202020204" charset="0"/>
              </a:rPr>
              <a:t>Julia Yessenia Montoya Silva #12</a:t>
            </a:r>
          </a:p>
        </p:txBody>
      </p:sp>
      <p:sp>
        <p:nvSpPr>
          <p:cNvPr id="2" name="Rectángulo 1">
            <a:extLst>
              <a:ext uri="{FF2B5EF4-FFF2-40B4-BE49-F238E27FC236}">
                <a16:creationId xmlns:a16="http://schemas.microsoft.com/office/drawing/2014/main" id="{F563E21B-6D17-4696-8559-4C53DE0F466C}"/>
              </a:ext>
            </a:extLst>
          </p:cNvPr>
          <p:cNvSpPr/>
          <p:nvPr/>
        </p:nvSpPr>
        <p:spPr>
          <a:xfrm>
            <a:off x="3697688" y="2822941"/>
            <a:ext cx="1733943" cy="461665"/>
          </a:xfrm>
          <a:prstGeom prst="rect">
            <a:avLst/>
          </a:prstGeom>
          <a:noFill/>
        </p:spPr>
        <p:txBody>
          <a:bodyPr wrap="square" lIns="91440" tIns="45720" rIns="91440" bIns="45720">
            <a:spAutoFit/>
          </a:bodyPr>
          <a:lstStyle/>
          <a:p>
            <a:pPr algn="ctr"/>
            <a:r>
              <a:rPr lang="es-ES" sz="1200" b="1" cap="none" spc="0" dirty="0">
                <a:ln w="0"/>
                <a:solidFill>
                  <a:srgbClr val="45127E"/>
                </a:solidFill>
                <a:effectLst>
                  <a:outerShdw blurRad="38100" dist="19050" dir="2700000" algn="tl" rotWithShape="0">
                    <a:schemeClr val="dk1">
                      <a:alpha val="40000"/>
                    </a:schemeClr>
                  </a:outerShdw>
                </a:effectLst>
                <a:latin typeface="Karla Regular" panose="020B0604020202020204" charset="0"/>
              </a:rPr>
              <a:t>Actividades finales</a:t>
            </a:r>
          </a:p>
          <a:p>
            <a:pPr algn="ctr"/>
            <a:r>
              <a:rPr lang="es-ES" sz="1200" b="1" dirty="0">
                <a:ln w="0"/>
                <a:solidFill>
                  <a:srgbClr val="45127E"/>
                </a:solidFill>
                <a:effectLst>
                  <a:outerShdw blurRad="38100" dist="19050" dir="2700000" algn="tl" rotWithShape="0">
                    <a:schemeClr val="dk1">
                      <a:alpha val="40000"/>
                    </a:schemeClr>
                  </a:outerShdw>
                </a:effectLst>
                <a:latin typeface="Karla Regular" panose="020B0604020202020204" charset="0"/>
              </a:rPr>
              <a:t>Unidad III</a:t>
            </a:r>
            <a:endParaRPr lang="es-ES" sz="1200" b="1" cap="none" spc="0" dirty="0">
              <a:ln w="0"/>
              <a:solidFill>
                <a:srgbClr val="45127E"/>
              </a:solidFill>
              <a:effectLst>
                <a:outerShdw blurRad="38100" dist="19050" dir="2700000" algn="tl" rotWithShape="0">
                  <a:schemeClr val="dk1">
                    <a:alpha val="40000"/>
                  </a:schemeClr>
                </a:outerShdw>
              </a:effectLst>
              <a:latin typeface="Karla Regular" panose="020B0604020202020204" charset="0"/>
            </a:endParaRPr>
          </a:p>
        </p:txBody>
      </p:sp>
      <p:sp>
        <p:nvSpPr>
          <p:cNvPr id="5" name="Rectángulo 4">
            <a:extLst>
              <a:ext uri="{FF2B5EF4-FFF2-40B4-BE49-F238E27FC236}">
                <a16:creationId xmlns:a16="http://schemas.microsoft.com/office/drawing/2014/main" id="{6649AC1C-E8C6-4F5F-A5AA-C12BC74D3E1A}"/>
              </a:ext>
            </a:extLst>
          </p:cNvPr>
          <p:cNvSpPr/>
          <p:nvPr/>
        </p:nvSpPr>
        <p:spPr>
          <a:xfrm>
            <a:off x="2555886" y="4842208"/>
            <a:ext cx="3879588" cy="276999"/>
          </a:xfrm>
          <a:prstGeom prst="rect">
            <a:avLst/>
          </a:prstGeom>
          <a:noFill/>
        </p:spPr>
        <p:txBody>
          <a:bodyPr wrap="none" lIns="91440" tIns="45720" rIns="91440" bIns="45720">
            <a:spAutoFit/>
          </a:bodyPr>
          <a:lstStyle/>
          <a:p>
            <a:pPr algn="ctr"/>
            <a:r>
              <a:rPr lang="es-ES" sz="1200" b="1" cap="none" spc="0" dirty="0">
                <a:ln w="0"/>
                <a:solidFill>
                  <a:srgbClr val="422C46"/>
                </a:solidFill>
                <a:effectLst>
                  <a:outerShdw blurRad="38100" dist="19050" dir="2700000" algn="tl" rotWithShape="0">
                    <a:schemeClr val="dk1">
                      <a:alpha val="40000"/>
                    </a:schemeClr>
                  </a:outerShdw>
                </a:effectLst>
                <a:latin typeface="Karla Regular" panose="020B0604020202020204" charset="0"/>
              </a:rPr>
              <a:t> Ramos Arizpe, Coahuila            28 de junio del 2021</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44"/>
        <p:cNvGrpSpPr/>
        <p:nvPr/>
      </p:nvGrpSpPr>
      <p:grpSpPr>
        <a:xfrm>
          <a:off x="0" y="0"/>
          <a:ext cx="0" cy="0"/>
          <a:chOff x="0" y="0"/>
          <a:chExt cx="0" cy="0"/>
        </a:xfrm>
      </p:grpSpPr>
      <p:graphicFrame>
        <p:nvGraphicFramePr>
          <p:cNvPr id="6" name="Tabla 6">
            <a:extLst>
              <a:ext uri="{FF2B5EF4-FFF2-40B4-BE49-F238E27FC236}">
                <a16:creationId xmlns:a16="http://schemas.microsoft.com/office/drawing/2014/main" id="{CA2A32AD-77D7-413D-8733-FAD570A8108A}"/>
              </a:ext>
            </a:extLst>
          </p:cNvPr>
          <p:cNvGraphicFramePr>
            <a:graphicFrameLocks noGrp="1"/>
          </p:cNvGraphicFramePr>
          <p:nvPr>
            <p:extLst>
              <p:ext uri="{D42A27DB-BD31-4B8C-83A1-F6EECF244321}">
                <p14:modId xmlns:p14="http://schemas.microsoft.com/office/powerpoint/2010/main" val="4002631696"/>
              </p:ext>
            </p:extLst>
          </p:nvPr>
        </p:nvGraphicFramePr>
        <p:xfrm>
          <a:off x="1524000" y="539750"/>
          <a:ext cx="6096000" cy="370840"/>
        </p:xfrm>
        <a:graphic>
          <a:graphicData uri="http://schemas.openxmlformats.org/drawingml/2006/table">
            <a:tbl>
              <a:tblPr firstRow="1" bandRow="1">
                <a:tableStyleId>{69C7853C-536D-4A76-A0AE-DD22124D55A5}</a:tableStyleId>
              </a:tblPr>
              <a:tblGrid>
                <a:gridCol w="6096000">
                  <a:extLst>
                    <a:ext uri="{9D8B030D-6E8A-4147-A177-3AD203B41FA5}">
                      <a16:colId xmlns:a16="http://schemas.microsoft.com/office/drawing/2014/main" val="3713976138"/>
                    </a:ext>
                  </a:extLst>
                </a:gridCol>
              </a:tblGrid>
              <a:tr h="370840">
                <a:tc>
                  <a:txBody>
                    <a:bodyPr/>
                    <a:lstStyle/>
                    <a:p>
                      <a:r>
                        <a:rPr lang="es-MX" dirty="0"/>
                        <a:t>Nombre de la situación didáctica: “El rincón del lector”</a:t>
                      </a:r>
                    </a:p>
                  </a:txBody>
                  <a:tcPr/>
                </a:tc>
                <a:extLst>
                  <a:ext uri="{0D108BD9-81ED-4DB2-BD59-A6C34878D82A}">
                    <a16:rowId xmlns:a16="http://schemas.microsoft.com/office/drawing/2014/main" val="3752111820"/>
                  </a:ext>
                </a:extLst>
              </a:tr>
            </a:tbl>
          </a:graphicData>
        </a:graphic>
      </p:graphicFrame>
      <p:graphicFrame>
        <p:nvGraphicFramePr>
          <p:cNvPr id="7" name="Tabla 7">
            <a:extLst>
              <a:ext uri="{FF2B5EF4-FFF2-40B4-BE49-F238E27FC236}">
                <a16:creationId xmlns:a16="http://schemas.microsoft.com/office/drawing/2014/main" id="{6E57BBD2-A020-4DE5-866A-747B45F57610}"/>
              </a:ext>
            </a:extLst>
          </p:cNvPr>
          <p:cNvGraphicFramePr>
            <a:graphicFrameLocks noGrp="1"/>
          </p:cNvGraphicFramePr>
          <p:nvPr>
            <p:extLst>
              <p:ext uri="{D42A27DB-BD31-4B8C-83A1-F6EECF244321}">
                <p14:modId xmlns:p14="http://schemas.microsoft.com/office/powerpoint/2010/main" val="3554251351"/>
              </p:ext>
            </p:extLst>
          </p:nvPr>
        </p:nvGraphicFramePr>
        <p:xfrm>
          <a:off x="1524000" y="1085830"/>
          <a:ext cx="6096000" cy="2072640"/>
        </p:xfrm>
        <a:graphic>
          <a:graphicData uri="http://schemas.openxmlformats.org/drawingml/2006/table">
            <a:tbl>
              <a:tblPr firstRow="1" bandRow="1">
                <a:tableStyleId>{69C7853C-536D-4A76-A0AE-DD22124D55A5}</a:tableStyleId>
              </a:tblPr>
              <a:tblGrid>
                <a:gridCol w="2032000">
                  <a:extLst>
                    <a:ext uri="{9D8B030D-6E8A-4147-A177-3AD203B41FA5}">
                      <a16:colId xmlns:a16="http://schemas.microsoft.com/office/drawing/2014/main" val="2450210324"/>
                    </a:ext>
                  </a:extLst>
                </a:gridCol>
                <a:gridCol w="2032000">
                  <a:extLst>
                    <a:ext uri="{9D8B030D-6E8A-4147-A177-3AD203B41FA5}">
                      <a16:colId xmlns:a16="http://schemas.microsoft.com/office/drawing/2014/main" val="2807431334"/>
                    </a:ext>
                  </a:extLst>
                </a:gridCol>
                <a:gridCol w="2032000">
                  <a:extLst>
                    <a:ext uri="{9D8B030D-6E8A-4147-A177-3AD203B41FA5}">
                      <a16:colId xmlns:a16="http://schemas.microsoft.com/office/drawing/2014/main" val="2013386692"/>
                    </a:ext>
                  </a:extLst>
                </a:gridCol>
              </a:tblGrid>
              <a:tr h="370840">
                <a:tc>
                  <a:txBody>
                    <a:bodyPr/>
                    <a:lstStyle/>
                    <a:p>
                      <a:r>
                        <a:rPr lang="es-MX" dirty="0"/>
                        <a:t>Campo de formación académica </a:t>
                      </a:r>
                    </a:p>
                  </a:txBody>
                  <a:tcPr/>
                </a:tc>
                <a:tc>
                  <a:txBody>
                    <a:bodyPr/>
                    <a:lstStyle/>
                    <a:p>
                      <a:r>
                        <a:rPr lang="es-MX" dirty="0"/>
                        <a:t>Organizador curricular 1</a:t>
                      </a:r>
                    </a:p>
                  </a:txBody>
                  <a:tcPr/>
                </a:tc>
                <a:tc>
                  <a:txBody>
                    <a:bodyPr/>
                    <a:lstStyle/>
                    <a:p>
                      <a:r>
                        <a:rPr lang="es-MX" dirty="0"/>
                        <a:t>Aprendizajes esperados </a:t>
                      </a:r>
                    </a:p>
                  </a:txBody>
                  <a:tcPr/>
                </a:tc>
                <a:extLst>
                  <a:ext uri="{0D108BD9-81ED-4DB2-BD59-A6C34878D82A}">
                    <a16:rowId xmlns:a16="http://schemas.microsoft.com/office/drawing/2014/main" val="2029409876"/>
                  </a:ext>
                </a:extLst>
              </a:tr>
              <a:tr h="259080">
                <a:tc rowSpan="3">
                  <a:txBody>
                    <a:bodyPr/>
                    <a:lstStyle/>
                    <a:p>
                      <a:r>
                        <a:rPr lang="es-MX" dirty="0">
                          <a:solidFill>
                            <a:schemeClr val="accent3">
                              <a:lumMod val="50000"/>
                            </a:schemeClr>
                          </a:solidFill>
                          <a:latin typeface="Karla Regular" panose="020B0604020202020204" charset="0"/>
                        </a:rPr>
                        <a:t>Lenguaje y comunicación </a:t>
                      </a:r>
                    </a:p>
                  </a:txBody>
                  <a:tcPr/>
                </a:tc>
                <a:tc>
                  <a:txBody>
                    <a:bodyPr/>
                    <a:lstStyle/>
                    <a:p>
                      <a:r>
                        <a:rPr lang="es-MX" dirty="0">
                          <a:solidFill>
                            <a:schemeClr val="accent3">
                              <a:lumMod val="50000"/>
                            </a:schemeClr>
                          </a:solidFill>
                          <a:latin typeface="Karla Regular" panose="020B0604020202020204" charset="0"/>
                        </a:rPr>
                        <a:t>ESTUDIO</a:t>
                      </a:r>
                    </a:p>
                  </a:txBody>
                  <a:tcPr>
                    <a:lnB w="12700" cap="flat" cmpd="sng" algn="ctr">
                      <a:solidFill>
                        <a:schemeClr val="bg1"/>
                      </a:solidFill>
                      <a:prstDash val="solid"/>
                      <a:round/>
                      <a:headEnd type="none" w="med" len="med"/>
                      <a:tailEnd type="none" w="med" len="med"/>
                    </a:lnB>
                  </a:tcPr>
                </a:tc>
                <a:tc rowSpan="3">
                  <a:txBody>
                    <a:bodyPr/>
                    <a:lstStyle/>
                    <a:p>
                      <a:pPr algn="ctr"/>
                      <a:r>
                        <a:rPr lang="es-MX" dirty="0">
                          <a:solidFill>
                            <a:schemeClr val="accent3">
                              <a:lumMod val="50000"/>
                            </a:schemeClr>
                          </a:solidFill>
                          <a:latin typeface="Karla Regular" panose="020B0604020202020204" charset="0"/>
                        </a:rPr>
                        <a:t>• Explica las razones por las que elige un material de su interés, cuando explora los acervos. </a:t>
                      </a:r>
                    </a:p>
                  </a:txBody>
                  <a:tcPr/>
                </a:tc>
                <a:extLst>
                  <a:ext uri="{0D108BD9-81ED-4DB2-BD59-A6C34878D82A}">
                    <a16:rowId xmlns:a16="http://schemas.microsoft.com/office/drawing/2014/main" val="1553595339"/>
                  </a:ext>
                </a:extLst>
              </a:tr>
              <a:tr h="152400">
                <a:tc vMerge="1">
                  <a:txBody>
                    <a:bodyPr/>
                    <a:lstStyle/>
                    <a:p>
                      <a:endParaRPr lang="es-MX"/>
                    </a:p>
                  </a:txBody>
                  <a:tcPr/>
                </a:tc>
                <a:tc>
                  <a:txBody>
                    <a:bodyPr/>
                    <a:lstStyle/>
                    <a:p>
                      <a:r>
                        <a:rPr lang="es-MX" dirty="0">
                          <a:solidFill>
                            <a:schemeClr val="accent3">
                              <a:lumMod val="50000"/>
                            </a:schemeClr>
                          </a:solidFill>
                          <a:latin typeface="Karla Regular" panose="020B0604020202020204" charset="0"/>
                        </a:rPr>
                        <a:t>Organizador   curricular 2</a:t>
                      </a:r>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vMerge="1">
                  <a:txBody>
                    <a:bodyPr/>
                    <a:lstStyle/>
                    <a:p>
                      <a:endParaRPr lang="es-MX"/>
                    </a:p>
                  </a:txBody>
                  <a:tcPr/>
                </a:tc>
                <a:extLst>
                  <a:ext uri="{0D108BD9-81ED-4DB2-BD59-A6C34878D82A}">
                    <a16:rowId xmlns:a16="http://schemas.microsoft.com/office/drawing/2014/main" val="3947073464"/>
                  </a:ext>
                </a:extLst>
              </a:tr>
              <a:tr h="152400">
                <a:tc vMerge="1">
                  <a:txBody>
                    <a:bodyPr/>
                    <a:lstStyle/>
                    <a:p>
                      <a:endParaRPr lang="es-MX"/>
                    </a:p>
                  </a:txBody>
                  <a:tcPr/>
                </a:tc>
                <a:tc>
                  <a:txBody>
                    <a:bodyPr/>
                    <a:lstStyle/>
                    <a:p>
                      <a:r>
                        <a:rPr lang="es-MX" dirty="0">
                          <a:solidFill>
                            <a:schemeClr val="accent3">
                              <a:lumMod val="50000"/>
                            </a:schemeClr>
                          </a:solidFill>
                          <a:latin typeface="Karla Regular" panose="020B0604020202020204" charset="0"/>
                        </a:rPr>
                        <a:t>EMPLEO DE ACERVOS IMPRESOS Y DIGITALES</a:t>
                      </a:r>
                    </a:p>
                  </a:txBody>
                  <a:tcPr>
                    <a:lnT w="12700" cap="flat" cmpd="sng" algn="ctr">
                      <a:solidFill>
                        <a:schemeClr val="bg1"/>
                      </a:solidFill>
                      <a:prstDash val="solid"/>
                      <a:round/>
                      <a:headEnd type="none" w="med" len="med"/>
                      <a:tailEnd type="none" w="med" len="med"/>
                    </a:lnT>
                  </a:tcPr>
                </a:tc>
                <a:tc vMerge="1">
                  <a:txBody>
                    <a:bodyPr/>
                    <a:lstStyle/>
                    <a:p>
                      <a:endParaRPr lang="es-MX"/>
                    </a:p>
                  </a:txBody>
                  <a:tcPr/>
                </a:tc>
                <a:extLst>
                  <a:ext uri="{0D108BD9-81ED-4DB2-BD59-A6C34878D82A}">
                    <a16:rowId xmlns:a16="http://schemas.microsoft.com/office/drawing/2014/main" val="2972493866"/>
                  </a:ext>
                </a:extLst>
              </a:tr>
            </a:tbl>
          </a:graphicData>
        </a:graphic>
      </p:graphicFrame>
      <p:graphicFrame>
        <p:nvGraphicFramePr>
          <p:cNvPr id="8" name="Tabla 8">
            <a:extLst>
              <a:ext uri="{FF2B5EF4-FFF2-40B4-BE49-F238E27FC236}">
                <a16:creationId xmlns:a16="http://schemas.microsoft.com/office/drawing/2014/main" id="{8F9C7EA7-0323-4FC7-AEA0-8560A9DEA0A9}"/>
              </a:ext>
            </a:extLst>
          </p:cNvPr>
          <p:cNvGraphicFramePr>
            <a:graphicFrameLocks noGrp="1"/>
          </p:cNvGraphicFramePr>
          <p:nvPr>
            <p:extLst>
              <p:ext uri="{D42A27DB-BD31-4B8C-83A1-F6EECF244321}">
                <p14:modId xmlns:p14="http://schemas.microsoft.com/office/powerpoint/2010/main" val="2015087224"/>
              </p:ext>
            </p:extLst>
          </p:nvPr>
        </p:nvGraphicFramePr>
        <p:xfrm>
          <a:off x="1524000" y="4232910"/>
          <a:ext cx="6096000" cy="370840"/>
        </p:xfrm>
        <a:graphic>
          <a:graphicData uri="http://schemas.openxmlformats.org/drawingml/2006/table">
            <a:tbl>
              <a:tblPr firstRow="1" bandRow="1">
                <a:tableStyleId>{69C7853C-536D-4A76-A0AE-DD22124D55A5}</a:tableStyleId>
              </a:tblPr>
              <a:tblGrid>
                <a:gridCol w="6096000">
                  <a:extLst>
                    <a:ext uri="{9D8B030D-6E8A-4147-A177-3AD203B41FA5}">
                      <a16:colId xmlns:a16="http://schemas.microsoft.com/office/drawing/2014/main" val="2395261480"/>
                    </a:ext>
                  </a:extLst>
                </a:gridCol>
              </a:tblGrid>
              <a:tr h="370840">
                <a:tc>
                  <a:txBody>
                    <a:bodyPr/>
                    <a:lstStyle/>
                    <a:p>
                      <a:pPr algn="ctr"/>
                      <a:r>
                        <a:rPr lang="es-MX" dirty="0"/>
                        <a:t>Periodo de aplicación: 28 de junio del 2021</a:t>
                      </a:r>
                    </a:p>
                  </a:txBody>
                  <a:tcPr/>
                </a:tc>
                <a:extLst>
                  <a:ext uri="{0D108BD9-81ED-4DB2-BD59-A6C34878D82A}">
                    <a16:rowId xmlns:a16="http://schemas.microsoft.com/office/drawing/2014/main" val="2442065929"/>
                  </a:ext>
                </a:extLst>
              </a:tr>
            </a:tbl>
          </a:graphicData>
        </a:graphic>
      </p:graphicFrame>
      <p:graphicFrame>
        <p:nvGraphicFramePr>
          <p:cNvPr id="11" name="Tabla 8">
            <a:extLst>
              <a:ext uri="{FF2B5EF4-FFF2-40B4-BE49-F238E27FC236}">
                <a16:creationId xmlns:a16="http://schemas.microsoft.com/office/drawing/2014/main" id="{53C02BDA-4D41-4B7E-8D74-D1C807670425}"/>
              </a:ext>
            </a:extLst>
          </p:cNvPr>
          <p:cNvGraphicFramePr>
            <a:graphicFrameLocks noGrp="1"/>
          </p:cNvGraphicFramePr>
          <p:nvPr>
            <p:extLst>
              <p:ext uri="{D42A27DB-BD31-4B8C-83A1-F6EECF244321}">
                <p14:modId xmlns:p14="http://schemas.microsoft.com/office/powerpoint/2010/main" val="2495242176"/>
              </p:ext>
            </p:extLst>
          </p:nvPr>
        </p:nvGraphicFramePr>
        <p:xfrm>
          <a:off x="4785645" y="3661507"/>
          <a:ext cx="2518161" cy="370840"/>
        </p:xfrm>
        <a:graphic>
          <a:graphicData uri="http://schemas.openxmlformats.org/drawingml/2006/table">
            <a:tbl>
              <a:tblPr firstRow="1" bandRow="1">
                <a:tableStyleId>{69C7853C-536D-4A76-A0AE-DD22124D55A5}</a:tableStyleId>
              </a:tblPr>
              <a:tblGrid>
                <a:gridCol w="2518161">
                  <a:extLst>
                    <a:ext uri="{9D8B030D-6E8A-4147-A177-3AD203B41FA5}">
                      <a16:colId xmlns:a16="http://schemas.microsoft.com/office/drawing/2014/main" val="2395261480"/>
                    </a:ext>
                  </a:extLst>
                </a:gridCol>
              </a:tblGrid>
              <a:tr h="370840">
                <a:tc>
                  <a:txBody>
                    <a:bodyPr/>
                    <a:lstStyle/>
                    <a:p>
                      <a:pPr algn="ctr"/>
                      <a:r>
                        <a:rPr lang="es-MX" dirty="0"/>
                        <a:t>Grado de aplicación: 2 año </a:t>
                      </a:r>
                    </a:p>
                  </a:txBody>
                  <a:tcPr/>
                </a:tc>
                <a:extLst>
                  <a:ext uri="{0D108BD9-81ED-4DB2-BD59-A6C34878D82A}">
                    <a16:rowId xmlns:a16="http://schemas.microsoft.com/office/drawing/2014/main" val="2442065929"/>
                  </a:ext>
                </a:extLst>
              </a:tr>
            </a:tbl>
          </a:graphicData>
        </a:graphic>
      </p:graphicFrame>
      <p:graphicFrame>
        <p:nvGraphicFramePr>
          <p:cNvPr id="13" name="Tabla 8">
            <a:extLst>
              <a:ext uri="{FF2B5EF4-FFF2-40B4-BE49-F238E27FC236}">
                <a16:creationId xmlns:a16="http://schemas.microsoft.com/office/drawing/2014/main" id="{6019ED99-17DA-4C03-B310-7225D4E257EE}"/>
              </a:ext>
            </a:extLst>
          </p:cNvPr>
          <p:cNvGraphicFramePr>
            <a:graphicFrameLocks noGrp="1"/>
          </p:cNvGraphicFramePr>
          <p:nvPr>
            <p:extLst>
              <p:ext uri="{D42A27DB-BD31-4B8C-83A1-F6EECF244321}">
                <p14:modId xmlns:p14="http://schemas.microsoft.com/office/powerpoint/2010/main" val="680177782"/>
              </p:ext>
            </p:extLst>
          </p:nvPr>
        </p:nvGraphicFramePr>
        <p:xfrm>
          <a:off x="1994018" y="3660239"/>
          <a:ext cx="2518161" cy="370840"/>
        </p:xfrm>
        <a:graphic>
          <a:graphicData uri="http://schemas.openxmlformats.org/drawingml/2006/table">
            <a:tbl>
              <a:tblPr firstRow="1" bandRow="1">
                <a:tableStyleId>{69C7853C-536D-4A76-A0AE-DD22124D55A5}</a:tableStyleId>
              </a:tblPr>
              <a:tblGrid>
                <a:gridCol w="2518161">
                  <a:extLst>
                    <a:ext uri="{9D8B030D-6E8A-4147-A177-3AD203B41FA5}">
                      <a16:colId xmlns:a16="http://schemas.microsoft.com/office/drawing/2014/main" val="2395261480"/>
                    </a:ext>
                  </a:extLst>
                </a:gridCol>
              </a:tblGrid>
              <a:tr h="370840">
                <a:tc>
                  <a:txBody>
                    <a:bodyPr/>
                    <a:lstStyle/>
                    <a:p>
                      <a:pPr algn="ctr"/>
                      <a:r>
                        <a:rPr lang="es-MX" dirty="0"/>
                        <a:t>Tiempo: 25 min</a:t>
                      </a:r>
                    </a:p>
                  </a:txBody>
                  <a:tcPr/>
                </a:tc>
                <a:extLst>
                  <a:ext uri="{0D108BD9-81ED-4DB2-BD59-A6C34878D82A}">
                    <a16:rowId xmlns:a16="http://schemas.microsoft.com/office/drawing/2014/main" val="2442065929"/>
                  </a:ext>
                </a:extLst>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55"/>
        <p:cNvGrpSpPr/>
        <p:nvPr/>
      </p:nvGrpSpPr>
      <p:grpSpPr>
        <a:xfrm>
          <a:off x="0" y="0"/>
          <a:ext cx="0" cy="0"/>
          <a:chOff x="0" y="0"/>
          <a:chExt cx="0" cy="0"/>
        </a:xfrm>
      </p:grpSpPr>
      <p:sp>
        <p:nvSpPr>
          <p:cNvPr id="1558" name="Google Shape;1558;p37"/>
          <p:cNvSpPr/>
          <p:nvPr/>
        </p:nvSpPr>
        <p:spPr>
          <a:xfrm>
            <a:off x="884925" y="2315939"/>
            <a:ext cx="157495" cy="214796"/>
          </a:xfrm>
          <a:custGeom>
            <a:avLst/>
            <a:gdLst/>
            <a:ahLst/>
            <a:cxnLst/>
            <a:rect l="l" t="t" r="r" b="b"/>
            <a:pathLst>
              <a:path w="2394" h="3265" extrusionOk="0">
                <a:moveTo>
                  <a:pt x="762" y="0"/>
                </a:moveTo>
                <a:cubicBezTo>
                  <a:pt x="461" y="0"/>
                  <a:pt x="113" y="815"/>
                  <a:pt x="113" y="815"/>
                </a:cubicBezTo>
                <a:cubicBezTo>
                  <a:pt x="113" y="815"/>
                  <a:pt x="1" y="2398"/>
                  <a:pt x="436" y="2969"/>
                </a:cubicBezTo>
                <a:cubicBezTo>
                  <a:pt x="601" y="3184"/>
                  <a:pt x="898" y="3264"/>
                  <a:pt x="1207" y="3264"/>
                </a:cubicBezTo>
                <a:cubicBezTo>
                  <a:pt x="1719" y="3264"/>
                  <a:pt x="2266" y="3043"/>
                  <a:pt x="2309" y="2844"/>
                </a:cubicBezTo>
                <a:cubicBezTo>
                  <a:pt x="2353" y="2638"/>
                  <a:pt x="1855" y="2600"/>
                  <a:pt x="1481" y="2600"/>
                </a:cubicBezTo>
                <a:cubicBezTo>
                  <a:pt x="1306" y="2600"/>
                  <a:pt x="1158" y="2608"/>
                  <a:pt x="1106" y="2611"/>
                </a:cubicBezTo>
                <a:lnTo>
                  <a:pt x="1106" y="2611"/>
                </a:lnTo>
                <a:cubicBezTo>
                  <a:pt x="1271" y="2600"/>
                  <a:pt x="2393" y="2507"/>
                  <a:pt x="2372" y="2174"/>
                </a:cubicBezTo>
                <a:cubicBezTo>
                  <a:pt x="2357" y="1973"/>
                  <a:pt x="1913" y="1929"/>
                  <a:pt x="1524" y="1929"/>
                </a:cubicBezTo>
                <a:cubicBezTo>
                  <a:pt x="1217" y="1929"/>
                  <a:pt x="944" y="1956"/>
                  <a:pt x="944" y="1956"/>
                </a:cubicBezTo>
                <a:cubicBezTo>
                  <a:pt x="944" y="1956"/>
                  <a:pt x="2240" y="1798"/>
                  <a:pt x="2174" y="1376"/>
                </a:cubicBezTo>
                <a:cubicBezTo>
                  <a:pt x="2145" y="1205"/>
                  <a:pt x="1904" y="1154"/>
                  <a:pt x="1629" y="1154"/>
                </a:cubicBezTo>
                <a:cubicBezTo>
                  <a:pt x="1382" y="1154"/>
                  <a:pt x="1107" y="1195"/>
                  <a:pt x="930" y="1227"/>
                </a:cubicBezTo>
                <a:lnTo>
                  <a:pt x="930" y="1227"/>
                </a:lnTo>
                <a:cubicBezTo>
                  <a:pt x="1332" y="1142"/>
                  <a:pt x="2237" y="925"/>
                  <a:pt x="2108" y="703"/>
                </a:cubicBezTo>
                <a:cubicBezTo>
                  <a:pt x="2053" y="609"/>
                  <a:pt x="1885" y="577"/>
                  <a:pt x="1684" y="577"/>
                </a:cubicBezTo>
                <a:cubicBezTo>
                  <a:pt x="1284" y="577"/>
                  <a:pt x="756" y="703"/>
                  <a:pt x="756" y="703"/>
                </a:cubicBezTo>
                <a:cubicBezTo>
                  <a:pt x="756" y="703"/>
                  <a:pt x="1063" y="27"/>
                  <a:pt x="773" y="1"/>
                </a:cubicBezTo>
                <a:cubicBezTo>
                  <a:pt x="769" y="1"/>
                  <a:pt x="766" y="0"/>
                  <a:pt x="762" y="0"/>
                </a:cubicBezTo>
                <a:close/>
              </a:path>
            </a:pathLst>
          </a:custGeom>
          <a:solidFill>
            <a:srgbClr val="FFE4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59" name="Google Shape;1559;p37"/>
          <p:cNvGrpSpPr/>
          <p:nvPr/>
        </p:nvGrpSpPr>
        <p:grpSpPr>
          <a:xfrm>
            <a:off x="828466" y="1258925"/>
            <a:ext cx="3743543" cy="3048426"/>
            <a:chOff x="828466" y="1258925"/>
            <a:chExt cx="3743543" cy="3048426"/>
          </a:xfrm>
        </p:grpSpPr>
        <p:grpSp>
          <p:nvGrpSpPr>
            <p:cNvPr id="1560" name="Google Shape;1560;p37"/>
            <p:cNvGrpSpPr/>
            <p:nvPr/>
          </p:nvGrpSpPr>
          <p:grpSpPr>
            <a:xfrm>
              <a:off x="1145471" y="4174188"/>
              <a:ext cx="3198980" cy="133163"/>
              <a:chOff x="1113383" y="4120138"/>
              <a:chExt cx="3198980" cy="133163"/>
            </a:xfrm>
          </p:grpSpPr>
          <p:sp>
            <p:nvSpPr>
              <p:cNvPr id="1561" name="Google Shape;1561;p37"/>
              <p:cNvSpPr/>
              <p:nvPr/>
            </p:nvSpPr>
            <p:spPr>
              <a:xfrm>
                <a:off x="1113383" y="4120138"/>
                <a:ext cx="1348418" cy="132338"/>
              </a:xfrm>
              <a:custGeom>
                <a:avLst/>
                <a:gdLst/>
                <a:ahLst/>
                <a:cxnLst/>
                <a:rect l="l" t="t" r="r" b="b"/>
                <a:pathLst>
                  <a:path w="19981" h="1961" extrusionOk="0">
                    <a:moveTo>
                      <a:pt x="9989" y="1"/>
                    </a:moveTo>
                    <a:cubicBezTo>
                      <a:pt x="4473" y="1"/>
                      <a:pt x="1" y="439"/>
                      <a:pt x="1" y="980"/>
                    </a:cubicBezTo>
                    <a:cubicBezTo>
                      <a:pt x="1" y="1519"/>
                      <a:pt x="4473" y="1960"/>
                      <a:pt x="9989" y="1960"/>
                    </a:cubicBezTo>
                    <a:cubicBezTo>
                      <a:pt x="15506" y="1960"/>
                      <a:pt x="19980" y="1519"/>
                      <a:pt x="19980" y="980"/>
                    </a:cubicBezTo>
                    <a:cubicBezTo>
                      <a:pt x="19980" y="439"/>
                      <a:pt x="15506" y="1"/>
                      <a:pt x="9989" y="1"/>
                    </a:cubicBezTo>
                    <a:close/>
                  </a:path>
                </a:pathLst>
              </a:custGeom>
              <a:solidFill>
                <a:srgbClr val="422C46">
                  <a:alpha val="20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37"/>
              <p:cNvSpPr/>
              <p:nvPr/>
            </p:nvSpPr>
            <p:spPr>
              <a:xfrm>
                <a:off x="2963946" y="4120963"/>
                <a:ext cx="1348418" cy="132338"/>
              </a:xfrm>
              <a:custGeom>
                <a:avLst/>
                <a:gdLst/>
                <a:ahLst/>
                <a:cxnLst/>
                <a:rect l="l" t="t" r="r" b="b"/>
                <a:pathLst>
                  <a:path w="19981" h="1961" extrusionOk="0">
                    <a:moveTo>
                      <a:pt x="9989" y="1"/>
                    </a:moveTo>
                    <a:cubicBezTo>
                      <a:pt x="4473" y="1"/>
                      <a:pt x="1" y="439"/>
                      <a:pt x="1" y="980"/>
                    </a:cubicBezTo>
                    <a:cubicBezTo>
                      <a:pt x="1" y="1519"/>
                      <a:pt x="4473" y="1960"/>
                      <a:pt x="9989" y="1960"/>
                    </a:cubicBezTo>
                    <a:cubicBezTo>
                      <a:pt x="15506" y="1960"/>
                      <a:pt x="19980" y="1519"/>
                      <a:pt x="19980" y="980"/>
                    </a:cubicBezTo>
                    <a:cubicBezTo>
                      <a:pt x="19980" y="439"/>
                      <a:pt x="15506" y="1"/>
                      <a:pt x="9989" y="1"/>
                    </a:cubicBezTo>
                    <a:close/>
                  </a:path>
                </a:pathLst>
              </a:custGeom>
              <a:solidFill>
                <a:srgbClr val="422C46">
                  <a:alpha val="20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63" name="Google Shape;1563;p37"/>
            <p:cNvSpPr/>
            <p:nvPr/>
          </p:nvSpPr>
          <p:spPr>
            <a:xfrm>
              <a:off x="2994953" y="2562775"/>
              <a:ext cx="244993" cy="344398"/>
            </a:xfrm>
            <a:custGeom>
              <a:avLst/>
              <a:gdLst/>
              <a:ahLst/>
              <a:cxnLst/>
              <a:rect l="l" t="t" r="r" b="b"/>
              <a:pathLst>
                <a:path w="3724" h="5235" extrusionOk="0">
                  <a:moveTo>
                    <a:pt x="280" y="541"/>
                  </a:moveTo>
                  <a:cubicBezTo>
                    <a:pt x="281" y="545"/>
                    <a:pt x="282" y="547"/>
                    <a:pt x="283" y="548"/>
                  </a:cubicBezTo>
                  <a:lnTo>
                    <a:pt x="283" y="548"/>
                  </a:lnTo>
                  <a:cubicBezTo>
                    <a:pt x="282" y="546"/>
                    <a:pt x="281" y="544"/>
                    <a:pt x="280" y="541"/>
                  </a:cubicBezTo>
                  <a:close/>
                  <a:moveTo>
                    <a:pt x="283" y="548"/>
                  </a:moveTo>
                  <a:cubicBezTo>
                    <a:pt x="283" y="549"/>
                    <a:pt x="283" y="549"/>
                    <a:pt x="284" y="549"/>
                  </a:cubicBezTo>
                  <a:lnTo>
                    <a:pt x="284" y="549"/>
                  </a:lnTo>
                  <a:cubicBezTo>
                    <a:pt x="284" y="549"/>
                    <a:pt x="283" y="549"/>
                    <a:pt x="283" y="548"/>
                  </a:cubicBezTo>
                  <a:close/>
                  <a:moveTo>
                    <a:pt x="65" y="0"/>
                  </a:moveTo>
                  <a:cubicBezTo>
                    <a:pt x="51" y="0"/>
                    <a:pt x="39" y="7"/>
                    <a:pt x="30" y="18"/>
                  </a:cubicBezTo>
                  <a:cubicBezTo>
                    <a:pt x="0" y="48"/>
                    <a:pt x="0" y="91"/>
                    <a:pt x="30" y="124"/>
                  </a:cubicBezTo>
                  <a:cubicBezTo>
                    <a:pt x="50" y="144"/>
                    <a:pt x="66" y="170"/>
                    <a:pt x="86" y="193"/>
                  </a:cubicBezTo>
                  <a:cubicBezTo>
                    <a:pt x="165" y="299"/>
                    <a:pt x="228" y="407"/>
                    <a:pt x="277" y="529"/>
                  </a:cubicBezTo>
                  <a:lnTo>
                    <a:pt x="277" y="533"/>
                  </a:lnTo>
                  <a:cubicBezTo>
                    <a:pt x="279" y="534"/>
                    <a:pt x="280" y="538"/>
                    <a:pt x="280" y="541"/>
                  </a:cubicBezTo>
                  <a:lnTo>
                    <a:pt x="280" y="541"/>
                  </a:lnTo>
                  <a:cubicBezTo>
                    <a:pt x="280" y="541"/>
                    <a:pt x="280" y="540"/>
                    <a:pt x="280" y="539"/>
                  </a:cubicBezTo>
                  <a:lnTo>
                    <a:pt x="280" y="539"/>
                  </a:lnTo>
                  <a:cubicBezTo>
                    <a:pt x="327" y="655"/>
                    <a:pt x="363" y="770"/>
                    <a:pt x="389" y="892"/>
                  </a:cubicBezTo>
                  <a:cubicBezTo>
                    <a:pt x="416" y="1014"/>
                    <a:pt x="439" y="1140"/>
                    <a:pt x="449" y="1262"/>
                  </a:cubicBezTo>
                  <a:cubicBezTo>
                    <a:pt x="505" y="1727"/>
                    <a:pt x="508" y="2201"/>
                    <a:pt x="590" y="2663"/>
                  </a:cubicBezTo>
                  <a:cubicBezTo>
                    <a:pt x="630" y="2894"/>
                    <a:pt x="709" y="3122"/>
                    <a:pt x="801" y="3336"/>
                  </a:cubicBezTo>
                  <a:cubicBezTo>
                    <a:pt x="890" y="3550"/>
                    <a:pt x="1019" y="3751"/>
                    <a:pt x="1158" y="3936"/>
                  </a:cubicBezTo>
                  <a:cubicBezTo>
                    <a:pt x="1415" y="4276"/>
                    <a:pt x="1751" y="4553"/>
                    <a:pt x="2121" y="4761"/>
                  </a:cubicBezTo>
                  <a:cubicBezTo>
                    <a:pt x="2318" y="4876"/>
                    <a:pt x="2533" y="4972"/>
                    <a:pt x="2750" y="5051"/>
                  </a:cubicBezTo>
                  <a:cubicBezTo>
                    <a:pt x="2965" y="5130"/>
                    <a:pt x="3186" y="5186"/>
                    <a:pt x="3410" y="5229"/>
                  </a:cubicBezTo>
                  <a:cubicBezTo>
                    <a:pt x="3433" y="5232"/>
                    <a:pt x="3455" y="5235"/>
                    <a:pt x="3477" y="5235"/>
                  </a:cubicBezTo>
                  <a:cubicBezTo>
                    <a:pt x="3516" y="5235"/>
                    <a:pt x="3554" y="5227"/>
                    <a:pt x="3595" y="5206"/>
                  </a:cubicBezTo>
                  <a:cubicBezTo>
                    <a:pt x="3647" y="5179"/>
                    <a:pt x="3690" y="5123"/>
                    <a:pt x="3707" y="5067"/>
                  </a:cubicBezTo>
                  <a:cubicBezTo>
                    <a:pt x="3723" y="5005"/>
                    <a:pt x="3713" y="4939"/>
                    <a:pt x="3687" y="4883"/>
                  </a:cubicBezTo>
                  <a:cubicBezTo>
                    <a:pt x="3654" y="4823"/>
                    <a:pt x="3605" y="4793"/>
                    <a:pt x="3545" y="4770"/>
                  </a:cubicBezTo>
                  <a:cubicBezTo>
                    <a:pt x="3308" y="4678"/>
                    <a:pt x="3067" y="4589"/>
                    <a:pt x="2833" y="4487"/>
                  </a:cubicBezTo>
                  <a:cubicBezTo>
                    <a:pt x="2533" y="4348"/>
                    <a:pt x="2239" y="4190"/>
                    <a:pt x="1975" y="3992"/>
                  </a:cubicBezTo>
                  <a:cubicBezTo>
                    <a:pt x="1784" y="3837"/>
                    <a:pt x="1619" y="3666"/>
                    <a:pt x="1471" y="3471"/>
                  </a:cubicBezTo>
                  <a:cubicBezTo>
                    <a:pt x="1303" y="3240"/>
                    <a:pt x="1158" y="2986"/>
                    <a:pt x="1049" y="2722"/>
                  </a:cubicBezTo>
                  <a:cubicBezTo>
                    <a:pt x="966" y="2508"/>
                    <a:pt x="904" y="2284"/>
                    <a:pt x="854" y="2063"/>
                  </a:cubicBezTo>
                  <a:cubicBezTo>
                    <a:pt x="828" y="1941"/>
                    <a:pt x="808" y="1822"/>
                    <a:pt x="788" y="1707"/>
                  </a:cubicBezTo>
                  <a:cubicBezTo>
                    <a:pt x="762" y="1575"/>
                    <a:pt x="739" y="1446"/>
                    <a:pt x="709" y="1321"/>
                  </a:cubicBezTo>
                  <a:cubicBezTo>
                    <a:pt x="660" y="1083"/>
                    <a:pt x="594" y="853"/>
                    <a:pt x="508" y="635"/>
                  </a:cubicBezTo>
                  <a:cubicBezTo>
                    <a:pt x="416" y="414"/>
                    <a:pt x="294" y="206"/>
                    <a:pt x="135" y="25"/>
                  </a:cubicBezTo>
                  <a:cubicBezTo>
                    <a:pt x="125" y="8"/>
                    <a:pt x="102" y="5"/>
                    <a:pt x="86" y="5"/>
                  </a:cubicBezTo>
                  <a:cubicBezTo>
                    <a:pt x="78" y="2"/>
                    <a:pt x="71" y="0"/>
                    <a:pt x="65" y="0"/>
                  </a:cubicBezTo>
                  <a:close/>
                </a:path>
              </a:pathLst>
            </a:custGeom>
            <a:solidFill>
              <a:srgbClr val="4E2D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37"/>
            <p:cNvSpPr/>
            <p:nvPr/>
          </p:nvSpPr>
          <p:spPr>
            <a:xfrm>
              <a:off x="3132713" y="2762046"/>
              <a:ext cx="154930" cy="98089"/>
            </a:xfrm>
            <a:custGeom>
              <a:avLst/>
              <a:gdLst/>
              <a:ahLst/>
              <a:cxnLst/>
              <a:rect l="l" t="t" r="r" b="b"/>
              <a:pathLst>
                <a:path w="2355" h="1491" extrusionOk="0">
                  <a:moveTo>
                    <a:pt x="60" y="0"/>
                  </a:moveTo>
                  <a:cubicBezTo>
                    <a:pt x="46" y="3"/>
                    <a:pt x="30" y="7"/>
                    <a:pt x="20" y="13"/>
                  </a:cubicBezTo>
                  <a:cubicBezTo>
                    <a:pt x="0" y="36"/>
                    <a:pt x="0" y="73"/>
                    <a:pt x="20" y="93"/>
                  </a:cubicBezTo>
                  <a:cubicBezTo>
                    <a:pt x="323" y="399"/>
                    <a:pt x="627" y="703"/>
                    <a:pt x="973" y="960"/>
                  </a:cubicBezTo>
                  <a:cubicBezTo>
                    <a:pt x="1059" y="1026"/>
                    <a:pt x="1151" y="1082"/>
                    <a:pt x="1247" y="1141"/>
                  </a:cubicBezTo>
                  <a:cubicBezTo>
                    <a:pt x="1336" y="1197"/>
                    <a:pt x="1431" y="1247"/>
                    <a:pt x="1530" y="1296"/>
                  </a:cubicBezTo>
                  <a:cubicBezTo>
                    <a:pt x="1629" y="1346"/>
                    <a:pt x="1728" y="1382"/>
                    <a:pt x="1830" y="1415"/>
                  </a:cubicBezTo>
                  <a:cubicBezTo>
                    <a:pt x="1946" y="1454"/>
                    <a:pt x="2065" y="1478"/>
                    <a:pt x="2190" y="1491"/>
                  </a:cubicBezTo>
                  <a:cubicBezTo>
                    <a:pt x="2220" y="1491"/>
                    <a:pt x="2243" y="1481"/>
                    <a:pt x="2266" y="1471"/>
                  </a:cubicBezTo>
                  <a:cubicBezTo>
                    <a:pt x="2302" y="1448"/>
                    <a:pt x="2328" y="1415"/>
                    <a:pt x="2342" y="1375"/>
                  </a:cubicBezTo>
                  <a:cubicBezTo>
                    <a:pt x="2355" y="1332"/>
                    <a:pt x="2345" y="1293"/>
                    <a:pt x="2325" y="1257"/>
                  </a:cubicBezTo>
                  <a:cubicBezTo>
                    <a:pt x="2309" y="1224"/>
                    <a:pt x="2272" y="1191"/>
                    <a:pt x="2236" y="1181"/>
                  </a:cubicBezTo>
                  <a:cubicBezTo>
                    <a:pt x="2091" y="1158"/>
                    <a:pt x="1949" y="1128"/>
                    <a:pt x="1811" y="1085"/>
                  </a:cubicBezTo>
                  <a:cubicBezTo>
                    <a:pt x="1669" y="1046"/>
                    <a:pt x="1534" y="999"/>
                    <a:pt x="1402" y="947"/>
                  </a:cubicBezTo>
                  <a:cubicBezTo>
                    <a:pt x="1092" y="805"/>
                    <a:pt x="805" y="620"/>
                    <a:pt x="541" y="416"/>
                  </a:cubicBezTo>
                  <a:lnTo>
                    <a:pt x="541" y="416"/>
                  </a:lnTo>
                  <a:lnTo>
                    <a:pt x="554" y="426"/>
                  </a:lnTo>
                  <a:cubicBezTo>
                    <a:pt x="393" y="300"/>
                    <a:pt x="244" y="162"/>
                    <a:pt x="99" y="20"/>
                  </a:cubicBezTo>
                  <a:cubicBezTo>
                    <a:pt x="86" y="7"/>
                    <a:pt x="76" y="0"/>
                    <a:pt x="60" y="0"/>
                  </a:cubicBezTo>
                  <a:close/>
                </a:path>
              </a:pathLst>
            </a:custGeom>
            <a:solidFill>
              <a:srgbClr val="4E2D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37"/>
            <p:cNvSpPr/>
            <p:nvPr/>
          </p:nvSpPr>
          <p:spPr>
            <a:xfrm>
              <a:off x="4152820" y="2578893"/>
              <a:ext cx="122233" cy="289202"/>
            </a:xfrm>
            <a:custGeom>
              <a:avLst/>
              <a:gdLst/>
              <a:ahLst/>
              <a:cxnLst/>
              <a:rect l="l" t="t" r="r" b="b"/>
              <a:pathLst>
                <a:path w="1858" h="4396" extrusionOk="0">
                  <a:moveTo>
                    <a:pt x="699" y="3441"/>
                  </a:moveTo>
                  <a:cubicBezTo>
                    <a:pt x="697" y="3444"/>
                    <a:pt x="695" y="3446"/>
                    <a:pt x="692" y="3449"/>
                  </a:cubicBezTo>
                  <a:lnTo>
                    <a:pt x="692" y="3449"/>
                  </a:lnTo>
                  <a:cubicBezTo>
                    <a:pt x="694" y="3446"/>
                    <a:pt x="695" y="3443"/>
                    <a:pt x="699" y="3441"/>
                  </a:cubicBezTo>
                  <a:close/>
                  <a:moveTo>
                    <a:pt x="1788" y="1"/>
                  </a:moveTo>
                  <a:cubicBezTo>
                    <a:pt x="1762" y="4"/>
                    <a:pt x="1735" y="21"/>
                    <a:pt x="1729" y="50"/>
                  </a:cubicBezTo>
                  <a:cubicBezTo>
                    <a:pt x="1620" y="519"/>
                    <a:pt x="1544" y="993"/>
                    <a:pt x="1458" y="1468"/>
                  </a:cubicBezTo>
                  <a:cubicBezTo>
                    <a:pt x="1415" y="1689"/>
                    <a:pt x="1366" y="1907"/>
                    <a:pt x="1310" y="2128"/>
                  </a:cubicBezTo>
                  <a:cubicBezTo>
                    <a:pt x="1250" y="2349"/>
                    <a:pt x="1178" y="2573"/>
                    <a:pt x="1085" y="2781"/>
                  </a:cubicBezTo>
                  <a:cubicBezTo>
                    <a:pt x="980" y="3015"/>
                    <a:pt x="855" y="3237"/>
                    <a:pt x="699" y="3440"/>
                  </a:cubicBezTo>
                  <a:lnTo>
                    <a:pt x="699" y="3440"/>
                  </a:lnTo>
                  <a:cubicBezTo>
                    <a:pt x="699" y="3440"/>
                    <a:pt x="699" y="3440"/>
                    <a:pt x="700" y="3440"/>
                  </a:cubicBezTo>
                  <a:lnTo>
                    <a:pt x="700" y="3440"/>
                  </a:lnTo>
                  <a:cubicBezTo>
                    <a:pt x="699" y="3441"/>
                    <a:pt x="699" y="3441"/>
                    <a:pt x="699" y="3441"/>
                  </a:cubicBezTo>
                  <a:lnTo>
                    <a:pt x="699" y="3441"/>
                  </a:lnTo>
                  <a:cubicBezTo>
                    <a:pt x="699" y="3441"/>
                    <a:pt x="699" y="3441"/>
                    <a:pt x="699" y="3440"/>
                  </a:cubicBezTo>
                  <a:lnTo>
                    <a:pt x="699" y="3440"/>
                  </a:lnTo>
                  <a:cubicBezTo>
                    <a:pt x="694" y="3441"/>
                    <a:pt x="693" y="3446"/>
                    <a:pt x="691" y="3451"/>
                  </a:cubicBezTo>
                  <a:lnTo>
                    <a:pt x="691" y="3451"/>
                  </a:lnTo>
                  <a:cubicBezTo>
                    <a:pt x="691" y="3451"/>
                    <a:pt x="692" y="3450"/>
                    <a:pt x="692" y="3449"/>
                  </a:cubicBezTo>
                  <a:lnTo>
                    <a:pt x="692" y="3449"/>
                  </a:lnTo>
                  <a:cubicBezTo>
                    <a:pt x="692" y="3451"/>
                    <a:pt x="691" y="3452"/>
                    <a:pt x="690" y="3454"/>
                  </a:cubicBezTo>
                  <a:cubicBezTo>
                    <a:pt x="690" y="3453"/>
                    <a:pt x="690" y="3452"/>
                    <a:pt x="691" y="3451"/>
                  </a:cubicBezTo>
                  <a:lnTo>
                    <a:pt x="691" y="3451"/>
                  </a:lnTo>
                  <a:cubicBezTo>
                    <a:pt x="689" y="3453"/>
                    <a:pt x="688" y="3455"/>
                    <a:pt x="686" y="3457"/>
                  </a:cubicBezTo>
                  <a:cubicBezTo>
                    <a:pt x="607" y="3553"/>
                    <a:pt x="525" y="3645"/>
                    <a:pt x="436" y="3731"/>
                  </a:cubicBezTo>
                  <a:cubicBezTo>
                    <a:pt x="343" y="3816"/>
                    <a:pt x="245" y="3899"/>
                    <a:pt x="146" y="3978"/>
                  </a:cubicBezTo>
                  <a:lnTo>
                    <a:pt x="142" y="3978"/>
                  </a:lnTo>
                  <a:cubicBezTo>
                    <a:pt x="134" y="3982"/>
                    <a:pt x="125" y="3989"/>
                    <a:pt x="118" y="3996"/>
                  </a:cubicBezTo>
                  <a:lnTo>
                    <a:pt x="118" y="3996"/>
                  </a:lnTo>
                  <a:cubicBezTo>
                    <a:pt x="119" y="3996"/>
                    <a:pt x="121" y="3995"/>
                    <a:pt x="123" y="3994"/>
                  </a:cubicBezTo>
                  <a:lnTo>
                    <a:pt x="123" y="3994"/>
                  </a:lnTo>
                  <a:cubicBezTo>
                    <a:pt x="118" y="3999"/>
                    <a:pt x="112" y="4003"/>
                    <a:pt x="106" y="4007"/>
                  </a:cubicBezTo>
                  <a:lnTo>
                    <a:pt x="106" y="4007"/>
                  </a:lnTo>
                  <a:cubicBezTo>
                    <a:pt x="110" y="4004"/>
                    <a:pt x="114" y="4000"/>
                    <a:pt x="118" y="3996"/>
                  </a:cubicBezTo>
                  <a:lnTo>
                    <a:pt x="118" y="3996"/>
                  </a:lnTo>
                  <a:cubicBezTo>
                    <a:pt x="112" y="3999"/>
                    <a:pt x="109" y="4002"/>
                    <a:pt x="106" y="4007"/>
                  </a:cubicBezTo>
                  <a:lnTo>
                    <a:pt x="106" y="4007"/>
                  </a:lnTo>
                  <a:cubicBezTo>
                    <a:pt x="106" y="4007"/>
                    <a:pt x="106" y="4007"/>
                    <a:pt x="106" y="4007"/>
                  </a:cubicBezTo>
                  <a:lnTo>
                    <a:pt x="106" y="4007"/>
                  </a:lnTo>
                  <a:cubicBezTo>
                    <a:pt x="106" y="4007"/>
                    <a:pt x="106" y="4008"/>
                    <a:pt x="106" y="4008"/>
                  </a:cubicBezTo>
                  <a:cubicBezTo>
                    <a:pt x="106" y="4008"/>
                    <a:pt x="106" y="4008"/>
                    <a:pt x="106" y="4007"/>
                  </a:cubicBezTo>
                  <a:lnTo>
                    <a:pt x="106" y="4007"/>
                  </a:lnTo>
                  <a:cubicBezTo>
                    <a:pt x="97" y="4014"/>
                    <a:pt x="87" y="4019"/>
                    <a:pt x="76" y="4027"/>
                  </a:cubicBezTo>
                  <a:cubicBezTo>
                    <a:pt x="50" y="4051"/>
                    <a:pt x="30" y="4084"/>
                    <a:pt x="17" y="4123"/>
                  </a:cubicBezTo>
                  <a:cubicBezTo>
                    <a:pt x="1" y="4176"/>
                    <a:pt x="10" y="4238"/>
                    <a:pt x="40" y="4288"/>
                  </a:cubicBezTo>
                  <a:cubicBezTo>
                    <a:pt x="66" y="4337"/>
                    <a:pt x="113" y="4370"/>
                    <a:pt x="165" y="4387"/>
                  </a:cubicBezTo>
                  <a:cubicBezTo>
                    <a:pt x="183" y="4393"/>
                    <a:pt x="203" y="4396"/>
                    <a:pt x="223" y="4396"/>
                  </a:cubicBezTo>
                  <a:cubicBezTo>
                    <a:pt x="262" y="4396"/>
                    <a:pt x="302" y="4385"/>
                    <a:pt x="330" y="4364"/>
                  </a:cubicBezTo>
                  <a:cubicBezTo>
                    <a:pt x="492" y="4248"/>
                    <a:pt x="637" y="4123"/>
                    <a:pt x="772" y="3981"/>
                  </a:cubicBezTo>
                  <a:cubicBezTo>
                    <a:pt x="904" y="3846"/>
                    <a:pt x="1020" y="3694"/>
                    <a:pt x="1122" y="3533"/>
                  </a:cubicBezTo>
                  <a:cubicBezTo>
                    <a:pt x="1310" y="3243"/>
                    <a:pt x="1425" y="2923"/>
                    <a:pt x="1501" y="2593"/>
                  </a:cubicBezTo>
                  <a:cubicBezTo>
                    <a:pt x="1583" y="2263"/>
                    <a:pt x="1613" y="1923"/>
                    <a:pt x="1646" y="1587"/>
                  </a:cubicBezTo>
                  <a:cubicBezTo>
                    <a:pt x="1679" y="1241"/>
                    <a:pt x="1709" y="898"/>
                    <a:pt x="1758" y="552"/>
                  </a:cubicBezTo>
                  <a:cubicBezTo>
                    <a:pt x="1781" y="390"/>
                    <a:pt x="1811" y="235"/>
                    <a:pt x="1847" y="83"/>
                  </a:cubicBezTo>
                  <a:cubicBezTo>
                    <a:pt x="1857" y="50"/>
                    <a:pt x="1841" y="11"/>
                    <a:pt x="1804" y="4"/>
                  </a:cubicBezTo>
                  <a:cubicBezTo>
                    <a:pt x="1798" y="4"/>
                    <a:pt x="1795" y="1"/>
                    <a:pt x="1788" y="1"/>
                  </a:cubicBezTo>
                  <a:close/>
                </a:path>
              </a:pathLst>
            </a:custGeom>
            <a:solidFill>
              <a:srgbClr val="4E2D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 name="Google Shape;1566;p37"/>
            <p:cNvSpPr/>
            <p:nvPr/>
          </p:nvSpPr>
          <p:spPr>
            <a:xfrm>
              <a:off x="2703316" y="1258925"/>
              <a:ext cx="1868694" cy="1686331"/>
            </a:xfrm>
            <a:custGeom>
              <a:avLst/>
              <a:gdLst/>
              <a:ahLst/>
              <a:cxnLst/>
              <a:rect l="l" t="t" r="r" b="b"/>
              <a:pathLst>
                <a:path w="28405" h="25633" extrusionOk="0">
                  <a:moveTo>
                    <a:pt x="14046" y="0"/>
                  </a:moveTo>
                  <a:cubicBezTo>
                    <a:pt x="13349" y="0"/>
                    <a:pt x="12637" y="75"/>
                    <a:pt x="11926" y="215"/>
                  </a:cubicBezTo>
                  <a:cubicBezTo>
                    <a:pt x="10801" y="443"/>
                    <a:pt x="9716" y="855"/>
                    <a:pt x="8700" y="1439"/>
                  </a:cubicBezTo>
                  <a:cubicBezTo>
                    <a:pt x="7668" y="2029"/>
                    <a:pt x="6758" y="2784"/>
                    <a:pt x="5990" y="3675"/>
                  </a:cubicBezTo>
                  <a:cubicBezTo>
                    <a:pt x="5798" y="3896"/>
                    <a:pt x="5614" y="4136"/>
                    <a:pt x="5429" y="4387"/>
                  </a:cubicBezTo>
                  <a:cubicBezTo>
                    <a:pt x="5244" y="4641"/>
                    <a:pt x="5076" y="4931"/>
                    <a:pt x="4908" y="5267"/>
                  </a:cubicBezTo>
                  <a:cubicBezTo>
                    <a:pt x="4605" y="5871"/>
                    <a:pt x="4387" y="6498"/>
                    <a:pt x="4153" y="7197"/>
                  </a:cubicBezTo>
                  <a:lnTo>
                    <a:pt x="4103" y="7342"/>
                  </a:lnTo>
                  <a:cubicBezTo>
                    <a:pt x="3922" y="7886"/>
                    <a:pt x="3731" y="8447"/>
                    <a:pt x="3506" y="8984"/>
                  </a:cubicBezTo>
                  <a:lnTo>
                    <a:pt x="3523" y="8958"/>
                  </a:lnTo>
                  <a:lnTo>
                    <a:pt x="3523" y="8958"/>
                  </a:lnTo>
                  <a:cubicBezTo>
                    <a:pt x="3282" y="9499"/>
                    <a:pt x="3015" y="9964"/>
                    <a:pt x="2705" y="10363"/>
                  </a:cubicBezTo>
                  <a:cubicBezTo>
                    <a:pt x="2540" y="10570"/>
                    <a:pt x="2375" y="10745"/>
                    <a:pt x="2194" y="10907"/>
                  </a:cubicBezTo>
                  <a:cubicBezTo>
                    <a:pt x="2042" y="11045"/>
                    <a:pt x="1884" y="11171"/>
                    <a:pt x="1729" y="11299"/>
                  </a:cubicBezTo>
                  <a:lnTo>
                    <a:pt x="1646" y="11365"/>
                  </a:lnTo>
                  <a:cubicBezTo>
                    <a:pt x="1472" y="11507"/>
                    <a:pt x="1274" y="11665"/>
                    <a:pt x="1086" y="11840"/>
                  </a:cubicBezTo>
                  <a:cubicBezTo>
                    <a:pt x="904" y="12008"/>
                    <a:pt x="739" y="12186"/>
                    <a:pt x="594" y="12371"/>
                  </a:cubicBezTo>
                  <a:cubicBezTo>
                    <a:pt x="456" y="12556"/>
                    <a:pt x="344" y="12760"/>
                    <a:pt x="268" y="12981"/>
                  </a:cubicBezTo>
                  <a:cubicBezTo>
                    <a:pt x="195" y="13195"/>
                    <a:pt x="166" y="13443"/>
                    <a:pt x="185" y="13690"/>
                  </a:cubicBezTo>
                  <a:cubicBezTo>
                    <a:pt x="212" y="13980"/>
                    <a:pt x="298" y="14264"/>
                    <a:pt x="443" y="14508"/>
                  </a:cubicBezTo>
                  <a:cubicBezTo>
                    <a:pt x="545" y="14683"/>
                    <a:pt x="693" y="14848"/>
                    <a:pt x="878" y="15003"/>
                  </a:cubicBezTo>
                  <a:cubicBezTo>
                    <a:pt x="489" y="15382"/>
                    <a:pt x="215" y="15844"/>
                    <a:pt x="90" y="16338"/>
                  </a:cubicBezTo>
                  <a:cubicBezTo>
                    <a:pt x="17" y="16609"/>
                    <a:pt x="1" y="16905"/>
                    <a:pt x="34" y="17189"/>
                  </a:cubicBezTo>
                  <a:cubicBezTo>
                    <a:pt x="70" y="17496"/>
                    <a:pt x="166" y="17789"/>
                    <a:pt x="317" y="18063"/>
                  </a:cubicBezTo>
                  <a:cubicBezTo>
                    <a:pt x="525" y="18439"/>
                    <a:pt x="862" y="18756"/>
                    <a:pt x="1383" y="19069"/>
                  </a:cubicBezTo>
                  <a:cubicBezTo>
                    <a:pt x="1514" y="19148"/>
                    <a:pt x="1646" y="19217"/>
                    <a:pt x="1778" y="19293"/>
                  </a:cubicBezTo>
                  <a:cubicBezTo>
                    <a:pt x="2042" y="19438"/>
                    <a:pt x="2319" y="19587"/>
                    <a:pt x="2563" y="19775"/>
                  </a:cubicBezTo>
                  <a:cubicBezTo>
                    <a:pt x="2698" y="19887"/>
                    <a:pt x="2804" y="19999"/>
                    <a:pt x="2900" y="20114"/>
                  </a:cubicBezTo>
                  <a:cubicBezTo>
                    <a:pt x="2975" y="20220"/>
                    <a:pt x="3035" y="20322"/>
                    <a:pt x="3091" y="20437"/>
                  </a:cubicBezTo>
                  <a:cubicBezTo>
                    <a:pt x="3140" y="20563"/>
                    <a:pt x="3173" y="20691"/>
                    <a:pt x="3193" y="20827"/>
                  </a:cubicBezTo>
                  <a:cubicBezTo>
                    <a:pt x="3223" y="21104"/>
                    <a:pt x="3196" y="21377"/>
                    <a:pt x="3167" y="21648"/>
                  </a:cubicBezTo>
                  <a:lnTo>
                    <a:pt x="3150" y="21823"/>
                  </a:lnTo>
                  <a:cubicBezTo>
                    <a:pt x="3114" y="22248"/>
                    <a:pt x="3147" y="22581"/>
                    <a:pt x="3256" y="22878"/>
                  </a:cubicBezTo>
                  <a:cubicBezTo>
                    <a:pt x="3371" y="23204"/>
                    <a:pt x="3589" y="23488"/>
                    <a:pt x="3783" y="23725"/>
                  </a:cubicBezTo>
                  <a:cubicBezTo>
                    <a:pt x="3955" y="23930"/>
                    <a:pt x="4166" y="24131"/>
                    <a:pt x="4430" y="24339"/>
                  </a:cubicBezTo>
                  <a:cubicBezTo>
                    <a:pt x="4862" y="24675"/>
                    <a:pt x="5399" y="24955"/>
                    <a:pt x="6016" y="25163"/>
                  </a:cubicBezTo>
                  <a:cubicBezTo>
                    <a:pt x="6560" y="25345"/>
                    <a:pt x="7167" y="25460"/>
                    <a:pt x="7817" y="25496"/>
                  </a:cubicBezTo>
                  <a:cubicBezTo>
                    <a:pt x="7942" y="25506"/>
                    <a:pt x="8061" y="25510"/>
                    <a:pt x="8183" y="25510"/>
                  </a:cubicBezTo>
                  <a:cubicBezTo>
                    <a:pt x="8209" y="25510"/>
                    <a:pt x="8236" y="25510"/>
                    <a:pt x="8263" y="25510"/>
                  </a:cubicBezTo>
                  <a:cubicBezTo>
                    <a:pt x="8852" y="25510"/>
                    <a:pt x="9435" y="25441"/>
                    <a:pt x="9990" y="25302"/>
                  </a:cubicBezTo>
                  <a:cubicBezTo>
                    <a:pt x="10006" y="25312"/>
                    <a:pt x="10026" y="25315"/>
                    <a:pt x="10053" y="25315"/>
                  </a:cubicBezTo>
                  <a:cubicBezTo>
                    <a:pt x="10069" y="25315"/>
                    <a:pt x="10079" y="25315"/>
                    <a:pt x="10099" y="25312"/>
                  </a:cubicBezTo>
                  <a:cubicBezTo>
                    <a:pt x="10643" y="25209"/>
                    <a:pt x="11286" y="25087"/>
                    <a:pt x="11926" y="25005"/>
                  </a:cubicBezTo>
                  <a:cubicBezTo>
                    <a:pt x="12502" y="24936"/>
                    <a:pt x="13057" y="24902"/>
                    <a:pt x="13582" y="24902"/>
                  </a:cubicBezTo>
                  <a:cubicBezTo>
                    <a:pt x="13607" y="24902"/>
                    <a:pt x="13632" y="24903"/>
                    <a:pt x="13657" y="24903"/>
                  </a:cubicBezTo>
                  <a:lnTo>
                    <a:pt x="13703" y="24903"/>
                  </a:lnTo>
                  <a:cubicBezTo>
                    <a:pt x="14178" y="24906"/>
                    <a:pt x="14676" y="24952"/>
                    <a:pt x="15283" y="25035"/>
                  </a:cubicBezTo>
                  <a:lnTo>
                    <a:pt x="15296" y="25035"/>
                  </a:lnTo>
                  <a:lnTo>
                    <a:pt x="15313" y="25038"/>
                  </a:lnTo>
                  <a:cubicBezTo>
                    <a:pt x="15758" y="25104"/>
                    <a:pt x="16190" y="25186"/>
                    <a:pt x="16612" y="25265"/>
                  </a:cubicBezTo>
                  <a:cubicBezTo>
                    <a:pt x="17486" y="25427"/>
                    <a:pt x="18386" y="25595"/>
                    <a:pt x="19293" y="25628"/>
                  </a:cubicBezTo>
                  <a:cubicBezTo>
                    <a:pt x="19366" y="25632"/>
                    <a:pt x="19435" y="25632"/>
                    <a:pt x="19504" y="25632"/>
                  </a:cubicBezTo>
                  <a:cubicBezTo>
                    <a:pt x="19537" y="25632"/>
                    <a:pt x="19570" y="25632"/>
                    <a:pt x="19602" y="25632"/>
                  </a:cubicBezTo>
                  <a:cubicBezTo>
                    <a:pt x="20913" y="25632"/>
                    <a:pt x="22121" y="25310"/>
                    <a:pt x="23102" y="24702"/>
                  </a:cubicBezTo>
                  <a:cubicBezTo>
                    <a:pt x="23366" y="24540"/>
                    <a:pt x="23623" y="24345"/>
                    <a:pt x="23861" y="24124"/>
                  </a:cubicBezTo>
                  <a:cubicBezTo>
                    <a:pt x="24088" y="23917"/>
                    <a:pt x="24302" y="23676"/>
                    <a:pt x="24513" y="23386"/>
                  </a:cubicBezTo>
                  <a:cubicBezTo>
                    <a:pt x="24711" y="23115"/>
                    <a:pt x="24873" y="22822"/>
                    <a:pt x="24998" y="22574"/>
                  </a:cubicBezTo>
                  <a:lnTo>
                    <a:pt x="25021" y="22532"/>
                  </a:lnTo>
                  <a:cubicBezTo>
                    <a:pt x="25061" y="22449"/>
                    <a:pt x="25107" y="22367"/>
                    <a:pt x="25153" y="22284"/>
                  </a:cubicBezTo>
                  <a:cubicBezTo>
                    <a:pt x="25186" y="22228"/>
                    <a:pt x="25219" y="22169"/>
                    <a:pt x="25255" y="22116"/>
                  </a:cubicBezTo>
                  <a:cubicBezTo>
                    <a:pt x="25269" y="22100"/>
                    <a:pt x="25285" y="22083"/>
                    <a:pt x="25302" y="22070"/>
                  </a:cubicBezTo>
                  <a:lnTo>
                    <a:pt x="25325" y="22060"/>
                  </a:lnTo>
                  <a:cubicBezTo>
                    <a:pt x="25345" y="22050"/>
                    <a:pt x="25371" y="22047"/>
                    <a:pt x="25391" y="22043"/>
                  </a:cubicBezTo>
                  <a:cubicBezTo>
                    <a:pt x="25427" y="22037"/>
                    <a:pt x="25470" y="22037"/>
                    <a:pt x="25506" y="22037"/>
                  </a:cubicBezTo>
                  <a:cubicBezTo>
                    <a:pt x="25569" y="22037"/>
                    <a:pt x="25635" y="22043"/>
                    <a:pt x="25697" y="22047"/>
                  </a:cubicBezTo>
                  <a:lnTo>
                    <a:pt x="25780" y="22050"/>
                  </a:lnTo>
                  <a:cubicBezTo>
                    <a:pt x="25935" y="22060"/>
                    <a:pt x="26077" y="22067"/>
                    <a:pt x="26215" y="22067"/>
                  </a:cubicBezTo>
                  <a:cubicBezTo>
                    <a:pt x="26317" y="22067"/>
                    <a:pt x="26423" y="22067"/>
                    <a:pt x="26522" y="22060"/>
                  </a:cubicBezTo>
                  <a:cubicBezTo>
                    <a:pt x="26759" y="22043"/>
                    <a:pt x="26987" y="21984"/>
                    <a:pt x="27191" y="21888"/>
                  </a:cubicBezTo>
                  <a:cubicBezTo>
                    <a:pt x="27366" y="21813"/>
                    <a:pt x="27528" y="21697"/>
                    <a:pt x="27663" y="21542"/>
                  </a:cubicBezTo>
                  <a:cubicBezTo>
                    <a:pt x="27785" y="21407"/>
                    <a:pt x="27890" y="21242"/>
                    <a:pt x="27973" y="21038"/>
                  </a:cubicBezTo>
                  <a:cubicBezTo>
                    <a:pt x="28039" y="20873"/>
                    <a:pt x="28082" y="20685"/>
                    <a:pt x="28111" y="20444"/>
                  </a:cubicBezTo>
                  <a:cubicBezTo>
                    <a:pt x="28131" y="20253"/>
                    <a:pt x="28131" y="20048"/>
                    <a:pt x="28111" y="19811"/>
                  </a:cubicBezTo>
                  <a:cubicBezTo>
                    <a:pt x="28092" y="19587"/>
                    <a:pt x="28049" y="19359"/>
                    <a:pt x="27989" y="19135"/>
                  </a:cubicBezTo>
                  <a:cubicBezTo>
                    <a:pt x="27881" y="18729"/>
                    <a:pt x="27716" y="18343"/>
                    <a:pt x="27501" y="17990"/>
                  </a:cubicBezTo>
                  <a:cubicBezTo>
                    <a:pt x="27389" y="17806"/>
                    <a:pt x="27257" y="17631"/>
                    <a:pt x="27135" y="17460"/>
                  </a:cubicBezTo>
                  <a:lnTo>
                    <a:pt x="27092" y="17400"/>
                  </a:lnTo>
                  <a:cubicBezTo>
                    <a:pt x="26977" y="17245"/>
                    <a:pt x="26855" y="17074"/>
                    <a:pt x="26772" y="16886"/>
                  </a:cubicBezTo>
                  <a:cubicBezTo>
                    <a:pt x="26746" y="16810"/>
                    <a:pt x="26726" y="16744"/>
                    <a:pt x="26720" y="16678"/>
                  </a:cubicBezTo>
                  <a:cubicBezTo>
                    <a:pt x="26713" y="16619"/>
                    <a:pt x="26713" y="16559"/>
                    <a:pt x="26723" y="16497"/>
                  </a:cubicBezTo>
                  <a:cubicBezTo>
                    <a:pt x="26739" y="16411"/>
                    <a:pt x="26763" y="16325"/>
                    <a:pt x="26805" y="16233"/>
                  </a:cubicBezTo>
                  <a:cubicBezTo>
                    <a:pt x="26875" y="16081"/>
                    <a:pt x="26974" y="15929"/>
                    <a:pt x="27109" y="15751"/>
                  </a:cubicBezTo>
                  <a:cubicBezTo>
                    <a:pt x="27234" y="15600"/>
                    <a:pt x="27369" y="15451"/>
                    <a:pt x="27501" y="15306"/>
                  </a:cubicBezTo>
                  <a:cubicBezTo>
                    <a:pt x="27666" y="15125"/>
                    <a:pt x="27834" y="14940"/>
                    <a:pt x="27983" y="14742"/>
                  </a:cubicBezTo>
                  <a:cubicBezTo>
                    <a:pt x="28111" y="14567"/>
                    <a:pt x="28214" y="14373"/>
                    <a:pt x="28293" y="14172"/>
                  </a:cubicBezTo>
                  <a:cubicBezTo>
                    <a:pt x="28372" y="13954"/>
                    <a:pt x="28405" y="13710"/>
                    <a:pt x="28392" y="13443"/>
                  </a:cubicBezTo>
                  <a:cubicBezTo>
                    <a:pt x="28385" y="13311"/>
                    <a:pt x="28362" y="13176"/>
                    <a:pt x="28336" y="13040"/>
                  </a:cubicBezTo>
                  <a:cubicBezTo>
                    <a:pt x="28309" y="12932"/>
                    <a:pt x="28270" y="12819"/>
                    <a:pt x="28207" y="12684"/>
                  </a:cubicBezTo>
                  <a:cubicBezTo>
                    <a:pt x="28115" y="12486"/>
                    <a:pt x="27979" y="12302"/>
                    <a:pt x="27782" y="12110"/>
                  </a:cubicBezTo>
                  <a:cubicBezTo>
                    <a:pt x="27620" y="11959"/>
                    <a:pt x="27449" y="11827"/>
                    <a:pt x="27231" y="11675"/>
                  </a:cubicBezTo>
                  <a:lnTo>
                    <a:pt x="27086" y="11576"/>
                  </a:lnTo>
                  <a:cubicBezTo>
                    <a:pt x="26927" y="11467"/>
                    <a:pt x="26763" y="11352"/>
                    <a:pt x="26608" y="11233"/>
                  </a:cubicBezTo>
                  <a:cubicBezTo>
                    <a:pt x="26324" y="11006"/>
                    <a:pt x="26080" y="10758"/>
                    <a:pt x="25882" y="10501"/>
                  </a:cubicBezTo>
                  <a:cubicBezTo>
                    <a:pt x="25681" y="10227"/>
                    <a:pt x="25509" y="9917"/>
                    <a:pt x="25358" y="9561"/>
                  </a:cubicBezTo>
                  <a:cubicBezTo>
                    <a:pt x="25176" y="9103"/>
                    <a:pt x="25048" y="8631"/>
                    <a:pt x="24939" y="8186"/>
                  </a:cubicBezTo>
                  <a:cubicBezTo>
                    <a:pt x="24906" y="8048"/>
                    <a:pt x="24873" y="7906"/>
                    <a:pt x="24833" y="7771"/>
                  </a:cubicBezTo>
                  <a:cubicBezTo>
                    <a:pt x="24767" y="7494"/>
                    <a:pt x="24701" y="7223"/>
                    <a:pt x="24629" y="6949"/>
                  </a:cubicBezTo>
                  <a:cubicBezTo>
                    <a:pt x="24497" y="6451"/>
                    <a:pt x="24368" y="6049"/>
                    <a:pt x="24230" y="5686"/>
                  </a:cubicBezTo>
                  <a:cubicBezTo>
                    <a:pt x="24052" y="5225"/>
                    <a:pt x="23867" y="4862"/>
                    <a:pt x="23646" y="4549"/>
                  </a:cubicBezTo>
                  <a:cubicBezTo>
                    <a:pt x="23372" y="4146"/>
                    <a:pt x="23046" y="3846"/>
                    <a:pt x="22683" y="3645"/>
                  </a:cubicBezTo>
                  <a:cubicBezTo>
                    <a:pt x="22327" y="3450"/>
                    <a:pt x="21915" y="3348"/>
                    <a:pt x="21463" y="3345"/>
                  </a:cubicBezTo>
                  <a:cubicBezTo>
                    <a:pt x="21400" y="3345"/>
                    <a:pt x="21344" y="3345"/>
                    <a:pt x="21282" y="3348"/>
                  </a:cubicBezTo>
                  <a:cubicBezTo>
                    <a:pt x="20526" y="2425"/>
                    <a:pt x="19616" y="1670"/>
                    <a:pt x="18574" y="1106"/>
                  </a:cubicBezTo>
                  <a:cubicBezTo>
                    <a:pt x="18083" y="842"/>
                    <a:pt x="17552" y="618"/>
                    <a:pt x="16991" y="436"/>
                  </a:cubicBezTo>
                  <a:cubicBezTo>
                    <a:pt x="16473" y="271"/>
                    <a:pt x="15913" y="153"/>
                    <a:pt x="15319" y="73"/>
                  </a:cubicBezTo>
                  <a:cubicBezTo>
                    <a:pt x="14956" y="34"/>
                    <a:pt x="14564" y="4"/>
                    <a:pt x="14175" y="1"/>
                  </a:cubicBezTo>
                  <a:cubicBezTo>
                    <a:pt x="14132" y="0"/>
                    <a:pt x="14089" y="0"/>
                    <a:pt x="1404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37"/>
            <p:cNvSpPr/>
            <p:nvPr/>
          </p:nvSpPr>
          <p:spPr>
            <a:xfrm>
              <a:off x="4390182" y="2240677"/>
              <a:ext cx="124799" cy="429658"/>
            </a:xfrm>
            <a:custGeom>
              <a:avLst/>
              <a:gdLst/>
              <a:ahLst/>
              <a:cxnLst/>
              <a:rect l="l" t="t" r="r" b="b"/>
              <a:pathLst>
                <a:path w="1897" h="6531" extrusionOk="0">
                  <a:moveTo>
                    <a:pt x="436" y="1"/>
                  </a:moveTo>
                  <a:cubicBezTo>
                    <a:pt x="376" y="4"/>
                    <a:pt x="340" y="37"/>
                    <a:pt x="324" y="83"/>
                  </a:cubicBezTo>
                  <a:cubicBezTo>
                    <a:pt x="165" y="459"/>
                    <a:pt x="46" y="848"/>
                    <a:pt x="20" y="1260"/>
                  </a:cubicBezTo>
                  <a:cubicBezTo>
                    <a:pt x="0" y="1600"/>
                    <a:pt x="66" y="1943"/>
                    <a:pt x="185" y="2263"/>
                  </a:cubicBezTo>
                  <a:cubicBezTo>
                    <a:pt x="442" y="2955"/>
                    <a:pt x="914" y="3542"/>
                    <a:pt x="1201" y="4218"/>
                  </a:cubicBezTo>
                  <a:cubicBezTo>
                    <a:pt x="1290" y="4443"/>
                    <a:pt x="1362" y="4674"/>
                    <a:pt x="1402" y="4918"/>
                  </a:cubicBezTo>
                  <a:cubicBezTo>
                    <a:pt x="1418" y="5053"/>
                    <a:pt x="1422" y="5191"/>
                    <a:pt x="1408" y="5326"/>
                  </a:cubicBezTo>
                  <a:cubicBezTo>
                    <a:pt x="1392" y="5409"/>
                    <a:pt x="1369" y="5488"/>
                    <a:pt x="1339" y="5561"/>
                  </a:cubicBezTo>
                  <a:cubicBezTo>
                    <a:pt x="1303" y="5640"/>
                    <a:pt x="1263" y="5709"/>
                    <a:pt x="1207" y="5775"/>
                  </a:cubicBezTo>
                  <a:cubicBezTo>
                    <a:pt x="1151" y="5844"/>
                    <a:pt x="1085" y="5907"/>
                    <a:pt x="1016" y="5966"/>
                  </a:cubicBezTo>
                  <a:cubicBezTo>
                    <a:pt x="967" y="6003"/>
                    <a:pt x="917" y="6032"/>
                    <a:pt x="864" y="6065"/>
                  </a:cubicBezTo>
                  <a:cubicBezTo>
                    <a:pt x="742" y="6131"/>
                    <a:pt x="703" y="6286"/>
                    <a:pt x="769" y="6402"/>
                  </a:cubicBezTo>
                  <a:cubicBezTo>
                    <a:pt x="814" y="6481"/>
                    <a:pt x="904" y="6530"/>
                    <a:pt x="994" y="6530"/>
                  </a:cubicBezTo>
                  <a:cubicBezTo>
                    <a:pt x="1035" y="6530"/>
                    <a:pt x="1075" y="6520"/>
                    <a:pt x="1112" y="6497"/>
                  </a:cubicBezTo>
                  <a:cubicBezTo>
                    <a:pt x="1204" y="6435"/>
                    <a:pt x="1296" y="6369"/>
                    <a:pt x="1382" y="6296"/>
                  </a:cubicBezTo>
                  <a:cubicBezTo>
                    <a:pt x="1468" y="6220"/>
                    <a:pt x="1540" y="6134"/>
                    <a:pt x="1610" y="6042"/>
                  </a:cubicBezTo>
                  <a:cubicBezTo>
                    <a:pt x="1666" y="5966"/>
                    <a:pt x="1709" y="5877"/>
                    <a:pt x="1745" y="5788"/>
                  </a:cubicBezTo>
                  <a:cubicBezTo>
                    <a:pt x="1781" y="5702"/>
                    <a:pt x="1808" y="5613"/>
                    <a:pt x="1824" y="5524"/>
                  </a:cubicBezTo>
                  <a:cubicBezTo>
                    <a:pt x="1897" y="5142"/>
                    <a:pt x="1821" y="4749"/>
                    <a:pt x="1679" y="4390"/>
                  </a:cubicBezTo>
                  <a:cubicBezTo>
                    <a:pt x="1606" y="4205"/>
                    <a:pt x="1514" y="4024"/>
                    <a:pt x="1415" y="3849"/>
                  </a:cubicBezTo>
                  <a:cubicBezTo>
                    <a:pt x="1313" y="3668"/>
                    <a:pt x="1194" y="3493"/>
                    <a:pt x="1082" y="3318"/>
                  </a:cubicBezTo>
                  <a:cubicBezTo>
                    <a:pt x="841" y="2955"/>
                    <a:pt x="604" y="2586"/>
                    <a:pt x="436" y="2180"/>
                  </a:cubicBezTo>
                  <a:cubicBezTo>
                    <a:pt x="356" y="1982"/>
                    <a:pt x="297" y="1781"/>
                    <a:pt x="271" y="1570"/>
                  </a:cubicBezTo>
                  <a:cubicBezTo>
                    <a:pt x="254" y="1389"/>
                    <a:pt x="258" y="1208"/>
                    <a:pt x="277" y="1026"/>
                  </a:cubicBezTo>
                  <a:cubicBezTo>
                    <a:pt x="324" y="723"/>
                    <a:pt x="419" y="426"/>
                    <a:pt x="538" y="139"/>
                  </a:cubicBezTo>
                  <a:cubicBezTo>
                    <a:pt x="558" y="86"/>
                    <a:pt x="518" y="20"/>
                    <a:pt x="462" y="4"/>
                  </a:cubicBezTo>
                  <a:cubicBezTo>
                    <a:pt x="455" y="1"/>
                    <a:pt x="442" y="1"/>
                    <a:pt x="436" y="1"/>
                  </a:cubicBezTo>
                  <a:close/>
                </a:path>
              </a:pathLst>
            </a:custGeom>
            <a:solidFill>
              <a:srgbClr val="FFFFFF">
                <a:alpha val="16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37"/>
            <p:cNvSpPr/>
            <p:nvPr/>
          </p:nvSpPr>
          <p:spPr>
            <a:xfrm>
              <a:off x="4084072" y="2550078"/>
              <a:ext cx="266242" cy="337293"/>
            </a:xfrm>
            <a:custGeom>
              <a:avLst/>
              <a:gdLst/>
              <a:ahLst/>
              <a:cxnLst/>
              <a:rect l="l" t="t" r="r" b="b"/>
              <a:pathLst>
                <a:path w="4047" h="5127" extrusionOk="0">
                  <a:moveTo>
                    <a:pt x="1812" y="3795"/>
                  </a:moveTo>
                  <a:cubicBezTo>
                    <a:pt x="1808" y="3798"/>
                    <a:pt x="1805" y="3800"/>
                    <a:pt x="1802" y="3803"/>
                  </a:cubicBezTo>
                  <a:lnTo>
                    <a:pt x="1802" y="3803"/>
                  </a:lnTo>
                  <a:cubicBezTo>
                    <a:pt x="1805" y="3800"/>
                    <a:pt x="1808" y="3798"/>
                    <a:pt x="1812" y="3795"/>
                  </a:cubicBezTo>
                  <a:close/>
                  <a:moveTo>
                    <a:pt x="3928" y="0"/>
                  </a:moveTo>
                  <a:cubicBezTo>
                    <a:pt x="3878" y="3"/>
                    <a:pt x="3829" y="50"/>
                    <a:pt x="3835" y="102"/>
                  </a:cubicBezTo>
                  <a:cubicBezTo>
                    <a:pt x="3842" y="313"/>
                    <a:pt x="3835" y="518"/>
                    <a:pt x="3806" y="726"/>
                  </a:cubicBezTo>
                  <a:cubicBezTo>
                    <a:pt x="3756" y="1042"/>
                    <a:pt x="3671" y="1352"/>
                    <a:pt x="3545" y="1646"/>
                  </a:cubicBezTo>
                  <a:cubicBezTo>
                    <a:pt x="3463" y="1834"/>
                    <a:pt x="3374" y="2015"/>
                    <a:pt x="3265" y="2193"/>
                  </a:cubicBezTo>
                  <a:cubicBezTo>
                    <a:pt x="3153" y="2375"/>
                    <a:pt x="3044" y="2553"/>
                    <a:pt x="2915" y="2718"/>
                  </a:cubicBezTo>
                  <a:cubicBezTo>
                    <a:pt x="2922" y="2704"/>
                    <a:pt x="2935" y="2691"/>
                    <a:pt x="2942" y="2675"/>
                  </a:cubicBezTo>
                  <a:lnTo>
                    <a:pt x="2942" y="2675"/>
                  </a:lnTo>
                  <a:cubicBezTo>
                    <a:pt x="2613" y="3096"/>
                    <a:pt x="2233" y="3470"/>
                    <a:pt x="1812" y="3795"/>
                  </a:cubicBezTo>
                  <a:lnTo>
                    <a:pt x="1812" y="3795"/>
                  </a:lnTo>
                  <a:cubicBezTo>
                    <a:pt x="1815" y="3793"/>
                    <a:pt x="1818" y="3791"/>
                    <a:pt x="1820" y="3789"/>
                  </a:cubicBezTo>
                  <a:lnTo>
                    <a:pt x="1820" y="3789"/>
                  </a:lnTo>
                  <a:cubicBezTo>
                    <a:pt x="1812" y="3796"/>
                    <a:pt x="1803" y="3802"/>
                    <a:pt x="1795" y="3808"/>
                  </a:cubicBezTo>
                  <a:lnTo>
                    <a:pt x="1795" y="3808"/>
                  </a:lnTo>
                  <a:cubicBezTo>
                    <a:pt x="1797" y="3807"/>
                    <a:pt x="1800" y="3805"/>
                    <a:pt x="1802" y="3803"/>
                  </a:cubicBezTo>
                  <a:lnTo>
                    <a:pt x="1802" y="3803"/>
                  </a:lnTo>
                  <a:cubicBezTo>
                    <a:pt x="1795" y="3808"/>
                    <a:pt x="1789" y="3813"/>
                    <a:pt x="1782" y="3818"/>
                  </a:cubicBezTo>
                  <a:lnTo>
                    <a:pt x="1782" y="3818"/>
                  </a:lnTo>
                  <a:cubicBezTo>
                    <a:pt x="1407" y="4095"/>
                    <a:pt x="998" y="4327"/>
                    <a:pt x="564" y="4512"/>
                  </a:cubicBezTo>
                  <a:cubicBezTo>
                    <a:pt x="442" y="4561"/>
                    <a:pt x="317" y="4611"/>
                    <a:pt x="195" y="4647"/>
                  </a:cubicBezTo>
                  <a:cubicBezTo>
                    <a:pt x="132" y="4667"/>
                    <a:pt x="79" y="4700"/>
                    <a:pt x="46" y="4759"/>
                  </a:cubicBezTo>
                  <a:cubicBezTo>
                    <a:pt x="13" y="4815"/>
                    <a:pt x="0" y="4881"/>
                    <a:pt x="17" y="4947"/>
                  </a:cubicBezTo>
                  <a:cubicBezTo>
                    <a:pt x="47" y="5057"/>
                    <a:pt x="145" y="5126"/>
                    <a:pt x="253" y="5126"/>
                  </a:cubicBezTo>
                  <a:cubicBezTo>
                    <a:pt x="274" y="5126"/>
                    <a:pt x="295" y="5124"/>
                    <a:pt x="317" y="5118"/>
                  </a:cubicBezTo>
                  <a:cubicBezTo>
                    <a:pt x="449" y="5092"/>
                    <a:pt x="577" y="5059"/>
                    <a:pt x="706" y="5013"/>
                  </a:cubicBezTo>
                  <a:cubicBezTo>
                    <a:pt x="844" y="4963"/>
                    <a:pt x="980" y="4907"/>
                    <a:pt x="1111" y="4845"/>
                  </a:cubicBezTo>
                  <a:cubicBezTo>
                    <a:pt x="1365" y="4729"/>
                    <a:pt x="1603" y="4587"/>
                    <a:pt x="1827" y="4429"/>
                  </a:cubicBezTo>
                  <a:cubicBezTo>
                    <a:pt x="2299" y="4089"/>
                    <a:pt x="2721" y="3681"/>
                    <a:pt x="3057" y="3209"/>
                  </a:cubicBezTo>
                  <a:cubicBezTo>
                    <a:pt x="3222" y="2981"/>
                    <a:pt x="3364" y="2734"/>
                    <a:pt x="3492" y="2487"/>
                  </a:cubicBezTo>
                  <a:cubicBezTo>
                    <a:pt x="3558" y="2361"/>
                    <a:pt x="3611" y="2230"/>
                    <a:pt x="3664" y="2098"/>
                  </a:cubicBezTo>
                  <a:cubicBezTo>
                    <a:pt x="3717" y="1972"/>
                    <a:pt x="3763" y="1844"/>
                    <a:pt x="3806" y="1708"/>
                  </a:cubicBezTo>
                  <a:cubicBezTo>
                    <a:pt x="3964" y="1184"/>
                    <a:pt x="4047" y="643"/>
                    <a:pt x="4023" y="96"/>
                  </a:cubicBezTo>
                  <a:cubicBezTo>
                    <a:pt x="4020" y="46"/>
                    <a:pt x="3981" y="0"/>
                    <a:pt x="3928" y="0"/>
                  </a:cubicBezTo>
                  <a:close/>
                </a:path>
              </a:pathLst>
            </a:custGeom>
            <a:solidFill>
              <a:srgbClr val="4E2D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37"/>
            <p:cNvSpPr/>
            <p:nvPr/>
          </p:nvSpPr>
          <p:spPr>
            <a:xfrm>
              <a:off x="4285580" y="1778912"/>
              <a:ext cx="210520" cy="476236"/>
            </a:xfrm>
            <a:custGeom>
              <a:avLst/>
              <a:gdLst/>
              <a:ahLst/>
              <a:cxnLst/>
              <a:rect l="l" t="t" r="r" b="b"/>
              <a:pathLst>
                <a:path w="3200" h="7239" extrusionOk="0">
                  <a:moveTo>
                    <a:pt x="59" y="1"/>
                  </a:moveTo>
                  <a:cubicBezTo>
                    <a:pt x="24" y="1"/>
                    <a:pt x="1" y="22"/>
                    <a:pt x="1" y="51"/>
                  </a:cubicBezTo>
                  <a:cubicBezTo>
                    <a:pt x="17" y="496"/>
                    <a:pt x="63" y="948"/>
                    <a:pt x="156" y="1384"/>
                  </a:cubicBezTo>
                  <a:cubicBezTo>
                    <a:pt x="202" y="1601"/>
                    <a:pt x="261" y="1822"/>
                    <a:pt x="331" y="2033"/>
                  </a:cubicBezTo>
                  <a:cubicBezTo>
                    <a:pt x="400" y="2244"/>
                    <a:pt x="489" y="2452"/>
                    <a:pt x="591" y="2653"/>
                  </a:cubicBezTo>
                  <a:cubicBezTo>
                    <a:pt x="792" y="3062"/>
                    <a:pt x="1059" y="3438"/>
                    <a:pt x="1356" y="3778"/>
                  </a:cubicBezTo>
                  <a:cubicBezTo>
                    <a:pt x="1623" y="4084"/>
                    <a:pt x="1910" y="4371"/>
                    <a:pt x="2158" y="4695"/>
                  </a:cubicBezTo>
                  <a:cubicBezTo>
                    <a:pt x="2289" y="4873"/>
                    <a:pt x="2405" y="5057"/>
                    <a:pt x="2494" y="5258"/>
                  </a:cubicBezTo>
                  <a:cubicBezTo>
                    <a:pt x="2540" y="5377"/>
                    <a:pt x="2573" y="5499"/>
                    <a:pt x="2593" y="5621"/>
                  </a:cubicBezTo>
                  <a:cubicBezTo>
                    <a:pt x="2606" y="5763"/>
                    <a:pt x="2599" y="5905"/>
                    <a:pt x="2586" y="6047"/>
                  </a:cubicBezTo>
                  <a:cubicBezTo>
                    <a:pt x="2530" y="6350"/>
                    <a:pt x="2411" y="6630"/>
                    <a:pt x="2293" y="6914"/>
                  </a:cubicBezTo>
                  <a:cubicBezTo>
                    <a:pt x="2280" y="6960"/>
                    <a:pt x="2280" y="7006"/>
                    <a:pt x="2293" y="7052"/>
                  </a:cubicBezTo>
                  <a:cubicBezTo>
                    <a:pt x="2309" y="7112"/>
                    <a:pt x="2349" y="7171"/>
                    <a:pt x="2408" y="7204"/>
                  </a:cubicBezTo>
                  <a:cubicBezTo>
                    <a:pt x="2448" y="7227"/>
                    <a:pt x="2491" y="7238"/>
                    <a:pt x="2535" y="7238"/>
                  </a:cubicBezTo>
                  <a:cubicBezTo>
                    <a:pt x="2620" y="7238"/>
                    <a:pt x="2704" y="7195"/>
                    <a:pt x="2754" y="7118"/>
                  </a:cubicBezTo>
                  <a:cubicBezTo>
                    <a:pt x="2890" y="6904"/>
                    <a:pt x="2992" y="6667"/>
                    <a:pt x="3074" y="6429"/>
                  </a:cubicBezTo>
                  <a:cubicBezTo>
                    <a:pt x="3140" y="6231"/>
                    <a:pt x="3183" y="6020"/>
                    <a:pt x="3193" y="5809"/>
                  </a:cubicBezTo>
                  <a:cubicBezTo>
                    <a:pt x="3200" y="5727"/>
                    <a:pt x="3193" y="5644"/>
                    <a:pt x="3186" y="5562"/>
                  </a:cubicBezTo>
                  <a:cubicBezTo>
                    <a:pt x="3173" y="5456"/>
                    <a:pt x="3157" y="5354"/>
                    <a:pt x="3127" y="5252"/>
                  </a:cubicBezTo>
                  <a:cubicBezTo>
                    <a:pt x="3101" y="5150"/>
                    <a:pt x="3058" y="5054"/>
                    <a:pt x="3018" y="4958"/>
                  </a:cubicBezTo>
                  <a:cubicBezTo>
                    <a:pt x="2982" y="4876"/>
                    <a:pt x="2936" y="4797"/>
                    <a:pt x="2890" y="4724"/>
                  </a:cubicBezTo>
                  <a:cubicBezTo>
                    <a:pt x="2781" y="4559"/>
                    <a:pt x="2656" y="4404"/>
                    <a:pt x="2524" y="4256"/>
                  </a:cubicBezTo>
                  <a:cubicBezTo>
                    <a:pt x="2379" y="4098"/>
                    <a:pt x="2217" y="3953"/>
                    <a:pt x="2062" y="3807"/>
                  </a:cubicBezTo>
                  <a:cubicBezTo>
                    <a:pt x="1887" y="3656"/>
                    <a:pt x="1712" y="3507"/>
                    <a:pt x="1547" y="3346"/>
                  </a:cubicBezTo>
                  <a:cubicBezTo>
                    <a:pt x="1373" y="3178"/>
                    <a:pt x="1211" y="2996"/>
                    <a:pt x="1066" y="2805"/>
                  </a:cubicBezTo>
                  <a:cubicBezTo>
                    <a:pt x="829" y="2482"/>
                    <a:pt x="631" y="2126"/>
                    <a:pt x="479" y="1750"/>
                  </a:cubicBezTo>
                  <a:cubicBezTo>
                    <a:pt x="319" y="1352"/>
                    <a:pt x="221" y="934"/>
                    <a:pt x="167" y="507"/>
                  </a:cubicBezTo>
                  <a:lnTo>
                    <a:pt x="167" y="507"/>
                  </a:lnTo>
                  <a:cubicBezTo>
                    <a:pt x="168" y="508"/>
                    <a:pt x="168" y="509"/>
                    <a:pt x="169" y="510"/>
                  </a:cubicBezTo>
                  <a:cubicBezTo>
                    <a:pt x="152" y="361"/>
                    <a:pt x="139" y="213"/>
                    <a:pt x="133" y="61"/>
                  </a:cubicBezTo>
                  <a:cubicBezTo>
                    <a:pt x="133" y="28"/>
                    <a:pt x="106" y="2"/>
                    <a:pt x="73" y="2"/>
                  </a:cubicBezTo>
                  <a:cubicBezTo>
                    <a:pt x="68" y="1"/>
                    <a:pt x="64" y="1"/>
                    <a:pt x="59" y="1"/>
                  </a:cubicBezTo>
                  <a:close/>
                </a:path>
              </a:pathLst>
            </a:custGeom>
            <a:solidFill>
              <a:srgbClr val="FFFFFF">
                <a:alpha val="16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37"/>
            <p:cNvSpPr/>
            <p:nvPr/>
          </p:nvSpPr>
          <p:spPr>
            <a:xfrm>
              <a:off x="4177096" y="1893975"/>
              <a:ext cx="68880" cy="283413"/>
            </a:xfrm>
            <a:custGeom>
              <a:avLst/>
              <a:gdLst/>
              <a:ahLst/>
              <a:cxnLst/>
              <a:rect l="l" t="t" r="r" b="b"/>
              <a:pathLst>
                <a:path w="1047" h="4308" extrusionOk="0">
                  <a:moveTo>
                    <a:pt x="690" y="2434"/>
                  </a:moveTo>
                  <a:cubicBezTo>
                    <a:pt x="693" y="2441"/>
                    <a:pt x="690" y="2451"/>
                    <a:pt x="690" y="2454"/>
                  </a:cubicBezTo>
                  <a:lnTo>
                    <a:pt x="690" y="2441"/>
                  </a:lnTo>
                  <a:lnTo>
                    <a:pt x="690" y="2434"/>
                  </a:lnTo>
                  <a:close/>
                  <a:moveTo>
                    <a:pt x="682" y="2458"/>
                  </a:moveTo>
                  <a:cubicBezTo>
                    <a:pt x="680" y="2465"/>
                    <a:pt x="680" y="2468"/>
                    <a:pt x="680" y="2474"/>
                  </a:cubicBezTo>
                  <a:cubicBezTo>
                    <a:pt x="680" y="2470"/>
                    <a:pt x="681" y="2464"/>
                    <a:pt x="682" y="2458"/>
                  </a:cubicBezTo>
                  <a:close/>
                  <a:moveTo>
                    <a:pt x="713" y="1"/>
                  </a:moveTo>
                  <a:cubicBezTo>
                    <a:pt x="690" y="1"/>
                    <a:pt x="654" y="27"/>
                    <a:pt x="654" y="60"/>
                  </a:cubicBezTo>
                  <a:cubicBezTo>
                    <a:pt x="670" y="245"/>
                    <a:pt x="680" y="436"/>
                    <a:pt x="693" y="621"/>
                  </a:cubicBezTo>
                  <a:cubicBezTo>
                    <a:pt x="710" y="825"/>
                    <a:pt x="720" y="1036"/>
                    <a:pt x="730" y="1244"/>
                  </a:cubicBezTo>
                  <a:cubicBezTo>
                    <a:pt x="736" y="1445"/>
                    <a:pt x="743" y="1643"/>
                    <a:pt x="736" y="1844"/>
                  </a:cubicBezTo>
                  <a:cubicBezTo>
                    <a:pt x="733" y="2042"/>
                    <a:pt x="716" y="2240"/>
                    <a:pt x="687" y="2438"/>
                  </a:cubicBezTo>
                  <a:lnTo>
                    <a:pt x="687" y="2431"/>
                  </a:lnTo>
                  <a:cubicBezTo>
                    <a:pt x="687" y="2434"/>
                    <a:pt x="687" y="2441"/>
                    <a:pt x="684" y="2448"/>
                  </a:cubicBezTo>
                  <a:cubicBezTo>
                    <a:pt x="684" y="2450"/>
                    <a:pt x="683" y="2454"/>
                    <a:pt x="682" y="2458"/>
                  </a:cubicBezTo>
                  <a:lnTo>
                    <a:pt x="682" y="2458"/>
                  </a:lnTo>
                  <a:cubicBezTo>
                    <a:pt x="683" y="2457"/>
                    <a:pt x="683" y="2456"/>
                    <a:pt x="684" y="2454"/>
                  </a:cubicBezTo>
                  <a:lnTo>
                    <a:pt x="684" y="2454"/>
                  </a:lnTo>
                  <a:cubicBezTo>
                    <a:pt x="634" y="2761"/>
                    <a:pt x="552" y="3058"/>
                    <a:pt x="433" y="3341"/>
                  </a:cubicBezTo>
                  <a:cubicBezTo>
                    <a:pt x="383" y="3447"/>
                    <a:pt x="331" y="3546"/>
                    <a:pt x="271" y="3645"/>
                  </a:cubicBezTo>
                  <a:cubicBezTo>
                    <a:pt x="205" y="3754"/>
                    <a:pt x="133" y="3856"/>
                    <a:pt x="57" y="3965"/>
                  </a:cubicBezTo>
                  <a:cubicBezTo>
                    <a:pt x="1" y="4047"/>
                    <a:pt x="24" y="4169"/>
                    <a:pt x="90" y="4238"/>
                  </a:cubicBezTo>
                  <a:cubicBezTo>
                    <a:pt x="134" y="4284"/>
                    <a:pt x="194" y="4307"/>
                    <a:pt x="254" y="4307"/>
                  </a:cubicBezTo>
                  <a:cubicBezTo>
                    <a:pt x="311" y="4307"/>
                    <a:pt x="368" y="4287"/>
                    <a:pt x="413" y="4245"/>
                  </a:cubicBezTo>
                  <a:cubicBezTo>
                    <a:pt x="670" y="3991"/>
                    <a:pt x="835" y="3655"/>
                    <a:pt x="934" y="3312"/>
                  </a:cubicBezTo>
                  <a:cubicBezTo>
                    <a:pt x="984" y="3143"/>
                    <a:pt x="1010" y="2965"/>
                    <a:pt x="1026" y="2787"/>
                  </a:cubicBezTo>
                  <a:cubicBezTo>
                    <a:pt x="1043" y="2616"/>
                    <a:pt x="1046" y="2441"/>
                    <a:pt x="1040" y="2269"/>
                  </a:cubicBezTo>
                  <a:cubicBezTo>
                    <a:pt x="1026" y="1920"/>
                    <a:pt x="990" y="1564"/>
                    <a:pt x="941" y="1214"/>
                  </a:cubicBezTo>
                  <a:cubicBezTo>
                    <a:pt x="914" y="1039"/>
                    <a:pt x="891" y="871"/>
                    <a:pt x="862" y="700"/>
                  </a:cubicBezTo>
                  <a:cubicBezTo>
                    <a:pt x="832" y="535"/>
                    <a:pt x="806" y="370"/>
                    <a:pt x="786" y="205"/>
                  </a:cubicBezTo>
                  <a:lnTo>
                    <a:pt x="786" y="208"/>
                  </a:lnTo>
                  <a:cubicBezTo>
                    <a:pt x="782" y="159"/>
                    <a:pt x="776" y="109"/>
                    <a:pt x="773" y="60"/>
                  </a:cubicBezTo>
                  <a:cubicBezTo>
                    <a:pt x="766" y="27"/>
                    <a:pt x="746" y="1"/>
                    <a:pt x="713" y="1"/>
                  </a:cubicBezTo>
                  <a:close/>
                </a:path>
              </a:pathLst>
            </a:custGeom>
            <a:solidFill>
              <a:srgbClr val="4E2D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37"/>
            <p:cNvSpPr/>
            <p:nvPr/>
          </p:nvSpPr>
          <p:spPr>
            <a:xfrm>
              <a:off x="2769959" y="1867265"/>
              <a:ext cx="327030" cy="335450"/>
            </a:xfrm>
            <a:custGeom>
              <a:avLst/>
              <a:gdLst/>
              <a:ahLst/>
              <a:cxnLst/>
              <a:rect l="l" t="t" r="r" b="b"/>
              <a:pathLst>
                <a:path w="4971" h="5099" extrusionOk="0">
                  <a:moveTo>
                    <a:pt x="3420" y="700"/>
                  </a:moveTo>
                  <a:cubicBezTo>
                    <a:pt x="3419" y="701"/>
                    <a:pt x="3418" y="702"/>
                    <a:pt x="3416" y="702"/>
                  </a:cubicBezTo>
                  <a:lnTo>
                    <a:pt x="3416" y="702"/>
                  </a:lnTo>
                  <a:cubicBezTo>
                    <a:pt x="3418" y="702"/>
                    <a:pt x="3419" y="701"/>
                    <a:pt x="3420" y="700"/>
                  </a:cubicBezTo>
                  <a:close/>
                  <a:moveTo>
                    <a:pt x="4891" y="1"/>
                  </a:moveTo>
                  <a:cubicBezTo>
                    <a:pt x="4670" y="41"/>
                    <a:pt x="4456" y="93"/>
                    <a:pt x="4241" y="159"/>
                  </a:cubicBezTo>
                  <a:cubicBezTo>
                    <a:pt x="4030" y="225"/>
                    <a:pt x="3819" y="314"/>
                    <a:pt x="3618" y="407"/>
                  </a:cubicBezTo>
                  <a:cubicBezTo>
                    <a:pt x="3219" y="598"/>
                    <a:pt x="2843" y="832"/>
                    <a:pt x="2493" y="1099"/>
                  </a:cubicBezTo>
                  <a:cubicBezTo>
                    <a:pt x="2315" y="1231"/>
                    <a:pt x="2150" y="1379"/>
                    <a:pt x="1989" y="1538"/>
                  </a:cubicBezTo>
                  <a:cubicBezTo>
                    <a:pt x="1824" y="1693"/>
                    <a:pt x="1669" y="1868"/>
                    <a:pt x="1521" y="2039"/>
                  </a:cubicBezTo>
                  <a:cubicBezTo>
                    <a:pt x="1230" y="2385"/>
                    <a:pt x="976" y="2761"/>
                    <a:pt x="752" y="3150"/>
                  </a:cubicBezTo>
                  <a:cubicBezTo>
                    <a:pt x="597" y="3421"/>
                    <a:pt x="452" y="3701"/>
                    <a:pt x="323" y="3991"/>
                  </a:cubicBezTo>
                  <a:cubicBezTo>
                    <a:pt x="201" y="4262"/>
                    <a:pt x="89" y="4539"/>
                    <a:pt x="17" y="4826"/>
                  </a:cubicBezTo>
                  <a:cubicBezTo>
                    <a:pt x="4" y="4882"/>
                    <a:pt x="0" y="4931"/>
                    <a:pt x="23" y="4981"/>
                  </a:cubicBezTo>
                  <a:cubicBezTo>
                    <a:pt x="43" y="5030"/>
                    <a:pt x="89" y="5066"/>
                    <a:pt x="139" y="5086"/>
                  </a:cubicBezTo>
                  <a:cubicBezTo>
                    <a:pt x="162" y="5094"/>
                    <a:pt x="187" y="5098"/>
                    <a:pt x="211" y="5098"/>
                  </a:cubicBezTo>
                  <a:cubicBezTo>
                    <a:pt x="238" y="5098"/>
                    <a:pt x="265" y="5093"/>
                    <a:pt x="290" y="5083"/>
                  </a:cubicBezTo>
                  <a:cubicBezTo>
                    <a:pt x="340" y="5063"/>
                    <a:pt x="379" y="5020"/>
                    <a:pt x="399" y="4967"/>
                  </a:cubicBezTo>
                  <a:cubicBezTo>
                    <a:pt x="511" y="4700"/>
                    <a:pt x="614" y="4430"/>
                    <a:pt x="729" y="4163"/>
                  </a:cubicBezTo>
                  <a:cubicBezTo>
                    <a:pt x="844" y="3896"/>
                    <a:pt x="973" y="3632"/>
                    <a:pt x="1108" y="3371"/>
                  </a:cubicBezTo>
                  <a:cubicBezTo>
                    <a:pt x="1276" y="3058"/>
                    <a:pt x="1458" y="2758"/>
                    <a:pt x="1659" y="2464"/>
                  </a:cubicBezTo>
                  <a:cubicBezTo>
                    <a:pt x="1768" y="2309"/>
                    <a:pt x="1883" y="2161"/>
                    <a:pt x="2002" y="2016"/>
                  </a:cubicBezTo>
                  <a:cubicBezTo>
                    <a:pt x="2114" y="1871"/>
                    <a:pt x="2233" y="1736"/>
                    <a:pt x="2352" y="1604"/>
                  </a:cubicBezTo>
                  <a:lnTo>
                    <a:pt x="2352" y="1604"/>
                  </a:lnTo>
                  <a:lnTo>
                    <a:pt x="2348" y="1607"/>
                  </a:lnTo>
                  <a:cubicBezTo>
                    <a:pt x="2352" y="1604"/>
                    <a:pt x="2352" y="1600"/>
                    <a:pt x="2355" y="1600"/>
                  </a:cubicBezTo>
                  <a:lnTo>
                    <a:pt x="2361" y="1594"/>
                  </a:lnTo>
                  <a:cubicBezTo>
                    <a:pt x="2371" y="1581"/>
                    <a:pt x="2385" y="1564"/>
                    <a:pt x="2398" y="1554"/>
                  </a:cubicBezTo>
                  <a:cubicBezTo>
                    <a:pt x="2698" y="1231"/>
                    <a:pt x="3035" y="939"/>
                    <a:pt x="3410" y="706"/>
                  </a:cubicBezTo>
                  <a:lnTo>
                    <a:pt x="3410" y="706"/>
                  </a:lnTo>
                  <a:cubicBezTo>
                    <a:pt x="3410" y="706"/>
                    <a:pt x="3410" y="707"/>
                    <a:pt x="3410" y="707"/>
                  </a:cubicBezTo>
                  <a:cubicBezTo>
                    <a:pt x="3747" y="502"/>
                    <a:pt x="4103" y="344"/>
                    <a:pt x="4475" y="229"/>
                  </a:cubicBezTo>
                  <a:cubicBezTo>
                    <a:pt x="4624" y="186"/>
                    <a:pt x="4769" y="146"/>
                    <a:pt x="4917" y="123"/>
                  </a:cubicBezTo>
                  <a:cubicBezTo>
                    <a:pt x="4950" y="120"/>
                    <a:pt x="4970" y="87"/>
                    <a:pt x="4960" y="57"/>
                  </a:cubicBezTo>
                  <a:cubicBezTo>
                    <a:pt x="4957" y="41"/>
                    <a:pt x="4950" y="27"/>
                    <a:pt x="4937" y="21"/>
                  </a:cubicBezTo>
                  <a:cubicBezTo>
                    <a:pt x="4924" y="4"/>
                    <a:pt x="4907" y="1"/>
                    <a:pt x="4891" y="1"/>
                  </a:cubicBezTo>
                  <a:close/>
                </a:path>
              </a:pathLst>
            </a:custGeom>
            <a:solidFill>
              <a:srgbClr val="FFFFFF">
                <a:alpha val="16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37"/>
            <p:cNvSpPr/>
            <p:nvPr/>
          </p:nvSpPr>
          <p:spPr>
            <a:xfrm>
              <a:off x="2767243" y="2223770"/>
              <a:ext cx="71708" cy="206441"/>
            </a:xfrm>
            <a:custGeom>
              <a:avLst/>
              <a:gdLst/>
              <a:ahLst/>
              <a:cxnLst/>
              <a:rect l="l" t="t" r="r" b="b"/>
              <a:pathLst>
                <a:path w="1090" h="3138" extrusionOk="0">
                  <a:moveTo>
                    <a:pt x="375" y="2342"/>
                  </a:moveTo>
                  <a:lnTo>
                    <a:pt x="375" y="2342"/>
                  </a:lnTo>
                  <a:cubicBezTo>
                    <a:pt x="375" y="2343"/>
                    <a:pt x="374" y="2344"/>
                    <a:pt x="374" y="2345"/>
                  </a:cubicBezTo>
                  <a:cubicBezTo>
                    <a:pt x="374" y="2344"/>
                    <a:pt x="374" y="2343"/>
                    <a:pt x="375" y="2342"/>
                  </a:cubicBezTo>
                  <a:close/>
                  <a:moveTo>
                    <a:pt x="1013" y="0"/>
                  </a:moveTo>
                  <a:cubicBezTo>
                    <a:pt x="974" y="0"/>
                    <a:pt x="944" y="30"/>
                    <a:pt x="944" y="66"/>
                  </a:cubicBezTo>
                  <a:cubicBezTo>
                    <a:pt x="914" y="307"/>
                    <a:pt x="875" y="541"/>
                    <a:pt x="832" y="775"/>
                  </a:cubicBezTo>
                  <a:cubicBezTo>
                    <a:pt x="832" y="769"/>
                    <a:pt x="835" y="759"/>
                    <a:pt x="835" y="752"/>
                  </a:cubicBezTo>
                  <a:lnTo>
                    <a:pt x="835" y="752"/>
                  </a:lnTo>
                  <a:cubicBezTo>
                    <a:pt x="786" y="1029"/>
                    <a:pt x="730" y="1300"/>
                    <a:pt x="654" y="1567"/>
                  </a:cubicBezTo>
                  <a:cubicBezTo>
                    <a:pt x="621" y="1695"/>
                    <a:pt x="581" y="1821"/>
                    <a:pt x="538" y="1943"/>
                  </a:cubicBezTo>
                  <a:cubicBezTo>
                    <a:pt x="496" y="2071"/>
                    <a:pt x="440" y="2200"/>
                    <a:pt x="383" y="2322"/>
                  </a:cubicBezTo>
                  <a:cubicBezTo>
                    <a:pt x="383" y="2319"/>
                    <a:pt x="387" y="2315"/>
                    <a:pt x="387" y="2309"/>
                  </a:cubicBezTo>
                  <a:lnTo>
                    <a:pt x="387" y="2309"/>
                  </a:lnTo>
                  <a:cubicBezTo>
                    <a:pt x="383" y="2315"/>
                    <a:pt x="383" y="2322"/>
                    <a:pt x="380" y="2325"/>
                  </a:cubicBezTo>
                  <a:cubicBezTo>
                    <a:pt x="377" y="2329"/>
                    <a:pt x="375" y="2332"/>
                    <a:pt x="374" y="2335"/>
                  </a:cubicBezTo>
                  <a:lnTo>
                    <a:pt x="374" y="2335"/>
                  </a:lnTo>
                  <a:cubicBezTo>
                    <a:pt x="374" y="2335"/>
                    <a:pt x="374" y="2335"/>
                    <a:pt x="374" y="2335"/>
                  </a:cubicBezTo>
                  <a:lnTo>
                    <a:pt x="374" y="2335"/>
                  </a:lnTo>
                  <a:cubicBezTo>
                    <a:pt x="373" y="2335"/>
                    <a:pt x="373" y="2336"/>
                    <a:pt x="373" y="2336"/>
                  </a:cubicBezTo>
                  <a:lnTo>
                    <a:pt x="373" y="2336"/>
                  </a:lnTo>
                  <a:cubicBezTo>
                    <a:pt x="373" y="2337"/>
                    <a:pt x="373" y="2337"/>
                    <a:pt x="372" y="2338"/>
                  </a:cubicBezTo>
                  <a:lnTo>
                    <a:pt x="372" y="2338"/>
                  </a:lnTo>
                  <a:cubicBezTo>
                    <a:pt x="280" y="2525"/>
                    <a:pt x="169" y="2705"/>
                    <a:pt x="50" y="2883"/>
                  </a:cubicBezTo>
                  <a:cubicBezTo>
                    <a:pt x="1" y="2958"/>
                    <a:pt x="24" y="3064"/>
                    <a:pt x="100" y="3110"/>
                  </a:cubicBezTo>
                  <a:cubicBezTo>
                    <a:pt x="127" y="3127"/>
                    <a:pt x="159" y="3137"/>
                    <a:pt x="191" y="3137"/>
                  </a:cubicBezTo>
                  <a:cubicBezTo>
                    <a:pt x="203" y="3137"/>
                    <a:pt x="214" y="3136"/>
                    <a:pt x="225" y="3133"/>
                  </a:cubicBezTo>
                  <a:cubicBezTo>
                    <a:pt x="271" y="3127"/>
                    <a:pt x="301" y="3097"/>
                    <a:pt x="324" y="3064"/>
                  </a:cubicBezTo>
                  <a:cubicBezTo>
                    <a:pt x="479" y="2863"/>
                    <a:pt x="585" y="2632"/>
                    <a:pt x="677" y="2398"/>
                  </a:cubicBezTo>
                  <a:cubicBezTo>
                    <a:pt x="720" y="2272"/>
                    <a:pt x="759" y="2150"/>
                    <a:pt x="796" y="2025"/>
                  </a:cubicBezTo>
                  <a:cubicBezTo>
                    <a:pt x="832" y="1897"/>
                    <a:pt x="862" y="1768"/>
                    <a:pt x="885" y="1643"/>
                  </a:cubicBezTo>
                  <a:cubicBezTo>
                    <a:pt x="934" y="1392"/>
                    <a:pt x="974" y="1135"/>
                    <a:pt x="1000" y="881"/>
                  </a:cubicBezTo>
                  <a:cubicBezTo>
                    <a:pt x="1030" y="610"/>
                    <a:pt x="1050" y="340"/>
                    <a:pt x="1083" y="73"/>
                  </a:cubicBezTo>
                  <a:cubicBezTo>
                    <a:pt x="1089" y="40"/>
                    <a:pt x="1063" y="10"/>
                    <a:pt x="1033" y="0"/>
                  </a:cubicBezTo>
                  <a:close/>
                </a:path>
              </a:pathLst>
            </a:custGeom>
            <a:solidFill>
              <a:srgbClr val="FFFFFF">
                <a:alpha val="16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37"/>
            <p:cNvSpPr/>
            <p:nvPr/>
          </p:nvSpPr>
          <p:spPr>
            <a:xfrm>
              <a:off x="1077145" y="1411092"/>
              <a:ext cx="1554953" cy="1654292"/>
            </a:xfrm>
            <a:custGeom>
              <a:avLst/>
              <a:gdLst/>
              <a:ahLst/>
              <a:cxnLst/>
              <a:rect l="l" t="t" r="r" b="b"/>
              <a:pathLst>
                <a:path w="23636" h="25146" extrusionOk="0">
                  <a:moveTo>
                    <a:pt x="13901" y="0"/>
                  </a:moveTo>
                  <a:cubicBezTo>
                    <a:pt x="11854" y="0"/>
                    <a:pt x="9998" y="504"/>
                    <a:pt x="8977" y="1365"/>
                  </a:cubicBezTo>
                  <a:cubicBezTo>
                    <a:pt x="7704" y="1569"/>
                    <a:pt x="3272" y="2506"/>
                    <a:pt x="2461" y="5547"/>
                  </a:cubicBezTo>
                  <a:cubicBezTo>
                    <a:pt x="1996" y="7291"/>
                    <a:pt x="2609" y="8409"/>
                    <a:pt x="2282" y="10658"/>
                  </a:cubicBezTo>
                  <a:cubicBezTo>
                    <a:pt x="2154" y="11529"/>
                    <a:pt x="1026" y="12436"/>
                    <a:pt x="894" y="13349"/>
                  </a:cubicBezTo>
                  <a:cubicBezTo>
                    <a:pt x="729" y="14490"/>
                    <a:pt x="1557" y="15635"/>
                    <a:pt x="1412" y="16729"/>
                  </a:cubicBezTo>
                  <a:cubicBezTo>
                    <a:pt x="1296" y="17580"/>
                    <a:pt x="291" y="19173"/>
                    <a:pt x="205" y="19925"/>
                  </a:cubicBezTo>
                  <a:cubicBezTo>
                    <a:pt x="0" y="21666"/>
                    <a:pt x="587" y="22408"/>
                    <a:pt x="861" y="22923"/>
                  </a:cubicBezTo>
                  <a:cubicBezTo>
                    <a:pt x="861" y="22923"/>
                    <a:pt x="1287" y="23009"/>
                    <a:pt x="1986" y="23134"/>
                  </a:cubicBezTo>
                  <a:cubicBezTo>
                    <a:pt x="1987" y="23134"/>
                    <a:pt x="1989" y="23134"/>
                    <a:pt x="1991" y="23134"/>
                  </a:cubicBezTo>
                  <a:cubicBezTo>
                    <a:pt x="2155" y="23134"/>
                    <a:pt x="2439" y="21827"/>
                    <a:pt x="2632" y="21827"/>
                  </a:cubicBezTo>
                  <a:cubicBezTo>
                    <a:pt x="2634" y="21827"/>
                    <a:pt x="2636" y="21828"/>
                    <a:pt x="2639" y="21828"/>
                  </a:cubicBezTo>
                  <a:cubicBezTo>
                    <a:pt x="2873" y="21867"/>
                    <a:pt x="3018" y="23312"/>
                    <a:pt x="3288" y="23352"/>
                  </a:cubicBezTo>
                  <a:cubicBezTo>
                    <a:pt x="5175" y="23650"/>
                    <a:pt x="7847" y="23996"/>
                    <a:pt x="10117" y="23996"/>
                  </a:cubicBezTo>
                  <a:cubicBezTo>
                    <a:pt x="10208" y="23996"/>
                    <a:pt x="10299" y="23996"/>
                    <a:pt x="10389" y="23995"/>
                  </a:cubicBezTo>
                  <a:cubicBezTo>
                    <a:pt x="10398" y="24031"/>
                    <a:pt x="10405" y="24057"/>
                    <a:pt x="10405" y="24057"/>
                  </a:cubicBezTo>
                  <a:cubicBezTo>
                    <a:pt x="12766" y="24918"/>
                    <a:pt x="16928" y="25113"/>
                    <a:pt x="19583" y="25146"/>
                  </a:cubicBezTo>
                  <a:cubicBezTo>
                    <a:pt x="19583" y="25146"/>
                    <a:pt x="19583" y="25146"/>
                    <a:pt x="19584" y="25146"/>
                  </a:cubicBezTo>
                  <a:cubicBezTo>
                    <a:pt x="19857" y="25146"/>
                    <a:pt x="20243" y="23747"/>
                    <a:pt x="20483" y="23747"/>
                  </a:cubicBezTo>
                  <a:cubicBezTo>
                    <a:pt x="20681" y="23747"/>
                    <a:pt x="20737" y="25146"/>
                    <a:pt x="20901" y="25146"/>
                  </a:cubicBezTo>
                  <a:cubicBezTo>
                    <a:pt x="20902" y="25146"/>
                    <a:pt x="20902" y="25146"/>
                    <a:pt x="20902" y="25146"/>
                  </a:cubicBezTo>
                  <a:cubicBezTo>
                    <a:pt x="21618" y="25142"/>
                    <a:pt x="22050" y="25126"/>
                    <a:pt x="22050" y="25126"/>
                  </a:cubicBezTo>
                  <a:cubicBezTo>
                    <a:pt x="22402" y="24667"/>
                    <a:pt x="23105" y="24034"/>
                    <a:pt x="23194" y="22280"/>
                  </a:cubicBezTo>
                  <a:cubicBezTo>
                    <a:pt x="23230" y="21521"/>
                    <a:pt x="22511" y="19787"/>
                    <a:pt x="22541" y="18926"/>
                  </a:cubicBezTo>
                  <a:cubicBezTo>
                    <a:pt x="22577" y="17824"/>
                    <a:pt x="23586" y="16832"/>
                    <a:pt x="23616" y="15677"/>
                  </a:cubicBezTo>
                  <a:cubicBezTo>
                    <a:pt x="23636" y="14757"/>
                    <a:pt x="22676" y="13669"/>
                    <a:pt x="22696" y="12795"/>
                  </a:cubicBezTo>
                  <a:cubicBezTo>
                    <a:pt x="22749" y="10523"/>
                    <a:pt x="23441" y="9530"/>
                    <a:pt x="23375" y="7730"/>
                  </a:cubicBezTo>
                  <a:cubicBezTo>
                    <a:pt x="23169" y="2147"/>
                    <a:pt x="18127" y="0"/>
                    <a:pt x="139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37"/>
            <p:cNvSpPr/>
            <p:nvPr/>
          </p:nvSpPr>
          <p:spPr>
            <a:xfrm>
              <a:off x="1600421" y="1416355"/>
              <a:ext cx="122891" cy="161771"/>
            </a:xfrm>
            <a:custGeom>
              <a:avLst/>
              <a:gdLst/>
              <a:ahLst/>
              <a:cxnLst/>
              <a:rect l="l" t="t" r="r" b="b"/>
              <a:pathLst>
                <a:path w="1868" h="2459" extrusionOk="0">
                  <a:moveTo>
                    <a:pt x="1300" y="1"/>
                  </a:moveTo>
                  <a:cubicBezTo>
                    <a:pt x="1261" y="1"/>
                    <a:pt x="1223" y="9"/>
                    <a:pt x="1188" y="28"/>
                  </a:cubicBezTo>
                  <a:cubicBezTo>
                    <a:pt x="1040" y="111"/>
                    <a:pt x="1026" y="312"/>
                    <a:pt x="1036" y="477"/>
                  </a:cubicBezTo>
                  <a:cubicBezTo>
                    <a:pt x="1056" y="978"/>
                    <a:pt x="1082" y="1486"/>
                    <a:pt x="1102" y="1994"/>
                  </a:cubicBezTo>
                  <a:cubicBezTo>
                    <a:pt x="934" y="1549"/>
                    <a:pt x="759" y="1104"/>
                    <a:pt x="588" y="658"/>
                  </a:cubicBezTo>
                  <a:cubicBezTo>
                    <a:pt x="528" y="501"/>
                    <a:pt x="423" y="317"/>
                    <a:pt x="265" y="317"/>
                  </a:cubicBezTo>
                  <a:cubicBezTo>
                    <a:pt x="258" y="317"/>
                    <a:pt x="250" y="318"/>
                    <a:pt x="241" y="319"/>
                  </a:cubicBezTo>
                  <a:cubicBezTo>
                    <a:pt x="47" y="342"/>
                    <a:pt x="1" y="606"/>
                    <a:pt x="27" y="797"/>
                  </a:cubicBezTo>
                  <a:cubicBezTo>
                    <a:pt x="116" y="1456"/>
                    <a:pt x="482" y="2073"/>
                    <a:pt x="1023" y="2459"/>
                  </a:cubicBezTo>
                  <a:lnTo>
                    <a:pt x="1567" y="2175"/>
                  </a:lnTo>
                  <a:cubicBezTo>
                    <a:pt x="1824" y="1628"/>
                    <a:pt x="1867" y="988"/>
                    <a:pt x="1693" y="411"/>
                  </a:cubicBezTo>
                  <a:cubicBezTo>
                    <a:pt x="1660" y="296"/>
                    <a:pt x="1610" y="177"/>
                    <a:pt x="1521" y="94"/>
                  </a:cubicBezTo>
                  <a:cubicBezTo>
                    <a:pt x="1463" y="39"/>
                    <a:pt x="1381" y="1"/>
                    <a:pt x="130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 name="Google Shape;1575;p37"/>
            <p:cNvSpPr/>
            <p:nvPr/>
          </p:nvSpPr>
          <p:spPr>
            <a:xfrm>
              <a:off x="1390624" y="3218219"/>
              <a:ext cx="794384" cy="870566"/>
            </a:xfrm>
            <a:custGeom>
              <a:avLst/>
              <a:gdLst/>
              <a:ahLst/>
              <a:cxnLst/>
              <a:rect l="l" t="t" r="r" b="b"/>
              <a:pathLst>
                <a:path w="12075" h="13233" extrusionOk="0">
                  <a:moveTo>
                    <a:pt x="5694" y="1"/>
                  </a:moveTo>
                  <a:cubicBezTo>
                    <a:pt x="3300" y="1"/>
                    <a:pt x="823" y="629"/>
                    <a:pt x="317" y="1832"/>
                  </a:cubicBezTo>
                  <a:cubicBezTo>
                    <a:pt x="1" y="2594"/>
                    <a:pt x="77" y="12504"/>
                    <a:pt x="77" y="12504"/>
                  </a:cubicBezTo>
                  <a:cubicBezTo>
                    <a:pt x="926" y="13078"/>
                    <a:pt x="1649" y="13224"/>
                    <a:pt x="2165" y="13224"/>
                  </a:cubicBezTo>
                  <a:cubicBezTo>
                    <a:pt x="2697" y="13224"/>
                    <a:pt x="3008" y="13067"/>
                    <a:pt x="3008" y="13064"/>
                  </a:cubicBezTo>
                  <a:lnTo>
                    <a:pt x="5162" y="5990"/>
                  </a:lnTo>
                  <a:lnTo>
                    <a:pt x="6619" y="5723"/>
                  </a:lnTo>
                  <a:lnTo>
                    <a:pt x="9106" y="13186"/>
                  </a:lnTo>
                  <a:cubicBezTo>
                    <a:pt x="9306" y="13218"/>
                    <a:pt x="9506" y="13232"/>
                    <a:pt x="9703" y="13232"/>
                  </a:cubicBezTo>
                  <a:cubicBezTo>
                    <a:pt x="10963" y="13232"/>
                    <a:pt x="12074" y="12662"/>
                    <a:pt x="12074" y="12662"/>
                  </a:cubicBezTo>
                  <a:cubicBezTo>
                    <a:pt x="12074" y="12662"/>
                    <a:pt x="11230" y="4318"/>
                    <a:pt x="10547" y="1792"/>
                  </a:cubicBezTo>
                  <a:cubicBezTo>
                    <a:pt x="10221" y="582"/>
                    <a:pt x="7995" y="1"/>
                    <a:pt x="56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37"/>
            <p:cNvSpPr/>
            <p:nvPr/>
          </p:nvSpPr>
          <p:spPr>
            <a:xfrm>
              <a:off x="1281745" y="2544354"/>
              <a:ext cx="927538" cy="888592"/>
            </a:xfrm>
            <a:custGeom>
              <a:avLst/>
              <a:gdLst/>
              <a:ahLst/>
              <a:cxnLst/>
              <a:rect l="l" t="t" r="r" b="b"/>
              <a:pathLst>
                <a:path w="14099" h="13507" extrusionOk="0">
                  <a:moveTo>
                    <a:pt x="3683" y="1"/>
                  </a:moveTo>
                  <a:cubicBezTo>
                    <a:pt x="3269" y="1"/>
                    <a:pt x="2898" y="95"/>
                    <a:pt x="2615" y="348"/>
                  </a:cubicBezTo>
                  <a:cubicBezTo>
                    <a:pt x="2055" y="846"/>
                    <a:pt x="0" y="11903"/>
                    <a:pt x="1204" y="12678"/>
                  </a:cubicBezTo>
                  <a:cubicBezTo>
                    <a:pt x="2160" y="13292"/>
                    <a:pt x="4512" y="13506"/>
                    <a:pt x="6922" y="13506"/>
                  </a:cubicBezTo>
                  <a:cubicBezTo>
                    <a:pt x="9983" y="13506"/>
                    <a:pt x="11932" y="13292"/>
                    <a:pt x="12888" y="12678"/>
                  </a:cubicBezTo>
                  <a:cubicBezTo>
                    <a:pt x="14098" y="11897"/>
                    <a:pt x="11955" y="681"/>
                    <a:pt x="11322" y="265"/>
                  </a:cubicBezTo>
                  <a:cubicBezTo>
                    <a:pt x="11044" y="81"/>
                    <a:pt x="10719" y="11"/>
                    <a:pt x="10370" y="11"/>
                  </a:cubicBezTo>
                  <a:cubicBezTo>
                    <a:pt x="9274" y="11"/>
                    <a:pt x="7943" y="710"/>
                    <a:pt x="7097" y="790"/>
                  </a:cubicBezTo>
                  <a:cubicBezTo>
                    <a:pt x="6279" y="715"/>
                    <a:pt x="4821" y="1"/>
                    <a:pt x="368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37"/>
            <p:cNvSpPr/>
            <p:nvPr/>
          </p:nvSpPr>
          <p:spPr>
            <a:xfrm>
              <a:off x="1871204" y="2550933"/>
              <a:ext cx="380186" cy="525313"/>
            </a:xfrm>
            <a:custGeom>
              <a:avLst/>
              <a:gdLst/>
              <a:ahLst/>
              <a:cxnLst/>
              <a:rect l="l" t="t" r="r" b="b"/>
              <a:pathLst>
                <a:path w="5779" h="7985" extrusionOk="0">
                  <a:moveTo>
                    <a:pt x="1298" y="1"/>
                  </a:moveTo>
                  <a:cubicBezTo>
                    <a:pt x="514" y="1"/>
                    <a:pt x="84" y="638"/>
                    <a:pt x="27" y="1422"/>
                  </a:cubicBezTo>
                  <a:lnTo>
                    <a:pt x="17" y="1580"/>
                  </a:lnTo>
                  <a:cubicBezTo>
                    <a:pt x="0" y="1837"/>
                    <a:pt x="76" y="2048"/>
                    <a:pt x="182" y="2240"/>
                  </a:cubicBezTo>
                  <a:cubicBezTo>
                    <a:pt x="297" y="2421"/>
                    <a:pt x="416" y="2596"/>
                    <a:pt x="531" y="2777"/>
                  </a:cubicBezTo>
                  <a:cubicBezTo>
                    <a:pt x="762" y="3137"/>
                    <a:pt x="990" y="3499"/>
                    <a:pt x="1198" y="3859"/>
                  </a:cubicBezTo>
                  <a:cubicBezTo>
                    <a:pt x="1409" y="4218"/>
                    <a:pt x="1610" y="4574"/>
                    <a:pt x="1781" y="4921"/>
                  </a:cubicBezTo>
                  <a:cubicBezTo>
                    <a:pt x="1864" y="5092"/>
                    <a:pt x="1940" y="5260"/>
                    <a:pt x="1996" y="5409"/>
                  </a:cubicBezTo>
                  <a:cubicBezTo>
                    <a:pt x="2005" y="5445"/>
                    <a:pt x="2019" y="5478"/>
                    <a:pt x="2032" y="5511"/>
                  </a:cubicBezTo>
                  <a:cubicBezTo>
                    <a:pt x="2052" y="5532"/>
                    <a:pt x="2064" y="5532"/>
                    <a:pt x="2071" y="5532"/>
                  </a:cubicBezTo>
                  <a:cubicBezTo>
                    <a:pt x="2078" y="5532"/>
                    <a:pt x="2080" y="5532"/>
                    <a:pt x="2078" y="5554"/>
                  </a:cubicBezTo>
                  <a:cubicBezTo>
                    <a:pt x="3196" y="5709"/>
                    <a:pt x="3915" y="7902"/>
                    <a:pt x="5036" y="7984"/>
                  </a:cubicBezTo>
                  <a:cubicBezTo>
                    <a:pt x="5053" y="7856"/>
                    <a:pt x="5778" y="6791"/>
                    <a:pt x="5462" y="5528"/>
                  </a:cubicBezTo>
                  <a:cubicBezTo>
                    <a:pt x="5425" y="5389"/>
                    <a:pt x="5435" y="5247"/>
                    <a:pt x="5415" y="5145"/>
                  </a:cubicBezTo>
                  <a:cubicBezTo>
                    <a:pt x="5376" y="4921"/>
                    <a:pt x="4848" y="3074"/>
                    <a:pt x="3519" y="1046"/>
                  </a:cubicBezTo>
                  <a:cubicBezTo>
                    <a:pt x="2840" y="205"/>
                    <a:pt x="1527" y="14"/>
                    <a:pt x="1392" y="4"/>
                  </a:cubicBezTo>
                  <a:cubicBezTo>
                    <a:pt x="1360" y="2"/>
                    <a:pt x="1329" y="1"/>
                    <a:pt x="12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37"/>
            <p:cNvSpPr/>
            <p:nvPr/>
          </p:nvSpPr>
          <p:spPr>
            <a:xfrm>
              <a:off x="1238983" y="4111092"/>
              <a:ext cx="106839" cy="88747"/>
            </a:xfrm>
            <a:custGeom>
              <a:avLst/>
              <a:gdLst/>
              <a:ahLst/>
              <a:cxnLst/>
              <a:rect l="l" t="t" r="r" b="b"/>
              <a:pathLst>
                <a:path w="1624" h="1349" extrusionOk="0">
                  <a:moveTo>
                    <a:pt x="1415" y="0"/>
                  </a:moveTo>
                  <a:lnTo>
                    <a:pt x="1415" y="0"/>
                  </a:lnTo>
                  <a:cubicBezTo>
                    <a:pt x="1" y="277"/>
                    <a:pt x="251" y="1164"/>
                    <a:pt x="251" y="1164"/>
                  </a:cubicBezTo>
                  <a:cubicBezTo>
                    <a:pt x="663" y="1250"/>
                    <a:pt x="874" y="1306"/>
                    <a:pt x="1359" y="1349"/>
                  </a:cubicBezTo>
                  <a:cubicBezTo>
                    <a:pt x="1567" y="920"/>
                    <a:pt x="1623" y="458"/>
                    <a:pt x="141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37"/>
            <p:cNvSpPr/>
            <p:nvPr/>
          </p:nvSpPr>
          <p:spPr>
            <a:xfrm>
              <a:off x="1327073" y="4024581"/>
              <a:ext cx="271637" cy="177626"/>
            </a:xfrm>
            <a:custGeom>
              <a:avLst/>
              <a:gdLst/>
              <a:ahLst/>
              <a:cxnLst/>
              <a:rect l="l" t="t" r="r" b="b"/>
              <a:pathLst>
                <a:path w="4129" h="2700" extrusionOk="0">
                  <a:moveTo>
                    <a:pt x="1486" y="1"/>
                  </a:moveTo>
                  <a:cubicBezTo>
                    <a:pt x="409" y="1"/>
                    <a:pt x="531" y="1209"/>
                    <a:pt x="531" y="1209"/>
                  </a:cubicBezTo>
                  <a:cubicBezTo>
                    <a:pt x="396" y="1216"/>
                    <a:pt x="383" y="1219"/>
                    <a:pt x="53" y="1285"/>
                  </a:cubicBezTo>
                  <a:cubicBezTo>
                    <a:pt x="264" y="1744"/>
                    <a:pt x="208" y="2202"/>
                    <a:pt x="0" y="2631"/>
                  </a:cubicBezTo>
                  <a:cubicBezTo>
                    <a:pt x="618" y="2681"/>
                    <a:pt x="1211" y="2700"/>
                    <a:pt x="1745" y="2700"/>
                  </a:cubicBezTo>
                  <a:cubicBezTo>
                    <a:pt x="3124" y="2700"/>
                    <a:pt x="4110" y="2578"/>
                    <a:pt x="4110" y="2578"/>
                  </a:cubicBezTo>
                  <a:lnTo>
                    <a:pt x="4126" y="1127"/>
                  </a:lnTo>
                  <a:cubicBezTo>
                    <a:pt x="4129" y="667"/>
                    <a:pt x="3754" y="326"/>
                    <a:pt x="3333" y="326"/>
                  </a:cubicBezTo>
                  <a:cubicBezTo>
                    <a:pt x="3229" y="326"/>
                    <a:pt x="3123" y="346"/>
                    <a:pt x="3018" y="392"/>
                  </a:cubicBezTo>
                  <a:cubicBezTo>
                    <a:pt x="2682" y="537"/>
                    <a:pt x="2580" y="723"/>
                    <a:pt x="2527" y="858"/>
                  </a:cubicBezTo>
                  <a:lnTo>
                    <a:pt x="2527" y="858"/>
                  </a:lnTo>
                  <a:cubicBezTo>
                    <a:pt x="2526" y="858"/>
                    <a:pt x="2525" y="861"/>
                    <a:pt x="2523" y="866"/>
                  </a:cubicBezTo>
                  <a:cubicBezTo>
                    <a:pt x="2553" y="589"/>
                    <a:pt x="2243" y="55"/>
                    <a:pt x="1610" y="6"/>
                  </a:cubicBezTo>
                  <a:cubicBezTo>
                    <a:pt x="1567" y="2"/>
                    <a:pt x="1526" y="1"/>
                    <a:pt x="148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37"/>
            <p:cNvSpPr/>
            <p:nvPr/>
          </p:nvSpPr>
          <p:spPr>
            <a:xfrm>
              <a:off x="1253193" y="4185630"/>
              <a:ext cx="345779" cy="42828"/>
            </a:xfrm>
            <a:custGeom>
              <a:avLst/>
              <a:gdLst/>
              <a:ahLst/>
              <a:cxnLst/>
              <a:rect l="l" t="t" r="r" b="b"/>
              <a:pathLst>
                <a:path w="5256" h="651" extrusionOk="0">
                  <a:moveTo>
                    <a:pt x="82" y="1"/>
                  </a:moveTo>
                  <a:cubicBezTo>
                    <a:pt x="0" y="1"/>
                    <a:pt x="111" y="371"/>
                    <a:pt x="111" y="371"/>
                  </a:cubicBezTo>
                  <a:cubicBezTo>
                    <a:pt x="938" y="585"/>
                    <a:pt x="1896" y="651"/>
                    <a:pt x="2759" y="651"/>
                  </a:cubicBezTo>
                  <a:cubicBezTo>
                    <a:pt x="4126" y="651"/>
                    <a:pt x="5256" y="486"/>
                    <a:pt x="5256" y="486"/>
                  </a:cubicBezTo>
                  <a:lnTo>
                    <a:pt x="5256" y="163"/>
                  </a:lnTo>
                  <a:cubicBezTo>
                    <a:pt x="5256" y="163"/>
                    <a:pt x="4470" y="240"/>
                    <a:pt x="3335" y="240"/>
                  </a:cubicBezTo>
                  <a:cubicBezTo>
                    <a:pt x="2406" y="240"/>
                    <a:pt x="1244" y="188"/>
                    <a:pt x="88" y="1"/>
                  </a:cubicBezTo>
                  <a:cubicBezTo>
                    <a:pt x="86" y="1"/>
                    <a:pt x="84" y="1"/>
                    <a:pt x="8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37"/>
            <p:cNvSpPr/>
            <p:nvPr/>
          </p:nvSpPr>
          <p:spPr>
            <a:xfrm>
              <a:off x="1510160" y="4106947"/>
              <a:ext cx="49143" cy="49077"/>
            </a:xfrm>
            <a:custGeom>
              <a:avLst/>
              <a:gdLst/>
              <a:ahLst/>
              <a:cxnLst/>
              <a:rect l="l" t="t" r="r" b="b"/>
              <a:pathLst>
                <a:path w="747" h="746" extrusionOk="0">
                  <a:moveTo>
                    <a:pt x="377" y="0"/>
                  </a:moveTo>
                  <a:cubicBezTo>
                    <a:pt x="169" y="0"/>
                    <a:pt x="4" y="165"/>
                    <a:pt x="1" y="373"/>
                  </a:cubicBezTo>
                  <a:cubicBezTo>
                    <a:pt x="1" y="577"/>
                    <a:pt x="166" y="746"/>
                    <a:pt x="370" y="746"/>
                  </a:cubicBezTo>
                  <a:cubicBezTo>
                    <a:pt x="578" y="746"/>
                    <a:pt x="746" y="581"/>
                    <a:pt x="746" y="376"/>
                  </a:cubicBezTo>
                  <a:cubicBezTo>
                    <a:pt x="746" y="169"/>
                    <a:pt x="581" y="0"/>
                    <a:pt x="3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37"/>
            <p:cNvSpPr/>
            <p:nvPr/>
          </p:nvSpPr>
          <p:spPr>
            <a:xfrm>
              <a:off x="1358717" y="4101290"/>
              <a:ext cx="94471" cy="15460"/>
            </a:xfrm>
            <a:custGeom>
              <a:avLst/>
              <a:gdLst/>
              <a:ahLst/>
              <a:cxnLst/>
              <a:rect l="l" t="t" r="r" b="b"/>
              <a:pathLst>
                <a:path w="1436" h="235" extrusionOk="0">
                  <a:moveTo>
                    <a:pt x="74" y="0"/>
                  </a:moveTo>
                  <a:cubicBezTo>
                    <a:pt x="37" y="0"/>
                    <a:pt x="1" y="29"/>
                    <a:pt x="1" y="70"/>
                  </a:cubicBezTo>
                  <a:cubicBezTo>
                    <a:pt x="1" y="113"/>
                    <a:pt x="31" y="146"/>
                    <a:pt x="74" y="149"/>
                  </a:cubicBezTo>
                  <a:lnTo>
                    <a:pt x="1360" y="235"/>
                  </a:lnTo>
                  <a:lnTo>
                    <a:pt x="1363" y="235"/>
                  </a:lnTo>
                  <a:cubicBezTo>
                    <a:pt x="1399" y="235"/>
                    <a:pt x="1432" y="202"/>
                    <a:pt x="1436" y="165"/>
                  </a:cubicBezTo>
                  <a:cubicBezTo>
                    <a:pt x="1436" y="126"/>
                    <a:pt x="1409" y="90"/>
                    <a:pt x="1366" y="86"/>
                  </a:cubicBezTo>
                  <a:lnTo>
                    <a:pt x="80" y="1"/>
                  </a:lnTo>
                  <a:cubicBezTo>
                    <a:pt x="78" y="0"/>
                    <a:pt x="76" y="0"/>
                    <a:pt x="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37"/>
            <p:cNvSpPr/>
            <p:nvPr/>
          </p:nvSpPr>
          <p:spPr>
            <a:xfrm>
              <a:off x="1320757" y="4016621"/>
              <a:ext cx="138943" cy="81708"/>
            </a:xfrm>
            <a:custGeom>
              <a:avLst/>
              <a:gdLst/>
              <a:ahLst/>
              <a:cxnLst/>
              <a:rect l="l" t="t" r="r" b="b"/>
              <a:pathLst>
                <a:path w="2112" h="1242" extrusionOk="0">
                  <a:moveTo>
                    <a:pt x="687" y="150"/>
                  </a:moveTo>
                  <a:cubicBezTo>
                    <a:pt x="700" y="150"/>
                    <a:pt x="710" y="153"/>
                    <a:pt x="723" y="163"/>
                  </a:cubicBezTo>
                  <a:cubicBezTo>
                    <a:pt x="753" y="183"/>
                    <a:pt x="776" y="219"/>
                    <a:pt x="799" y="252"/>
                  </a:cubicBezTo>
                  <a:cubicBezTo>
                    <a:pt x="881" y="391"/>
                    <a:pt x="914" y="539"/>
                    <a:pt x="951" y="691"/>
                  </a:cubicBezTo>
                  <a:cubicBezTo>
                    <a:pt x="954" y="737"/>
                    <a:pt x="967" y="790"/>
                    <a:pt x="984" y="842"/>
                  </a:cubicBezTo>
                  <a:lnTo>
                    <a:pt x="957" y="819"/>
                  </a:lnTo>
                  <a:cubicBezTo>
                    <a:pt x="832" y="654"/>
                    <a:pt x="733" y="473"/>
                    <a:pt x="670" y="275"/>
                  </a:cubicBezTo>
                  <a:cubicBezTo>
                    <a:pt x="651" y="216"/>
                    <a:pt x="651" y="166"/>
                    <a:pt x="667" y="153"/>
                  </a:cubicBezTo>
                  <a:cubicBezTo>
                    <a:pt x="670" y="150"/>
                    <a:pt x="677" y="150"/>
                    <a:pt x="687" y="150"/>
                  </a:cubicBezTo>
                  <a:close/>
                  <a:moveTo>
                    <a:pt x="238" y="499"/>
                  </a:moveTo>
                  <a:cubicBezTo>
                    <a:pt x="288" y="499"/>
                    <a:pt x="341" y="529"/>
                    <a:pt x="390" y="559"/>
                  </a:cubicBezTo>
                  <a:cubicBezTo>
                    <a:pt x="555" y="661"/>
                    <a:pt x="710" y="780"/>
                    <a:pt x="848" y="918"/>
                  </a:cubicBezTo>
                  <a:cubicBezTo>
                    <a:pt x="855" y="928"/>
                    <a:pt x="868" y="941"/>
                    <a:pt x="875" y="955"/>
                  </a:cubicBezTo>
                  <a:cubicBezTo>
                    <a:pt x="657" y="912"/>
                    <a:pt x="423" y="803"/>
                    <a:pt x="232" y="645"/>
                  </a:cubicBezTo>
                  <a:cubicBezTo>
                    <a:pt x="172" y="592"/>
                    <a:pt x="162" y="562"/>
                    <a:pt x="162" y="546"/>
                  </a:cubicBezTo>
                  <a:cubicBezTo>
                    <a:pt x="166" y="523"/>
                    <a:pt x="205" y="499"/>
                    <a:pt x="238" y="499"/>
                  </a:cubicBezTo>
                  <a:close/>
                  <a:moveTo>
                    <a:pt x="686" y="0"/>
                  </a:moveTo>
                  <a:cubicBezTo>
                    <a:pt x="645" y="0"/>
                    <a:pt x="607" y="13"/>
                    <a:pt x="575" y="38"/>
                  </a:cubicBezTo>
                  <a:cubicBezTo>
                    <a:pt x="525" y="81"/>
                    <a:pt x="476" y="160"/>
                    <a:pt x="529" y="325"/>
                  </a:cubicBezTo>
                  <a:cubicBezTo>
                    <a:pt x="555" y="394"/>
                    <a:pt x="578" y="463"/>
                    <a:pt x="611" y="532"/>
                  </a:cubicBezTo>
                  <a:cubicBezTo>
                    <a:pt x="568" y="499"/>
                    <a:pt x="519" y="466"/>
                    <a:pt x="469" y="440"/>
                  </a:cubicBezTo>
                  <a:cubicBezTo>
                    <a:pt x="406" y="400"/>
                    <a:pt x="327" y="358"/>
                    <a:pt x="242" y="358"/>
                  </a:cubicBezTo>
                  <a:cubicBezTo>
                    <a:pt x="237" y="357"/>
                    <a:pt x="232" y="357"/>
                    <a:pt x="227" y="357"/>
                  </a:cubicBezTo>
                  <a:cubicBezTo>
                    <a:pt x="129" y="357"/>
                    <a:pt x="27" y="422"/>
                    <a:pt x="14" y="529"/>
                  </a:cubicBezTo>
                  <a:cubicBezTo>
                    <a:pt x="1" y="645"/>
                    <a:pt x="103" y="727"/>
                    <a:pt x="139" y="757"/>
                  </a:cubicBezTo>
                  <a:cubicBezTo>
                    <a:pt x="261" y="856"/>
                    <a:pt x="426" y="958"/>
                    <a:pt x="608" y="1027"/>
                  </a:cubicBezTo>
                  <a:cubicBezTo>
                    <a:pt x="604" y="1070"/>
                    <a:pt x="634" y="1106"/>
                    <a:pt x="674" y="1110"/>
                  </a:cubicBezTo>
                  <a:lnTo>
                    <a:pt x="1063" y="1149"/>
                  </a:lnTo>
                  <a:cubicBezTo>
                    <a:pt x="1073" y="1156"/>
                    <a:pt x="1086" y="1159"/>
                    <a:pt x="1099" y="1159"/>
                  </a:cubicBezTo>
                  <a:cubicBezTo>
                    <a:pt x="1106" y="1159"/>
                    <a:pt x="1116" y="1159"/>
                    <a:pt x="1129" y="1156"/>
                  </a:cubicBezTo>
                  <a:lnTo>
                    <a:pt x="2026" y="1241"/>
                  </a:lnTo>
                  <a:lnTo>
                    <a:pt x="2036" y="1241"/>
                  </a:lnTo>
                  <a:cubicBezTo>
                    <a:pt x="2072" y="1241"/>
                    <a:pt x="2105" y="1212"/>
                    <a:pt x="2108" y="1175"/>
                  </a:cubicBezTo>
                  <a:cubicBezTo>
                    <a:pt x="2111" y="1136"/>
                    <a:pt x="2085" y="1100"/>
                    <a:pt x="2042" y="1093"/>
                  </a:cubicBezTo>
                  <a:lnTo>
                    <a:pt x="1201" y="1011"/>
                  </a:lnTo>
                  <a:cubicBezTo>
                    <a:pt x="1148" y="902"/>
                    <a:pt x="1119" y="780"/>
                    <a:pt x="1089" y="654"/>
                  </a:cubicBezTo>
                  <a:cubicBezTo>
                    <a:pt x="1053" y="493"/>
                    <a:pt x="1017" y="328"/>
                    <a:pt x="921" y="170"/>
                  </a:cubicBezTo>
                  <a:cubicBezTo>
                    <a:pt x="891" y="120"/>
                    <a:pt x="855" y="67"/>
                    <a:pt x="802" y="34"/>
                  </a:cubicBezTo>
                  <a:cubicBezTo>
                    <a:pt x="765" y="12"/>
                    <a:pt x="724" y="0"/>
                    <a:pt x="68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37"/>
            <p:cNvSpPr/>
            <p:nvPr/>
          </p:nvSpPr>
          <p:spPr>
            <a:xfrm>
              <a:off x="2233958" y="4105829"/>
              <a:ext cx="106576" cy="88813"/>
            </a:xfrm>
            <a:custGeom>
              <a:avLst/>
              <a:gdLst/>
              <a:ahLst/>
              <a:cxnLst/>
              <a:rect l="l" t="t" r="r" b="b"/>
              <a:pathLst>
                <a:path w="1620" h="1350" extrusionOk="0">
                  <a:moveTo>
                    <a:pt x="211" y="1"/>
                  </a:moveTo>
                  <a:cubicBezTo>
                    <a:pt x="0" y="459"/>
                    <a:pt x="60" y="921"/>
                    <a:pt x="264" y="1350"/>
                  </a:cubicBezTo>
                  <a:cubicBezTo>
                    <a:pt x="752" y="1310"/>
                    <a:pt x="960" y="1251"/>
                    <a:pt x="1372" y="1165"/>
                  </a:cubicBezTo>
                  <a:cubicBezTo>
                    <a:pt x="1372" y="1165"/>
                    <a:pt x="1620" y="278"/>
                    <a:pt x="2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37"/>
            <p:cNvSpPr/>
            <p:nvPr/>
          </p:nvSpPr>
          <p:spPr>
            <a:xfrm>
              <a:off x="1981004" y="4019186"/>
              <a:ext cx="271637" cy="177626"/>
            </a:xfrm>
            <a:custGeom>
              <a:avLst/>
              <a:gdLst/>
              <a:ahLst/>
              <a:cxnLst/>
              <a:rect l="l" t="t" r="r" b="b"/>
              <a:pathLst>
                <a:path w="4129" h="2700" extrusionOk="0">
                  <a:moveTo>
                    <a:pt x="2646" y="0"/>
                  </a:moveTo>
                  <a:cubicBezTo>
                    <a:pt x="2607" y="0"/>
                    <a:pt x="2566" y="2"/>
                    <a:pt x="2523" y="5"/>
                  </a:cubicBezTo>
                  <a:cubicBezTo>
                    <a:pt x="1886" y="55"/>
                    <a:pt x="1580" y="589"/>
                    <a:pt x="1606" y="866"/>
                  </a:cubicBezTo>
                  <a:cubicBezTo>
                    <a:pt x="1605" y="861"/>
                    <a:pt x="1603" y="858"/>
                    <a:pt x="1603" y="857"/>
                  </a:cubicBezTo>
                  <a:lnTo>
                    <a:pt x="1603" y="857"/>
                  </a:lnTo>
                  <a:cubicBezTo>
                    <a:pt x="1549" y="723"/>
                    <a:pt x="1447" y="536"/>
                    <a:pt x="1111" y="391"/>
                  </a:cubicBezTo>
                  <a:cubicBezTo>
                    <a:pt x="1007" y="346"/>
                    <a:pt x="900" y="325"/>
                    <a:pt x="796" y="325"/>
                  </a:cubicBezTo>
                  <a:cubicBezTo>
                    <a:pt x="375" y="325"/>
                    <a:pt x="1" y="667"/>
                    <a:pt x="3" y="1127"/>
                  </a:cubicBezTo>
                  <a:lnTo>
                    <a:pt x="20" y="2578"/>
                  </a:lnTo>
                  <a:cubicBezTo>
                    <a:pt x="20" y="2578"/>
                    <a:pt x="1005" y="2699"/>
                    <a:pt x="2384" y="2699"/>
                  </a:cubicBezTo>
                  <a:cubicBezTo>
                    <a:pt x="2918" y="2699"/>
                    <a:pt x="3511" y="2681"/>
                    <a:pt x="4129" y="2630"/>
                  </a:cubicBezTo>
                  <a:cubicBezTo>
                    <a:pt x="3921" y="2205"/>
                    <a:pt x="3865" y="1743"/>
                    <a:pt x="4076" y="1285"/>
                  </a:cubicBezTo>
                  <a:cubicBezTo>
                    <a:pt x="3746" y="1219"/>
                    <a:pt x="3733" y="1216"/>
                    <a:pt x="3598" y="1209"/>
                  </a:cubicBezTo>
                  <a:cubicBezTo>
                    <a:pt x="3598" y="1209"/>
                    <a:pt x="3721" y="0"/>
                    <a:pt x="264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37"/>
            <p:cNvSpPr/>
            <p:nvPr/>
          </p:nvSpPr>
          <p:spPr>
            <a:xfrm>
              <a:off x="2013503" y="4101947"/>
              <a:ext cx="49143" cy="49077"/>
            </a:xfrm>
            <a:custGeom>
              <a:avLst/>
              <a:gdLst/>
              <a:ahLst/>
              <a:cxnLst/>
              <a:rect l="l" t="t" r="r" b="b"/>
              <a:pathLst>
                <a:path w="747" h="746" extrusionOk="0">
                  <a:moveTo>
                    <a:pt x="377" y="0"/>
                  </a:moveTo>
                  <a:cubicBezTo>
                    <a:pt x="169" y="0"/>
                    <a:pt x="1" y="165"/>
                    <a:pt x="1" y="370"/>
                  </a:cubicBezTo>
                  <a:cubicBezTo>
                    <a:pt x="1" y="578"/>
                    <a:pt x="166" y="746"/>
                    <a:pt x="370" y="746"/>
                  </a:cubicBezTo>
                  <a:cubicBezTo>
                    <a:pt x="578" y="746"/>
                    <a:pt x="746" y="581"/>
                    <a:pt x="746" y="373"/>
                  </a:cubicBezTo>
                  <a:cubicBezTo>
                    <a:pt x="746" y="169"/>
                    <a:pt x="581" y="0"/>
                    <a:pt x="3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37"/>
            <p:cNvSpPr/>
            <p:nvPr/>
          </p:nvSpPr>
          <p:spPr>
            <a:xfrm>
              <a:off x="1981004" y="4180432"/>
              <a:ext cx="345779" cy="42959"/>
            </a:xfrm>
            <a:custGeom>
              <a:avLst/>
              <a:gdLst/>
              <a:ahLst/>
              <a:cxnLst/>
              <a:rect l="l" t="t" r="r" b="b"/>
              <a:pathLst>
                <a:path w="5256" h="653" extrusionOk="0">
                  <a:moveTo>
                    <a:pt x="5170" y="1"/>
                  </a:moveTo>
                  <a:cubicBezTo>
                    <a:pt x="5168" y="1"/>
                    <a:pt x="5166" y="1"/>
                    <a:pt x="5165" y="1"/>
                  </a:cubicBezTo>
                  <a:cubicBezTo>
                    <a:pt x="4007" y="188"/>
                    <a:pt x="2845" y="240"/>
                    <a:pt x="1918" y="240"/>
                  </a:cubicBezTo>
                  <a:cubicBezTo>
                    <a:pt x="784" y="240"/>
                    <a:pt x="0" y="163"/>
                    <a:pt x="0" y="163"/>
                  </a:cubicBezTo>
                  <a:lnTo>
                    <a:pt x="0" y="489"/>
                  </a:lnTo>
                  <a:cubicBezTo>
                    <a:pt x="0" y="489"/>
                    <a:pt x="1127" y="653"/>
                    <a:pt x="2493" y="653"/>
                  </a:cubicBezTo>
                  <a:cubicBezTo>
                    <a:pt x="3356" y="653"/>
                    <a:pt x="4315" y="587"/>
                    <a:pt x="5145" y="374"/>
                  </a:cubicBezTo>
                  <a:cubicBezTo>
                    <a:pt x="5145" y="374"/>
                    <a:pt x="5255" y="1"/>
                    <a:pt x="517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37"/>
            <p:cNvSpPr/>
            <p:nvPr/>
          </p:nvSpPr>
          <p:spPr>
            <a:xfrm>
              <a:off x="2126527" y="4095829"/>
              <a:ext cx="94471" cy="15526"/>
            </a:xfrm>
            <a:custGeom>
              <a:avLst/>
              <a:gdLst/>
              <a:ahLst/>
              <a:cxnLst/>
              <a:rect l="l" t="t" r="r" b="b"/>
              <a:pathLst>
                <a:path w="1436" h="236" extrusionOk="0">
                  <a:moveTo>
                    <a:pt x="1362" y="1"/>
                  </a:moveTo>
                  <a:cubicBezTo>
                    <a:pt x="1360" y="1"/>
                    <a:pt x="1358" y="1"/>
                    <a:pt x="1356" y="1"/>
                  </a:cubicBezTo>
                  <a:lnTo>
                    <a:pt x="70" y="87"/>
                  </a:lnTo>
                  <a:cubicBezTo>
                    <a:pt x="31" y="90"/>
                    <a:pt x="1" y="126"/>
                    <a:pt x="1" y="166"/>
                  </a:cubicBezTo>
                  <a:cubicBezTo>
                    <a:pt x="4" y="202"/>
                    <a:pt x="37" y="235"/>
                    <a:pt x="77" y="235"/>
                  </a:cubicBezTo>
                  <a:lnTo>
                    <a:pt x="80" y="235"/>
                  </a:lnTo>
                  <a:lnTo>
                    <a:pt x="1366" y="150"/>
                  </a:lnTo>
                  <a:cubicBezTo>
                    <a:pt x="1406" y="146"/>
                    <a:pt x="1436" y="113"/>
                    <a:pt x="1436" y="70"/>
                  </a:cubicBezTo>
                  <a:cubicBezTo>
                    <a:pt x="1436" y="33"/>
                    <a:pt x="1403" y="1"/>
                    <a:pt x="13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589;p37"/>
            <p:cNvSpPr/>
            <p:nvPr/>
          </p:nvSpPr>
          <p:spPr>
            <a:xfrm>
              <a:off x="2120080" y="4010963"/>
              <a:ext cx="138877" cy="81708"/>
            </a:xfrm>
            <a:custGeom>
              <a:avLst/>
              <a:gdLst/>
              <a:ahLst/>
              <a:cxnLst/>
              <a:rect l="l" t="t" r="r" b="b"/>
              <a:pathLst>
                <a:path w="2111" h="1242" extrusionOk="0">
                  <a:moveTo>
                    <a:pt x="1431" y="150"/>
                  </a:moveTo>
                  <a:cubicBezTo>
                    <a:pt x="1438" y="150"/>
                    <a:pt x="1448" y="150"/>
                    <a:pt x="1451" y="153"/>
                  </a:cubicBezTo>
                  <a:cubicBezTo>
                    <a:pt x="1468" y="167"/>
                    <a:pt x="1468" y="216"/>
                    <a:pt x="1448" y="272"/>
                  </a:cubicBezTo>
                  <a:cubicBezTo>
                    <a:pt x="1382" y="470"/>
                    <a:pt x="1283" y="651"/>
                    <a:pt x="1158" y="816"/>
                  </a:cubicBezTo>
                  <a:lnTo>
                    <a:pt x="1134" y="843"/>
                  </a:lnTo>
                  <a:cubicBezTo>
                    <a:pt x="1148" y="796"/>
                    <a:pt x="1154" y="744"/>
                    <a:pt x="1167" y="691"/>
                  </a:cubicBezTo>
                  <a:cubicBezTo>
                    <a:pt x="1204" y="533"/>
                    <a:pt x="1237" y="388"/>
                    <a:pt x="1319" y="252"/>
                  </a:cubicBezTo>
                  <a:cubicBezTo>
                    <a:pt x="1339" y="219"/>
                    <a:pt x="1365" y="183"/>
                    <a:pt x="1395" y="163"/>
                  </a:cubicBezTo>
                  <a:cubicBezTo>
                    <a:pt x="1405" y="153"/>
                    <a:pt x="1418" y="150"/>
                    <a:pt x="1431" y="150"/>
                  </a:cubicBezTo>
                  <a:close/>
                  <a:moveTo>
                    <a:pt x="1876" y="500"/>
                  </a:moveTo>
                  <a:cubicBezTo>
                    <a:pt x="1913" y="500"/>
                    <a:pt x="1946" y="526"/>
                    <a:pt x="1949" y="546"/>
                  </a:cubicBezTo>
                  <a:cubicBezTo>
                    <a:pt x="1949" y="566"/>
                    <a:pt x="1942" y="599"/>
                    <a:pt x="1880" y="648"/>
                  </a:cubicBezTo>
                  <a:cubicBezTo>
                    <a:pt x="1685" y="806"/>
                    <a:pt x="1454" y="915"/>
                    <a:pt x="1237" y="958"/>
                  </a:cubicBezTo>
                  <a:cubicBezTo>
                    <a:pt x="1247" y="945"/>
                    <a:pt x="1256" y="932"/>
                    <a:pt x="1266" y="922"/>
                  </a:cubicBezTo>
                  <a:cubicBezTo>
                    <a:pt x="1405" y="783"/>
                    <a:pt x="1557" y="665"/>
                    <a:pt x="1721" y="562"/>
                  </a:cubicBezTo>
                  <a:cubicBezTo>
                    <a:pt x="1771" y="533"/>
                    <a:pt x="1827" y="503"/>
                    <a:pt x="1876" y="500"/>
                  </a:cubicBezTo>
                  <a:close/>
                  <a:moveTo>
                    <a:pt x="1428" y="0"/>
                  </a:moveTo>
                  <a:cubicBezTo>
                    <a:pt x="1389" y="0"/>
                    <a:pt x="1348" y="12"/>
                    <a:pt x="1313" y="35"/>
                  </a:cubicBezTo>
                  <a:cubicBezTo>
                    <a:pt x="1256" y="68"/>
                    <a:pt x="1220" y="120"/>
                    <a:pt x="1191" y="170"/>
                  </a:cubicBezTo>
                  <a:cubicBezTo>
                    <a:pt x="1098" y="328"/>
                    <a:pt x="1059" y="493"/>
                    <a:pt x="1022" y="651"/>
                  </a:cubicBezTo>
                  <a:cubicBezTo>
                    <a:pt x="993" y="780"/>
                    <a:pt x="966" y="899"/>
                    <a:pt x="910" y="1011"/>
                  </a:cubicBezTo>
                  <a:lnTo>
                    <a:pt x="69" y="1093"/>
                  </a:lnTo>
                  <a:cubicBezTo>
                    <a:pt x="30" y="1097"/>
                    <a:pt x="0" y="1136"/>
                    <a:pt x="3" y="1176"/>
                  </a:cubicBezTo>
                  <a:cubicBezTo>
                    <a:pt x="10" y="1212"/>
                    <a:pt x="43" y="1242"/>
                    <a:pt x="79" y="1242"/>
                  </a:cubicBezTo>
                  <a:lnTo>
                    <a:pt x="86" y="1242"/>
                  </a:lnTo>
                  <a:lnTo>
                    <a:pt x="986" y="1156"/>
                  </a:lnTo>
                  <a:cubicBezTo>
                    <a:pt x="993" y="1159"/>
                    <a:pt x="1003" y="1159"/>
                    <a:pt x="1016" y="1159"/>
                  </a:cubicBezTo>
                  <a:cubicBezTo>
                    <a:pt x="1026" y="1159"/>
                    <a:pt x="1039" y="1156"/>
                    <a:pt x="1052" y="1146"/>
                  </a:cubicBezTo>
                  <a:lnTo>
                    <a:pt x="1438" y="1110"/>
                  </a:lnTo>
                  <a:cubicBezTo>
                    <a:pt x="1481" y="1106"/>
                    <a:pt x="1510" y="1070"/>
                    <a:pt x="1504" y="1027"/>
                  </a:cubicBezTo>
                  <a:cubicBezTo>
                    <a:pt x="1685" y="958"/>
                    <a:pt x="1850" y="859"/>
                    <a:pt x="1975" y="757"/>
                  </a:cubicBezTo>
                  <a:cubicBezTo>
                    <a:pt x="2008" y="727"/>
                    <a:pt x="2111" y="645"/>
                    <a:pt x="2097" y="529"/>
                  </a:cubicBezTo>
                  <a:cubicBezTo>
                    <a:pt x="2081" y="421"/>
                    <a:pt x="1975" y="355"/>
                    <a:pt x="1873" y="355"/>
                  </a:cubicBezTo>
                  <a:cubicBezTo>
                    <a:pt x="1784" y="355"/>
                    <a:pt x="1708" y="397"/>
                    <a:pt x="1646" y="437"/>
                  </a:cubicBezTo>
                  <a:cubicBezTo>
                    <a:pt x="1596" y="467"/>
                    <a:pt x="1550" y="500"/>
                    <a:pt x="1501" y="533"/>
                  </a:cubicBezTo>
                  <a:cubicBezTo>
                    <a:pt x="1534" y="467"/>
                    <a:pt x="1560" y="397"/>
                    <a:pt x="1583" y="322"/>
                  </a:cubicBezTo>
                  <a:cubicBezTo>
                    <a:pt x="1636" y="163"/>
                    <a:pt x="1586" y="81"/>
                    <a:pt x="1537" y="38"/>
                  </a:cubicBezTo>
                  <a:cubicBezTo>
                    <a:pt x="1507" y="13"/>
                    <a:pt x="1468" y="0"/>
                    <a:pt x="14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37"/>
            <p:cNvSpPr/>
            <p:nvPr/>
          </p:nvSpPr>
          <p:spPr>
            <a:xfrm>
              <a:off x="1214904" y="2550933"/>
              <a:ext cx="359529" cy="388409"/>
            </a:xfrm>
            <a:custGeom>
              <a:avLst/>
              <a:gdLst/>
              <a:ahLst/>
              <a:cxnLst/>
              <a:rect l="l" t="t" r="r" b="b"/>
              <a:pathLst>
                <a:path w="5465" h="5904" extrusionOk="0">
                  <a:moveTo>
                    <a:pt x="4167" y="1"/>
                  </a:moveTo>
                  <a:cubicBezTo>
                    <a:pt x="4137" y="1"/>
                    <a:pt x="4105" y="2"/>
                    <a:pt x="4073" y="4"/>
                  </a:cubicBezTo>
                  <a:cubicBezTo>
                    <a:pt x="3935" y="14"/>
                    <a:pt x="2626" y="205"/>
                    <a:pt x="1946" y="1046"/>
                  </a:cubicBezTo>
                  <a:cubicBezTo>
                    <a:pt x="617" y="3074"/>
                    <a:pt x="90" y="4921"/>
                    <a:pt x="50" y="5145"/>
                  </a:cubicBezTo>
                  <a:cubicBezTo>
                    <a:pt x="27" y="5247"/>
                    <a:pt x="10" y="5382"/>
                    <a:pt x="4" y="5528"/>
                  </a:cubicBezTo>
                  <a:cubicBezTo>
                    <a:pt x="1" y="5636"/>
                    <a:pt x="4" y="5775"/>
                    <a:pt x="20" y="5903"/>
                  </a:cubicBezTo>
                  <a:cubicBezTo>
                    <a:pt x="1142" y="5821"/>
                    <a:pt x="2266" y="5709"/>
                    <a:pt x="3387" y="5554"/>
                  </a:cubicBezTo>
                  <a:cubicBezTo>
                    <a:pt x="3387" y="5532"/>
                    <a:pt x="3388" y="5532"/>
                    <a:pt x="3394" y="5532"/>
                  </a:cubicBezTo>
                  <a:cubicBezTo>
                    <a:pt x="3401" y="5532"/>
                    <a:pt x="3412" y="5532"/>
                    <a:pt x="3434" y="5511"/>
                  </a:cubicBezTo>
                  <a:cubicBezTo>
                    <a:pt x="3447" y="5478"/>
                    <a:pt x="3457" y="5445"/>
                    <a:pt x="3470" y="5409"/>
                  </a:cubicBezTo>
                  <a:cubicBezTo>
                    <a:pt x="3523" y="5260"/>
                    <a:pt x="3602" y="5092"/>
                    <a:pt x="3684" y="4921"/>
                  </a:cubicBezTo>
                  <a:cubicBezTo>
                    <a:pt x="3852" y="4574"/>
                    <a:pt x="4057" y="4218"/>
                    <a:pt x="4265" y="3859"/>
                  </a:cubicBezTo>
                  <a:cubicBezTo>
                    <a:pt x="4476" y="3499"/>
                    <a:pt x="4703" y="3137"/>
                    <a:pt x="4934" y="2777"/>
                  </a:cubicBezTo>
                  <a:cubicBezTo>
                    <a:pt x="5049" y="2596"/>
                    <a:pt x="5168" y="2421"/>
                    <a:pt x="5284" y="2240"/>
                  </a:cubicBezTo>
                  <a:cubicBezTo>
                    <a:pt x="5386" y="2048"/>
                    <a:pt x="5465" y="1837"/>
                    <a:pt x="5449" y="1580"/>
                  </a:cubicBezTo>
                  <a:lnTo>
                    <a:pt x="5435" y="1422"/>
                  </a:lnTo>
                  <a:cubicBezTo>
                    <a:pt x="5381" y="638"/>
                    <a:pt x="4952" y="1"/>
                    <a:pt x="4167" y="1"/>
                  </a:cubicBezTo>
                  <a:close/>
                </a:path>
              </a:pathLst>
            </a:custGeom>
            <a:solidFill>
              <a:srgbClr val="F27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37"/>
            <p:cNvSpPr/>
            <p:nvPr/>
          </p:nvSpPr>
          <p:spPr>
            <a:xfrm>
              <a:off x="1199050" y="1952790"/>
              <a:ext cx="357621" cy="314530"/>
            </a:xfrm>
            <a:custGeom>
              <a:avLst/>
              <a:gdLst/>
              <a:ahLst/>
              <a:cxnLst/>
              <a:rect l="l" t="t" r="r" b="b"/>
              <a:pathLst>
                <a:path w="5436" h="4781" extrusionOk="0">
                  <a:moveTo>
                    <a:pt x="2729" y="1"/>
                  </a:moveTo>
                  <a:cubicBezTo>
                    <a:pt x="1929" y="1"/>
                    <a:pt x="1147" y="405"/>
                    <a:pt x="693" y="1138"/>
                  </a:cubicBezTo>
                  <a:cubicBezTo>
                    <a:pt x="1" y="2266"/>
                    <a:pt x="340" y="3733"/>
                    <a:pt x="1455" y="4426"/>
                  </a:cubicBezTo>
                  <a:cubicBezTo>
                    <a:pt x="1843" y="4666"/>
                    <a:pt x="2273" y="4781"/>
                    <a:pt x="2698" y="4781"/>
                  </a:cubicBezTo>
                  <a:cubicBezTo>
                    <a:pt x="3499" y="4781"/>
                    <a:pt x="4282" y="4375"/>
                    <a:pt x="4736" y="3641"/>
                  </a:cubicBezTo>
                  <a:cubicBezTo>
                    <a:pt x="5436" y="2517"/>
                    <a:pt x="5093" y="1049"/>
                    <a:pt x="3975" y="356"/>
                  </a:cubicBezTo>
                  <a:cubicBezTo>
                    <a:pt x="3586" y="116"/>
                    <a:pt x="3155" y="1"/>
                    <a:pt x="2729" y="1"/>
                  </a:cubicBezTo>
                  <a:close/>
                </a:path>
              </a:pathLst>
            </a:custGeom>
            <a:solidFill>
              <a:srgbClr val="FFE4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37"/>
            <p:cNvSpPr/>
            <p:nvPr/>
          </p:nvSpPr>
          <p:spPr>
            <a:xfrm>
              <a:off x="1330099" y="2135877"/>
              <a:ext cx="195323" cy="98747"/>
            </a:xfrm>
            <a:custGeom>
              <a:avLst/>
              <a:gdLst/>
              <a:ahLst/>
              <a:cxnLst/>
              <a:rect l="l" t="t" r="r" b="b"/>
              <a:pathLst>
                <a:path w="2969" h="1501" extrusionOk="0">
                  <a:moveTo>
                    <a:pt x="898" y="1"/>
                  </a:moveTo>
                  <a:cubicBezTo>
                    <a:pt x="607" y="1"/>
                    <a:pt x="314" y="47"/>
                    <a:pt x="40" y="162"/>
                  </a:cubicBezTo>
                  <a:cubicBezTo>
                    <a:pt x="17" y="175"/>
                    <a:pt x="1" y="199"/>
                    <a:pt x="4" y="225"/>
                  </a:cubicBezTo>
                  <a:cubicBezTo>
                    <a:pt x="13" y="255"/>
                    <a:pt x="36" y="275"/>
                    <a:pt x="66" y="275"/>
                  </a:cubicBezTo>
                  <a:cubicBezTo>
                    <a:pt x="68" y="275"/>
                    <a:pt x="71" y="275"/>
                    <a:pt x="73" y="274"/>
                  </a:cubicBezTo>
                  <a:lnTo>
                    <a:pt x="80" y="274"/>
                  </a:lnTo>
                  <a:cubicBezTo>
                    <a:pt x="300" y="240"/>
                    <a:pt x="524" y="222"/>
                    <a:pt x="743" y="222"/>
                  </a:cubicBezTo>
                  <a:cubicBezTo>
                    <a:pt x="794" y="222"/>
                    <a:pt x="844" y="223"/>
                    <a:pt x="894" y="225"/>
                  </a:cubicBezTo>
                  <a:cubicBezTo>
                    <a:pt x="1168" y="235"/>
                    <a:pt x="1435" y="281"/>
                    <a:pt x="1683" y="380"/>
                  </a:cubicBezTo>
                  <a:cubicBezTo>
                    <a:pt x="1930" y="479"/>
                    <a:pt x="2164" y="621"/>
                    <a:pt x="2355" y="812"/>
                  </a:cubicBezTo>
                  <a:cubicBezTo>
                    <a:pt x="2458" y="901"/>
                    <a:pt x="2537" y="1016"/>
                    <a:pt x="2622" y="1119"/>
                  </a:cubicBezTo>
                  <a:cubicBezTo>
                    <a:pt x="2705" y="1227"/>
                    <a:pt x="2768" y="1349"/>
                    <a:pt x="2843" y="1465"/>
                  </a:cubicBezTo>
                  <a:lnTo>
                    <a:pt x="2850" y="1475"/>
                  </a:lnTo>
                  <a:cubicBezTo>
                    <a:pt x="2861" y="1491"/>
                    <a:pt x="2881" y="1500"/>
                    <a:pt x="2900" y="1500"/>
                  </a:cubicBezTo>
                  <a:cubicBezTo>
                    <a:pt x="2909" y="1500"/>
                    <a:pt x="2918" y="1499"/>
                    <a:pt x="2926" y="1495"/>
                  </a:cubicBezTo>
                  <a:cubicBezTo>
                    <a:pt x="2956" y="1481"/>
                    <a:pt x="2969" y="1445"/>
                    <a:pt x="2952" y="1415"/>
                  </a:cubicBezTo>
                  <a:cubicBezTo>
                    <a:pt x="2886" y="1287"/>
                    <a:pt x="2827" y="1155"/>
                    <a:pt x="2751" y="1033"/>
                  </a:cubicBezTo>
                  <a:cubicBezTo>
                    <a:pt x="2669" y="911"/>
                    <a:pt x="2589" y="789"/>
                    <a:pt x="2481" y="687"/>
                  </a:cubicBezTo>
                  <a:cubicBezTo>
                    <a:pt x="2388" y="574"/>
                    <a:pt x="2266" y="485"/>
                    <a:pt x="2151" y="393"/>
                  </a:cubicBezTo>
                  <a:cubicBezTo>
                    <a:pt x="2029" y="314"/>
                    <a:pt x="1900" y="232"/>
                    <a:pt x="1762" y="182"/>
                  </a:cubicBezTo>
                  <a:cubicBezTo>
                    <a:pt x="1488" y="67"/>
                    <a:pt x="1191" y="4"/>
                    <a:pt x="898" y="1"/>
                  </a:cubicBezTo>
                  <a:close/>
                </a:path>
              </a:pathLst>
            </a:custGeom>
            <a:solidFill>
              <a:srgbClr val="F4B1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37"/>
            <p:cNvSpPr/>
            <p:nvPr/>
          </p:nvSpPr>
          <p:spPr>
            <a:xfrm>
              <a:off x="2198828" y="2293636"/>
              <a:ext cx="270123" cy="254663"/>
            </a:xfrm>
            <a:custGeom>
              <a:avLst/>
              <a:gdLst/>
              <a:ahLst/>
              <a:cxnLst/>
              <a:rect l="l" t="t" r="r" b="b"/>
              <a:pathLst>
                <a:path w="4106" h="3871" extrusionOk="0">
                  <a:moveTo>
                    <a:pt x="2050" y="1"/>
                  </a:moveTo>
                  <a:cubicBezTo>
                    <a:pt x="1109" y="1"/>
                    <a:pt x="284" y="701"/>
                    <a:pt x="149" y="1669"/>
                  </a:cubicBezTo>
                  <a:cubicBezTo>
                    <a:pt x="0" y="2727"/>
                    <a:pt x="732" y="3704"/>
                    <a:pt x="1784" y="3852"/>
                  </a:cubicBezTo>
                  <a:cubicBezTo>
                    <a:pt x="1874" y="3865"/>
                    <a:pt x="1963" y="3871"/>
                    <a:pt x="2052" y="3871"/>
                  </a:cubicBezTo>
                  <a:cubicBezTo>
                    <a:pt x="2994" y="3871"/>
                    <a:pt x="3822" y="3168"/>
                    <a:pt x="3954" y="2203"/>
                  </a:cubicBezTo>
                  <a:cubicBezTo>
                    <a:pt x="4106" y="1145"/>
                    <a:pt x="3370" y="168"/>
                    <a:pt x="2318" y="20"/>
                  </a:cubicBezTo>
                  <a:cubicBezTo>
                    <a:pt x="2228" y="7"/>
                    <a:pt x="2139" y="1"/>
                    <a:pt x="2050" y="1"/>
                  </a:cubicBezTo>
                  <a:close/>
                </a:path>
              </a:pathLst>
            </a:custGeom>
            <a:solidFill>
              <a:srgbClr val="FFE4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37"/>
            <p:cNvSpPr/>
            <p:nvPr/>
          </p:nvSpPr>
          <p:spPr>
            <a:xfrm>
              <a:off x="1373914" y="1555760"/>
              <a:ext cx="1154965" cy="1047798"/>
            </a:xfrm>
            <a:custGeom>
              <a:avLst/>
              <a:gdLst/>
              <a:ahLst/>
              <a:cxnLst/>
              <a:rect l="l" t="t" r="r" b="b"/>
              <a:pathLst>
                <a:path w="17556" h="15927" extrusionOk="0">
                  <a:moveTo>
                    <a:pt x="8853" y="0"/>
                  </a:moveTo>
                  <a:cubicBezTo>
                    <a:pt x="6108" y="0"/>
                    <a:pt x="3441" y="1483"/>
                    <a:pt x="2036" y="4086"/>
                  </a:cubicBezTo>
                  <a:cubicBezTo>
                    <a:pt x="1" y="7852"/>
                    <a:pt x="693" y="12473"/>
                    <a:pt x="5043" y="14847"/>
                  </a:cubicBezTo>
                  <a:cubicBezTo>
                    <a:pt x="6412" y="15594"/>
                    <a:pt x="7709" y="15926"/>
                    <a:pt x="8908" y="15926"/>
                  </a:cubicBezTo>
                  <a:cubicBezTo>
                    <a:pt x="11779" y="15926"/>
                    <a:pt x="14094" y="14025"/>
                    <a:pt x="15527" y="11371"/>
                  </a:cubicBezTo>
                  <a:cubicBezTo>
                    <a:pt x="17555" y="7608"/>
                    <a:pt x="16183" y="2925"/>
                    <a:pt x="12460" y="914"/>
                  </a:cubicBezTo>
                  <a:cubicBezTo>
                    <a:pt x="11312" y="294"/>
                    <a:pt x="10075" y="0"/>
                    <a:pt x="8853" y="0"/>
                  </a:cubicBezTo>
                  <a:close/>
                </a:path>
              </a:pathLst>
            </a:custGeom>
            <a:solidFill>
              <a:srgbClr val="FFE4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37"/>
            <p:cNvSpPr/>
            <p:nvPr/>
          </p:nvSpPr>
          <p:spPr>
            <a:xfrm>
              <a:off x="1416676" y="1467209"/>
              <a:ext cx="1210029" cy="802147"/>
            </a:xfrm>
            <a:custGeom>
              <a:avLst/>
              <a:gdLst/>
              <a:ahLst/>
              <a:cxnLst/>
              <a:rect l="l" t="t" r="r" b="b"/>
              <a:pathLst>
                <a:path w="18393" h="12193" extrusionOk="0">
                  <a:moveTo>
                    <a:pt x="7189" y="1"/>
                  </a:moveTo>
                  <a:cubicBezTo>
                    <a:pt x="6661" y="1"/>
                    <a:pt x="6164" y="48"/>
                    <a:pt x="5712" y="146"/>
                  </a:cubicBezTo>
                  <a:cubicBezTo>
                    <a:pt x="2787" y="776"/>
                    <a:pt x="0" y="2926"/>
                    <a:pt x="208" y="7668"/>
                  </a:cubicBezTo>
                  <a:cubicBezTo>
                    <a:pt x="208" y="7668"/>
                    <a:pt x="4390" y="6761"/>
                    <a:pt x="7315" y="3417"/>
                  </a:cubicBezTo>
                  <a:cubicBezTo>
                    <a:pt x="7315" y="3417"/>
                    <a:pt x="9963" y="9475"/>
                    <a:pt x="15537" y="12193"/>
                  </a:cubicBezTo>
                  <a:cubicBezTo>
                    <a:pt x="15537" y="12193"/>
                    <a:pt x="18392" y="6972"/>
                    <a:pt x="15952" y="3975"/>
                  </a:cubicBezTo>
                  <a:cubicBezTo>
                    <a:pt x="13891" y="1439"/>
                    <a:pt x="10085" y="1"/>
                    <a:pt x="718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37"/>
            <p:cNvSpPr/>
            <p:nvPr/>
          </p:nvSpPr>
          <p:spPr>
            <a:xfrm>
              <a:off x="1570093" y="2272716"/>
              <a:ext cx="61446" cy="465249"/>
            </a:xfrm>
            <a:custGeom>
              <a:avLst/>
              <a:gdLst/>
              <a:ahLst/>
              <a:cxnLst/>
              <a:rect l="l" t="t" r="r" b="b"/>
              <a:pathLst>
                <a:path w="934" h="7072" extrusionOk="0">
                  <a:moveTo>
                    <a:pt x="592" y="0"/>
                  </a:moveTo>
                  <a:cubicBezTo>
                    <a:pt x="589" y="0"/>
                    <a:pt x="585" y="2"/>
                    <a:pt x="580" y="5"/>
                  </a:cubicBezTo>
                  <a:cubicBezTo>
                    <a:pt x="323" y="193"/>
                    <a:pt x="152" y="486"/>
                    <a:pt x="79" y="796"/>
                  </a:cubicBezTo>
                  <a:cubicBezTo>
                    <a:pt x="0" y="1103"/>
                    <a:pt x="0" y="1426"/>
                    <a:pt x="63" y="1740"/>
                  </a:cubicBezTo>
                  <a:cubicBezTo>
                    <a:pt x="181" y="2366"/>
                    <a:pt x="488" y="2930"/>
                    <a:pt x="689" y="3520"/>
                  </a:cubicBezTo>
                  <a:cubicBezTo>
                    <a:pt x="788" y="3814"/>
                    <a:pt x="861" y="4121"/>
                    <a:pt x="871" y="4431"/>
                  </a:cubicBezTo>
                  <a:cubicBezTo>
                    <a:pt x="877" y="4741"/>
                    <a:pt x="818" y="5054"/>
                    <a:pt x="670" y="5324"/>
                  </a:cubicBezTo>
                  <a:cubicBezTo>
                    <a:pt x="528" y="5601"/>
                    <a:pt x="330" y="5852"/>
                    <a:pt x="218" y="6155"/>
                  </a:cubicBezTo>
                  <a:cubicBezTo>
                    <a:pt x="165" y="6304"/>
                    <a:pt x="132" y="6462"/>
                    <a:pt x="142" y="6624"/>
                  </a:cubicBezTo>
                  <a:cubicBezTo>
                    <a:pt x="148" y="6785"/>
                    <a:pt x="198" y="6947"/>
                    <a:pt x="307" y="7069"/>
                  </a:cubicBezTo>
                  <a:cubicBezTo>
                    <a:pt x="308" y="7070"/>
                    <a:pt x="313" y="7071"/>
                    <a:pt x="317" y="7071"/>
                  </a:cubicBezTo>
                  <a:cubicBezTo>
                    <a:pt x="321" y="7071"/>
                    <a:pt x="325" y="7070"/>
                    <a:pt x="327" y="7069"/>
                  </a:cubicBezTo>
                  <a:cubicBezTo>
                    <a:pt x="330" y="7066"/>
                    <a:pt x="330" y="7056"/>
                    <a:pt x="327" y="7049"/>
                  </a:cubicBezTo>
                  <a:cubicBezTo>
                    <a:pt x="224" y="6934"/>
                    <a:pt x="178" y="6775"/>
                    <a:pt x="175" y="6624"/>
                  </a:cubicBezTo>
                  <a:cubicBezTo>
                    <a:pt x="168" y="6472"/>
                    <a:pt x="201" y="6314"/>
                    <a:pt x="257" y="6172"/>
                  </a:cubicBezTo>
                  <a:cubicBezTo>
                    <a:pt x="366" y="5882"/>
                    <a:pt x="561" y="5631"/>
                    <a:pt x="709" y="5351"/>
                  </a:cubicBezTo>
                  <a:cubicBezTo>
                    <a:pt x="861" y="5074"/>
                    <a:pt x="933" y="4747"/>
                    <a:pt x="920" y="4431"/>
                  </a:cubicBezTo>
                  <a:cubicBezTo>
                    <a:pt x="910" y="4111"/>
                    <a:pt x="838" y="3801"/>
                    <a:pt x="739" y="3501"/>
                  </a:cubicBezTo>
                  <a:cubicBezTo>
                    <a:pt x="541" y="2900"/>
                    <a:pt x="228" y="2346"/>
                    <a:pt x="109" y="1730"/>
                  </a:cubicBezTo>
                  <a:cubicBezTo>
                    <a:pt x="46" y="1426"/>
                    <a:pt x="43" y="1110"/>
                    <a:pt x="115" y="806"/>
                  </a:cubicBezTo>
                  <a:cubicBezTo>
                    <a:pt x="185" y="506"/>
                    <a:pt x="343" y="219"/>
                    <a:pt x="590" y="28"/>
                  </a:cubicBezTo>
                  <a:cubicBezTo>
                    <a:pt x="597" y="25"/>
                    <a:pt x="597" y="11"/>
                    <a:pt x="604" y="8"/>
                  </a:cubicBezTo>
                  <a:cubicBezTo>
                    <a:pt x="600" y="3"/>
                    <a:pt x="596" y="0"/>
                    <a:pt x="592" y="0"/>
                  </a:cubicBezTo>
                  <a:close/>
                </a:path>
              </a:pathLst>
            </a:custGeom>
            <a:solidFill>
              <a:srgbClr val="F77E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37"/>
            <p:cNvSpPr/>
            <p:nvPr/>
          </p:nvSpPr>
          <p:spPr>
            <a:xfrm>
              <a:off x="1132786" y="1572605"/>
              <a:ext cx="377291" cy="1309434"/>
            </a:xfrm>
            <a:custGeom>
              <a:avLst/>
              <a:gdLst/>
              <a:ahLst/>
              <a:cxnLst/>
              <a:rect l="l" t="t" r="r" b="b"/>
              <a:pathLst>
                <a:path w="5735" h="19904" extrusionOk="0">
                  <a:moveTo>
                    <a:pt x="5707" y="1"/>
                  </a:moveTo>
                  <a:cubicBezTo>
                    <a:pt x="5702" y="1"/>
                    <a:pt x="5697" y="5"/>
                    <a:pt x="5693" y="7"/>
                  </a:cubicBezTo>
                  <a:cubicBezTo>
                    <a:pt x="5699" y="5"/>
                    <a:pt x="5703" y="1"/>
                    <a:pt x="5708" y="1"/>
                  </a:cubicBezTo>
                  <a:lnTo>
                    <a:pt x="5708" y="1"/>
                  </a:lnTo>
                  <a:cubicBezTo>
                    <a:pt x="5710" y="1"/>
                    <a:pt x="5713" y="2"/>
                    <a:pt x="5716" y="4"/>
                  </a:cubicBezTo>
                  <a:cubicBezTo>
                    <a:pt x="5713" y="2"/>
                    <a:pt x="5710" y="1"/>
                    <a:pt x="5708" y="1"/>
                  </a:cubicBezTo>
                  <a:cubicBezTo>
                    <a:pt x="5708" y="1"/>
                    <a:pt x="5708" y="1"/>
                    <a:pt x="5708" y="1"/>
                  </a:cubicBezTo>
                  <a:lnTo>
                    <a:pt x="5708" y="1"/>
                  </a:lnTo>
                  <a:cubicBezTo>
                    <a:pt x="5708" y="1"/>
                    <a:pt x="5708" y="1"/>
                    <a:pt x="5707" y="1"/>
                  </a:cubicBezTo>
                  <a:close/>
                  <a:moveTo>
                    <a:pt x="5716" y="4"/>
                  </a:moveTo>
                  <a:lnTo>
                    <a:pt x="5716" y="4"/>
                  </a:lnTo>
                  <a:cubicBezTo>
                    <a:pt x="5730" y="6"/>
                    <a:pt x="5732" y="24"/>
                    <a:pt x="5724" y="33"/>
                  </a:cubicBezTo>
                  <a:lnTo>
                    <a:pt x="5724" y="33"/>
                  </a:lnTo>
                  <a:cubicBezTo>
                    <a:pt x="5735" y="23"/>
                    <a:pt x="5731" y="7"/>
                    <a:pt x="5716" y="4"/>
                  </a:cubicBezTo>
                  <a:close/>
                  <a:moveTo>
                    <a:pt x="5724" y="33"/>
                  </a:moveTo>
                  <a:cubicBezTo>
                    <a:pt x="5722" y="34"/>
                    <a:pt x="5721" y="36"/>
                    <a:pt x="5719" y="37"/>
                  </a:cubicBezTo>
                  <a:cubicBezTo>
                    <a:pt x="5721" y="36"/>
                    <a:pt x="5722" y="35"/>
                    <a:pt x="5724" y="33"/>
                  </a:cubicBezTo>
                  <a:close/>
                  <a:moveTo>
                    <a:pt x="5716" y="40"/>
                  </a:moveTo>
                  <a:cubicBezTo>
                    <a:pt x="4881" y="465"/>
                    <a:pt x="4153" y="1082"/>
                    <a:pt x="3582" y="1824"/>
                  </a:cubicBezTo>
                  <a:cubicBezTo>
                    <a:pt x="3298" y="2197"/>
                    <a:pt x="3051" y="2596"/>
                    <a:pt x="2853" y="3021"/>
                  </a:cubicBezTo>
                  <a:cubicBezTo>
                    <a:pt x="2655" y="3443"/>
                    <a:pt x="2507" y="3892"/>
                    <a:pt x="2411" y="4350"/>
                  </a:cubicBezTo>
                  <a:cubicBezTo>
                    <a:pt x="2375" y="4515"/>
                    <a:pt x="2345" y="4687"/>
                    <a:pt x="2326" y="4855"/>
                  </a:cubicBezTo>
                  <a:cubicBezTo>
                    <a:pt x="2345" y="4647"/>
                    <a:pt x="2378" y="4446"/>
                    <a:pt x="2425" y="4241"/>
                  </a:cubicBezTo>
                  <a:cubicBezTo>
                    <a:pt x="2616" y="3328"/>
                    <a:pt x="3021" y="2467"/>
                    <a:pt x="3599" y="1735"/>
                  </a:cubicBezTo>
                  <a:cubicBezTo>
                    <a:pt x="3889" y="1369"/>
                    <a:pt x="4215" y="1033"/>
                    <a:pt x="4578" y="736"/>
                  </a:cubicBezTo>
                  <a:cubicBezTo>
                    <a:pt x="4759" y="587"/>
                    <a:pt x="4947" y="452"/>
                    <a:pt x="5142" y="323"/>
                  </a:cubicBezTo>
                  <a:cubicBezTo>
                    <a:pt x="5241" y="264"/>
                    <a:pt x="5340" y="201"/>
                    <a:pt x="5442" y="142"/>
                  </a:cubicBezTo>
                  <a:cubicBezTo>
                    <a:pt x="5492" y="112"/>
                    <a:pt x="5544" y="86"/>
                    <a:pt x="5594" y="56"/>
                  </a:cubicBezTo>
                  <a:lnTo>
                    <a:pt x="5594" y="56"/>
                  </a:lnTo>
                  <a:cubicBezTo>
                    <a:pt x="5541" y="83"/>
                    <a:pt x="5492" y="109"/>
                    <a:pt x="5442" y="139"/>
                  </a:cubicBezTo>
                  <a:cubicBezTo>
                    <a:pt x="5340" y="195"/>
                    <a:pt x="5241" y="254"/>
                    <a:pt x="5142" y="320"/>
                  </a:cubicBezTo>
                  <a:cubicBezTo>
                    <a:pt x="4944" y="442"/>
                    <a:pt x="4753" y="584"/>
                    <a:pt x="4571" y="729"/>
                  </a:cubicBezTo>
                  <a:cubicBezTo>
                    <a:pt x="4209" y="1019"/>
                    <a:pt x="3876" y="1356"/>
                    <a:pt x="3589" y="1722"/>
                  </a:cubicBezTo>
                  <a:cubicBezTo>
                    <a:pt x="3005" y="2451"/>
                    <a:pt x="2576" y="3308"/>
                    <a:pt x="2372" y="4225"/>
                  </a:cubicBezTo>
                  <a:cubicBezTo>
                    <a:pt x="2157" y="5135"/>
                    <a:pt x="2141" y="6101"/>
                    <a:pt x="2335" y="7025"/>
                  </a:cubicBezTo>
                  <a:cubicBezTo>
                    <a:pt x="2385" y="7256"/>
                    <a:pt x="2441" y="7480"/>
                    <a:pt x="2517" y="7707"/>
                  </a:cubicBezTo>
                  <a:cubicBezTo>
                    <a:pt x="2589" y="7932"/>
                    <a:pt x="2675" y="8153"/>
                    <a:pt x="2758" y="8367"/>
                  </a:cubicBezTo>
                  <a:cubicBezTo>
                    <a:pt x="2840" y="8585"/>
                    <a:pt x="2919" y="8799"/>
                    <a:pt x="2969" y="9023"/>
                  </a:cubicBezTo>
                  <a:cubicBezTo>
                    <a:pt x="3018" y="9241"/>
                    <a:pt x="3038" y="9468"/>
                    <a:pt x="3002" y="9679"/>
                  </a:cubicBezTo>
                  <a:cubicBezTo>
                    <a:pt x="2965" y="9894"/>
                    <a:pt x="2863" y="10085"/>
                    <a:pt x="2721" y="10247"/>
                  </a:cubicBezTo>
                  <a:cubicBezTo>
                    <a:pt x="2576" y="10412"/>
                    <a:pt x="2395" y="10547"/>
                    <a:pt x="2210" y="10679"/>
                  </a:cubicBezTo>
                  <a:cubicBezTo>
                    <a:pt x="2025" y="10811"/>
                    <a:pt x="1828" y="10942"/>
                    <a:pt x="1636" y="11097"/>
                  </a:cubicBezTo>
                  <a:cubicBezTo>
                    <a:pt x="1452" y="11249"/>
                    <a:pt x="1270" y="11427"/>
                    <a:pt x="1138" y="11651"/>
                  </a:cubicBezTo>
                  <a:cubicBezTo>
                    <a:pt x="1010" y="11876"/>
                    <a:pt x="941" y="12130"/>
                    <a:pt x="924" y="12384"/>
                  </a:cubicBezTo>
                  <a:cubicBezTo>
                    <a:pt x="908" y="12634"/>
                    <a:pt x="927" y="12882"/>
                    <a:pt x="977" y="13119"/>
                  </a:cubicBezTo>
                  <a:cubicBezTo>
                    <a:pt x="1069" y="13597"/>
                    <a:pt x="1251" y="14039"/>
                    <a:pt x="1356" y="14478"/>
                  </a:cubicBezTo>
                  <a:cubicBezTo>
                    <a:pt x="1412" y="14695"/>
                    <a:pt x="1448" y="14910"/>
                    <a:pt x="1452" y="15124"/>
                  </a:cubicBezTo>
                  <a:cubicBezTo>
                    <a:pt x="1452" y="15335"/>
                    <a:pt x="1415" y="15550"/>
                    <a:pt x="1349" y="15751"/>
                  </a:cubicBezTo>
                  <a:cubicBezTo>
                    <a:pt x="1208" y="16163"/>
                    <a:pt x="960" y="16545"/>
                    <a:pt x="713" y="16941"/>
                  </a:cubicBezTo>
                  <a:cubicBezTo>
                    <a:pt x="591" y="17139"/>
                    <a:pt x="462" y="17340"/>
                    <a:pt x="357" y="17564"/>
                  </a:cubicBezTo>
                  <a:cubicBezTo>
                    <a:pt x="245" y="17782"/>
                    <a:pt x="159" y="18016"/>
                    <a:pt x="96" y="18260"/>
                  </a:cubicBezTo>
                  <a:cubicBezTo>
                    <a:pt x="34" y="18504"/>
                    <a:pt x="1" y="18758"/>
                    <a:pt x="27" y="19022"/>
                  </a:cubicBezTo>
                  <a:cubicBezTo>
                    <a:pt x="50" y="19286"/>
                    <a:pt x="133" y="19550"/>
                    <a:pt x="291" y="19774"/>
                  </a:cubicBezTo>
                  <a:lnTo>
                    <a:pt x="307" y="19794"/>
                  </a:lnTo>
                  <a:lnTo>
                    <a:pt x="314" y="19807"/>
                  </a:lnTo>
                  <a:cubicBezTo>
                    <a:pt x="317" y="19810"/>
                    <a:pt x="311" y="19807"/>
                    <a:pt x="350" y="19847"/>
                  </a:cubicBezTo>
                  <a:cubicBezTo>
                    <a:pt x="391" y="19883"/>
                    <a:pt x="444" y="19904"/>
                    <a:pt x="499" y="19904"/>
                  </a:cubicBezTo>
                  <a:cubicBezTo>
                    <a:pt x="532" y="19904"/>
                    <a:pt x="566" y="19896"/>
                    <a:pt x="598" y="19880"/>
                  </a:cubicBezTo>
                  <a:cubicBezTo>
                    <a:pt x="680" y="19843"/>
                    <a:pt x="729" y="19748"/>
                    <a:pt x="723" y="19662"/>
                  </a:cubicBezTo>
                  <a:cubicBezTo>
                    <a:pt x="723" y="19622"/>
                    <a:pt x="696" y="19566"/>
                    <a:pt x="680" y="19546"/>
                  </a:cubicBezTo>
                  <a:lnTo>
                    <a:pt x="677" y="19540"/>
                  </a:lnTo>
                  <a:lnTo>
                    <a:pt x="670" y="19527"/>
                  </a:lnTo>
                  <a:cubicBezTo>
                    <a:pt x="660" y="19517"/>
                    <a:pt x="657" y="19507"/>
                    <a:pt x="647" y="19497"/>
                  </a:cubicBezTo>
                  <a:cubicBezTo>
                    <a:pt x="624" y="19457"/>
                    <a:pt x="598" y="19415"/>
                    <a:pt x="578" y="19368"/>
                  </a:cubicBezTo>
                  <a:cubicBezTo>
                    <a:pt x="538" y="19279"/>
                    <a:pt x="509" y="19184"/>
                    <a:pt x="492" y="19085"/>
                  </a:cubicBezTo>
                  <a:cubicBezTo>
                    <a:pt x="459" y="18887"/>
                    <a:pt x="472" y="18676"/>
                    <a:pt x="515" y="18468"/>
                  </a:cubicBezTo>
                  <a:cubicBezTo>
                    <a:pt x="561" y="18257"/>
                    <a:pt x="631" y="18046"/>
                    <a:pt x="726" y="17848"/>
                  </a:cubicBezTo>
                  <a:cubicBezTo>
                    <a:pt x="818" y="17647"/>
                    <a:pt x="934" y="17456"/>
                    <a:pt x="1056" y="17258"/>
                  </a:cubicBezTo>
                  <a:cubicBezTo>
                    <a:pt x="1300" y="16869"/>
                    <a:pt x="1564" y="16463"/>
                    <a:pt x="1735" y="15995"/>
                  </a:cubicBezTo>
                  <a:cubicBezTo>
                    <a:pt x="1824" y="15757"/>
                    <a:pt x="1877" y="15510"/>
                    <a:pt x="1890" y="15256"/>
                  </a:cubicBezTo>
                  <a:cubicBezTo>
                    <a:pt x="1897" y="14999"/>
                    <a:pt x="1864" y="14751"/>
                    <a:pt x="1808" y="14514"/>
                  </a:cubicBezTo>
                  <a:cubicBezTo>
                    <a:pt x="1696" y="14039"/>
                    <a:pt x="1504" y="13607"/>
                    <a:pt x="1396" y="13175"/>
                  </a:cubicBezTo>
                  <a:cubicBezTo>
                    <a:pt x="1340" y="12954"/>
                    <a:pt x="1303" y="12736"/>
                    <a:pt x="1303" y="12519"/>
                  </a:cubicBezTo>
                  <a:cubicBezTo>
                    <a:pt x="1300" y="12301"/>
                    <a:pt x="1340" y="12090"/>
                    <a:pt x="1429" y="11899"/>
                  </a:cubicBezTo>
                  <a:cubicBezTo>
                    <a:pt x="1514" y="11711"/>
                    <a:pt x="1659" y="11546"/>
                    <a:pt x="1824" y="11398"/>
                  </a:cubicBezTo>
                  <a:cubicBezTo>
                    <a:pt x="1989" y="11249"/>
                    <a:pt x="2177" y="11117"/>
                    <a:pt x="2368" y="10975"/>
                  </a:cubicBezTo>
                  <a:cubicBezTo>
                    <a:pt x="2556" y="10837"/>
                    <a:pt x="2748" y="10689"/>
                    <a:pt x="2916" y="10507"/>
                  </a:cubicBezTo>
                  <a:cubicBezTo>
                    <a:pt x="3084" y="10326"/>
                    <a:pt x="3213" y="10098"/>
                    <a:pt x="3275" y="9851"/>
                  </a:cubicBezTo>
                  <a:cubicBezTo>
                    <a:pt x="3302" y="9732"/>
                    <a:pt x="3318" y="9604"/>
                    <a:pt x="3315" y="9482"/>
                  </a:cubicBezTo>
                  <a:cubicBezTo>
                    <a:pt x="3315" y="9356"/>
                    <a:pt x="3298" y="9234"/>
                    <a:pt x="3279" y="9119"/>
                  </a:cubicBezTo>
                  <a:cubicBezTo>
                    <a:pt x="3233" y="8878"/>
                    <a:pt x="3150" y="8650"/>
                    <a:pt x="3068" y="8433"/>
                  </a:cubicBezTo>
                  <a:cubicBezTo>
                    <a:pt x="2890" y="7998"/>
                    <a:pt x="2705" y="7575"/>
                    <a:pt x="2589" y="7127"/>
                  </a:cubicBezTo>
                  <a:cubicBezTo>
                    <a:pt x="2359" y="6233"/>
                    <a:pt x="2319" y="5283"/>
                    <a:pt x="2494" y="4370"/>
                  </a:cubicBezTo>
                  <a:cubicBezTo>
                    <a:pt x="2642" y="3453"/>
                    <a:pt x="3035" y="2582"/>
                    <a:pt x="3595" y="1837"/>
                  </a:cubicBezTo>
                  <a:cubicBezTo>
                    <a:pt x="4156" y="1095"/>
                    <a:pt x="4881" y="472"/>
                    <a:pt x="5716" y="40"/>
                  </a:cubicBezTo>
                  <a:close/>
                </a:path>
              </a:pathLst>
            </a:custGeom>
            <a:solidFill>
              <a:srgbClr val="FFFFFF">
                <a:alpha val="16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37"/>
            <p:cNvSpPr/>
            <p:nvPr/>
          </p:nvSpPr>
          <p:spPr>
            <a:xfrm>
              <a:off x="2254550" y="1475235"/>
              <a:ext cx="300320" cy="1543572"/>
            </a:xfrm>
            <a:custGeom>
              <a:avLst/>
              <a:gdLst/>
              <a:ahLst/>
              <a:cxnLst/>
              <a:rect l="l" t="t" r="r" b="b"/>
              <a:pathLst>
                <a:path w="4565" h="23463" extrusionOk="0">
                  <a:moveTo>
                    <a:pt x="4" y="1"/>
                  </a:moveTo>
                  <a:lnTo>
                    <a:pt x="4" y="1"/>
                  </a:lnTo>
                  <a:cubicBezTo>
                    <a:pt x="1" y="11"/>
                    <a:pt x="1" y="17"/>
                    <a:pt x="11" y="27"/>
                  </a:cubicBezTo>
                  <a:cubicBezTo>
                    <a:pt x="4" y="21"/>
                    <a:pt x="1" y="11"/>
                    <a:pt x="4" y="1"/>
                  </a:cubicBezTo>
                  <a:close/>
                  <a:moveTo>
                    <a:pt x="30" y="1"/>
                  </a:moveTo>
                  <a:cubicBezTo>
                    <a:pt x="1033" y="406"/>
                    <a:pt x="1946" y="1043"/>
                    <a:pt x="2659" y="1851"/>
                  </a:cubicBezTo>
                  <a:cubicBezTo>
                    <a:pt x="3021" y="2253"/>
                    <a:pt x="3328" y="2705"/>
                    <a:pt x="3582" y="3180"/>
                  </a:cubicBezTo>
                  <a:cubicBezTo>
                    <a:pt x="3829" y="3658"/>
                    <a:pt x="4034" y="4166"/>
                    <a:pt x="4166" y="4684"/>
                  </a:cubicBezTo>
                  <a:cubicBezTo>
                    <a:pt x="4222" y="4908"/>
                    <a:pt x="4268" y="5129"/>
                    <a:pt x="4304" y="5356"/>
                  </a:cubicBezTo>
                  <a:cubicBezTo>
                    <a:pt x="4265" y="5129"/>
                    <a:pt x="4215" y="4901"/>
                    <a:pt x="4153" y="4680"/>
                  </a:cubicBezTo>
                  <a:cubicBezTo>
                    <a:pt x="3876" y="3625"/>
                    <a:pt x="3328" y="2656"/>
                    <a:pt x="2603" y="1851"/>
                  </a:cubicBezTo>
                  <a:cubicBezTo>
                    <a:pt x="2240" y="1449"/>
                    <a:pt x="1831" y="1089"/>
                    <a:pt x="1386" y="776"/>
                  </a:cubicBezTo>
                  <a:cubicBezTo>
                    <a:pt x="1274" y="703"/>
                    <a:pt x="1165" y="624"/>
                    <a:pt x="1049" y="555"/>
                  </a:cubicBezTo>
                  <a:cubicBezTo>
                    <a:pt x="934" y="489"/>
                    <a:pt x="819" y="413"/>
                    <a:pt x="697" y="350"/>
                  </a:cubicBezTo>
                  <a:lnTo>
                    <a:pt x="515" y="261"/>
                  </a:lnTo>
                  <a:lnTo>
                    <a:pt x="515" y="261"/>
                  </a:lnTo>
                  <a:lnTo>
                    <a:pt x="697" y="357"/>
                  </a:lnTo>
                  <a:cubicBezTo>
                    <a:pt x="819" y="416"/>
                    <a:pt x="934" y="492"/>
                    <a:pt x="1049" y="561"/>
                  </a:cubicBezTo>
                  <a:cubicBezTo>
                    <a:pt x="1165" y="631"/>
                    <a:pt x="1274" y="710"/>
                    <a:pt x="1386" y="786"/>
                  </a:cubicBezTo>
                  <a:cubicBezTo>
                    <a:pt x="1828" y="1099"/>
                    <a:pt x="2237" y="1462"/>
                    <a:pt x="2593" y="1864"/>
                  </a:cubicBezTo>
                  <a:cubicBezTo>
                    <a:pt x="3312" y="2672"/>
                    <a:pt x="3843" y="3648"/>
                    <a:pt x="4100" y="4697"/>
                  </a:cubicBezTo>
                  <a:cubicBezTo>
                    <a:pt x="4370" y="5739"/>
                    <a:pt x="4383" y="6847"/>
                    <a:pt x="4153" y="7896"/>
                  </a:cubicBezTo>
                  <a:cubicBezTo>
                    <a:pt x="4037" y="8420"/>
                    <a:pt x="3859" y="8931"/>
                    <a:pt x="3704" y="9449"/>
                  </a:cubicBezTo>
                  <a:cubicBezTo>
                    <a:pt x="3546" y="9970"/>
                    <a:pt x="3407" y="10504"/>
                    <a:pt x="3374" y="11058"/>
                  </a:cubicBezTo>
                  <a:cubicBezTo>
                    <a:pt x="3351" y="11332"/>
                    <a:pt x="3361" y="11612"/>
                    <a:pt x="3407" y="11889"/>
                  </a:cubicBezTo>
                  <a:cubicBezTo>
                    <a:pt x="3450" y="12166"/>
                    <a:pt x="3529" y="12443"/>
                    <a:pt x="3655" y="12694"/>
                  </a:cubicBezTo>
                  <a:cubicBezTo>
                    <a:pt x="3770" y="12945"/>
                    <a:pt x="3909" y="13179"/>
                    <a:pt x="4021" y="13420"/>
                  </a:cubicBezTo>
                  <a:cubicBezTo>
                    <a:pt x="4077" y="13538"/>
                    <a:pt x="4126" y="13654"/>
                    <a:pt x="4159" y="13779"/>
                  </a:cubicBezTo>
                  <a:cubicBezTo>
                    <a:pt x="4199" y="13898"/>
                    <a:pt x="4219" y="14020"/>
                    <a:pt x="4219" y="14135"/>
                  </a:cubicBezTo>
                  <a:cubicBezTo>
                    <a:pt x="4219" y="14195"/>
                    <a:pt x="4212" y="14257"/>
                    <a:pt x="4202" y="14313"/>
                  </a:cubicBezTo>
                  <a:cubicBezTo>
                    <a:pt x="4199" y="14343"/>
                    <a:pt x="4189" y="14373"/>
                    <a:pt x="4186" y="14406"/>
                  </a:cubicBezTo>
                  <a:lnTo>
                    <a:pt x="4172" y="14449"/>
                  </a:lnTo>
                  <a:cubicBezTo>
                    <a:pt x="4169" y="14462"/>
                    <a:pt x="4166" y="14475"/>
                    <a:pt x="4159" y="14491"/>
                  </a:cubicBezTo>
                  <a:cubicBezTo>
                    <a:pt x="4139" y="14547"/>
                    <a:pt x="4120" y="14610"/>
                    <a:pt x="4090" y="14663"/>
                  </a:cubicBezTo>
                  <a:cubicBezTo>
                    <a:pt x="4067" y="14722"/>
                    <a:pt x="4037" y="14772"/>
                    <a:pt x="4001" y="14828"/>
                  </a:cubicBezTo>
                  <a:cubicBezTo>
                    <a:pt x="3872" y="15049"/>
                    <a:pt x="3698" y="15253"/>
                    <a:pt x="3539" y="15477"/>
                  </a:cubicBezTo>
                  <a:cubicBezTo>
                    <a:pt x="3374" y="15698"/>
                    <a:pt x="3213" y="15933"/>
                    <a:pt x="3104" y="16213"/>
                  </a:cubicBezTo>
                  <a:cubicBezTo>
                    <a:pt x="2998" y="16500"/>
                    <a:pt x="2972" y="16803"/>
                    <a:pt x="3012" y="17097"/>
                  </a:cubicBezTo>
                  <a:cubicBezTo>
                    <a:pt x="3048" y="17384"/>
                    <a:pt x="3134" y="17661"/>
                    <a:pt x="3236" y="17921"/>
                  </a:cubicBezTo>
                  <a:cubicBezTo>
                    <a:pt x="3341" y="18182"/>
                    <a:pt x="3450" y="18429"/>
                    <a:pt x="3556" y="18676"/>
                  </a:cubicBezTo>
                  <a:cubicBezTo>
                    <a:pt x="3658" y="18917"/>
                    <a:pt x="3744" y="19164"/>
                    <a:pt x="3806" y="19415"/>
                  </a:cubicBezTo>
                  <a:cubicBezTo>
                    <a:pt x="3836" y="19540"/>
                    <a:pt x="3862" y="19669"/>
                    <a:pt x="3885" y="19798"/>
                  </a:cubicBezTo>
                  <a:cubicBezTo>
                    <a:pt x="3905" y="19923"/>
                    <a:pt x="3922" y="20048"/>
                    <a:pt x="3935" y="20180"/>
                  </a:cubicBezTo>
                  <a:cubicBezTo>
                    <a:pt x="3978" y="20698"/>
                    <a:pt x="3938" y="21222"/>
                    <a:pt x="3820" y="21730"/>
                  </a:cubicBezTo>
                  <a:cubicBezTo>
                    <a:pt x="3757" y="21981"/>
                    <a:pt x="3678" y="22228"/>
                    <a:pt x="3579" y="22472"/>
                  </a:cubicBezTo>
                  <a:cubicBezTo>
                    <a:pt x="3529" y="22591"/>
                    <a:pt x="3477" y="22710"/>
                    <a:pt x="3414" y="22822"/>
                  </a:cubicBezTo>
                  <a:cubicBezTo>
                    <a:pt x="3381" y="22881"/>
                    <a:pt x="3358" y="22937"/>
                    <a:pt x="3318" y="22990"/>
                  </a:cubicBezTo>
                  <a:lnTo>
                    <a:pt x="3269" y="23072"/>
                  </a:lnTo>
                  <a:lnTo>
                    <a:pt x="3246" y="23115"/>
                  </a:lnTo>
                  <a:cubicBezTo>
                    <a:pt x="3246" y="23113"/>
                    <a:pt x="3247" y="23113"/>
                    <a:pt x="3246" y="23113"/>
                  </a:cubicBezTo>
                  <a:lnTo>
                    <a:pt x="3246" y="23113"/>
                  </a:lnTo>
                  <a:cubicBezTo>
                    <a:pt x="3244" y="23113"/>
                    <a:pt x="3213" y="23167"/>
                    <a:pt x="3213" y="23214"/>
                  </a:cubicBezTo>
                  <a:cubicBezTo>
                    <a:pt x="3206" y="23264"/>
                    <a:pt x="3219" y="23316"/>
                    <a:pt x="3246" y="23363"/>
                  </a:cubicBezTo>
                  <a:cubicBezTo>
                    <a:pt x="3272" y="23409"/>
                    <a:pt x="3315" y="23442"/>
                    <a:pt x="3364" y="23452"/>
                  </a:cubicBezTo>
                  <a:cubicBezTo>
                    <a:pt x="3387" y="23459"/>
                    <a:pt x="3410" y="23462"/>
                    <a:pt x="3433" y="23462"/>
                  </a:cubicBezTo>
                  <a:cubicBezTo>
                    <a:pt x="3461" y="23462"/>
                    <a:pt x="3489" y="23457"/>
                    <a:pt x="3516" y="23448"/>
                  </a:cubicBezTo>
                  <a:cubicBezTo>
                    <a:pt x="3562" y="23432"/>
                    <a:pt x="3612" y="23382"/>
                    <a:pt x="3625" y="23359"/>
                  </a:cubicBezTo>
                  <a:lnTo>
                    <a:pt x="3632" y="23346"/>
                  </a:lnTo>
                  <a:lnTo>
                    <a:pt x="3645" y="23323"/>
                  </a:lnTo>
                  <a:lnTo>
                    <a:pt x="3674" y="23277"/>
                  </a:lnTo>
                  <a:lnTo>
                    <a:pt x="3727" y="23184"/>
                  </a:lnTo>
                  <a:lnTo>
                    <a:pt x="3826" y="23000"/>
                  </a:lnTo>
                  <a:lnTo>
                    <a:pt x="3915" y="22812"/>
                  </a:lnTo>
                  <a:lnTo>
                    <a:pt x="3998" y="22617"/>
                  </a:lnTo>
                  <a:cubicBezTo>
                    <a:pt x="4106" y="22357"/>
                    <a:pt x="4189" y="22086"/>
                    <a:pt x="4255" y="21813"/>
                  </a:cubicBezTo>
                  <a:cubicBezTo>
                    <a:pt x="4383" y="21265"/>
                    <a:pt x="4420" y="20695"/>
                    <a:pt x="4370" y="20141"/>
                  </a:cubicBezTo>
                  <a:cubicBezTo>
                    <a:pt x="4360" y="19999"/>
                    <a:pt x="4341" y="19854"/>
                    <a:pt x="4318" y="19718"/>
                  </a:cubicBezTo>
                  <a:cubicBezTo>
                    <a:pt x="4291" y="19580"/>
                    <a:pt x="4258" y="19448"/>
                    <a:pt x="4225" y="19310"/>
                  </a:cubicBezTo>
                  <a:cubicBezTo>
                    <a:pt x="4153" y="19033"/>
                    <a:pt x="4057" y="18772"/>
                    <a:pt x="3948" y="18515"/>
                  </a:cubicBezTo>
                  <a:cubicBezTo>
                    <a:pt x="3843" y="18264"/>
                    <a:pt x="3727" y="18017"/>
                    <a:pt x="3628" y="17773"/>
                  </a:cubicBezTo>
                  <a:cubicBezTo>
                    <a:pt x="3529" y="17529"/>
                    <a:pt x="3450" y="17281"/>
                    <a:pt x="3414" y="17034"/>
                  </a:cubicBezTo>
                  <a:cubicBezTo>
                    <a:pt x="3381" y="16797"/>
                    <a:pt x="3401" y="16543"/>
                    <a:pt x="3483" y="16322"/>
                  </a:cubicBezTo>
                  <a:cubicBezTo>
                    <a:pt x="3569" y="16091"/>
                    <a:pt x="3714" y="15876"/>
                    <a:pt x="3872" y="15659"/>
                  </a:cubicBezTo>
                  <a:cubicBezTo>
                    <a:pt x="4027" y="15444"/>
                    <a:pt x="4202" y="15220"/>
                    <a:pt x="4334" y="14970"/>
                  </a:cubicBezTo>
                  <a:cubicBezTo>
                    <a:pt x="4370" y="14907"/>
                    <a:pt x="4403" y="14838"/>
                    <a:pt x="4426" y="14772"/>
                  </a:cubicBezTo>
                  <a:cubicBezTo>
                    <a:pt x="4440" y="14739"/>
                    <a:pt x="4456" y="14706"/>
                    <a:pt x="4466" y="14669"/>
                  </a:cubicBezTo>
                  <a:cubicBezTo>
                    <a:pt x="4476" y="14637"/>
                    <a:pt x="4489" y="14604"/>
                    <a:pt x="4499" y="14561"/>
                  </a:cubicBezTo>
                  <a:cubicBezTo>
                    <a:pt x="4535" y="14412"/>
                    <a:pt x="4555" y="14270"/>
                    <a:pt x="4552" y="14115"/>
                  </a:cubicBezTo>
                  <a:cubicBezTo>
                    <a:pt x="4555" y="13829"/>
                    <a:pt x="4453" y="13552"/>
                    <a:pt x="4324" y="13301"/>
                  </a:cubicBezTo>
                  <a:cubicBezTo>
                    <a:pt x="4202" y="13050"/>
                    <a:pt x="4057" y="12823"/>
                    <a:pt x="3942" y="12582"/>
                  </a:cubicBezTo>
                  <a:cubicBezTo>
                    <a:pt x="3704" y="12120"/>
                    <a:pt x="3625" y="11589"/>
                    <a:pt x="3655" y="11062"/>
                  </a:cubicBezTo>
                  <a:cubicBezTo>
                    <a:pt x="3678" y="10531"/>
                    <a:pt x="3806" y="10010"/>
                    <a:pt x="3951" y="9492"/>
                  </a:cubicBezTo>
                  <a:cubicBezTo>
                    <a:pt x="4093" y="8971"/>
                    <a:pt x="4258" y="8453"/>
                    <a:pt x="4364" y="7916"/>
                  </a:cubicBezTo>
                  <a:cubicBezTo>
                    <a:pt x="4565" y="6840"/>
                    <a:pt x="4515" y="5723"/>
                    <a:pt x="4222" y="4677"/>
                  </a:cubicBezTo>
                  <a:cubicBezTo>
                    <a:pt x="4083" y="4153"/>
                    <a:pt x="3872" y="3645"/>
                    <a:pt x="3615" y="3167"/>
                  </a:cubicBezTo>
                  <a:cubicBezTo>
                    <a:pt x="3351" y="2692"/>
                    <a:pt x="3038" y="2247"/>
                    <a:pt x="2672" y="1844"/>
                  </a:cubicBezTo>
                  <a:cubicBezTo>
                    <a:pt x="1950" y="1036"/>
                    <a:pt x="1036" y="400"/>
                    <a:pt x="30" y="1"/>
                  </a:cubicBezTo>
                  <a:close/>
                </a:path>
              </a:pathLst>
            </a:custGeom>
            <a:solidFill>
              <a:srgbClr val="FFFFFF">
                <a:alpha val="16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37"/>
            <p:cNvSpPr/>
            <p:nvPr/>
          </p:nvSpPr>
          <p:spPr>
            <a:xfrm>
              <a:off x="1915216" y="1591351"/>
              <a:ext cx="471762" cy="545049"/>
            </a:xfrm>
            <a:custGeom>
              <a:avLst/>
              <a:gdLst/>
              <a:ahLst/>
              <a:cxnLst/>
              <a:rect l="l" t="t" r="r" b="b"/>
              <a:pathLst>
                <a:path w="7171" h="8285" extrusionOk="0">
                  <a:moveTo>
                    <a:pt x="23" y="1"/>
                  </a:moveTo>
                  <a:cubicBezTo>
                    <a:pt x="16" y="1"/>
                    <a:pt x="9" y="5"/>
                    <a:pt x="7" y="13"/>
                  </a:cubicBezTo>
                  <a:cubicBezTo>
                    <a:pt x="9" y="7"/>
                    <a:pt x="16" y="3"/>
                    <a:pt x="23" y="3"/>
                  </a:cubicBezTo>
                  <a:cubicBezTo>
                    <a:pt x="30" y="3"/>
                    <a:pt x="37" y="7"/>
                    <a:pt x="40" y="13"/>
                  </a:cubicBezTo>
                  <a:cubicBezTo>
                    <a:pt x="37" y="5"/>
                    <a:pt x="30" y="1"/>
                    <a:pt x="23" y="1"/>
                  </a:cubicBezTo>
                  <a:close/>
                  <a:moveTo>
                    <a:pt x="7" y="13"/>
                  </a:moveTo>
                  <a:cubicBezTo>
                    <a:pt x="1" y="23"/>
                    <a:pt x="1" y="27"/>
                    <a:pt x="7" y="33"/>
                  </a:cubicBezTo>
                  <a:cubicBezTo>
                    <a:pt x="7" y="27"/>
                    <a:pt x="1" y="23"/>
                    <a:pt x="7" y="13"/>
                  </a:cubicBezTo>
                  <a:close/>
                  <a:moveTo>
                    <a:pt x="48" y="25"/>
                  </a:moveTo>
                  <a:lnTo>
                    <a:pt x="48" y="25"/>
                  </a:lnTo>
                  <a:cubicBezTo>
                    <a:pt x="222" y="440"/>
                    <a:pt x="410" y="852"/>
                    <a:pt x="611" y="1253"/>
                  </a:cubicBezTo>
                  <a:cubicBezTo>
                    <a:pt x="815" y="1659"/>
                    <a:pt x="1030" y="2058"/>
                    <a:pt x="1261" y="2447"/>
                  </a:cubicBezTo>
                  <a:cubicBezTo>
                    <a:pt x="1304" y="2520"/>
                    <a:pt x="1350" y="2599"/>
                    <a:pt x="1396" y="2671"/>
                  </a:cubicBezTo>
                  <a:cubicBezTo>
                    <a:pt x="1333" y="2582"/>
                    <a:pt x="1271" y="2487"/>
                    <a:pt x="1214" y="2391"/>
                  </a:cubicBezTo>
                  <a:cubicBezTo>
                    <a:pt x="970" y="2012"/>
                    <a:pt x="749" y="1616"/>
                    <a:pt x="542" y="1214"/>
                  </a:cubicBezTo>
                  <a:cubicBezTo>
                    <a:pt x="439" y="1013"/>
                    <a:pt x="341" y="808"/>
                    <a:pt x="248" y="604"/>
                  </a:cubicBezTo>
                  <a:cubicBezTo>
                    <a:pt x="205" y="501"/>
                    <a:pt x="159" y="396"/>
                    <a:pt x="113" y="290"/>
                  </a:cubicBezTo>
                  <a:lnTo>
                    <a:pt x="47" y="132"/>
                  </a:lnTo>
                  <a:lnTo>
                    <a:pt x="110" y="290"/>
                  </a:lnTo>
                  <a:cubicBezTo>
                    <a:pt x="149" y="393"/>
                    <a:pt x="195" y="501"/>
                    <a:pt x="242" y="604"/>
                  </a:cubicBezTo>
                  <a:cubicBezTo>
                    <a:pt x="331" y="808"/>
                    <a:pt x="426" y="1016"/>
                    <a:pt x="522" y="1220"/>
                  </a:cubicBezTo>
                  <a:cubicBezTo>
                    <a:pt x="720" y="1629"/>
                    <a:pt x="931" y="2028"/>
                    <a:pt x="1155" y="2421"/>
                  </a:cubicBezTo>
                  <a:cubicBezTo>
                    <a:pt x="1383" y="2813"/>
                    <a:pt x="1623" y="3199"/>
                    <a:pt x="1877" y="3575"/>
                  </a:cubicBezTo>
                  <a:cubicBezTo>
                    <a:pt x="2135" y="3951"/>
                    <a:pt x="2402" y="4317"/>
                    <a:pt x="2689" y="4673"/>
                  </a:cubicBezTo>
                  <a:cubicBezTo>
                    <a:pt x="2979" y="5026"/>
                    <a:pt x="3276" y="5369"/>
                    <a:pt x="3592" y="5699"/>
                  </a:cubicBezTo>
                  <a:cubicBezTo>
                    <a:pt x="3909" y="6029"/>
                    <a:pt x="4235" y="6345"/>
                    <a:pt x="4582" y="6645"/>
                  </a:cubicBezTo>
                  <a:cubicBezTo>
                    <a:pt x="5271" y="7249"/>
                    <a:pt x="6016" y="7790"/>
                    <a:pt x="6811" y="8245"/>
                  </a:cubicBezTo>
                  <a:lnTo>
                    <a:pt x="6837" y="8258"/>
                  </a:lnTo>
                  <a:cubicBezTo>
                    <a:pt x="6868" y="8276"/>
                    <a:pt x="6903" y="8285"/>
                    <a:pt x="6940" y="8285"/>
                  </a:cubicBezTo>
                  <a:cubicBezTo>
                    <a:pt x="6989" y="8285"/>
                    <a:pt x="7039" y="8269"/>
                    <a:pt x="7081" y="8238"/>
                  </a:cubicBezTo>
                  <a:cubicBezTo>
                    <a:pt x="7114" y="8212"/>
                    <a:pt x="7141" y="8175"/>
                    <a:pt x="7154" y="8136"/>
                  </a:cubicBezTo>
                  <a:cubicBezTo>
                    <a:pt x="7170" y="8093"/>
                    <a:pt x="7170" y="8047"/>
                    <a:pt x="7164" y="8007"/>
                  </a:cubicBezTo>
                  <a:cubicBezTo>
                    <a:pt x="7164" y="7974"/>
                    <a:pt x="7141" y="7931"/>
                    <a:pt x="7108" y="7905"/>
                  </a:cubicBezTo>
                  <a:cubicBezTo>
                    <a:pt x="7098" y="7892"/>
                    <a:pt x="7065" y="7872"/>
                    <a:pt x="7068" y="7872"/>
                  </a:cubicBezTo>
                  <a:lnTo>
                    <a:pt x="7065" y="7865"/>
                  </a:lnTo>
                  <a:lnTo>
                    <a:pt x="6992" y="7823"/>
                  </a:lnTo>
                  <a:lnTo>
                    <a:pt x="6850" y="7734"/>
                  </a:lnTo>
                  <a:cubicBezTo>
                    <a:pt x="6755" y="7677"/>
                    <a:pt x="6659" y="7615"/>
                    <a:pt x="6564" y="7559"/>
                  </a:cubicBezTo>
                  <a:cubicBezTo>
                    <a:pt x="6376" y="7437"/>
                    <a:pt x="6191" y="7315"/>
                    <a:pt x="6010" y="7186"/>
                  </a:cubicBezTo>
                  <a:cubicBezTo>
                    <a:pt x="5640" y="6932"/>
                    <a:pt x="5277" y="6668"/>
                    <a:pt x="4931" y="6388"/>
                  </a:cubicBezTo>
                  <a:cubicBezTo>
                    <a:pt x="4582" y="6108"/>
                    <a:pt x="4245" y="5814"/>
                    <a:pt x="3915" y="5507"/>
                  </a:cubicBezTo>
                  <a:cubicBezTo>
                    <a:pt x="3586" y="5204"/>
                    <a:pt x="3266" y="4887"/>
                    <a:pt x="2966" y="4551"/>
                  </a:cubicBezTo>
                  <a:cubicBezTo>
                    <a:pt x="2359" y="3888"/>
                    <a:pt x="1798" y="3179"/>
                    <a:pt x="1310" y="2421"/>
                  </a:cubicBezTo>
                  <a:cubicBezTo>
                    <a:pt x="1066" y="2041"/>
                    <a:pt x="835" y="1649"/>
                    <a:pt x="624" y="1250"/>
                  </a:cubicBezTo>
                  <a:cubicBezTo>
                    <a:pt x="413" y="852"/>
                    <a:pt x="222" y="440"/>
                    <a:pt x="48" y="25"/>
                  </a:cubicBezTo>
                  <a:close/>
                </a:path>
              </a:pathLst>
            </a:custGeom>
            <a:solidFill>
              <a:srgbClr val="FFFFFF">
                <a:alpha val="16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37"/>
            <p:cNvSpPr/>
            <p:nvPr/>
          </p:nvSpPr>
          <p:spPr>
            <a:xfrm>
              <a:off x="2075344" y="1629311"/>
              <a:ext cx="8552" cy="14802"/>
            </a:xfrm>
            <a:custGeom>
              <a:avLst/>
              <a:gdLst/>
              <a:ahLst/>
              <a:cxnLst/>
              <a:rect l="l" t="t" r="r" b="b"/>
              <a:pathLst>
                <a:path w="130" h="225" extrusionOk="0">
                  <a:moveTo>
                    <a:pt x="1" y="0"/>
                  </a:moveTo>
                  <a:cubicBezTo>
                    <a:pt x="40" y="76"/>
                    <a:pt x="83" y="149"/>
                    <a:pt x="129" y="225"/>
                  </a:cubicBezTo>
                  <a:cubicBezTo>
                    <a:pt x="83" y="149"/>
                    <a:pt x="40" y="76"/>
                    <a:pt x="1" y="0"/>
                  </a:cubicBezTo>
                  <a:close/>
                </a:path>
              </a:pathLst>
            </a:custGeom>
            <a:solidFill>
              <a:srgbClr val="F77E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37"/>
            <p:cNvSpPr/>
            <p:nvPr/>
          </p:nvSpPr>
          <p:spPr>
            <a:xfrm>
              <a:off x="2071660" y="1628719"/>
              <a:ext cx="359989" cy="362818"/>
            </a:xfrm>
            <a:custGeom>
              <a:avLst/>
              <a:gdLst/>
              <a:ahLst/>
              <a:cxnLst/>
              <a:rect l="l" t="t" r="r" b="b"/>
              <a:pathLst>
                <a:path w="5472" h="5515" extrusionOk="0">
                  <a:moveTo>
                    <a:pt x="24" y="1"/>
                  </a:moveTo>
                  <a:cubicBezTo>
                    <a:pt x="21" y="1"/>
                    <a:pt x="17" y="1"/>
                    <a:pt x="14" y="3"/>
                  </a:cubicBezTo>
                  <a:cubicBezTo>
                    <a:pt x="16" y="2"/>
                    <a:pt x="19" y="1"/>
                    <a:pt x="22" y="1"/>
                  </a:cubicBezTo>
                  <a:cubicBezTo>
                    <a:pt x="29" y="1"/>
                    <a:pt x="35" y="4"/>
                    <a:pt x="40" y="9"/>
                  </a:cubicBezTo>
                  <a:cubicBezTo>
                    <a:pt x="36" y="3"/>
                    <a:pt x="30" y="1"/>
                    <a:pt x="24" y="1"/>
                  </a:cubicBezTo>
                  <a:close/>
                  <a:moveTo>
                    <a:pt x="14" y="3"/>
                  </a:moveTo>
                  <a:cubicBezTo>
                    <a:pt x="7" y="6"/>
                    <a:pt x="1" y="19"/>
                    <a:pt x="7" y="26"/>
                  </a:cubicBezTo>
                  <a:lnTo>
                    <a:pt x="34" y="82"/>
                  </a:lnTo>
                  <a:lnTo>
                    <a:pt x="90" y="184"/>
                  </a:lnTo>
                  <a:cubicBezTo>
                    <a:pt x="126" y="253"/>
                    <a:pt x="162" y="323"/>
                    <a:pt x="198" y="388"/>
                  </a:cubicBezTo>
                  <a:cubicBezTo>
                    <a:pt x="278" y="527"/>
                    <a:pt x="357" y="666"/>
                    <a:pt x="436" y="801"/>
                  </a:cubicBezTo>
                  <a:cubicBezTo>
                    <a:pt x="594" y="1074"/>
                    <a:pt x="769" y="1338"/>
                    <a:pt x="947" y="1602"/>
                  </a:cubicBezTo>
                  <a:cubicBezTo>
                    <a:pt x="1122" y="1863"/>
                    <a:pt x="1310" y="2120"/>
                    <a:pt x="1508" y="2367"/>
                  </a:cubicBezTo>
                  <a:cubicBezTo>
                    <a:pt x="1699" y="2621"/>
                    <a:pt x="1907" y="2862"/>
                    <a:pt x="2121" y="3099"/>
                  </a:cubicBezTo>
                  <a:cubicBezTo>
                    <a:pt x="2335" y="3333"/>
                    <a:pt x="2556" y="3564"/>
                    <a:pt x="2787" y="3782"/>
                  </a:cubicBezTo>
                  <a:cubicBezTo>
                    <a:pt x="3018" y="4000"/>
                    <a:pt x="3262" y="4214"/>
                    <a:pt x="3509" y="4412"/>
                  </a:cubicBezTo>
                  <a:cubicBezTo>
                    <a:pt x="4007" y="4814"/>
                    <a:pt x="4545" y="5170"/>
                    <a:pt x="5112" y="5477"/>
                  </a:cubicBezTo>
                  <a:lnTo>
                    <a:pt x="5125" y="5484"/>
                  </a:lnTo>
                  <a:lnTo>
                    <a:pt x="5135" y="5490"/>
                  </a:lnTo>
                  <a:cubicBezTo>
                    <a:pt x="5145" y="5497"/>
                    <a:pt x="5162" y="5500"/>
                    <a:pt x="5175" y="5507"/>
                  </a:cubicBezTo>
                  <a:cubicBezTo>
                    <a:pt x="5197" y="5512"/>
                    <a:pt x="5220" y="5515"/>
                    <a:pt x="5243" y="5515"/>
                  </a:cubicBezTo>
                  <a:cubicBezTo>
                    <a:pt x="5251" y="5515"/>
                    <a:pt x="5259" y="5514"/>
                    <a:pt x="5267" y="5513"/>
                  </a:cubicBezTo>
                  <a:cubicBezTo>
                    <a:pt x="5323" y="5507"/>
                    <a:pt x="5383" y="5474"/>
                    <a:pt x="5419" y="5424"/>
                  </a:cubicBezTo>
                  <a:cubicBezTo>
                    <a:pt x="5455" y="5375"/>
                    <a:pt x="5472" y="5312"/>
                    <a:pt x="5458" y="5253"/>
                  </a:cubicBezTo>
                  <a:cubicBezTo>
                    <a:pt x="5472" y="5197"/>
                    <a:pt x="5435" y="5144"/>
                    <a:pt x="5386" y="5104"/>
                  </a:cubicBezTo>
                  <a:cubicBezTo>
                    <a:pt x="5369" y="5094"/>
                    <a:pt x="5366" y="5094"/>
                    <a:pt x="5366" y="5094"/>
                  </a:cubicBezTo>
                  <a:lnTo>
                    <a:pt x="5360" y="5094"/>
                  </a:lnTo>
                  <a:lnTo>
                    <a:pt x="5353" y="5088"/>
                  </a:lnTo>
                  <a:lnTo>
                    <a:pt x="5327" y="5071"/>
                  </a:lnTo>
                  <a:lnTo>
                    <a:pt x="5224" y="5015"/>
                  </a:lnTo>
                  <a:cubicBezTo>
                    <a:pt x="5158" y="4979"/>
                    <a:pt x="5089" y="4936"/>
                    <a:pt x="5023" y="4897"/>
                  </a:cubicBezTo>
                  <a:cubicBezTo>
                    <a:pt x="4891" y="4817"/>
                    <a:pt x="4756" y="4735"/>
                    <a:pt x="4624" y="4653"/>
                  </a:cubicBezTo>
                  <a:cubicBezTo>
                    <a:pt x="4360" y="4488"/>
                    <a:pt x="4100" y="4313"/>
                    <a:pt x="3849" y="4132"/>
                  </a:cubicBezTo>
                  <a:cubicBezTo>
                    <a:pt x="3592" y="3950"/>
                    <a:pt x="3345" y="3765"/>
                    <a:pt x="3101" y="3568"/>
                  </a:cubicBezTo>
                  <a:cubicBezTo>
                    <a:pt x="2860" y="3370"/>
                    <a:pt x="2619" y="3169"/>
                    <a:pt x="2388" y="2954"/>
                  </a:cubicBezTo>
                  <a:cubicBezTo>
                    <a:pt x="1927" y="2525"/>
                    <a:pt x="1495" y="2070"/>
                    <a:pt x="1099" y="1576"/>
                  </a:cubicBezTo>
                  <a:cubicBezTo>
                    <a:pt x="759" y="1147"/>
                    <a:pt x="452" y="695"/>
                    <a:pt x="175" y="224"/>
                  </a:cubicBezTo>
                  <a:lnTo>
                    <a:pt x="175" y="224"/>
                  </a:lnTo>
                  <a:cubicBezTo>
                    <a:pt x="446" y="698"/>
                    <a:pt x="739" y="1160"/>
                    <a:pt x="1053" y="1609"/>
                  </a:cubicBezTo>
                  <a:cubicBezTo>
                    <a:pt x="1086" y="1658"/>
                    <a:pt x="1122" y="1708"/>
                    <a:pt x="1155" y="1754"/>
                  </a:cubicBezTo>
                  <a:cubicBezTo>
                    <a:pt x="1105" y="1691"/>
                    <a:pt x="1053" y="1625"/>
                    <a:pt x="1003" y="1566"/>
                  </a:cubicBezTo>
                  <a:cubicBezTo>
                    <a:pt x="809" y="1318"/>
                    <a:pt x="627" y="1058"/>
                    <a:pt x="459" y="794"/>
                  </a:cubicBezTo>
                  <a:cubicBezTo>
                    <a:pt x="377" y="662"/>
                    <a:pt x="291" y="527"/>
                    <a:pt x="212" y="388"/>
                  </a:cubicBezTo>
                  <a:cubicBezTo>
                    <a:pt x="175" y="319"/>
                    <a:pt x="133" y="253"/>
                    <a:pt x="96" y="184"/>
                  </a:cubicBezTo>
                  <a:lnTo>
                    <a:pt x="40" y="82"/>
                  </a:lnTo>
                  <a:lnTo>
                    <a:pt x="10" y="26"/>
                  </a:lnTo>
                  <a:cubicBezTo>
                    <a:pt x="7" y="19"/>
                    <a:pt x="7" y="6"/>
                    <a:pt x="14" y="3"/>
                  </a:cubicBezTo>
                  <a:close/>
                </a:path>
              </a:pathLst>
            </a:custGeom>
            <a:solidFill>
              <a:srgbClr val="FFFFFF">
                <a:alpha val="16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37"/>
            <p:cNvSpPr/>
            <p:nvPr/>
          </p:nvSpPr>
          <p:spPr>
            <a:xfrm>
              <a:off x="2153434" y="1536681"/>
              <a:ext cx="334398" cy="454592"/>
            </a:xfrm>
            <a:custGeom>
              <a:avLst/>
              <a:gdLst/>
              <a:ahLst/>
              <a:cxnLst/>
              <a:rect l="l" t="t" r="r" b="b"/>
              <a:pathLst>
                <a:path w="5083" h="6910" extrusionOk="0">
                  <a:moveTo>
                    <a:pt x="4" y="10"/>
                  </a:moveTo>
                  <a:lnTo>
                    <a:pt x="4" y="10"/>
                  </a:lnTo>
                  <a:cubicBezTo>
                    <a:pt x="1" y="20"/>
                    <a:pt x="4" y="23"/>
                    <a:pt x="7" y="26"/>
                  </a:cubicBezTo>
                  <a:cubicBezTo>
                    <a:pt x="4" y="23"/>
                    <a:pt x="4" y="17"/>
                    <a:pt x="4" y="10"/>
                  </a:cubicBezTo>
                  <a:close/>
                  <a:moveTo>
                    <a:pt x="7" y="26"/>
                  </a:moveTo>
                  <a:cubicBezTo>
                    <a:pt x="11" y="33"/>
                    <a:pt x="17" y="33"/>
                    <a:pt x="24" y="36"/>
                  </a:cubicBezTo>
                  <a:cubicBezTo>
                    <a:pt x="21" y="33"/>
                    <a:pt x="11" y="33"/>
                    <a:pt x="7" y="26"/>
                  </a:cubicBezTo>
                  <a:close/>
                  <a:moveTo>
                    <a:pt x="87" y="66"/>
                  </a:moveTo>
                  <a:cubicBezTo>
                    <a:pt x="126" y="86"/>
                    <a:pt x="169" y="102"/>
                    <a:pt x="209" y="122"/>
                  </a:cubicBezTo>
                  <a:cubicBezTo>
                    <a:pt x="169" y="102"/>
                    <a:pt x="126" y="83"/>
                    <a:pt x="87" y="66"/>
                  </a:cubicBezTo>
                  <a:close/>
                  <a:moveTo>
                    <a:pt x="209" y="122"/>
                  </a:moveTo>
                  <a:cubicBezTo>
                    <a:pt x="291" y="158"/>
                    <a:pt x="370" y="201"/>
                    <a:pt x="453" y="241"/>
                  </a:cubicBezTo>
                  <a:cubicBezTo>
                    <a:pt x="374" y="201"/>
                    <a:pt x="291" y="158"/>
                    <a:pt x="209" y="122"/>
                  </a:cubicBezTo>
                  <a:close/>
                  <a:moveTo>
                    <a:pt x="21" y="0"/>
                  </a:moveTo>
                  <a:cubicBezTo>
                    <a:pt x="697" y="271"/>
                    <a:pt x="1323" y="653"/>
                    <a:pt x="1874" y="1125"/>
                  </a:cubicBezTo>
                  <a:cubicBezTo>
                    <a:pt x="1930" y="1171"/>
                    <a:pt x="1983" y="1214"/>
                    <a:pt x="2036" y="1263"/>
                  </a:cubicBezTo>
                  <a:cubicBezTo>
                    <a:pt x="1970" y="1210"/>
                    <a:pt x="1904" y="1158"/>
                    <a:pt x="1838" y="1108"/>
                  </a:cubicBezTo>
                  <a:cubicBezTo>
                    <a:pt x="1551" y="884"/>
                    <a:pt x="1244" y="683"/>
                    <a:pt x="931" y="501"/>
                  </a:cubicBezTo>
                  <a:cubicBezTo>
                    <a:pt x="776" y="412"/>
                    <a:pt x="615" y="323"/>
                    <a:pt x="453" y="241"/>
                  </a:cubicBezTo>
                  <a:lnTo>
                    <a:pt x="453" y="241"/>
                  </a:lnTo>
                  <a:cubicBezTo>
                    <a:pt x="614" y="323"/>
                    <a:pt x="769" y="416"/>
                    <a:pt x="928" y="511"/>
                  </a:cubicBezTo>
                  <a:cubicBezTo>
                    <a:pt x="1238" y="699"/>
                    <a:pt x="1528" y="914"/>
                    <a:pt x="1805" y="1148"/>
                  </a:cubicBezTo>
                  <a:cubicBezTo>
                    <a:pt x="2082" y="1385"/>
                    <a:pt x="2336" y="1639"/>
                    <a:pt x="2576" y="1906"/>
                  </a:cubicBezTo>
                  <a:cubicBezTo>
                    <a:pt x="2814" y="2180"/>
                    <a:pt x="3035" y="2464"/>
                    <a:pt x="3236" y="2760"/>
                  </a:cubicBezTo>
                  <a:cubicBezTo>
                    <a:pt x="3635" y="3354"/>
                    <a:pt x="3958" y="4000"/>
                    <a:pt x="4192" y="4670"/>
                  </a:cubicBezTo>
                  <a:cubicBezTo>
                    <a:pt x="4311" y="5003"/>
                    <a:pt x="4407" y="5346"/>
                    <a:pt x="4486" y="5692"/>
                  </a:cubicBezTo>
                  <a:cubicBezTo>
                    <a:pt x="4502" y="5778"/>
                    <a:pt x="4522" y="5864"/>
                    <a:pt x="4539" y="5953"/>
                  </a:cubicBezTo>
                  <a:lnTo>
                    <a:pt x="4585" y="6210"/>
                  </a:lnTo>
                  <a:cubicBezTo>
                    <a:pt x="4582" y="6302"/>
                    <a:pt x="4591" y="6388"/>
                    <a:pt x="4605" y="6477"/>
                  </a:cubicBezTo>
                  <a:lnTo>
                    <a:pt x="4618" y="6606"/>
                  </a:lnTo>
                  <a:lnTo>
                    <a:pt x="4624" y="6672"/>
                  </a:lnTo>
                  <a:lnTo>
                    <a:pt x="4631" y="6714"/>
                  </a:lnTo>
                  <a:cubicBezTo>
                    <a:pt x="4638" y="6784"/>
                    <a:pt x="4680" y="6846"/>
                    <a:pt x="4740" y="6879"/>
                  </a:cubicBezTo>
                  <a:cubicBezTo>
                    <a:pt x="4775" y="6900"/>
                    <a:pt x="4815" y="6910"/>
                    <a:pt x="4855" y="6910"/>
                  </a:cubicBezTo>
                  <a:cubicBezTo>
                    <a:pt x="4885" y="6910"/>
                    <a:pt x="4916" y="6904"/>
                    <a:pt x="4944" y="6893"/>
                  </a:cubicBezTo>
                  <a:cubicBezTo>
                    <a:pt x="5010" y="6863"/>
                    <a:pt x="5060" y="6810"/>
                    <a:pt x="5076" y="6738"/>
                  </a:cubicBezTo>
                  <a:cubicBezTo>
                    <a:pt x="5080" y="6721"/>
                    <a:pt x="5083" y="6705"/>
                    <a:pt x="5083" y="6688"/>
                  </a:cubicBezTo>
                  <a:lnTo>
                    <a:pt x="5083" y="6668"/>
                  </a:lnTo>
                  <a:lnTo>
                    <a:pt x="5083" y="6662"/>
                  </a:lnTo>
                  <a:lnTo>
                    <a:pt x="5080" y="6629"/>
                  </a:lnTo>
                  <a:lnTo>
                    <a:pt x="5073" y="6556"/>
                  </a:lnTo>
                  <a:lnTo>
                    <a:pt x="5063" y="6418"/>
                  </a:lnTo>
                  <a:cubicBezTo>
                    <a:pt x="5053" y="6322"/>
                    <a:pt x="5040" y="6233"/>
                    <a:pt x="5023" y="6141"/>
                  </a:cubicBezTo>
                  <a:cubicBezTo>
                    <a:pt x="4997" y="5956"/>
                    <a:pt x="4964" y="5775"/>
                    <a:pt x="4918" y="5593"/>
                  </a:cubicBezTo>
                  <a:cubicBezTo>
                    <a:pt x="4832" y="5230"/>
                    <a:pt x="4720" y="4871"/>
                    <a:pt x="4578" y="4528"/>
                  </a:cubicBezTo>
                  <a:cubicBezTo>
                    <a:pt x="4440" y="4188"/>
                    <a:pt x="4275" y="3852"/>
                    <a:pt x="4090" y="3532"/>
                  </a:cubicBezTo>
                  <a:cubicBezTo>
                    <a:pt x="3902" y="3209"/>
                    <a:pt x="3694" y="2905"/>
                    <a:pt x="3470" y="2615"/>
                  </a:cubicBezTo>
                  <a:cubicBezTo>
                    <a:pt x="3243" y="2325"/>
                    <a:pt x="3002" y="2051"/>
                    <a:pt x="2738" y="1797"/>
                  </a:cubicBezTo>
                  <a:cubicBezTo>
                    <a:pt x="2478" y="1537"/>
                    <a:pt x="2197" y="1303"/>
                    <a:pt x="1907" y="1078"/>
                  </a:cubicBezTo>
                  <a:cubicBezTo>
                    <a:pt x="1327" y="637"/>
                    <a:pt x="697" y="267"/>
                    <a:pt x="21" y="0"/>
                  </a:cubicBezTo>
                  <a:close/>
                </a:path>
              </a:pathLst>
            </a:custGeom>
            <a:solidFill>
              <a:srgbClr val="FFFFFF">
                <a:alpha val="16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37"/>
            <p:cNvSpPr/>
            <p:nvPr/>
          </p:nvSpPr>
          <p:spPr>
            <a:xfrm>
              <a:off x="1417992" y="1523984"/>
              <a:ext cx="461302" cy="338411"/>
            </a:xfrm>
            <a:custGeom>
              <a:avLst/>
              <a:gdLst/>
              <a:ahLst/>
              <a:cxnLst/>
              <a:rect l="l" t="t" r="r" b="b"/>
              <a:pathLst>
                <a:path w="7012" h="5144" extrusionOk="0">
                  <a:moveTo>
                    <a:pt x="0" y="5130"/>
                  </a:moveTo>
                  <a:lnTo>
                    <a:pt x="0" y="5130"/>
                  </a:lnTo>
                  <a:cubicBezTo>
                    <a:pt x="0" y="5132"/>
                    <a:pt x="1" y="5135"/>
                    <a:pt x="3" y="5136"/>
                  </a:cubicBezTo>
                  <a:lnTo>
                    <a:pt x="3" y="5136"/>
                  </a:lnTo>
                  <a:cubicBezTo>
                    <a:pt x="2" y="5135"/>
                    <a:pt x="1" y="5132"/>
                    <a:pt x="0" y="5130"/>
                  </a:cubicBezTo>
                  <a:close/>
                  <a:moveTo>
                    <a:pt x="6799" y="1"/>
                  </a:moveTo>
                  <a:cubicBezTo>
                    <a:pt x="6735" y="1"/>
                    <a:pt x="6673" y="24"/>
                    <a:pt x="6629" y="68"/>
                  </a:cubicBezTo>
                  <a:cubicBezTo>
                    <a:pt x="6616" y="81"/>
                    <a:pt x="6603" y="97"/>
                    <a:pt x="6596" y="111"/>
                  </a:cubicBezTo>
                  <a:cubicBezTo>
                    <a:pt x="6587" y="126"/>
                    <a:pt x="6580" y="144"/>
                    <a:pt x="6580" y="144"/>
                  </a:cubicBezTo>
                  <a:cubicBezTo>
                    <a:pt x="6579" y="144"/>
                    <a:pt x="6579" y="144"/>
                    <a:pt x="6579" y="144"/>
                  </a:cubicBezTo>
                  <a:lnTo>
                    <a:pt x="6576" y="150"/>
                  </a:lnTo>
                  <a:lnTo>
                    <a:pt x="6563" y="183"/>
                  </a:lnTo>
                  <a:lnTo>
                    <a:pt x="6507" y="309"/>
                  </a:lnTo>
                  <a:cubicBezTo>
                    <a:pt x="6474" y="391"/>
                    <a:pt x="6434" y="473"/>
                    <a:pt x="6398" y="553"/>
                  </a:cubicBezTo>
                  <a:cubicBezTo>
                    <a:pt x="6319" y="711"/>
                    <a:pt x="6240" y="872"/>
                    <a:pt x="6151" y="1031"/>
                  </a:cubicBezTo>
                  <a:cubicBezTo>
                    <a:pt x="5976" y="1344"/>
                    <a:pt x="5778" y="1647"/>
                    <a:pt x="5564" y="1938"/>
                  </a:cubicBezTo>
                  <a:cubicBezTo>
                    <a:pt x="5349" y="2225"/>
                    <a:pt x="5115" y="2505"/>
                    <a:pt x="4865" y="2765"/>
                  </a:cubicBezTo>
                  <a:cubicBezTo>
                    <a:pt x="4614" y="3026"/>
                    <a:pt x="4344" y="3273"/>
                    <a:pt x="4057" y="3497"/>
                  </a:cubicBezTo>
                  <a:cubicBezTo>
                    <a:pt x="3483" y="3953"/>
                    <a:pt x="2850" y="4332"/>
                    <a:pt x="2164" y="4609"/>
                  </a:cubicBezTo>
                  <a:cubicBezTo>
                    <a:pt x="1484" y="4883"/>
                    <a:pt x="755" y="5057"/>
                    <a:pt x="17" y="5110"/>
                  </a:cubicBezTo>
                  <a:cubicBezTo>
                    <a:pt x="755" y="5057"/>
                    <a:pt x="1484" y="4906"/>
                    <a:pt x="2180" y="4662"/>
                  </a:cubicBezTo>
                  <a:cubicBezTo>
                    <a:pt x="2246" y="4635"/>
                    <a:pt x="2315" y="4612"/>
                    <a:pt x="2381" y="4586"/>
                  </a:cubicBezTo>
                  <a:lnTo>
                    <a:pt x="2381" y="4586"/>
                  </a:lnTo>
                  <a:cubicBezTo>
                    <a:pt x="2296" y="4625"/>
                    <a:pt x="2207" y="4662"/>
                    <a:pt x="2114" y="4698"/>
                  </a:cubicBezTo>
                  <a:cubicBezTo>
                    <a:pt x="1771" y="4830"/>
                    <a:pt x="1418" y="4939"/>
                    <a:pt x="1056" y="5011"/>
                  </a:cubicBezTo>
                  <a:cubicBezTo>
                    <a:pt x="874" y="5047"/>
                    <a:pt x="693" y="5080"/>
                    <a:pt x="511" y="5104"/>
                  </a:cubicBezTo>
                  <a:cubicBezTo>
                    <a:pt x="419" y="5113"/>
                    <a:pt x="330" y="5123"/>
                    <a:pt x="234" y="5130"/>
                  </a:cubicBezTo>
                  <a:cubicBezTo>
                    <a:pt x="188" y="5137"/>
                    <a:pt x="145" y="5140"/>
                    <a:pt x="99" y="5140"/>
                  </a:cubicBezTo>
                  <a:cubicBezTo>
                    <a:pt x="145" y="5140"/>
                    <a:pt x="188" y="5137"/>
                    <a:pt x="238" y="5130"/>
                  </a:cubicBezTo>
                  <a:cubicBezTo>
                    <a:pt x="330" y="5123"/>
                    <a:pt x="426" y="5113"/>
                    <a:pt x="515" y="5107"/>
                  </a:cubicBezTo>
                  <a:cubicBezTo>
                    <a:pt x="699" y="5087"/>
                    <a:pt x="881" y="5061"/>
                    <a:pt x="1062" y="5024"/>
                  </a:cubicBezTo>
                  <a:cubicBezTo>
                    <a:pt x="1425" y="4958"/>
                    <a:pt x="1784" y="4863"/>
                    <a:pt x="2141" y="4747"/>
                  </a:cubicBezTo>
                  <a:cubicBezTo>
                    <a:pt x="2490" y="4632"/>
                    <a:pt x="2836" y="4497"/>
                    <a:pt x="3173" y="4332"/>
                  </a:cubicBezTo>
                  <a:cubicBezTo>
                    <a:pt x="3509" y="4170"/>
                    <a:pt x="3839" y="3986"/>
                    <a:pt x="4146" y="3778"/>
                  </a:cubicBezTo>
                  <a:cubicBezTo>
                    <a:pt x="4456" y="3573"/>
                    <a:pt x="4756" y="3342"/>
                    <a:pt x="5036" y="3095"/>
                  </a:cubicBezTo>
                  <a:cubicBezTo>
                    <a:pt x="5316" y="2845"/>
                    <a:pt x="5580" y="2574"/>
                    <a:pt x="5824" y="2287"/>
                  </a:cubicBezTo>
                  <a:cubicBezTo>
                    <a:pt x="6312" y="1710"/>
                    <a:pt x="6708" y="1051"/>
                    <a:pt x="6982" y="341"/>
                  </a:cubicBezTo>
                  <a:lnTo>
                    <a:pt x="6995" y="309"/>
                  </a:lnTo>
                  <a:cubicBezTo>
                    <a:pt x="6995" y="309"/>
                    <a:pt x="6995" y="309"/>
                    <a:pt x="6995" y="309"/>
                  </a:cubicBezTo>
                  <a:cubicBezTo>
                    <a:pt x="6996" y="309"/>
                    <a:pt x="7005" y="288"/>
                    <a:pt x="7008" y="272"/>
                  </a:cubicBezTo>
                  <a:cubicBezTo>
                    <a:pt x="7011" y="256"/>
                    <a:pt x="7011" y="233"/>
                    <a:pt x="7011" y="216"/>
                  </a:cubicBezTo>
                  <a:cubicBezTo>
                    <a:pt x="7011" y="180"/>
                    <a:pt x="6998" y="147"/>
                    <a:pt x="6982" y="117"/>
                  </a:cubicBezTo>
                  <a:cubicBezTo>
                    <a:pt x="6955" y="58"/>
                    <a:pt x="6889" y="12"/>
                    <a:pt x="6823" y="2"/>
                  </a:cubicBezTo>
                  <a:cubicBezTo>
                    <a:pt x="6815" y="1"/>
                    <a:pt x="6807" y="1"/>
                    <a:pt x="6799" y="1"/>
                  </a:cubicBezTo>
                  <a:close/>
                  <a:moveTo>
                    <a:pt x="3" y="5136"/>
                  </a:moveTo>
                  <a:cubicBezTo>
                    <a:pt x="5" y="5141"/>
                    <a:pt x="9" y="5143"/>
                    <a:pt x="13" y="5143"/>
                  </a:cubicBezTo>
                  <a:cubicBezTo>
                    <a:pt x="9" y="5141"/>
                    <a:pt x="5" y="5139"/>
                    <a:pt x="3" y="5136"/>
                  </a:cubicBezTo>
                  <a:close/>
                </a:path>
              </a:pathLst>
            </a:custGeom>
            <a:solidFill>
              <a:srgbClr val="FFFFFF">
                <a:alpha val="16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37"/>
            <p:cNvSpPr/>
            <p:nvPr/>
          </p:nvSpPr>
          <p:spPr>
            <a:xfrm>
              <a:off x="1498713" y="1572602"/>
              <a:ext cx="296636" cy="198678"/>
            </a:xfrm>
            <a:custGeom>
              <a:avLst/>
              <a:gdLst/>
              <a:ahLst/>
              <a:cxnLst/>
              <a:rect l="l" t="t" r="r" b="b"/>
              <a:pathLst>
                <a:path w="4509" h="3020" extrusionOk="0">
                  <a:moveTo>
                    <a:pt x="4275" y="0"/>
                  </a:moveTo>
                  <a:cubicBezTo>
                    <a:pt x="4267" y="0"/>
                    <a:pt x="4259" y="1"/>
                    <a:pt x="4251" y="2"/>
                  </a:cubicBezTo>
                  <a:cubicBezTo>
                    <a:pt x="4231" y="2"/>
                    <a:pt x="4211" y="8"/>
                    <a:pt x="4195" y="15"/>
                  </a:cubicBezTo>
                  <a:lnTo>
                    <a:pt x="4185" y="18"/>
                  </a:lnTo>
                  <a:lnTo>
                    <a:pt x="4178" y="21"/>
                  </a:lnTo>
                  <a:lnTo>
                    <a:pt x="4155" y="31"/>
                  </a:lnTo>
                  <a:lnTo>
                    <a:pt x="4083" y="64"/>
                  </a:lnTo>
                  <a:cubicBezTo>
                    <a:pt x="4033" y="84"/>
                    <a:pt x="3984" y="104"/>
                    <a:pt x="3931" y="130"/>
                  </a:cubicBezTo>
                  <a:lnTo>
                    <a:pt x="3634" y="265"/>
                  </a:lnTo>
                  <a:cubicBezTo>
                    <a:pt x="3436" y="361"/>
                    <a:pt x="3242" y="463"/>
                    <a:pt x="3051" y="569"/>
                  </a:cubicBezTo>
                  <a:cubicBezTo>
                    <a:pt x="2863" y="678"/>
                    <a:pt x="2678" y="796"/>
                    <a:pt x="2497" y="912"/>
                  </a:cubicBezTo>
                  <a:cubicBezTo>
                    <a:pt x="2315" y="1030"/>
                    <a:pt x="2137" y="1159"/>
                    <a:pt x="1959" y="1288"/>
                  </a:cubicBezTo>
                  <a:cubicBezTo>
                    <a:pt x="1781" y="1416"/>
                    <a:pt x="1613" y="1551"/>
                    <a:pt x="1445" y="1687"/>
                  </a:cubicBezTo>
                  <a:cubicBezTo>
                    <a:pt x="1276" y="1822"/>
                    <a:pt x="1111" y="1964"/>
                    <a:pt x="950" y="2109"/>
                  </a:cubicBezTo>
                  <a:cubicBezTo>
                    <a:pt x="623" y="2392"/>
                    <a:pt x="307" y="2679"/>
                    <a:pt x="0" y="2986"/>
                  </a:cubicBezTo>
                  <a:cubicBezTo>
                    <a:pt x="323" y="2686"/>
                    <a:pt x="653" y="2409"/>
                    <a:pt x="999" y="2158"/>
                  </a:cubicBezTo>
                  <a:lnTo>
                    <a:pt x="1085" y="2096"/>
                  </a:lnTo>
                  <a:lnTo>
                    <a:pt x="1085" y="2096"/>
                  </a:lnTo>
                  <a:cubicBezTo>
                    <a:pt x="1045" y="2129"/>
                    <a:pt x="1003" y="2165"/>
                    <a:pt x="963" y="2198"/>
                  </a:cubicBezTo>
                  <a:cubicBezTo>
                    <a:pt x="798" y="2340"/>
                    <a:pt x="637" y="2478"/>
                    <a:pt x="475" y="2623"/>
                  </a:cubicBezTo>
                  <a:lnTo>
                    <a:pt x="234" y="2838"/>
                  </a:lnTo>
                  <a:cubicBezTo>
                    <a:pt x="317" y="2768"/>
                    <a:pt x="399" y="2699"/>
                    <a:pt x="482" y="2633"/>
                  </a:cubicBezTo>
                  <a:cubicBezTo>
                    <a:pt x="653" y="2495"/>
                    <a:pt x="821" y="2363"/>
                    <a:pt x="993" y="2241"/>
                  </a:cubicBezTo>
                  <a:cubicBezTo>
                    <a:pt x="1167" y="2115"/>
                    <a:pt x="1349" y="1997"/>
                    <a:pt x="1530" y="1881"/>
                  </a:cubicBezTo>
                  <a:cubicBezTo>
                    <a:pt x="1712" y="1766"/>
                    <a:pt x="1896" y="1660"/>
                    <a:pt x="2081" y="1551"/>
                  </a:cubicBezTo>
                  <a:cubicBezTo>
                    <a:pt x="2454" y="1340"/>
                    <a:pt x="2833" y="1149"/>
                    <a:pt x="3215" y="961"/>
                  </a:cubicBezTo>
                  <a:cubicBezTo>
                    <a:pt x="3410" y="872"/>
                    <a:pt x="3601" y="780"/>
                    <a:pt x="3793" y="691"/>
                  </a:cubicBezTo>
                  <a:lnTo>
                    <a:pt x="4083" y="559"/>
                  </a:lnTo>
                  <a:lnTo>
                    <a:pt x="4225" y="493"/>
                  </a:lnTo>
                  <a:lnTo>
                    <a:pt x="4300" y="460"/>
                  </a:lnTo>
                  <a:lnTo>
                    <a:pt x="4337" y="443"/>
                  </a:lnTo>
                  <a:lnTo>
                    <a:pt x="4353" y="434"/>
                  </a:lnTo>
                  <a:lnTo>
                    <a:pt x="4363" y="434"/>
                  </a:lnTo>
                  <a:cubicBezTo>
                    <a:pt x="4360" y="434"/>
                    <a:pt x="4370" y="430"/>
                    <a:pt x="4380" y="427"/>
                  </a:cubicBezTo>
                  <a:cubicBezTo>
                    <a:pt x="4416" y="404"/>
                    <a:pt x="4446" y="377"/>
                    <a:pt x="4465" y="338"/>
                  </a:cubicBezTo>
                  <a:cubicBezTo>
                    <a:pt x="4508" y="269"/>
                    <a:pt x="4508" y="173"/>
                    <a:pt x="4462" y="104"/>
                  </a:cubicBezTo>
                  <a:cubicBezTo>
                    <a:pt x="4420" y="41"/>
                    <a:pt x="4349" y="0"/>
                    <a:pt x="4275" y="0"/>
                  </a:cubicBezTo>
                  <a:close/>
                  <a:moveTo>
                    <a:pt x="13" y="2986"/>
                  </a:moveTo>
                  <a:cubicBezTo>
                    <a:pt x="8" y="2990"/>
                    <a:pt x="7" y="2995"/>
                    <a:pt x="7" y="3000"/>
                  </a:cubicBezTo>
                  <a:lnTo>
                    <a:pt x="7" y="3000"/>
                  </a:lnTo>
                  <a:cubicBezTo>
                    <a:pt x="7" y="2995"/>
                    <a:pt x="9" y="2990"/>
                    <a:pt x="13" y="2986"/>
                  </a:cubicBezTo>
                  <a:close/>
                  <a:moveTo>
                    <a:pt x="7" y="3000"/>
                  </a:moveTo>
                  <a:lnTo>
                    <a:pt x="7" y="3000"/>
                  </a:lnTo>
                  <a:cubicBezTo>
                    <a:pt x="6" y="3010"/>
                    <a:pt x="13" y="3019"/>
                    <a:pt x="20" y="3019"/>
                  </a:cubicBezTo>
                  <a:cubicBezTo>
                    <a:pt x="14" y="3017"/>
                    <a:pt x="7" y="3008"/>
                    <a:pt x="7" y="3000"/>
                  </a:cubicBezTo>
                  <a:close/>
                  <a:moveTo>
                    <a:pt x="53" y="2999"/>
                  </a:moveTo>
                  <a:cubicBezTo>
                    <a:pt x="43" y="3006"/>
                    <a:pt x="36" y="3019"/>
                    <a:pt x="20" y="3019"/>
                  </a:cubicBezTo>
                  <a:cubicBezTo>
                    <a:pt x="21" y="3019"/>
                    <a:pt x="23" y="3019"/>
                    <a:pt x="24" y="3019"/>
                  </a:cubicBezTo>
                  <a:cubicBezTo>
                    <a:pt x="38" y="3019"/>
                    <a:pt x="47" y="3005"/>
                    <a:pt x="53" y="2999"/>
                  </a:cubicBezTo>
                  <a:close/>
                </a:path>
              </a:pathLst>
            </a:custGeom>
            <a:solidFill>
              <a:srgbClr val="FFFFFF">
                <a:alpha val="16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37"/>
            <p:cNvSpPr/>
            <p:nvPr/>
          </p:nvSpPr>
          <p:spPr>
            <a:xfrm>
              <a:off x="906425" y="2031735"/>
              <a:ext cx="519195" cy="884184"/>
            </a:xfrm>
            <a:custGeom>
              <a:avLst/>
              <a:gdLst/>
              <a:ahLst/>
              <a:cxnLst/>
              <a:rect l="l" t="t" r="r" b="b"/>
              <a:pathLst>
                <a:path w="7892" h="13440" extrusionOk="0">
                  <a:moveTo>
                    <a:pt x="0" y="1"/>
                  </a:moveTo>
                  <a:lnTo>
                    <a:pt x="1728" y="11213"/>
                  </a:lnTo>
                  <a:lnTo>
                    <a:pt x="7892" y="13439"/>
                  </a:lnTo>
                  <a:cubicBezTo>
                    <a:pt x="7892" y="13439"/>
                    <a:pt x="6084" y="2682"/>
                    <a:pt x="6084" y="2665"/>
                  </a:cubicBezTo>
                  <a:cubicBezTo>
                    <a:pt x="3621" y="980"/>
                    <a:pt x="0" y="1"/>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37"/>
            <p:cNvSpPr/>
            <p:nvPr/>
          </p:nvSpPr>
          <p:spPr>
            <a:xfrm>
              <a:off x="892281" y="2051932"/>
              <a:ext cx="534852" cy="875237"/>
            </a:xfrm>
            <a:custGeom>
              <a:avLst/>
              <a:gdLst/>
              <a:ahLst/>
              <a:cxnLst/>
              <a:rect l="l" t="t" r="r" b="b"/>
              <a:pathLst>
                <a:path w="8130" h="13304" extrusionOk="0">
                  <a:moveTo>
                    <a:pt x="1" y="0"/>
                  </a:moveTo>
                  <a:lnTo>
                    <a:pt x="1564" y="11028"/>
                  </a:lnTo>
                  <a:lnTo>
                    <a:pt x="8130" y="13304"/>
                  </a:lnTo>
                  <a:cubicBezTo>
                    <a:pt x="8130" y="13304"/>
                    <a:pt x="6329" y="2546"/>
                    <a:pt x="6332" y="2527"/>
                  </a:cubicBezTo>
                  <a:cubicBezTo>
                    <a:pt x="3714" y="822"/>
                    <a:pt x="1" y="0"/>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37"/>
            <p:cNvSpPr/>
            <p:nvPr/>
          </p:nvSpPr>
          <p:spPr>
            <a:xfrm>
              <a:off x="866492" y="2070813"/>
              <a:ext cx="561759" cy="867211"/>
            </a:xfrm>
            <a:custGeom>
              <a:avLst/>
              <a:gdLst/>
              <a:ahLst/>
              <a:cxnLst/>
              <a:rect l="l" t="t" r="r" b="b"/>
              <a:pathLst>
                <a:path w="8539" h="13182" extrusionOk="0">
                  <a:moveTo>
                    <a:pt x="0" y="0"/>
                  </a:moveTo>
                  <a:lnTo>
                    <a:pt x="1972" y="10906"/>
                  </a:lnTo>
                  <a:lnTo>
                    <a:pt x="8538" y="13182"/>
                  </a:lnTo>
                  <a:cubicBezTo>
                    <a:pt x="8538" y="13182"/>
                    <a:pt x="6741" y="2421"/>
                    <a:pt x="6744" y="2404"/>
                  </a:cubicBezTo>
                  <a:cubicBezTo>
                    <a:pt x="4419" y="920"/>
                    <a:pt x="1" y="0"/>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37"/>
            <p:cNvSpPr/>
            <p:nvPr/>
          </p:nvSpPr>
          <p:spPr>
            <a:xfrm>
              <a:off x="1219963" y="1829732"/>
              <a:ext cx="556760" cy="1157728"/>
            </a:xfrm>
            <a:custGeom>
              <a:avLst/>
              <a:gdLst/>
              <a:ahLst/>
              <a:cxnLst/>
              <a:rect l="l" t="t" r="r" b="b"/>
              <a:pathLst>
                <a:path w="8463" h="17598" extrusionOk="0">
                  <a:moveTo>
                    <a:pt x="5798" y="1"/>
                  </a:moveTo>
                  <a:cubicBezTo>
                    <a:pt x="5798" y="1"/>
                    <a:pt x="2157" y="2606"/>
                    <a:pt x="0" y="5264"/>
                  </a:cubicBezTo>
                  <a:cubicBezTo>
                    <a:pt x="13" y="5284"/>
                    <a:pt x="2276" y="17598"/>
                    <a:pt x="2276" y="17598"/>
                  </a:cubicBezTo>
                  <a:lnTo>
                    <a:pt x="8462" y="13123"/>
                  </a:lnTo>
                  <a:lnTo>
                    <a:pt x="579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1609;p37"/>
            <p:cNvSpPr/>
            <p:nvPr/>
          </p:nvSpPr>
          <p:spPr>
            <a:xfrm>
              <a:off x="1222134" y="1852758"/>
              <a:ext cx="586890" cy="1147531"/>
            </a:xfrm>
            <a:custGeom>
              <a:avLst/>
              <a:gdLst/>
              <a:ahLst/>
              <a:cxnLst/>
              <a:rect l="l" t="t" r="r" b="b"/>
              <a:pathLst>
                <a:path w="8921" h="17443" extrusionOk="0">
                  <a:moveTo>
                    <a:pt x="6362" y="0"/>
                  </a:moveTo>
                  <a:cubicBezTo>
                    <a:pt x="6362" y="0"/>
                    <a:pt x="2325" y="2378"/>
                    <a:pt x="0" y="5108"/>
                  </a:cubicBezTo>
                  <a:cubicBezTo>
                    <a:pt x="17" y="5132"/>
                    <a:pt x="2285" y="17442"/>
                    <a:pt x="2285" y="17442"/>
                  </a:cubicBezTo>
                  <a:lnTo>
                    <a:pt x="8921" y="12776"/>
                  </a:lnTo>
                  <a:lnTo>
                    <a:pt x="636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 name="Google Shape;1610;p37"/>
            <p:cNvSpPr/>
            <p:nvPr/>
          </p:nvSpPr>
          <p:spPr>
            <a:xfrm>
              <a:off x="1225161" y="1871639"/>
              <a:ext cx="586890" cy="1140558"/>
            </a:xfrm>
            <a:custGeom>
              <a:avLst/>
              <a:gdLst/>
              <a:ahLst/>
              <a:cxnLst/>
              <a:rect l="l" t="t" r="r" b="b"/>
              <a:pathLst>
                <a:path w="8921" h="17337" extrusionOk="0">
                  <a:moveTo>
                    <a:pt x="6817" y="0"/>
                  </a:moveTo>
                  <a:cubicBezTo>
                    <a:pt x="6817" y="0"/>
                    <a:pt x="2075" y="2618"/>
                    <a:pt x="0" y="5006"/>
                  </a:cubicBezTo>
                  <a:cubicBezTo>
                    <a:pt x="13" y="5026"/>
                    <a:pt x="2282" y="17337"/>
                    <a:pt x="2282" y="17337"/>
                  </a:cubicBezTo>
                  <a:lnTo>
                    <a:pt x="8921" y="12670"/>
                  </a:lnTo>
                  <a:lnTo>
                    <a:pt x="681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37"/>
            <p:cNvSpPr/>
            <p:nvPr/>
          </p:nvSpPr>
          <p:spPr>
            <a:xfrm>
              <a:off x="1810482" y="2243835"/>
              <a:ext cx="139535" cy="65788"/>
            </a:xfrm>
            <a:custGeom>
              <a:avLst/>
              <a:gdLst/>
              <a:ahLst/>
              <a:cxnLst/>
              <a:rect l="l" t="t" r="r" b="b"/>
              <a:pathLst>
                <a:path w="2121" h="1000" extrusionOk="0">
                  <a:moveTo>
                    <a:pt x="966" y="1"/>
                  </a:moveTo>
                  <a:cubicBezTo>
                    <a:pt x="615" y="1"/>
                    <a:pt x="295" y="193"/>
                    <a:pt x="53" y="450"/>
                  </a:cubicBezTo>
                  <a:cubicBezTo>
                    <a:pt x="0" y="510"/>
                    <a:pt x="20" y="609"/>
                    <a:pt x="76" y="652"/>
                  </a:cubicBezTo>
                  <a:cubicBezTo>
                    <a:pt x="102" y="674"/>
                    <a:pt x="131" y="684"/>
                    <a:pt x="160" y="684"/>
                  </a:cubicBezTo>
                  <a:cubicBezTo>
                    <a:pt x="204" y="684"/>
                    <a:pt x="247" y="662"/>
                    <a:pt x="280" y="629"/>
                  </a:cubicBezTo>
                  <a:cubicBezTo>
                    <a:pt x="461" y="434"/>
                    <a:pt x="703" y="292"/>
                    <a:pt x="968" y="292"/>
                  </a:cubicBezTo>
                  <a:cubicBezTo>
                    <a:pt x="1009" y="292"/>
                    <a:pt x="1050" y="295"/>
                    <a:pt x="1092" y="302"/>
                  </a:cubicBezTo>
                  <a:cubicBezTo>
                    <a:pt x="1421" y="361"/>
                    <a:pt x="1669" y="632"/>
                    <a:pt x="1820" y="912"/>
                  </a:cubicBezTo>
                  <a:cubicBezTo>
                    <a:pt x="1848" y="962"/>
                    <a:pt x="1899" y="999"/>
                    <a:pt x="1954" y="999"/>
                  </a:cubicBezTo>
                  <a:cubicBezTo>
                    <a:pt x="1971" y="999"/>
                    <a:pt x="1988" y="996"/>
                    <a:pt x="2005" y="988"/>
                  </a:cubicBezTo>
                  <a:cubicBezTo>
                    <a:pt x="2078" y="958"/>
                    <a:pt x="2121" y="866"/>
                    <a:pt x="2084" y="797"/>
                  </a:cubicBezTo>
                  <a:cubicBezTo>
                    <a:pt x="1883" y="421"/>
                    <a:pt x="1570" y="88"/>
                    <a:pt x="1131" y="15"/>
                  </a:cubicBezTo>
                  <a:cubicBezTo>
                    <a:pt x="1075" y="5"/>
                    <a:pt x="1020" y="1"/>
                    <a:pt x="9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37"/>
            <p:cNvSpPr/>
            <p:nvPr/>
          </p:nvSpPr>
          <p:spPr>
            <a:xfrm>
              <a:off x="1681340" y="2258243"/>
              <a:ext cx="364989" cy="230454"/>
            </a:xfrm>
            <a:custGeom>
              <a:avLst/>
              <a:gdLst/>
              <a:ahLst/>
              <a:cxnLst/>
              <a:rect l="l" t="t" r="r" b="b"/>
              <a:pathLst>
                <a:path w="5548" h="3503" extrusionOk="0">
                  <a:moveTo>
                    <a:pt x="449" y="1"/>
                  </a:moveTo>
                  <a:lnTo>
                    <a:pt x="449" y="1"/>
                  </a:lnTo>
                  <a:cubicBezTo>
                    <a:pt x="1" y="1422"/>
                    <a:pt x="693" y="2949"/>
                    <a:pt x="1940" y="3331"/>
                  </a:cubicBezTo>
                  <a:cubicBezTo>
                    <a:pt x="2244" y="3448"/>
                    <a:pt x="2573" y="3503"/>
                    <a:pt x="2904" y="3503"/>
                  </a:cubicBezTo>
                  <a:cubicBezTo>
                    <a:pt x="4202" y="3503"/>
                    <a:pt x="5535" y="2664"/>
                    <a:pt x="5548" y="1445"/>
                  </a:cubicBezTo>
                  <a:lnTo>
                    <a:pt x="5548" y="1445"/>
                  </a:lnTo>
                  <a:cubicBezTo>
                    <a:pt x="5275" y="1479"/>
                    <a:pt x="4994" y="1497"/>
                    <a:pt x="4710" y="1497"/>
                  </a:cubicBezTo>
                  <a:cubicBezTo>
                    <a:pt x="3164" y="1497"/>
                    <a:pt x="1505" y="992"/>
                    <a:pt x="4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37"/>
            <p:cNvSpPr/>
            <p:nvPr/>
          </p:nvSpPr>
          <p:spPr>
            <a:xfrm>
              <a:off x="2097712" y="2341201"/>
              <a:ext cx="157758" cy="152035"/>
            </a:xfrm>
            <a:custGeom>
              <a:avLst/>
              <a:gdLst/>
              <a:ahLst/>
              <a:cxnLst/>
              <a:rect l="l" t="t" r="r" b="b"/>
              <a:pathLst>
                <a:path w="2398" h="2311" extrusionOk="0">
                  <a:moveTo>
                    <a:pt x="1189" y="0"/>
                  </a:moveTo>
                  <a:cubicBezTo>
                    <a:pt x="1143" y="0"/>
                    <a:pt x="1098" y="3"/>
                    <a:pt x="1052" y="9"/>
                  </a:cubicBezTo>
                  <a:cubicBezTo>
                    <a:pt x="409" y="95"/>
                    <a:pt x="0" y="682"/>
                    <a:pt x="56" y="1302"/>
                  </a:cubicBezTo>
                  <a:cubicBezTo>
                    <a:pt x="105" y="1878"/>
                    <a:pt x="658" y="2310"/>
                    <a:pt x="1212" y="2310"/>
                  </a:cubicBezTo>
                  <a:cubicBezTo>
                    <a:pt x="1258" y="2310"/>
                    <a:pt x="1304" y="2307"/>
                    <a:pt x="1349" y="2301"/>
                  </a:cubicBezTo>
                  <a:cubicBezTo>
                    <a:pt x="1992" y="2219"/>
                    <a:pt x="2398" y="1629"/>
                    <a:pt x="2348" y="1005"/>
                  </a:cubicBezTo>
                  <a:cubicBezTo>
                    <a:pt x="2297" y="432"/>
                    <a:pt x="1744" y="0"/>
                    <a:pt x="11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37"/>
            <p:cNvSpPr/>
            <p:nvPr/>
          </p:nvSpPr>
          <p:spPr>
            <a:xfrm>
              <a:off x="1487398" y="2204494"/>
              <a:ext cx="157561" cy="152035"/>
            </a:xfrm>
            <a:custGeom>
              <a:avLst/>
              <a:gdLst/>
              <a:ahLst/>
              <a:cxnLst/>
              <a:rect l="l" t="t" r="r" b="b"/>
              <a:pathLst>
                <a:path w="2395" h="2311" extrusionOk="0">
                  <a:moveTo>
                    <a:pt x="1189" y="1"/>
                  </a:moveTo>
                  <a:cubicBezTo>
                    <a:pt x="1144" y="1"/>
                    <a:pt x="1098" y="4"/>
                    <a:pt x="1053" y="10"/>
                  </a:cubicBezTo>
                  <a:cubicBezTo>
                    <a:pt x="410" y="95"/>
                    <a:pt x="1" y="682"/>
                    <a:pt x="53" y="1306"/>
                  </a:cubicBezTo>
                  <a:cubicBezTo>
                    <a:pt x="102" y="1879"/>
                    <a:pt x="655" y="2311"/>
                    <a:pt x="1212" y="2311"/>
                  </a:cubicBezTo>
                  <a:cubicBezTo>
                    <a:pt x="1258" y="2311"/>
                    <a:pt x="1304" y="2308"/>
                    <a:pt x="1349" y="2302"/>
                  </a:cubicBezTo>
                  <a:cubicBezTo>
                    <a:pt x="1986" y="2219"/>
                    <a:pt x="2395" y="1635"/>
                    <a:pt x="2345" y="1009"/>
                  </a:cubicBezTo>
                  <a:cubicBezTo>
                    <a:pt x="2297" y="433"/>
                    <a:pt x="1744" y="1"/>
                    <a:pt x="1189" y="1"/>
                  </a:cubicBezTo>
                  <a:close/>
                </a:path>
              </a:pathLst>
            </a:custGeom>
            <a:solidFill>
              <a:srgbClr val="FF7C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37"/>
            <p:cNvSpPr/>
            <p:nvPr/>
          </p:nvSpPr>
          <p:spPr>
            <a:xfrm>
              <a:off x="2016398" y="1986473"/>
              <a:ext cx="187231" cy="69801"/>
            </a:xfrm>
            <a:custGeom>
              <a:avLst/>
              <a:gdLst/>
              <a:ahLst/>
              <a:cxnLst/>
              <a:rect l="l" t="t" r="r" b="b"/>
              <a:pathLst>
                <a:path w="2846" h="1061" extrusionOk="0">
                  <a:moveTo>
                    <a:pt x="1231" y="0"/>
                  </a:moveTo>
                  <a:cubicBezTo>
                    <a:pt x="841" y="0"/>
                    <a:pt x="449" y="113"/>
                    <a:pt x="125" y="339"/>
                  </a:cubicBezTo>
                  <a:cubicBezTo>
                    <a:pt x="0" y="423"/>
                    <a:pt x="98" y="594"/>
                    <a:pt x="221" y="594"/>
                  </a:cubicBezTo>
                  <a:cubicBezTo>
                    <a:pt x="248" y="594"/>
                    <a:pt x="276" y="586"/>
                    <a:pt x="303" y="567"/>
                  </a:cubicBezTo>
                  <a:cubicBezTo>
                    <a:pt x="574" y="377"/>
                    <a:pt x="897" y="284"/>
                    <a:pt x="1219" y="284"/>
                  </a:cubicBezTo>
                  <a:cubicBezTo>
                    <a:pt x="1741" y="284"/>
                    <a:pt x="2260" y="529"/>
                    <a:pt x="2546" y="999"/>
                  </a:cubicBezTo>
                  <a:cubicBezTo>
                    <a:pt x="2573" y="1042"/>
                    <a:pt x="2610" y="1060"/>
                    <a:pt x="2647" y="1060"/>
                  </a:cubicBezTo>
                  <a:cubicBezTo>
                    <a:pt x="2745" y="1060"/>
                    <a:pt x="2846" y="935"/>
                    <a:pt x="2776" y="821"/>
                  </a:cubicBezTo>
                  <a:cubicBezTo>
                    <a:pt x="2445" y="275"/>
                    <a:pt x="1840" y="0"/>
                    <a:pt x="12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37"/>
            <p:cNvSpPr/>
            <p:nvPr/>
          </p:nvSpPr>
          <p:spPr>
            <a:xfrm>
              <a:off x="1686801" y="1930685"/>
              <a:ext cx="175324" cy="63814"/>
            </a:xfrm>
            <a:custGeom>
              <a:avLst/>
              <a:gdLst/>
              <a:ahLst/>
              <a:cxnLst/>
              <a:rect l="l" t="t" r="r" b="b"/>
              <a:pathLst>
                <a:path w="2665" h="970" extrusionOk="0">
                  <a:moveTo>
                    <a:pt x="1227" y="1"/>
                  </a:moveTo>
                  <a:cubicBezTo>
                    <a:pt x="840" y="1"/>
                    <a:pt x="460" y="139"/>
                    <a:pt x="129" y="346"/>
                  </a:cubicBezTo>
                  <a:cubicBezTo>
                    <a:pt x="1" y="428"/>
                    <a:pt x="101" y="598"/>
                    <a:pt x="227" y="598"/>
                  </a:cubicBezTo>
                  <a:cubicBezTo>
                    <a:pt x="253" y="598"/>
                    <a:pt x="280" y="591"/>
                    <a:pt x="307" y="574"/>
                  </a:cubicBezTo>
                  <a:cubicBezTo>
                    <a:pt x="583" y="398"/>
                    <a:pt x="897" y="289"/>
                    <a:pt x="1219" y="289"/>
                  </a:cubicBezTo>
                  <a:cubicBezTo>
                    <a:pt x="1320" y="289"/>
                    <a:pt x="1422" y="300"/>
                    <a:pt x="1524" y="323"/>
                  </a:cubicBezTo>
                  <a:cubicBezTo>
                    <a:pt x="1870" y="399"/>
                    <a:pt x="2164" y="620"/>
                    <a:pt x="2362" y="910"/>
                  </a:cubicBezTo>
                  <a:cubicBezTo>
                    <a:pt x="2389" y="952"/>
                    <a:pt x="2427" y="970"/>
                    <a:pt x="2464" y="970"/>
                  </a:cubicBezTo>
                  <a:cubicBezTo>
                    <a:pt x="2564" y="970"/>
                    <a:pt x="2665" y="846"/>
                    <a:pt x="2586" y="735"/>
                  </a:cubicBezTo>
                  <a:cubicBezTo>
                    <a:pt x="2348" y="379"/>
                    <a:pt x="1976" y="129"/>
                    <a:pt x="1560" y="36"/>
                  </a:cubicBezTo>
                  <a:cubicBezTo>
                    <a:pt x="1449" y="12"/>
                    <a:pt x="1338" y="1"/>
                    <a:pt x="12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37"/>
            <p:cNvSpPr/>
            <p:nvPr/>
          </p:nvSpPr>
          <p:spPr>
            <a:xfrm>
              <a:off x="1965807" y="2084168"/>
              <a:ext cx="279926" cy="122036"/>
            </a:xfrm>
            <a:custGeom>
              <a:avLst/>
              <a:gdLst/>
              <a:ahLst/>
              <a:cxnLst/>
              <a:rect l="l" t="t" r="r" b="b"/>
              <a:pathLst>
                <a:path w="4255" h="1855" extrusionOk="0">
                  <a:moveTo>
                    <a:pt x="1799" y="1"/>
                  </a:moveTo>
                  <a:cubicBezTo>
                    <a:pt x="1213" y="1"/>
                    <a:pt x="640" y="175"/>
                    <a:pt x="165" y="506"/>
                  </a:cubicBezTo>
                  <a:cubicBezTo>
                    <a:pt x="56" y="589"/>
                    <a:pt x="0" y="711"/>
                    <a:pt x="7" y="839"/>
                  </a:cubicBezTo>
                  <a:cubicBezTo>
                    <a:pt x="20" y="981"/>
                    <a:pt x="112" y="1110"/>
                    <a:pt x="244" y="1169"/>
                  </a:cubicBezTo>
                  <a:cubicBezTo>
                    <a:pt x="296" y="1194"/>
                    <a:pt x="351" y="1206"/>
                    <a:pt x="405" y="1206"/>
                  </a:cubicBezTo>
                  <a:cubicBezTo>
                    <a:pt x="482" y="1206"/>
                    <a:pt x="559" y="1181"/>
                    <a:pt x="627" y="1133"/>
                  </a:cubicBezTo>
                  <a:cubicBezTo>
                    <a:pt x="966" y="896"/>
                    <a:pt x="1375" y="773"/>
                    <a:pt x="1796" y="773"/>
                  </a:cubicBezTo>
                  <a:cubicBezTo>
                    <a:pt x="1944" y="773"/>
                    <a:pt x="2094" y="789"/>
                    <a:pt x="2243" y="820"/>
                  </a:cubicBezTo>
                  <a:cubicBezTo>
                    <a:pt x="2777" y="935"/>
                    <a:pt x="3219" y="1242"/>
                    <a:pt x="3486" y="1677"/>
                  </a:cubicBezTo>
                  <a:cubicBezTo>
                    <a:pt x="3557" y="1792"/>
                    <a:pt x="3670" y="1854"/>
                    <a:pt x="3788" y="1854"/>
                  </a:cubicBezTo>
                  <a:cubicBezTo>
                    <a:pt x="3801" y="1854"/>
                    <a:pt x="3815" y="1854"/>
                    <a:pt x="3829" y="1852"/>
                  </a:cubicBezTo>
                  <a:cubicBezTo>
                    <a:pt x="3879" y="1842"/>
                    <a:pt x="3931" y="1825"/>
                    <a:pt x="3977" y="1799"/>
                  </a:cubicBezTo>
                  <a:cubicBezTo>
                    <a:pt x="4149" y="1690"/>
                    <a:pt x="4254" y="1456"/>
                    <a:pt x="4123" y="1238"/>
                  </a:cubicBezTo>
                  <a:cubicBezTo>
                    <a:pt x="3756" y="635"/>
                    <a:pt x="3153" y="219"/>
                    <a:pt x="2424" y="68"/>
                  </a:cubicBezTo>
                  <a:cubicBezTo>
                    <a:pt x="2217" y="23"/>
                    <a:pt x="2007" y="1"/>
                    <a:pt x="17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37"/>
            <p:cNvSpPr/>
            <p:nvPr/>
          </p:nvSpPr>
          <p:spPr>
            <a:xfrm>
              <a:off x="1562659" y="2030090"/>
              <a:ext cx="266308" cy="113615"/>
            </a:xfrm>
            <a:custGeom>
              <a:avLst/>
              <a:gdLst/>
              <a:ahLst/>
              <a:cxnLst/>
              <a:rect l="l" t="t" r="r" b="b"/>
              <a:pathLst>
                <a:path w="4048" h="1727" extrusionOk="0">
                  <a:moveTo>
                    <a:pt x="1850" y="0"/>
                  </a:moveTo>
                  <a:cubicBezTo>
                    <a:pt x="1195" y="0"/>
                    <a:pt x="623" y="260"/>
                    <a:pt x="228" y="507"/>
                  </a:cubicBezTo>
                  <a:cubicBezTo>
                    <a:pt x="50" y="626"/>
                    <a:pt x="1" y="834"/>
                    <a:pt x="116" y="1012"/>
                  </a:cubicBezTo>
                  <a:cubicBezTo>
                    <a:pt x="190" y="1125"/>
                    <a:pt x="320" y="1205"/>
                    <a:pt x="463" y="1205"/>
                  </a:cubicBezTo>
                  <a:cubicBezTo>
                    <a:pt x="532" y="1205"/>
                    <a:pt x="604" y="1187"/>
                    <a:pt x="674" y="1144"/>
                  </a:cubicBezTo>
                  <a:cubicBezTo>
                    <a:pt x="959" y="963"/>
                    <a:pt x="1371" y="776"/>
                    <a:pt x="1846" y="776"/>
                  </a:cubicBezTo>
                  <a:cubicBezTo>
                    <a:pt x="1969" y="776"/>
                    <a:pt x="2097" y="789"/>
                    <a:pt x="2227" y="817"/>
                  </a:cubicBezTo>
                  <a:cubicBezTo>
                    <a:pt x="2649" y="913"/>
                    <a:pt x="3018" y="1177"/>
                    <a:pt x="3279" y="1559"/>
                  </a:cubicBezTo>
                  <a:cubicBezTo>
                    <a:pt x="3355" y="1670"/>
                    <a:pt x="3465" y="1727"/>
                    <a:pt x="3580" y="1727"/>
                  </a:cubicBezTo>
                  <a:cubicBezTo>
                    <a:pt x="3595" y="1727"/>
                    <a:pt x="3610" y="1726"/>
                    <a:pt x="3625" y="1724"/>
                  </a:cubicBezTo>
                  <a:cubicBezTo>
                    <a:pt x="3685" y="1717"/>
                    <a:pt x="3741" y="1698"/>
                    <a:pt x="3793" y="1658"/>
                  </a:cubicBezTo>
                  <a:cubicBezTo>
                    <a:pt x="3958" y="1549"/>
                    <a:pt x="4047" y="1312"/>
                    <a:pt x="3909" y="1107"/>
                  </a:cubicBezTo>
                  <a:cubicBezTo>
                    <a:pt x="3546" y="567"/>
                    <a:pt x="2999" y="197"/>
                    <a:pt x="2365" y="55"/>
                  </a:cubicBezTo>
                  <a:cubicBezTo>
                    <a:pt x="2189" y="17"/>
                    <a:pt x="2017" y="0"/>
                    <a:pt x="18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37"/>
            <p:cNvSpPr/>
            <p:nvPr/>
          </p:nvSpPr>
          <p:spPr>
            <a:xfrm>
              <a:off x="828466" y="2093707"/>
              <a:ext cx="593469" cy="904512"/>
            </a:xfrm>
            <a:custGeom>
              <a:avLst/>
              <a:gdLst/>
              <a:ahLst/>
              <a:cxnLst/>
              <a:rect l="l" t="t" r="r" b="b"/>
              <a:pathLst>
                <a:path w="9021" h="13749" extrusionOk="0">
                  <a:moveTo>
                    <a:pt x="254" y="0"/>
                  </a:moveTo>
                  <a:cubicBezTo>
                    <a:pt x="89" y="0"/>
                    <a:pt x="1" y="220"/>
                    <a:pt x="57" y="526"/>
                  </a:cubicBezTo>
                  <a:lnTo>
                    <a:pt x="1957" y="11310"/>
                  </a:lnTo>
                  <a:cubicBezTo>
                    <a:pt x="2019" y="11653"/>
                    <a:pt x="2227" y="11976"/>
                    <a:pt x="2432" y="12029"/>
                  </a:cubicBezTo>
                  <a:lnTo>
                    <a:pt x="8711" y="13741"/>
                  </a:lnTo>
                  <a:cubicBezTo>
                    <a:pt x="8731" y="13746"/>
                    <a:pt x="8750" y="13749"/>
                    <a:pt x="8768" y="13749"/>
                  </a:cubicBezTo>
                  <a:cubicBezTo>
                    <a:pt x="8933" y="13749"/>
                    <a:pt x="9021" y="13528"/>
                    <a:pt x="8965" y="13220"/>
                  </a:cubicBezTo>
                  <a:lnTo>
                    <a:pt x="7065" y="2436"/>
                  </a:lnTo>
                  <a:cubicBezTo>
                    <a:pt x="7002" y="2093"/>
                    <a:pt x="6791" y="1773"/>
                    <a:pt x="6590" y="1720"/>
                  </a:cubicBezTo>
                  <a:lnTo>
                    <a:pt x="311" y="8"/>
                  </a:lnTo>
                  <a:cubicBezTo>
                    <a:pt x="291" y="3"/>
                    <a:pt x="272" y="0"/>
                    <a:pt x="2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37"/>
            <p:cNvSpPr/>
            <p:nvPr/>
          </p:nvSpPr>
          <p:spPr>
            <a:xfrm>
              <a:off x="1334441" y="1956211"/>
              <a:ext cx="545707" cy="1029903"/>
            </a:xfrm>
            <a:custGeom>
              <a:avLst/>
              <a:gdLst/>
              <a:ahLst/>
              <a:cxnLst/>
              <a:rect l="l" t="t" r="r" b="b"/>
              <a:pathLst>
                <a:path w="8295" h="15655" extrusionOk="0">
                  <a:moveTo>
                    <a:pt x="6016" y="1"/>
                  </a:moveTo>
                  <a:cubicBezTo>
                    <a:pt x="5980" y="1"/>
                    <a:pt x="5943" y="12"/>
                    <a:pt x="5907" y="34"/>
                  </a:cubicBezTo>
                  <a:lnTo>
                    <a:pt x="281" y="3596"/>
                  </a:lnTo>
                  <a:cubicBezTo>
                    <a:pt x="100" y="3711"/>
                    <a:pt x="1" y="4077"/>
                    <a:pt x="63" y="4420"/>
                  </a:cubicBezTo>
                  <a:lnTo>
                    <a:pt x="1950" y="15207"/>
                  </a:lnTo>
                  <a:cubicBezTo>
                    <a:pt x="2000" y="15483"/>
                    <a:pt x="2135" y="15654"/>
                    <a:pt x="2278" y="15654"/>
                  </a:cubicBezTo>
                  <a:cubicBezTo>
                    <a:pt x="2315" y="15654"/>
                    <a:pt x="2352" y="15643"/>
                    <a:pt x="2388" y="15620"/>
                  </a:cubicBezTo>
                  <a:lnTo>
                    <a:pt x="8014" y="12058"/>
                  </a:lnTo>
                  <a:cubicBezTo>
                    <a:pt x="8196" y="11942"/>
                    <a:pt x="8295" y="11576"/>
                    <a:pt x="8232" y="11233"/>
                  </a:cubicBezTo>
                  <a:lnTo>
                    <a:pt x="6346" y="446"/>
                  </a:lnTo>
                  <a:cubicBezTo>
                    <a:pt x="6295" y="172"/>
                    <a:pt x="6161" y="1"/>
                    <a:pt x="60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37"/>
            <p:cNvSpPr/>
            <p:nvPr/>
          </p:nvSpPr>
          <p:spPr>
            <a:xfrm>
              <a:off x="1247667" y="2182060"/>
              <a:ext cx="263018" cy="827409"/>
            </a:xfrm>
            <a:custGeom>
              <a:avLst/>
              <a:gdLst/>
              <a:ahLst/>
              <a:cxnLst/>
              <a:rect l="l" t="t" r="r" b="b"/>
              <a:pathLst>
                <a:path w="3998" h="12577" extrusionOk="0">
                  <a:moveTo>
                    <a:pt x="1657" y="1"/>
                  </a:moveTo>
                  <a:cubicBezTo>
                    <a:pt x="1638" y="1"/>
                    <a:pt x="1619" y="3"/>
                    <a:pt x="1600" y="8"/>
                  </a:cubicBezTo>
                  <a:lnTo>
                    <a:pt x="248" y="334"/>
                  </a:lnTo>
                  <a:cubicBezTo>
                    <a:pt x="99" y="367"/>
                    <a:pt x="0" y="535"/>
                    <a:pt x="30" y="710"/>
                  </a:cubicBezTo>
                  <a:lnTo>
                    <a:pt x="2068" y="12325"/>
                  </a:lnTo>
                  <a:cubicBezTo>
                    <a:pt x="2097" y="12474"/>
                    <a:pt x="2211" y="12576"/>
                    <a:pt x="2340" y="12576"/>
                  </a:cubicBezTo>
                  <a:cubicBezTo>
                    <a:pt x="2359" y="12576"/>
                    <a:pt x="2378" y="12574"/>
                    <a:pt x="2398" y="12569"/>
                  </a:cubicBezTo>
                  <a:lnTo>
                    <a:pt x="3750" y="12243"/>
                  </a:lnTo>
                  <a:cubicBezTo>
                    <a:pt x="3905" y="12210"/>
                    <a:pt x="3997" y="12041"/>
                    <a:pt x="3971" y="11870"/>
                  </a:cubicBezTo>
                  <a:lnTo>
                    <a:pt x="1930" y="252"/>
                  </a:lnTo>
                  <a:cubicBezTo>
                    <a:pt x="1901" y="105"/>
                    <a:pt x="1787" y="1"/>
                    <a:pt x="16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37"/>
            <p:cNvSpPr/>
            <p:nvPr/>
          </p:nvSpPr>
          <p:spPr>
            <a:xfrm>
              <a:off x="1705419" y="2682640"/>
              <a:ext cx="213809" cy="210717"/>
            </a:xfrm>
            <a:custGeom>
              <a:avLst/>
              <a:gdLst/>
              <a:ahLst/>
              <a:cxnLst/>
              <a:rect l="l" t="t" r="r" b="b"/>
              <a:pathLst>
                <a:path w="3250" h="3203" extrusionOk="0">
                  <a:moveTo>
                    <a:pt x="1645" y="0"/>
                  </a:moveTo>
                  <a:cubicBezTo>
                    <a:pt x="1318" y="0"/>
                    <a:pt x="989" y="109"/>
                    <a:pt x="717" y="333"/>
                  </a:cubicBezTo>
                  <a:cubicBezTo>
                    <a:pt x="90" y="851"/>
                    <a:pt x="1" y="1774"/>
                    <a:pt x="515" y="2394"/>
                  </a:cubicBezTo>
                  <a:lnTo>
                    <a:pt x="1178" y="3202"/>
                  </a:lnTo>
                  <a:cubicBezTo>
                    <a:pt x="1795" y="2859"/>
                    <a:pt x="2745" y="2144"/>
                    <a:pt x="3249" y="894"/>
                  </a:cubicBezTo>
                  <a:lnTo>
                    <a:pt x="2590" y="343"/>
                  </a:lnTo>
                  <a:cubicBezTo>
                    <a:pt x="2320" y="117"/>
                    <a:pt x="1984" y="0"/>
                    <a:pt x="16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37"/>
            <p:cNvSpPr/>
            <p:nvPr/>
          </p:nvSpPr>
          <p:spPr>
            <a:xfrm>
              <a:off x="1782917" y="2741389"/>
              <a:ext cx="440053" cy="433803"/>
            </a:xfrm>
            <a:custGeom>
              <a:avLst/>
              <a:gdLst/>
              <a:ahLst/>
              <a:cxnLst/>
              <a:rect l="l" t="t" r="r" b="b"/>
              <a:pathLst>
                <a:path w="6689" h="6594" extrusionOk="0">
                  <a:moveTo>
                    <a:pt x="2071" y="1"/>
                  </a:moveTo>
                  <a:cubicBezTo>
                    <a:pt x="1573" y="1251"/>
                    <a:pt x="620" y="1960"/>
                    <a:pt x="0" y="2313"/>
                  </a:cubicBezTo>
                  <a:lnTo>
                    <a:pt x="2925" y="5868"/>
                  </a:lnTo>
                  <a:cubicBezTo>
                    <a:pt x="2998" y="5960"/>
                    <a:pt x="3090" y="6049"/>
                    <a:pt x="3183" y="6128"/>
                  </a:cubicBezTo>
                  <a:cubicBezTo>
                    <a:pt x="3555" y="6441"/>
                    <a:pt x="4010" y="6594"/>
                    <a:pt x="4462" y="6594"/>
                  </a:cubicBezTo>
                  <a:cubicBezTo>
                    <a:pt x="5031" y="6594"/>
                    <a:pt x="5595" y="6352"/>
                    <a:pt x="5986" y="5884"/>
                  </a:cubicBezTo>
                  <a:cubicBezTo>
                    <a:pt x="6688" y="5043"/>
                    <a:pt x="6579" y="3790"/>
                    <a:pt x="5738" y="3081"/>
                  </a:cubicBezTo>
                  <a:lnTo>
                    <a:pt x="207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37"/>
            <p:cNvSpPr/>
            <p:nvPr/>
          </p:nvSpPr>
          <p:spPr>
            <a:xfrm>
              <a:off x="1927584" y="2748494"/>
              <a:ext cx="262821" cy="221441"/>
            </a:xfrm>
            <a:custGeom>
              <a:avLst/>
              <a:gdLst/>
              <a:ahLst/>
              <a:cxnLst/>
              <a:rect l="l" t="t" r="r" b="b"/>
              <a:pathLst>
                <a:path w="3995" h="3366" extrusionOk="0">
                  <a:moveTo>
                    <a:pt x="166" y="0"/>
                  </a:moveTo>
                  <a:cubicBezTo>
                    <a:pt x="125" y="0"/>
                    <a:pt x="83" y="18"/>
                    <a:pt x="54" y="51"/>
                  </a:cubicBezTo>
                  <a:cubicBezTo>
                    <a:pt x="1" y="111"/>
                    <a:pt x="7" y="203"/>
                    <a:pt x="70" y="252"/>
                  </a:cubicBezTo>
                  <a:lnTo>
                    <a:pt x="3737" y="3332"/>
                  </a:lnTo>
                  <a:cubicBezTo>
                    <a:pt x="3764" y="3352"/>
                    <a:pt x="3797" y="3365"/>
                    <a:pt x="3830" y="3365"/>
                  </a:cubicBezTo>
                  <a:cubicBezTo>
                    <a:pt x="3869" y="3365"/>
                    <a:pt x="3912" y="3349"/>
                    <a:pt x="3942" y="3316"/>
                  </a:cubicBezTo>
                  <a:cubicBezTo>
                    <a:pt x="3995" y="3257"/>
                    <a:pt x="3985" y="3164"/>
                    <a:pt x="3925" y="3115"/>
                  </a:cubicBezTo>
                  <a:lnTo>
                    <a:pt x="255" y="35"/>
                  </a:lnTo>
                  <a:cubicBezTo>
                    <a:pt x="230" y="11"/>
                    <a:pt x="198" y="0"/>
                    <a:pt x="1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37"/>
            <p:cNvSpPr/>
            <p:nvPr/>
          </p:nvSpPr>
          <p:spPr>
            <a:xfrm>
              <a:off x="1793509" y="2899082"/>
              <a:ext cx="370647" cy="276768"/>
            </a:xfrm>
            <a:custGeom>
              <a:avLst/>
              <a:gdLst/>
              <a:ahLst/>
              <a:cxnLst/>
              <a:rect l="l" t="t" r="r" b="b"/>
              <a:pathLst>
                <a:path w="5634" h="4207" extrusionOk="0">
                  <a:moveTo>
                    <a:pt x="144" y="0"/>
                  </a:moveTo>
                  <a:cubicBezTo>
                    <a:pt x="115" y="0"/>
                    <a:pt x="87" y="11"/>
                    <a:pt x="63" y="31"/>
                  </a:cubicBezTo>
                  <a:cubicBezTo>
                    <a:pt x="11" y="71"/>
                    <a:pt x="1" y="150"/>
                    <a:pt x="47" y="203"/>
                  </a:cubicBezTo>
                  <a:lnTo>
                    <a:pt x="2748" y="3494"/>
                  </a:lnTo>
                  <a:cubicBezTo>
                    <a:pt x="2824" y="3583"/>
                    <a:pt x="2916" y="3675"/>
                    <a:pt x="3002" y="3748"/>
                  </a:cubicBezTo>
                  <a:cubicBezTo>
                    <a:pt x="3365" y="4054"/>
                    <a:pt x="3813" y="4206"/>
                    <a:pt x="4265" y="4206"/>
                  </a:cubicBezTo>
                  <a:cubicBezTo>
                    <a:pt x="4736" y="4206"/>
                    <a:pt x="5211" y="4038"/>
                    <a:pt x="5577" y="3698"/>
                  </a:cubicBezTo>
                  <a:cubicBezTo>
                    <a:pt x="5627" y="3652"/>
                    <a:pt x="5633" y="3576"/>
                    <a:pt x="5587" y="3527"/>
                  </a:cubicBezTo>
                  <a:cubicBezTo>
                    <a:pt x="5562" y="3500"/>
                    <a:pt x="5527" y="3486"/>
                    <a:pt x="5493" y="3486"/>
                  </a:cubicBezTo>
                  <a:cubicBezTo>
                    <a:pt x="5464" y="3486"/>
                    <a:pt x="5435" y="3496"/>
                    <a:pt x="5413" y="3517"/>
                  </a:cubicBezTo>
                  <a:cubicBezTo>
                    <a:pt x="5089" y="3813"/>
                    <a:pt x="4675" y="3962"/>
                    <a:pt x="4261" y="3962"/>
                  </a:cubicBezTo>
                  <a:cubicBezTo>
                    <a:pt x="3870" y="3962"/>
                    <a:pt x="3478" y="3829"/>
                    <a:pt x="3160" y="3563"/>
                  </a:cubicBezTo>
                  <a:cubicBezTo>
                    <a:pt x="3084" y="3497"/>
                    <a:pt x="3002" y="3418"/>
                    <a:pt x="2936" y="3335"/>
                  </a:cubicBezTo>
                  <a:lnTo>
                    <a:pt x="235" y="48"/>
                  </a:lnTo>
                  <a:cubicBezTo>
                    <a:pt x="213" y="16"/>
                    <a:pt x="179" y="0"/>
                    <a:pt x="1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37"/>
            <p:cNvSpPr/>
            <p:nvPr/>
          </p:nvSpPr>
          <p:spPr>
            <a:xfrm>
              <a:off x="1632131" y="2596984"/>
              <a:ext cx="264071" cy="236638"/>
            </a:xfrm>
            <a:custGeom>
              <a:avLst/>
              <a:gdLst/>
              <a:ahLst/>
              <a:cxnLst/>
              <a:rect l="l" t="t" r="r" b="b"/>
              <a:pathLst>
                <a:path w="4014" h="3597" extrusionOk="0">
                  <a:moveTo>
                    <a:pt x="2263" y="1"/>
                  </a:moveTo>
                  <a:cubicBezTo>
                    <a:pt x="2251" y="1"/>
                    <a:pt x="2241" y="4"/>
                    <a:pt x="2233" y="9"/>
                  </a:cubicBezTo>
                  <a:cubicBezTo>
                    <a:pt x="2002" y="164"/>
                    <a:pt x="2157" y="857"/>
                    <a:pt x="2157" y="857"/>
                  </a:cubicBezTo>
                  <a:cubicBezTo>
                    <a:pt x="2157" y="857"/>
                    <a:pt x="561" y="920"/>
                    <a:pt x="290" y="1272"/>
                  </a:cubicBezTo>
                  <a:cubicBezTo>
                    <a:pt x="0" y="1652"/>
                    <a:pt x="363" y="1906"/>
                    <a:pt x="363" y="1906"/>
                  </a:cubicBezTo>
                  <a:cubicBezTo>
                    <a:pt x="363" y="1906"/>
                    <a:pt x="27" y="2226"/>
                    <a:pt x="452" y="2638"/>
                  </a:cubicBezTo>
                  <a:cubicBezTo>
                    <a:pt x="452" y="2638"/>
                    <a:pt x="188" y="3086"/>
                    <a:pt x="643" y="3327"/>
                  </a:cubicBezTo>
                  <a:cubicBezTo>
                    <a:pt x="1038" y="3534"/>
                    <a:pt x="1367" y="3597"/>
                    <a:pt x="1621" y="3597"/>
                  </a:cubicBezTo>
                  <a:cubicBezTo>
                    <a:pt x="2010" y="3597"/>
                    <a:pt x="2223" y="3449"/>
                    <a:pt x="2223" y="3449"/>
                  </a:cubicBezTo>
                  <a:lnTo>
                    <a:pt x="4014" y="1925"/>
                  </a:lnTo>
                  <a:cubicBezTo>
                    <a:pt x="4014" y="1925"/>
                    <a:pt x="2569" y="1"/>
                    <a:pt x="2263" y="1"/>
                  </a:cubicBezTo>
                  <a:close/>
                </a:path>
              </a:pathLst>
            </a:custGeom>
            <a:solidFill>
              <a:srgbClr val="FFE4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37"/>
            <p:cNvSpPr/>
            <p:nvPr/>
          </p:nvSpPr>
          <p:spPr>
            <a:xfrm>
              <a:off x="1495424" y="2597511"/>
              <a:ext cx="185126" cy="117694"/>
            </a:xfrm>
            <a:custGeom>
              <a:avLst/>
              <a:gdLst/>
              <a:ahLst/>
              <a:cxnLst/>
              <a:rect l="l" t="t" r="r" b="b"/>
              <a:pathLst>
                <a:path w="2814" h="1789" extrusionOk="0">
                  <a:moveTo>
                    <a:pt x="1742" y="0"/>
                  </a:moveTo>
                  <a:cubicBezTo>
                    <a:pt x="1320" y="0"/>
                    <a:pt x="1432" y="743"/>
                    <a:pt x="1432" y="743"/>
                  </a:cubicBezTo>
                  <a:cubicBezTo>
                    <a:pt x="1432" y="743"/>
                    <a:pt x="1169" y="245"/>
                    <a:pt x="868" y="245"/>
                  </a:cubicBezTo>
                  <a:cubicBezTo>
                    <a:pt x="770" y="245"/>
                    <a:pt x="669" y="298"/>
                    <a:pt x="571" y="437"/>
                  </a:cubicBezTo>
                  <a:cubicBezTo>
                    <a:pt x="1" y="1251"/>
                    <a:pt x="1574" y="1789"/>
                    <a:pt x="1574" y="1789"/>
                  </a:cubicBezTo>
                  <a:cubicBezTo>
                    <a:pt x="1574" y="1789"/>
                    <a:pt x="2814" y="272"/>
                    <a:pt x="1864" y="18"/>
                  </a:cubicBezTo>
                  <a:cubicBezTo>
                    <a:pt x="1819" y="6"/>
                    <a:pt x="1779" y="0"/>
                    <a:pt x="174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37"/>
            <p:cNvSpPr/>
            <p:nvPr/>
          </p:nvSpPr>
          <p:spPr>
            <a:xfrm>
              <a:off x="1506871" y="2751125"/>
              <a:ext cx="122628" cy="115325"/>
            </a:xfrm>
            <a:custGeom>
              <a:avLst/>
              <a:gdLst/>
              <a:ahLst/>
              <a:cxnLst/>
              <a:rect l="l" t="t" r="r" b="b"/>
              <a:pathLst>
                <a:path w="1864" h="1753" extrusionOk="0">
                  <a:moveTo>
                    <a:pt x="1121" y="0"/>
                  </a:moveTo>
                  <a:cubicBezTo>
                    <a:pt x="1072" y="0"/>
                    <a:pt x="1017" y="8"/>
                    <a:pt x="958" y="24"/>
                  </a:cubicBezTo>
                  <a:cubicBezTo>
                    <a:pt x="397" y="176"/>
                    <a:pt x="948" y="869"/>
                    <a:pt x="948" y="869"/>
                  </a:cubicBezTo>
                  <a:cubicBezTo>
                    <a:pt x="948" y="869"/>
                    <a:pt x="643" y="678"/>
                    <a:pt x="388" y="678"/>
                  </a:cubicBezTo>
                  <a:cubicBezTo>
                    <a:pt x="220" y="678"/>
                    <a:pt x="73" y="761"/>
                    <a:pt x="51" y="1037"/>
                  </a:cubicBezTo>
                  <a:cubicBezTo>
                    <a:pt x="1" y="1635"/>
                    <a:pt x="580" y="1752"/>
                    <a:pt x="1044" y="1752"/>
                  </a:cubicBezTo>
                  <a:cubicBezTo>
                    <a:pt x="1345" y="1752"/>
                    <a:pt x="1598" y="1703"/>
                    <a:pt x="1598" y="1703"/>
                  </a:cubicBezTo>
                  <a:cubicBezTo>
                    <a:pt x="1598" y="1703"/>
                    <a:pt x="1864" y="0"/>
                    <a:pt x="112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37"/>
            <p:cNvSpPr/>
            <p:nvPr/>
          </p:nvSpPr>
          <p:spPr>
            <a:xfrm>
              <a:off x="1608053" y="2031867"/>
              <a:ext cx="180981" cy="118220"/>
            </a:xfrm>
            <a:custGeom>
              <a:avLst/>
              <a:gdLst/>
              <a:ahLst/>
              <a:cxnLst/>
              <a:rect l="l" t="t" r="r" b="b"/>
              <a:pathLst>
                <a:path w="2751" h="1797" extrusionOk="0">
                  <a:moveTo>
                    <a:pt x="1693" y="1"/>
                  </a:moveTo>
                  <a:cubicBezTo>
                    <a:pt x="1243" y="1"/>
                    <a:pt x="1402" y="764"/>
                    <a:pt x="1402" y="764"/>
                  </a:cubicBezTo>
                  <a:cubicBezTo>
                    <a:pt x="1402" y="764"/>
                    <a:pt x="1121" y="298"/>
                    <a:pt x="826" y="298"/>
                  </a:cubicBezTo>
                  <a:cubicBezTo>
                    <a:pt x="723" y="298"/>
                    <a:pt x="619" y="354"/>
                    <a:pt x="525" y="507"/>
                  </a:cubicBezTo>
                  <a:cubicBezTo>
                    <a:pt x="0" y="1344"/>
                    <a:pt x="1600" y="1796"/>
                    <a:pt x="1600" y="1796"/>
                  </a:cubicBezTo>
                  <a:cubicBezTo>
                    <a:pt x="1600" y="1796"/>
                    <a:pt x="2751" y="210"/>
                    <a:pt x="1794" y="12"/>
                  </a:cubicBezTo>
                  <a:cubicBezTo>
                    <a:pt x="1758" y="4"/>
                    <a:pt x="1724" y="1"/>
                    <a:pt x="16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37"/>
            <p:cNvSpPr/>
            <p:nvPr/>
          </p:nvSpPr>
          <p:spPr>
            <a:xfrm>
              <a:off x="3091464" y="2698890"/>
              <a:ext cx="305517" cy="404264"/>
            </a:xfrm>
            <a:custGeom>
              <a:avLst/>
              <a:gdLst/>
              <a:ahLst/>
              <a:cxnLst/>
              <a:rect l="l" t="t" r="r" b="b"/>
              <a:pathLst>
                <a:path w="4644" h="6145" extrusionOk="0">
                  <a:moveTo>
                    <a:pt x="3138" y="1"/>
                  </a:moveTo>
                  <a:cubicBezTo>
                    <a:pt x="2642" y="1"/>
                    <a:pt x="2168" y="284"/>
                    <a:pt x="1943" y="766"/>
                  </a:cubicBezTo>
                  <a:lnTo>
                    <a:pt x="311" y="4268"/>
                  </a:lnTo>
                  <a:cubicBezTo>
                    <a:pt x="1" y="4927"/>
                    <a:pt x="291" y="5712"/>
                    <a:pt x="950" y="6019"/>
                  </a:cubicBezTo>
                  <a:cubicBezTo>
                    <a:pt x="1066" y="6078"/>
                    <a:pt x="1188" y="6115"/>
                    <a:pt x="1313" y="6131"/>
                  </a:cubicBezTo>
                  <a:cubicBezTo>
                    <a:pt x="1376" y="6140"/>
                    <a:pt x="1439" y="6145"/>
                    <a:pt x="1502" y="6145"/>
                  </a:cubicBezTo>
                  <a:cubicBezTo>
                    <a:pt x="2001" y="6145"/>
                    <a:pt x="2479" y="5860"/>
                    <a:pt x="2701" y="5383"/>
                  </a:cubicBezTo>
                  <a:lnTo>
                    <a:pt x="4334" y="1877"/>
                  </a:lnTo>
                  <a:cubicBezTo>
                    <a:pt x="4644" y="1217"/>
                    <a:pt x="4354" y="433"/>
                    <a:pt x="3694" y="126"/>
                  </a:cubicBezTo>
                  <a:cubicBezTo>
                    <a:pt x="3514" y="41"/>
                    <a:pt x="3324" y="1"/>
                    <a:pt x="3138" y="1"/>
                  </a:cubicBezTo>
                  <a:close/>
                </a:path>
              </a:pathLst>
            </a:custGeom>
            <a:solidFill>
              <a:srgbClr val="FFE4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37"/>
            <p:cNvSpPr/>
            <p:nvPr/>
          </p:nvSpPr>
          <p:spPr>
            <a:xfrm>
              <a:off x="3886642" y="2716652"/>
              <a:ext cx="319201" cy="397554"/>
            </a:xfrm>
            <a:custGeom>
              <a:avLst/>
              <a:gdLst/>
              <a:ahLst/>
              <a:cxnLst/>
              <a:rect l="l" t="t" r="r" b="b"/>
              <a:pathLst>
                <a:path w="4852" h="6043" extrusionOk="0">
                  <a:moveTo>
                    <a:pt x="1501" y="1"/>
                  </a:moveTo>
                  <a:cubicBezTo>
                    <a:pt x="1290" y="1"/>
                    <a:pt x="1076" y="52"/>
                    <a:pt x="877" y="159"/>
                  </a:cubicBezTo>
                  <a:cubicBezTo>
                    <a:pt x="241" y="512"/>
                    <a:pt x="0" y="1310"/>
                    <a:pt x="346" y="1950"/>
                  </a:cubicBezTo>
                  <a:lnTo>
                    <a:pt x="2187" y="5350"/>
                  </a:lnTo>
                  <a:cubicBezTo>
                    <a:pt x="2424" y="5792"/>
                    <a:pt x="2879" y="6043"/>
                    <a:pt x="3347" y="6043"/>
                  </a:cubicBezTo>
                  <a:cubicBezTo>
                    <a:pt x="3562" y="6043"/>
                    <a:pt x="3776" y="5993"/>
                    <a:pt x="3974" y="5881"/>
                  </a:cubicBezTo>
                  <a:cubicBezTo>
                    <a:pt x="4614" y="5531"/>
                    <a:pt x="4851" y="4733"/>
                    <a:pt x="4505" y="4094"/>
                  </a:cubicBezTo>
                  <a:lnTo>
                    <a:pt x="2668" y="693"/>
                  </a:lnTo>
                  <a:cubicBezTo>
                    <a:pt x="2425" y="252"/>
                    <a:pt x="1970" y="1"/>
                    <a:pt x="1501" y="1"/>
                  </a:cubicBezTo>
                  <a:close/>
                </a:path>
              </a:pathLst>
            </a:custGeom>
            <a:solidFill>
              <a:srgbClr val="FFE4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37"/>
            <p:cNvSpPr/>
            <p:nvPr/>
          </p:nvSpPr>
          <p:spPr>
            <a:xfrm>
              <a:off x="3334485" y="3265784"/>
              <a:ext cx="639191" cy="914775"/>
            </a:xfrm>
            <a:custGeom>
              <a:avLst/>
              <a:gdLst/>
              <a:ahLst/>
              <a:cxnLst/>
              <a:rect l="l" t="t" r="r" b="b"/>
              <a:pathLst>
                <a:path w="9716" h="13905" extrusionOk="0">
                  <a:moveTo>
                    <a:pt x="0" y="1"/>
                  </a:moveTo>
                  <a:cubicBezTo>
                    <a:pt x="0" y="1"/>
                    <a:pt x="165" y="9383"/>
                    <a:pt x="778" y="13271"/>
                  </a:cubicBezTo>
                  <a:cubicBezTo>
                    <a:pt x="778" y="13271"/>
                    <a:pt x="1557" y="13905"/>
                    <a:pt x="2678" y="13905"/>
                  </a:cubicBezTo>
                  <a:cubicBezTo>
                    <a:pt x="3112" y="13905"/>
                    <a:pt x="3598" y="13809"/>
                    <a:pt x="4109" y="13545"/>
                  </a:cubicBezTo>
                  <a:lnTo>
                    <a:pt x="4333" y="4720"/>
                  </a:lnTo>
                  <a:lnTo>
                    <a:pt x="4333" y="4614"/>
                  </a:lnTo>
                  <a:cubicBezTo>
                    <a:pt x="4585" y="4604"/>
                    <a:pt x="4851" y="4600"/>
                    <a:pt x="5125" y="4600"/>
                  </a:cubicBezTo>
                  <a:cubicBezTo>
                    <a:pt x="5210" y="4600"/>
                    <a:pt x="5296" y="4600"/>
                    <a:pt x="5382" y="4601"/>
                  </a:cubicBezTo>
                  <a:lnTo>
                    <a:pt x="5382" y="4720"/>
                  </a:lnTo>
                  <a:lnTo>
                    <a:pt x="5606" y="13545"/>
                  </a:lnTo>
                  <a:cubicBezTo>
                    <a:pt x="6118" y="13809"/>
                    <a:pt x="6604" y="13905"/>
                    <a:pt x="7038" y="13905"/>
                  </a:cubicBezTo>
                  <a:cubicBezTo>
                    <a:pt x="8158" y="13905"/>
                    <a:pt x="8937" y="13271"/>
                    <a:pt x="8937" y="13271"/>
                  </a:cubicBezTo>
                  <a:cubicBezTo>
                    <a:pt x="9547" y="9383"/>
                    <a:pt x="9716" y="1"/>
                    <a:pt x="9716" y="1"/>
                  </a:cubicBezTo>
                  <a:lnTo>
                    <a:pt x="9716" y="1"/>
                  </a:lnTo>
                  <a:lnTo>
                    <a:pt x="7644" y="420"/>
                  </a:lnTo>
                  <a:lnTo>
                    <a:pt x="1946" y="396"/>
                  </a:lnTo>
                  <a:lnTo>
                    <a:pt x="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37"/>
            <p:cNvSpPr/>
            <p:nvPr/>
          </p:nvSpPr>
          <p:spPr>
            <a:xfrm>
              <a:off x="3153305" y="2737310"/>
              <a:ext cx="993720" cy="168548"/>
            </a:xfrm>
            <a:custGeom>
              <a:avLst/>
              <a:gdLst/>
              <a:ahLst/>
              <a:cxnLst/>
              <a:rect l="l" t="t" r="r" b="b"/>
              <a:pathLst>
                <a:path w="15105" h="2562" extrusionOk="0">
                  <a:moveTo>
                    <a:pt x="14521" y="0"/>
                  </a:moveTo>
                  <a:cubicBezTo>
                    <a:pt x="13159" y="389"/>
                    <a:pt x="11757" y="680"/>
                    <a:pt x="10323" y="851"/>
                  </a:cubicBezTo>
                  <a:cubicBezTo>
                    <a:pt x="9198" y="990"/>
                    <a:pt x="8050" y="1059"/>
                    <a:pt x="6893" y="1059"/>
                  </a:cubicBezTo>
                  <a:cubicBezTo>
                    <a:pt x="6105" y="1059"/>
                    <a:pt x="5310" y="1026"/>
                    <a:pt x="4515" y="963"/>
                  </a:cubicBezTo>
                  <a:cubicBezTo>
                    <a:pt x="2873" y="831"/>
                    <a:pt x="1501" y="581"/>
                    <a:pt x="531" y="363"/>
                  </a:cubicBezTo>
                  <a:cubicBezTo>
                    <a:pt x="264" y="914"/>
                    <a:pt x="96" y="1422"/>
                    <a:pt x="0" y="1735"/>
                  </a:cubicBezTo>
                  <a:cubicBezTo>
                    <a:pt x="950" y="1979"/>
                    <a:pt x="2543" y="2312"/>
                    <a:pt x="4548" y="2474"/>
                  </a:cubicBezTo>
                  <a:cubicBezTo>
                    <a:pt x="5231" y="2526"/>
                    <a:pt x="5993" y="2561"/>
                    <a:pt x="6819" y="2561"/>
                  </a:cubicBezTo>
                  <a:cubicBezTo>
                    <a:pt x="9184" y="2561"/>
                    <a:pt x="12071" y="2276"/>
                    <a:pt x="15104" y="1313"/>
                  </a:cubicBezTo>
                  <a:cubicBezTo>
                    <a:pt x="14976" y="943"/>
                    <a:pt x="14781" y="472"/>
                    <a:pt x="14521" y="0"/>
                  </a:cubicBezTo>
                  <a:close/>
                </a:path>
              </a:pathLst>
            </a:custGeom>
            <a:solidFill>
              <a:srgbClr val="F269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37"/>
            <p:cNvSpPr/>
            <p:nvPr/>
          </p:nvSpPr>
          <p:spPr>
            <a:xfrm>
              <a:off x="3148108" y="2840136"/>
              <a:ext cx="1012996" cy="182297"/>
            </a:xfrm>
            <a:custGeom>
              <a:avLst/>
              <a:gdLst/>
              <a:ahLst/>
              <a:cxnLst/>
              <a:rect l="l" t="t" r="r" b="b"/>
              <a:pathLst>
                <a:path w="15398" h="2771" extrusionOk="0">
                  <a:moveTo>
                    <a:pt x="15269" y="0"/>
                  </a:moveTo>
                  <a:cubicBezTo>
                    <a:pt x="13703" y="502"/>
                    <a:pt x="12074" y="855"/>
                    <a:pt x="10405" y="1056"/>
                  </a:cubicBezTo>
                  <a:cubicBezTo>
                    <a:pt x="9280" y="1194"/>
                    <a:pt x="8133" y="1263"/>
                    <a:pt x="6975" y="1263"/>
                  </a:cubicBezTo>
                  <a:cubicBezTo>
                    <a:pt x="6187" y="1263"/>
                    <a:pt x="5392" y="1230"/>
                    <a:pt x="4597" y="1168"/>
                  </a:cubicBezTo>
                  <a:cubicBezTo>
                    <a:pt x="2576" y="1006"/>
                    <a:pt x="970" y="667"/>
                    <a:pt x="10" y="422"/>
                  </a:cubicBezTo>
                  <a:cubicBezTo>
                    <a:pt x="4" y="436"/>
                    <a:pt x="4" y="442"/>
                    <a:pt x="0" y="452"/>
                  </a:cubicBezTo>
                  <a:cubicBezTo>
                    <a:pt x="12" y="450"/>
                    <a:pt x="23" y="448"/>
                    <a:pt x="34" y="448"/>
                  </a:cubicBezTo>
                  <a:cubicBezTo>
                    <a:pt x="64" y="448"/>
                    <a:pt x="92" y="457"/>
                    <a:pt x="119" y="472"/>
                  </a:cubicBezTo>
                  <a:cubicBezTo>
                    <a:pt x="472" y="690"/>
                    <a:pt x="1583" y="1300"/>
                    <a:pt x="2774" y="1326"/>
                  </a:cubicBezTo>
                  <a:cubicBezTo>
                    <a:pt x="2866" y="1326"/>
                    <a:pt x="2945" y="1399"/>
                    <a:pt x="2945" y="1491"/>
                  </a:cubicBezTo>
                  <a:lnTo>
                    <a:pt x="2952" y="1808"/>
                  </a:lnTo>
                  <a:cubicBezTo>
                    <a:pt x="2952" y="1874"/>
                    <a:pt x="2916" y="1936"/>
                    <a:pt x="2863" y="1966"/>
                  </a:cubicBezTo>
                  <a:lnTo>
                    <a:pt x="2820" y="2477"/>
                  </a:lnTo>
                  <a:cubicBezTo>
                    <a:pt x="3374" y="2553"/>
                    <a:pt x="3977" y="2625"/>
                    <a:pt x="4627" y="2678"/>
                  </a:cubicBezTo>
                  <a:cubicBezTo>
                    <a:pt x="5323" y="2734"/>
                    <a:pt x="6102" y="2771"/>
                    <a:pt x="6947" y="2771"/>
                  </a:cubicBezTo>
                  <a:cubicBezTo>
                    <a:pt x="8606" y="2771"/>
                    <a:pt x="10519" y="2628"/>
                    <a:pt x="12558" y="2207"/>
                  </a:cubicBezTo>
                  <a:lnTo>
                    <a:pt x="12539" y="1972"/>
                  </a:lnTo>
                  <a:cubicBezTo>
                    <a:pt x="12476" y="1949"/>
                    <a:pt x="12430" y="1883"/>
                    <a:pt x="12430" y="1808"/>
                  </a:cubicBezTo>
                  <a:lnTo>
                    <a:pt x="12436" y="1491"/>
                  </a:lnTo>
                  <a:cubicBezTo>
                    <a:pt x="12436" y="1399"/>
                    <a:pt x="12516" y="1326"/>
                    <a:pt x="12608" y="1326"/>
                  </a:cubicBezTo>
                  <a:cubicBezTo>
                    <a:pt x="13798" y="1300"/>
                    <a:pt x="14910" y="690"/>
                    <a:pt x="15263" y="472"/>
                  </a:cubicBezTo>
                  <a:cubicBezTo>
                    <a:pt x="15290" y="456"/>
                    <a:pt x="15323" y="448"/>
                    <a:pt x="15356" y="448"/>
                  </a:cubicBezTo>
                  <a:cubicBezTo>
                    <a:pt x="15370" y="448"/>
                    <a:pt x="15384" y="449"/>
                    <a:pt x="15398" y="452"/>
                  </a:cubicBezTo>
                  <a:cubicBezTo>
                    <a:pt x="15381" y="390"/>
                    <a:pt x="15342" y="228"/>
                    <a:pt x="15269" y="0"/>
                  </a:cubicBezTo>
                  <a:close/>
                </a:path>
              </a:pathLst>
            </a:custGeom>
            <a:solidFill>
              <a:srgbClr val="F269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37"/>
            <p:cNvSpPr/>
            <p:nvPr/>
          </p:nvSpPr>
          <p:spPr>
            <a:xfrm>
              <a:off x="3196922" y="2639878"/>
              <a:ext cx="902604" cy="148877"/>
            </a:xfrm>
            <a:custGeom>
              <a:avLst/>
              <a:gdLst/>
              <a:ahLst/>
              <a:cxnLst/>
              <a:rect l="l" t="t" r="r" b="b"/>
              <a:pathLst>
                <a:path w="13720" h="2263" extrusionOk="0">
                  <a:moveTo>
                    <a:pt x="12717" y="0"/>
                  </a:moveTo>
                  <a:cubicBezTo>
                    <a:pt x="11721" y="238"/>
                    <a:pt x="10698" y="423"/>
                    <a:pt x="9663" y="551"/>
                  </a:cubicBezTo>
                  <a:cubicBezTo>
                    <a:pt x="9360" y="591"/>
                    <a:pt x="9053" y="624"/>
                    <a:pt x="8749" y="647"/>
                  </a:cubicBezTo>
                  <a:cubicBezTo>
                    <a:pt x="8403" y="1132"/>
                    <a:pt x="7810" y="1432"/>
                    <a:pt x="7140" y="1432"/>
                  </a:cubicBezTo>
                  <a:lnTo>
                    <a:pt x="6022" y="1432"/>
                  </a:lnTo>
                  <a:cubicBezTo>
                    <a:pt x="5458" y="1432"/>
                    <a:pt x="4957" y="1145"/>
                    <a:pt x="4660" y="713"/>
                  </a:cubicBezTo>
                  <a:cubicBezTo>
                    <a:pt x="4390" y="700"/>
                    <a:pt x="4126" y="680"/>
                    <a:pt x="3859" y="660"/>
                  </a:cubicBezTo>
                  <a:cubicBezTo>
                    <a:pt x="2741" y="568"/>
                    <a:pt x="1748" y="423"/>
                    <a:pt x="920" y="271"/>
                  </a:cubicBezTo>
                  <a:cubicBezTo>
                    <a:pt x="544" y="670"/>
                    <a:pt x="241" y="1132"/>
                    <a:pt x="0" y="1587"/>
                  </a:cubicBezTo>
                  <a:cubicBezTo>
                    <a:pt x="957" y="1801"/>
                    <a:pt x="2292" y="2042"/>
                    <a:pt x="3888" y="2167"/>
                  </a:cubicBezTo>
                  <a:cubicBezTo>
                    <a:pt x="4587" y="2225"/>
                    <a:pt x="5369" y="2263"/>
                    <a:pt x="6218" y="2263"/>
                  </a:cubicBezTo>
                  <a:cubicBezTo>
                    <a:pt x="8381" y="2263"/>
                    <a:pt x="10977" y="2018"/>
                    <a:pt x="13719" y="1234"/>
                  </a:cubicBezTo>
                  <a:cubicBezTo>
                    <a:pt x="13452" y="792"/>
                    <a:pt x="13122" y="353"/>
                    <a:pt x="12717" y="0"/>
                  </a:cubicBezTo>
                  <a:close/>
                </a:path>
              </a:pathLst>
            </a:custGeom>
            <a:solidFill>
              <a:srgbClr val="F269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37"/>
            <p:cNvSpPr/>
            <p:nvPr/>
          </p:nvSpPr>
          <p:spPr>
            <a:xfrm>
              <a:off x="3272841" y="2579156"/>
              <a:ext cx="371699" cy="89405"/>
            </a:xfrm>
            <a:custGeom>
              <a:avLst/>
              <a:gdLst/>
              <a:ahLst/>
              <a:cxnLst/>
              <a:rect l="l" t="t" r="r" b="b"/>
              <a:pathLst>
                <a:path w="5650" h="1359" extrusionOk="0">
                  <a:moveTo>
                    <a:pt x="4452" y="0"/>
                  </a:moveTo>
                  <a:cubicBezTo>
                    <a:pt x="3721" y="0"/>
                    <a:pt x="2786" y="26"/>
                    <a:pt x="1808" y="122"/>
                  </a:cubicBezTo>
                  <a:cubicBezTo>
                    <a:pt x="1086" y="198"/>
                    <a:pt x="489" y="528"/>
                    <a:pt x="1" y="970"/>
                  </a:cubicBezTo>
                  <a:cubicBezTo>
                    <a:pt x="785" y="1108"/>
                    <a:pt x="1706" y="1237"/>
                    <a:pt x="2734" y="1319"/>
                  </a:cubicBezTo>
                  <a:cubicBezTo>
                    <a:pt x="2932" y="1332"/>
                    <a:pt x="3140" y="1349"/>
                    <a:pt x="3348" y="1359"/>
                  </a:cubicBezTo>
                  <a:cubicBezTo>
                    <a:pt x="3259" y="1158"/>
                    <a:pt x="3209" y="930"/>
                    <a:pt x="3209" y="696"/>
                  </a:cubicBezTo>
                  <a:cubicBezTo>
                    <a:pt x="3209" y="696"/>
                    <a:pt x="3206" y="271"/>
                    <a:pt x="3740" y="178"/>
                  </a:cubicBezTo>
                  <a:cubicBezTo>
                    <a:pt x="4433" y="56"/>
                    <a:pt x="5079" y="23"/>
                    <a:pt x="5650" y="23"/>
                  </a:cubicBezTo>
                  <a:cubicBezTo>
                    <a:pt x="5394" y="14"/>
                    <a:pt x="4975" y="0"/>
                    <a:pt x="4452" y="0"/>
                  </a:cubicBezTo>
                  <a:close/>
                </a:path>
              </a:pathLst>
            </a:custGeom>
            <a:solidFill>
              <a:srgbClr val="F269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37"/>
            <p:cNvSpPr/>
            <p:nvPr/>
          </p:nvSpPr>
          <p:spPr>
            <a:xfrm>
              <a:off x="3664477" y="2579024"/>
              <a:ext cx="351503" cy="84537"/>
            </a:xfrm>
            <a:custGeom>
              <a:avLst/>
              <a:gdLst/>
              <a:ahLst/>
              <a:cxnLst/>
              <a:rect l="l" t="t" r="r" b="b"/>
              <a:pathLst>
                <a:path w="5343" h="1285" extrusionOk="0">
                  <a:moveTo>
                    <a:pt x="1203" y="0"/>
                  </a:moveTo>
                  <a:cubicBezTo>
                    <a:pt x="652" y="0"/>
                    <a:pt x="228" y="15"/>
                    <a:pt x="0" y="25"/>
                  </a:cubicBezTo>
                  <a:cubicBezTo>
                    <a:pt x="600" y="38"/>
                    <a:pt x="1098" y="78"/>
                    <a:pt x="1445" y="78"/>
                  </a:cubicBezTo>
                  <a:cubicBezTo>
                    <a:pt x="2002" y="85"/>
                    <a:pt x="1959" y="553"/>
                    <a:pt x="1959" y="553"/>
                  </a:cubicBezTo>
                  <a:cubicBezTo>
                    <a:pt x="1959" y="817"/>
                    <a:pt x="1906" y="1064"/>
                    <a:pt x="1807" y="1285"/>
                  </a:cubicBezTo>
                  <a:cubicBezTo>
                    <a:pt x="2929" y="1176"/>
                    <a:pt x="4116" y="995"/>
                    <a:pt x="5343" y="711"/>
                  </a:cubicBezTo>
                  <a:cubicBezTo>
                    <a:pt x="4920" y="401"/>
                    <a:pt x="4426" y="183"/>
                    <a:pt x="3852" y="121"/>
                  </a:cubicBezTo>
                  <a:cubicBezTo>
                    <a:pt x="2855" y="26"/>
                    <a:pt x="1921" y="0"/>
                    <a:pt x="1203" y="0"/>
                  </a:cubicBezTo>
                  <a:close/>
                </a:path>
              </a:pathLst>
            </a:custGeom>
            <a:solidFill>
              <a:srgbClr val="F269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37"/>
            <p:cNvSpPr/>
            <p:nvPr/>
          </p:nvSpPr>
          <p:spPr>
            <a:xfrm>
              <a:off x="3309485" y="3233482"/>
              <a:ext cx="690242" cy="134338"/>
            </a:xfrm>
            <a:custGeom>
              <a:avLst/>
              <a:gdLst/>
              <a:ahLst/>
              <a:cxnLst/>
              <a:rect l="l" t="t" r="r" b="b"/>
              <a:pathLst>
                <a:path w="10492" h="2042" extrusionOk="0">
                  <a:moveTo>
                    <a:pt x="10409" y="0"/>
                  </a:moveTo>
                  <a:cubicBezTo>
                    <a:pt x="9607" y="175"/>
                    <a:pt x="8786" y="310"/>
                    <a:pt x="7952" y="413"/>
                  </a:cubicBezTo>
                  <a:cubicBezTo>
                    <a:pt x="6827" y="548"/>
                    <a:pt x="5680" y="620"/>
                    <a:pt x="4522" y="620"/>
                  </a:cubicBezTo>
                  <a:cubicBezTo>
                    <a:pt x="3737" y="620"/>
                    <a:pt x="2939" y="587"/>
                    <a:pt x="2144" y="525"/>
                  </a:cubicBezTo>
                  <a:cubicBezTo>
                    <a:pt x="1386" y="462"/>
                    <a:pt x="690" y="376"/>
                    <a:pt x="60" y="281"/>
                  </a:cubicBezTo>
                  <a:lnTo>
                    <a:pt x="1" y="1003"/>
                  </a:lnTo>
                  <a:cubicBezTo>
                    <a:pt x="1" y="1003"/>
                    <a:pt x="2247" y="2025"/>
                    <a:pt x="5248" y="2042"/>
                  </a:cubicBezTo>
                  <a:lnTo>
                    <a:pt x="5330" y="2042"/>
                  </a:lnTo>
                  <a:cubicBezTo>
                    <a:pt x="8328" y="2022"/>
                    <a:pt x="10491" y="1003"/>
                    <a:pt x="10491" y="1003"/>
                  </a:cubicBezTo>
                  <a:lnTo>
                    <a:pt x="1040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37"/>
            <p:cNvSpPr/>
            <p:nvPr/>
          </p:nvSpPr>
          <p:spPr>
            <a:xfrm>
              <a:off x="3314748" y="3118485"/>
              <a:ext cx="678269" cy="137759"/>
            </a:xfrm>
            <a:custGeom>
              <a:avLst/>
              <a:gdLst/>
              <a:ahLst/>
              <a:cxnLst/>
              <a:rect l="l" t="t" r="r" b="b"/>
              <a:pathLst>
                <a:path w="10310" h="2094" extrusionOk="0">
                  <a:moveTo>
                    <a:pt x="10190" y="0"/>
                  </a:moveTo>
                  <a:cubicBezTo>
                    <a:pt x="9428" y="162"/>
                    <a:pt x="8657" y="291"/>
                    <a:pt x="7872" y="383"/>
                  </a:cubicBezTo>
                  <a:cubicBezTo>
                    <a:pt x="6747" y="518"/>
                    <a:pt x="5603" y="591"/>
                    <a:pt x="4442" y="591"/>
                  </a:cubicBezTo>
                  <a:cubicBezTo>
                    <a:pt x="3657" y="591"/>
                    <a:pt x="2859" y="558"/>
                    <a:pt x="2064" y="495"/>
                  </a:cubicBezTo>
                  <a:cubicBezTo>
                    <a:pt x="1365" y="436"/>
                    <a:pt x="712" y="360"/>
                    <a:pt x="122" y="271"/>
                  </a:cubicBezTo>
                  <a:lnTo>
                    <a:pt x="0" y="1755"/>
                  </a:lnTo>
                  <a:cubicBezTo>
                    <a:pt x="630" y="1857"/>
                    <a:pt x="1332" y="1943"/>
                    <a:pt x="2094" y="1999"/>
                  </a:cubicBezTo>
                  <a:cubicBezTo>
                    <a:pt x="2789" y="2056"/>
                    <a:pt x="3566" y="2093"/>
                    <a:pt x="4408" y="2093"/>
                  </a:cubicBezTo>
                  <a:cubicBezTo>
                    <a:pt x="6147" y="2093"/>
                    <a:pt x="8163" y="1936"/>
                    <a:pt x="10309" y="1471"/>
                  </a:cubicBezTo>
                  <a:lnTo>
                    <a:pt x="1019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37"/>
            <p:cNvSpPr/>
            <p:nvPr/>
          </p:nvSpPr>
          <p:spPr>
            <a:xfrm>
              <a:off x="3324485" y="3003488"/>
              <a:ext cx="659388" cy="135917"/>
            </a:xfrm>
            <a:custGeom>
              <a:avLst/>
              <a:gdLst/>
              <a:ahLst/>
              <a:cxnLst/>
              <a:rect l="l" t="t" r="r" b="b"/>
              <a:pathLst>
                <a:path w="10023" h="2066" extrusionOk="0">
                  <a:moveTo>
                    <a:pt x="9900" y="1"/>
                  </a:moveTo>
                  <a:cubicBezTo>
                    <a:pt x="9185" y="149"/>
                    <a:pt x="8459" y="264"/>
                    <a:pt x="7731" y="357"/>
                  </a:cubicBezTo>
                  <a:cubicBezTo>
                    <a:pt x="6603" y="492"/>
                    <a:pt x="5458" y="561"/>
                    <a:pt x="4301" y="561"/>
                  </a:cubicBezTo>
                  <a:cubicBezTo>
                    <a:pt x="3513" y="561"/>
                    <a:pt x="2718" y="528"/>
                    <a:pt x="1920" y="466"/>
                  </a:cubicBezTo>
                  <a:cubicBezTo>
                    <a:pt x="1277" y="413"/>
                    <a:pt x="676" y="344"/>
                    <a:pt x="122" y="264"/>
                  </a:cubicBezTo>
                  <a:lnTo>
                    <a:pt x="0" y="1748"/>
                  </a:lnTo>
                  <a:cubicBezTo>
                    <a:pt x="594" y="1834"/>
                    <a:pt x="1244" y="1913"/>
                    <a:pt x="1949" y="1973"/>
                  </a:cubicBezTo>
                  <a:cubicBezTo>
                    <a:pt x="2645" y="2029"/>
                    <a:pt x="3424" y="2066"/>
                    <a:pt x="4269" y="2066"/>
                  </a:cubicBezTo>
                  <a:cubicBezTo>
                    <a:pt x="5966" y="2066"/>
                    <a:pt x="7930" y="1916"/>
                    <a:pt x="10023" y="1471"/>
                  </a:cubicBezTo>
                  <a:lnTo>
                    <a:pt x="990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37"/>
            <p:cNvSpPr/>
            <p:nvPr/>
          </p:nvSpPr>
          <p:spPr>
            <a:xfrm>
              <a:off x="3257447" y="2642904"/>
              <a:ext cx="245848" cy="44143"/>
            </a:xfrm>
            <a:custGeom>
              <a:avLst/>
              <a:gdLst/>
              <a:ahLst/>
              <a:cxnLst/>
              <a:rect l="l" t="t" r="r" b="b"/>
              <a:pathLst>
                <a:path w="3737" h="671" extrusionOk="0">
                  <a:moveTo>
                    <a:pt x="235" y="1"/>
                  </a:moveTo>
                  <a:cubicBezTo>
                    <a:pt x="152" y="73"/>
                    <a:pt x="76" y="152"/>
                    <a:pt x="0" y="232"/>
                  </a:cubicBezTo>
                  <a:cubicBezTo>
                    <a:pt x="828" y="383"/>
                    <a:pt x="1818" y="528"/>
                    <a:pt x="2939" y="617"/>
                  </a:cubicBezTo>
                  <a:cubicBezTo>
                    <a:pt x="3203" y="637"/>
                    <a:pt x="3473" y="654"/>
                    <a:pt x="3737" y="670"/>
                  </a:cubicBezTo>
                  <a:cubicBezTo>
                    <a:pt x="3674" y="584"/>
                    <a:pt x="3625" y="489"/>
                    <a:pt x="3579" y="390"/>
                  </a:cubicBezTo>
                  <a:cubicBezTo>
                    <a:pt x="3367" y="380"/>
                    <a:pt x="3163" y="367"/>
                    <a:pt x="2968" y="350"/>
                  </a:cubicBezTo>
                  <a:cubicBezTo>
                    <a:pt x="1936" y="268"/>
                    <a:pt x="1019" y="139"/>
                    <a:pt x="235" y="1"/>
                  </a:cubicBezTo>
                  <a:close/>
                </a:path>
              </a:pathLst>
            </a:custGeom>
            <a:solidFill>
              <a:srgbClr val="FEE9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37"/>
            <p:cNvSpPr/>
            <p:nvPr/>
          </p:nvSpPr>
          <p:spPr>
            <a:xfrm>
              <a:off x="3772303" y="2625536"/>
              <a:ext cx="261045" cy="56906"/>
            </a:xfrm>
            <a:custGeom>
              <a:avLst/>
              <a:gdLst/>
              <a:ahLst/>
              <a:cxnLst/>
              <a:rect l="l" t="t" r="r" b="b"/>
              <a:pathLst>
                <a:path w="3968" h="865" extrusionOk="0">
                  <a:moveTo>
                    <a:pt x="3700" y="1"/>
                  </a:moveTo>
                  <a:cubicBezTo>
                    <a:pt x="2473" y="284"/>
                    <a:pt x="1283" y="466"/>
                    <a:pt x="165" y="571"/>
                  </a:cubicBezTo>
                  <a:cubicBezTo>
                    <a:pt x="122" y="680"/>
                    <a:pt x="66" y="773"/>
                    <a:pt x="0" y="865"/>
                  </a:cubicBezTo>
                  <a:cubicBezTo>
                    <a:pt x="304" y="835"/>
                    <a:pt x="614" y="806"/>
                    <a:pt x="914" y="769"/>
                  </a:cubicBezTo>
                  <a:cubicBezTo>
                    <a:pt x="1949" y="647"/>
                    <a:pt x="2971" y="463"/>
                    <a:pt x="3967" y="218"/>
                  </a:cubicBezTo>
                  <a:cubicBezTo>
                    <a:pt x="3882" y="143"/>
                    <a:pt x="3793" y="70"/>
                    <a:pt x="3700" y="1"/>
                  </a:cubicBezTo>
                  <a:close/>
                </a:path>
              </a:pathLst>
            </a:custGeom>
            <a:solidFill>
              <a:srgbClr val="FEE9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37"/>
            <p:cNvSpPr/>
            <p:nvPr/>
          </p:nvSpPr>
          <p:spPr>
            <a:xfrm>
              <a:off x="3188699" y="2720797"/>
              <a:ext cx="920170" cy="85984"/>
            </a:xfrm>
            <a:custGeom>
              <a:avLst/>
              <a:gdLst/>
              <a:ahLst/>
              <a:cxnLst/>
              <a:rect l="l" t="t" r="r" b="b"/>
              <a:pathLst>
                <a:path w="13987" h="1307" extrusionOk="0">
                  <a:moveTo>
                    <a:pt x="13844" y="1"/>
                  </a:moveTo>
                  <a:cubicBezTo>
                    <a:pt x="11096" y="787"/>
                    <a:pt x="8491" y="1029"/>
                    <a:pt x="6324" y="1029"/>
                  </a:cubicBezTo>
                  <a:cubicBezTo>
                    <a:pt x="5482" y="1029"/>
                    <a:pt x="4706" y="992"/>
                    <a:pt x="4013" y="937"/>
                  </a:cubicBezTo>
                  <a:cubicBezTo>
                    <a:pt x="2417" y="812"/>
                    <a:pt x="1082" y="571"/>
                    <a:pt x="125" y="357"/>
                  </a:cubicBezTo>
                  <a:cubicBezTo>
                    <a:pt x="82" y="439"/>
                    <a:pt x="40" y="522"/>
                    <a:pt x="0" y="604"/>
                  </a:cubicBezTo>
                  <a:cubicBezTo>
                    <a:pt x="973" y="822"/>
                    <a:pt x="2341" y="1076"/>
                    <a:pt x="3980" y="1204"/>
                  </a:cubicBezTo>
                  <a:cubicBezTo>
                    <a:pt x="4775" y="1274"/>
                    <a:pt x="5573" y="1307"/>
                    <a:pt x="6358" y="1307"/>
                  </a:cubicBezTo>
                  <a:cubicBezTo>
                    <a:pt x="7512" y="1307"/>
                    <a:pt x="8660" y="1234"/>
                    <a:pt x="9788" y="1099"/>
                  </a:cubicBezTo>
                  <a:cubicBezTo>
                    <a:pt x="11222" y="927"/>
                    <a:pt x="12624" y="637"/>
                    <a:pt x="13986" y="245"/>
                  </a:cubicBezTo>
                  <a:cubicBezTo>
                    <a:pt x="13940" y="162"/>
                    <a:pt x="13894" y="83"/>
                    <a:pt x="13844" y="1"/>
                  </a:cubicBezTo>
                  <a:close/>
                </a:path>
              </a:pathLst>
            </a:custGeom>
            <a:solidFill>
              <a:srgbClr val="FEE9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37"/>
            <p:cNvSpPr/>
            <p:nvPr/>
          </p:nvSpPr>
          <p:spPr>
            <a:xfrm>
              <a:off x="3148963" y="2823624"/>
              <a:ext cx="1003720" cy="99865"/>
            </a:xfrm>
            <a:custGeom>
              <a:avLst/>
              <a:gdLst/>
              <a:ahLst/>
              <a:cxnLst/>
              <a:rect l="l" t="t" r="r" b="b"/>
              <a:pathLst>
                <a:path w="15257" h="1518" extrusionOk="0">
                  <a:moveTo>
                    <a:pt x="15170" y="1"/>
                  </a:moveTo>
                  <a:cubicBezTo>
                    <a:pt x="12155" y="960"/>
                    <a:pt x="9285" y="1247"/>
                    <a:pt x="6929" y="1247"/>
                  </a:cubicBezTo>
                  <a:cubicBezTo>
                    <a:pt x="6087" y="1247"/>
                    <a:pt x="5311" y="1211"/>
                    <a:pt x="4617" y="1155"/>
                  </a:cubicBezTo>
                  <a:cubicBezTo>
                    <a:pt x="2612" y="997"/>
                    <a:pt x="1023" y="657"/>
                    <a:pt x="70" y="420"/>
                  </a:cubicBezTo>
                  <a:cubicBezTo>
                    <a:pt x="37" y="535"/>
                    <a:pt x="14" y="624"/>
                    <a:pt x="1" y="677"/>
                  </a:cubicBezTo>
                  <a:cubicBezTo>
                    <a:pt x="960" y="921"/>
                    <a:pt x="2570" y="1264"/>
                    <a:pt x="4588" y="1425"/>
                  </a:cubicBezTo>
                  <a:cubicBezTo>
                    <a:pt x="5379" y="1485"/>
                    <a:pt x="6177" y="1518"/>
                    <a:pt x="6962" y="1518"/>
                  </a:cubicBezTo>
                  <a:cubicBezTo>
                    <a:pt x="8116" y="1518"/>
                    <a:pt x="9264" y="1448"/>
                    <a:pt x="10392" y="1313"/>
                  </a:cubicBezTo>
                  <a:cubicBezTo>
                    <a:pt x="12064" y="1112"/>
                    <a:pt x="13690" y="756"/>
                    <a:pt x="15256" y="258"/>
                  </a:cubicBezTo>
                  <a:cubicBezTo>
                    <a:pt x="15233" y="179"/>
                    <a:pt x="15203" y="93"/>
                    <a:pt x="15170" y="1"/>
                  </a:cubicBezTo>
                  <a:close/>
                </a:path>
              </a:pathLst>
            </a:custGeom>
            <a:solidFill>
              <a:srgbClr val="FEE9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37"/>
            <p:cNvSpPr/>
            <p:nvPr/>
          </p:nvSpPr>
          <p:spPr>
            <a:xfrm>
              <a:off x="3332511" y="2985264"/>
              <a:ext cx="643139" cy="55196"/>
            </a:xfrm>
            <a:custGeom>
              <a:avLst/>
              <a:gdLst/>
              <a:ahLst/>
              <a:cxnLst/>
              <a:rect l="l" t="t" r="r" b="b"/>
              <a:pathLst>
                <a:path w="9776" h="839" extrusionOk="0">
                  <a:moveTo>
                    <a:pt x="9755" y="1"/>
                  </a:moveTo>
                  <a:cubicBezTo>
                    <a:pt x="7711" y="421"/>
                    <a:pt x="5794" y="564"/>
                    <a:pt x="4132" y="564"/>
                  </a:cubicBezTo>
                  <a:cubicBezTo>
                    <a:pt x="3293" y="564"/>
                    <a:pt x="2519" y="528"/>
                    <a:pt x="1827" y="472"/>
                  </a:cubicBezTo>
                  <a:cubicBezTo>
                    <a:pt x="1181" y="419"/>
                    <a:pt x="574" y="347"/>
                    <a:pt x="20" y="271"/>
                  </a:cubicBezTo>
                  <a:lnTo>
                    <a:pt x="0" y="538"/>
                  </a:lnTo>
                  <a:cubicBezTo>
                    <a:pt x="554" y="617"/>
                    <a:pt x="1155" y="687"/>
                    <a:pt x="1798" y="739"/>
                  </a:cubicBezTo>
                  <a:cubicBezTo>
                    <a:pt x="2589" y="805"/>
                    <a:pt x="3387" y="838"/>
                    <a:pt x="4172" y="838"/>
                  </a:cubicBezTo>
                  <a:cubicBezTo>
                    <a:pt x="5326" y="838"/>
                    <a:pt x="6474" y="769"/>
                    <a:pt x="7602" y="634"/>
                  </a:cubicBezTo>
                  <a:cubicBezTo>
                    <a:pt x="8337" y="541"/>
                    <a:pt x="9063" y="426"/>
                    <a:pt x="9775" y="278"/>
                  </a:cubicBezTo>
                  <a:lnTo>
                    <a:pt x="9755" y="1"/>
                  </a:lnTo>
                  <a:close/>
                </a:path>
              </a:pathLst>
            </a:custGeom>
            <a:solidFill>
              <a:srgbClr val="FEE9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37"/>
            <p:cNvSpPr/>
            <p:nvPr/>
          </p:nvSpPr>
          <p:spPr>
            <a:xfrm>
              <a:off x="3323366" y="3100722"/>
              <a:ext cx="661822" cy="56643"/>
            </a:xfrm>
            <a:custGeom>
              <a:avLst/>
              <a:gdLst/>
              <a:ahLst/>
              <a:cxnLst/>
              <a:rect l="l" t="t" r="r" b="b"/>
              <a:pathLst>
                <a:path w="10060" h="861" extrusionOk="0">
                  <a:moveTo>
                    <a:pt x="10040" y="0"/>
                  </a:moveTo>
                  <a:cubicBezTo>
                    <a:pt x="7944" y="441"/>
                    <a:pt x="5977" y="590"/>
                    <a:pt x="4278" y="590"/>
                  </a:cubicBezTo>
                  <a:cubicBezTo>
                    <a:pt x="3437" y="590"/>
                    <a:pt x="2662" y="554"/>
                    <a:pt x="1970" y="498"/>
                  </a:cubicBezTo>
                  <a:cubicBezTo>
                    <a:pt x="1264" y="439"/>
                    <a:pt x="614" y="363"/>
                    <a:pt x="21" y="274"/>
                  </a:cubicBezTo>
                  <a:lnTo>
                    <a:pt x="1" y="544"/>
                  </a:lnTo>
                  <a:cubicBezTo>
                    <a:pt x="591" y="630"/>
                    <a:pt x="1241" y="709"/>
                    <a:pt x="1943" y="765"/>
                  </a:cubicBezTo>
                  <a:cubicBezTo>
                    <a:pt x="2728" y="828"/>
                    <a:pt x="3526" y="861"/>
                    <a:pt x="4311" y="861"/>
                  </a:cubicBezTo>
                  <a:cubicBezTo>
                    <a:pt x="5465" y="861"/>
                    <a:pt x="6613" y="792"/>
                    <a:pt x="7741" y="653"/>
                  </a:cubicBezTo>
                  <a:cubicBezTo>
                    <a:pt x="8526" y="561"/>
                    <a:pt x="9297" y="432"/>
                    <a:pt x="10059" y="270"/>
                  </a:cubicBezTo>
                  <a:lnTo>
                    <a:pt x="1004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37"/>
            <p:cNvSpPr/>
            <p:nvPr/>
          </p:nvSpPr>
          <p:spPr>
            <a:xfrm>
              <a:off x="3313827" y="3215259"/>
              <a:ext cx="680901" cy="59077"/>
            </a:xfrm>
            <a:custGeom>
              <a:avLst/>
              <a:gdLst/>
              <a:ahLst/>
              <a:cxnLst/>
              <a:rect l="l" t="t" r="r" b="b"/>
              <a:pathLst>
                <a:path w="10350" h="898" extrusionOk="0">
                  <a:moveTo>
                    <a:pt x="10326" y="0"/>
                  </a:moveTo>
                  <a:cubicBezTo>
                    <a:pt x="8170" y="469"/>
                    <a:pt x="6146" y="625"/>
                    <a:pt x="4405" y="625"/>
                  </a:cubicBezTo>
                  <a:cubicBezTo>
                    <a:pt x="3571" y="625"/>
                    <a:pt x="2802" y="589"/>
                    <a:pt x="2115" y="535"/>
                  </a:cubicBezTo>
                  <a:cubicBezTo>
                    <a:pt x="1353" y="472"/>
                    <a:pt x="654" y="386"/>
                    <a:pt x="21" y="291"/>
                  </a:cubicBezTo>
                  <a:lnTo>
                    <a:pt x="1" y="558"/>
                  </a:lnTo>
                  <a:cubicBezTo>
                    <a:pt x="631" y="653"/>
                    <a:pt x="1327" y="739"/>
                    <a:pt x="2088" y="802"/>
                  </a:cubicBezTo>
                  <a:cubicBezTo>
                    <a:pt x="2873" y="864"/>
                    <a:pt x="3671" y="897"/>
                    <a:pt x="4456" y="897"/>
                  </a:cubicBezTo>
                  <a:cubicBezTo>
                    <a:pt x="5610" y="897"/>
                    <a:pt x="6758" y="825"/>
                    <a:pt x="7886" y="690"/>
                  </a:cubicBezTo>
                  <a:cubicBezTo>
                    <a:pt x="8720" y="591"/>
                    <a:pt x="9541" y="452"/>
                    <a:pt x="10349" y="274"/>
                  </a:cubicBezTo>
                  <a:lnTo>
                    <a:pt x="1032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37"/>
            <p:cNvSpPr/>
            <p:nvPr/>
          </p:nvSpPr>
          <p:spPr>
            <a:xfrm>
              <a:off x="3644740" y="2580669"/>
              <a:ext cx="19802" cy="724"/>
            </a:xfrm>
            <a:custGeom>
              <a:avLst/>
              <a:gdLst/>
              <a:ahLst/>
              <a:cxnLst/>
              <a:rect l="l" t="t" r="r" b="b"/>
              <a:pathLst>
                <a:path w="301" h="11" extrusionOk="0">
                  <a:moveTo>
                    <a:pt x="0" y="0"/>
                  </a:moveTo>
                  <a:cubicBezTo>
                    <a:pt x="82" y="7"/>
                    <a:pt x="148" y="10"/>
                    <a:pt x="195" y="10"/>
                  </a:cubicBezTo>
                  <a:cubicBezTo>
                    <a:pt x="224" y="10"/>
                    <a:pt x="254" y="7"/>
                    <a:pt x="300" y="7"/>
                  </a:cubicBezTo>
                  <a:cubicBezTo>
                    <a:pt x="201" y="0"/>
                    <a:pt x="102" y="0"/>
                    <a:pt x="0" y="0"/>
                  </a:cubicBez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37"/>
            <p:cNvSpPr/>
            <p:nvPr/>
          </p:nvSpPr>
          <p:spPr>
            <a:xfrm>
              <a:off x="3483757" y="2580669"/>
              <a:ext cx="312227" cy="91247"/>
            </a:xfrm>
            <a:custGeom>
              <a:avLst/>
              <a:gdLst/>
              <a:ahLst/>
              <a:cxnLst/>
              <a:rect l="l" t="t" r="r" b="b"/>
              <a:pathLst>
                <a:path w="4746" h="1387" extrusionOk="0">
                  <a:moveTo>
                    <a:pt x="2444" y="0"/>
                  </a:moveTo>
                  <a:cubicBezTo>
                    <a:pt x="1873" y="0"/>
                    <a:pt x="1227" y="33"/>
                    <a:pt x="534" y="152"/>
                  </a:cubicBezTo>
                  <a:cubicBezTo>
                    <a:pt x="0" y="244"/>
                    <a:pt x="3" y="673"/>
                    <a:pt x="3" y="673"/>
                  </a:cubicBezTo>
                  <a:cubicBezTo>
                    <a:pt x="3" y="907"/>
                    <a:pt x="53" y="1135"/>
                    <a:pt x="142" y="1336"/>
                  </a:cubicBezTo>
                  <a:cubicBezTo>
                    <a:pt x="670" y="1367"/>
                    <a:pt x="1239" y="1386"/>
                    <a:pt x="1841" y="1386"/>
                  </a:cubicBezTo>
                  <a:cubicBezTo>
                    <a:pt x="2686" y="1386"/>
                    <a:pt x="3596" y="1349"/>
                    <a:pt x="4554" y="1257"/>
                  </a:cubicBezTo>
                  <a:cubicBezTo>
                    <a:pt x="4653" y="1039"/>
                    <a:pt x="4706" y="792"/>
                    <a:pt x="4706" y="528"/>
                  </a:cubicBezTo>
                  <a:cubicBezTo>
                    <a:pt x="4706" y="528"/>
                    <a:pt x="4746" y="60"/>
                    <a:pt x="4185" y="60"/>
                  </a:cubicBezTo>
                  <a:cubicBezTo>
                    <a:pt x="3839" y="60"/>
                    <a:pt x="3344" y="17"/>
                    <a:pt x="2744" y="3"/>
                  </a:cubicBezTo>
                  <a:cubicBezTo>
                    <a:pt x="2701" y="3"/>
                    <a:pt x="2665" y="10"/>
                    <a:pt x="2635" y="10"/>
                  </a:cubicBezTo>
                  <a:cubicBezTo>
                    <a:pt x="2592" y="3"/>
                    <a:pt x="2526" y="3"/>
                    <a:pt x="2444" y="0"/>
                  </a:cubicBez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37"/>
            <p:cNvSpPr/>
            <p:nvPr/>
          </p:nvSpPr>
          <p:spPr>
            <a:xfrm>
              <a:off x="3503230" y="2682640"/>
              <a:ext cx="269137" cy="51709"/>
            </a:xfrm>
            <a:custGeom>
              <a:avLst/>
              <a:gdLst/>
              <a:ahLst/>
              <a:cxnLst/>
              <a:rect l="l" t="t" r="r" b="b"/>
              <a:pathLst>
                <a:path w="4091" h="786" extrusionOk="0">
                  <a:moveTo>
                    <a:pt x="4090" y="0"/>
                  </a:moveTo>
                  <a:lnTo>
                    <a:pt x="4090" y="0"/>
                  </a:lnTo>
                  <a:cubicBezTo>
                    <a:pt x="3259" y="76"/>
                    <a:pt x="2418" y="112"/>
                    <a:pt x="1577" y="112"/>
                  </a:cubicBezTo>
                  <a:cubicBezTo>
                    <a:pt x="1056" y="109"/>
                    <a:pt x="528" y="92"/>
                    <a:pt x="1" y="66"/>
                  </a:cubicBezTo>
                  <a:lnTo>
                    <a:pt x="1" y="66"/>
                  </a:lnTo>
                  <a:cubicBezTo>
                    <a:pt x="301" y="501"/>
                    <a:pt x="799" y="785"/>
                    <a:pt x="1363" y="785"/>
                  </a:cubicBezTo>
                  <a:lnTo>
                    <a:pt x="2481" y="785"/>
                  </a:lnTo>
                  <a:cubicBezTo>
                    <a:pt x="3150" y="785"/>
                    <a:pt x="3744" y="488"/>
                    <a:pt x="4090" y="0"/>
                  </a:cubicBez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37"/>
            <p:cNvSpPr/>
            <p:nvPr/>
          </p:nvSpPr>
          <p:spPr>
            <a:xfrm>
              <a:off x="3493033" y="2663101"/>
              <a:ext cx="290583" cy="26710"/>
            </a:xfrm>
            <a:custGeom>
              <a:avLst/>
              <a:gdLst/>
              <a:ahLst/>
              <a:cxnLst/>
              <a:rect l="l" t="t" r="r" b="b"/>
              <a:pathLst>
                <a:path w="4417" h="406" extrusionOk="0">
                  <a:moveTo>
                    <a:pt x="4417" y="0"/>
                  </a:moveTo>
                  <a:cubicBezTo>
                    <a:pt x="3450" y="95"/>
                    <a:pt x="2535" y="133"/>
                    <a:pt x="1688" y="133"/>
                  </a:cubicBezTo>
                  <a:cubicBezTo>
                    <a:pt x="1091" y="133"/>
                    <a:pt x="526" y="114"/>
                    <a:pt x="1" y="83"/>
                  </a:cubicBezTo>
                  <a:lnTo>
                    <a:pt x="1" y="83"/>
                  </a:lnTo>
                  <a:cubicBezTo>
                    <a:pt x="44" y="182"/>
                    <a:pt x="96" y="277"/>
                    <a:pt x="159" y="363"/>
                  </a:cubicBezTo>
                  <a:cubicBezTo>
                    <a:pt x="687" y="393"/>
                    <a:pt x="1214" y="406"/>
                    <a:pt x="1739" y="406"/>
                  </a:cubicBezTo>
                  <a:cubicBezTo>
                    <a:pt x="2583" y="406"/>
                    <a:pt x="3421" y="366"/>
                    <a:pt x="4248" y="294"/>
                  </a:cubicBezTo>
                  <a:cubicBezTo>
                    <a:pt x="4314" y="202"/>
                    <a:pt x="4367" y="106"/>
                    <a:pt x="4417" y="0"/>
                  </a:cubicBez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37"/>
            <p:cNvSpPr/>
            <p:nvPr/>
          </p:nvSpPr>
          <p:spPr>
            <a:xfrm>
              <a:off x="3116661" y="2870070"/>
              <a:ext cx="220257" cy="100918"/>
            </a:xfrm>
            <a:custGeom>
              <a:avLst/>
              <a:gdLst/>
              <a:ahLst/>
              <a:cxnLst/>
              <a:rect l="l" t="t" r="r" b="b"/>
              <a:pathLst>
                <a:path w="3348" h="1534" extrusionOk="0">
                  <a:moveTo>
                    <a:pt x="485" y="0"/>
                  </a:moveTo>
                  <a:cubicBezTo>
                    <a:pt x="442" y="10"/>
                    <a:pt x="402" y="33"/>
                    <a:pt x="373" y="70"/>
                  </a:cubicBezTo>
                  <a:cubicBezTo>
                    <a:pt x="373" y="70"/>
                    <a:pt x="0" y="456"/>
                    <a:pt x="257" y="594"/>
                  </a:cubicBezTo>
                  <a:cubicBezTo>
                    <a:pt x="670" y="825"/>
                    <a:pt x="1877" y="1511"/>
                    <a:pt x="3262" y="1534"/>
                  </a:cubicBezTo>
                  <a:cubicBezTo>
                    <a:pt x="3291" y="1534"/>
                    <a:pt x="3318" y="1527"/>
                    <a:pt x="3344" y="1514"/>
                  </a:cubicBezTo>
                  <a:lnTo>
                    <a:pt x="3347" y="1448"/>
                  </a:lnTo>
                  <a:lnTo>
                    <a:pt x="3347" y="1448"/>
                  </a:lnTo>
                  <a:cubicBezTo>
                    <a:pt x="3312" y="1450"/>
                    <a:pt x="3277" y="1451"/>
                    <a:pt x="3241" y="1451"/>
                  </a:cubicBezTo>
                  <a:cubicBezTo>
                    <a:pt x="1899" y="1451"/>
                    <a:pt x="475" y="30"/>
                    <a:pt x="475" y="30"/>
                  </a:cubicBezTo>
                  <a:cubicBezTo>
                    <a:pt x="475" y="30"/>
                    <a:pt x="478" y="17"/>
                    <a:pt x="485" y="0"/>
                  </a:cubicBez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37"/>
            <p:cNvSpPr/>
            <p:nvPr/>
          </p:nvSpPr>
          <p:spPr>
            <a:xfrm>
              <a:off x="3147910" y="2869872"/>
              <a:ext cx="195060" cy="99602"/>
            </a:xfrm>
            <a:custGeom>
              <a:avLst/>
              <a:gdLst/>
              <a:ahLst/>
              <a:cxnLst/>
              <a:rect l="l" t="t" r="r" b="b"/>
              <a:pathLst>
                <a:path w="2965" h="1514" extrusionOk="0">
                  <a:moveTo>
                    <a:pt x="45" y="0"/>
                  </a:moveTo>
                  <a:cubicBezTo>
                    <a:pt x="33" y="0"/>
                    <a:pt x="21" y="2"/>
                    <a:pt x="10" y="3"/>
                  </a:cubicBezTo>
                  <a:cubicBezTo>
                    <a:pt x="3" y="23"/>
                    <a:pt x="0" y="33"/>
                    <a:pt x="0" y="33"/>
                  </a:cubicBezTo>
                  <a:cubicBezTo>
                    <a:pt x="0" y="33"/>
                    <a:pt x="1418" y="1451"/>
                    <a:pt x="2758" y="1451"/>
                  </a:cubicBezTo>
                  <a:cubicBezTo>
                    <a:pt x="2796" y="1451"/>
                    <a:pt x="2834" y="1450"/>
                    <a:pt x="2872" y="1448"/>
                  </a:cubicBezTo>
                  <a:lnTo>
                    <a:pt x="2872" y="1448"/>
                  </a:lnTo>
                  <a:lnTo>
                    <a:pt x="2869" y="1514"/>
                  </a:lnTo>
                  <a:cubicBezTo>
                    <a:pt x="2928" y="1484"/>
                    <a:pt x="2965" y="1425"/>
                    <a:pt x="2961" y="1359"/>
                  </a:cubicBezTo>
                  <a:lnTo>
                    <a:pt x="2952" y="1042"/>
                  </a:lnTo>
                  <a:cubicBezTo>
                    <a:pt x="2952" y="953"/>
                    <a:pt x="2872" y="877"/>
                    <a:pt x="2783" y="877"/>
                  </a:cubicBezTo>
                  <a:cubicBezTo>
                    <a:pt x="1593" y="854"/>
                    <a:pt x="478" y="244"/>
                    <a:pt x="129" y="23"/>
                  </a:cubicBezTo>
                  <a:cubicBezTo>
                    <a:pt x="103" y="7"/>
                    <a:pt x="74" y="0"/>
                    <a:pt x="45" y="0"/>
                  </a:cubicBez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37"/>
            <p:cNvSpPr/>
            <p:nvPr/>
          </p:nvSpPr>
          <p:spPr>
            <a:xfrm>
              <a:off x="3972561" y="2870070"/>
              <a:ext cx="219138" cy="100721"/>
            </a:xfrm>
            <a:custGeom>
              <a:avLst/>
              <a:gdLst/>
              <a:ahLst/>
              <a:cxnLst/>
              <a:rect l="l" t="t" r="r" b="b"/>
              <a:pathLst>
                <a:path w="3331" h="1531" extrusionOk="0">
                  <a:moveTo>
                    <a:pt x="2866" y="0"/>
                  </a:moveTo>
                  <a:lnTo>
                    <a:pt x="2866" y="0"/>
                  </a:lnTo>
                  <a:cubicBezTo>
                    <a:pt x="2869" y="17"/>
                    <a:pt x="2876" y="30"/>
                    <a:pt x="2876" y="30"/>
                  </a:cubicBezTo>
                  <a:cubicBezTo>
                    <a:pt x="2876" y="30"/>
                    <a:pt x="1451" y="1448"/>
                    <a:pt x="111" y="1448"/>
                  </a:cubicBezTo>
                  <a:cubicBezTo>
                    <a:pt x="74" y="1448"/>
                    <a:pt x="37" y="1447"/>
                    <a:pt x="0" y="1445"/>
                  </a:cubicBezTo>
                  <a:lnTo>
                    <a:pt x="0" y="1445"/>
                  </a:lnTo>
                  <a:lnTo>
                    <a:pt x="7" y="1517"/>
                  </a:lnTo>
                  <a:cubicBezTo>
                    <a:pt x="26" y="1527"/>
                    <a:pt x="46" y="1531"/>
                    <a:pt x="73" y="1531"/>
                  </a:cubicBezTo>
                  <a:cubicBezTo>
                    <a:pt x="1458" y="1511"/>
                    <a:pt x="2665" y="822"/>
                    <a:pt x="3077" y="591"/>
                  </a:cubicBezTo>
                  <a:cubicBezTo>
                    <a:pt x="3331" y="446"/>
                    <a:pt x="2961" y="66"/>
                    <a:pt x="2961" y="66"/>
                  </a:cubicBezTo>
                  <a:cubicBezTo>
                    <a:pt x="2935" y="33"/>
                    <a:pt x="2902" y="14"/>
                    <a:pt x="2866" y="0"/>
                  </a:cubicBez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37"/>
            <p:cNvSpPr/>
            <p:nvPr/>
          </p:nvSpPr>
          <p:spPr>
            <a:xfrm>
              <a:off x="3965785" y="2869675"/>
              <a:ext cx="195981" cy="100458"/>
            </a:xfrm>
            <a:custGeom>
              <a:avLst/>
              <a:gdLst/>
              <a:ahLst/>
              <a:cxnLst/>
              <a:rect l="l" t="t" r="r" b="b"/>
              <a:pathLst>
                <a:path w="2979" h="1527" extrusionOk="0">
                  <a:moveTo>
                    <a:pt x="2918" y="1"/>
                  </a:moveTo>
                  <a:cubicBezTo>
                    <a:pt x="2889" y="1"/>
                    <a:pt x="2861" y="10"/>
                    <a:pt x="2834" y="26"/>
                  </a:cubicBezTo>
                  <a:cubicBezTo>
                    <a:pt x="2484" y="247"/>
                    <a:pt x="1369" y="857"/>
                    <a:pt x="179" y="880"/>
                  </a:cubicBezTo>
                  <a:cubicBezTo>
                    <a:pt x="87" y="880"/>
                    <a:pt x="11" y="956"/>
                    <a:pt x="11" y="1045"/>
                  </a:cubicBezTo>
                  <a:lnTo>
                    <a:pt x="1" y="1362"/>
                  </a:lnTo>
                  <a:cubicBezTo>
                    <a:pt x="1" y="1438"/>
                    <a:pt x="44" y="1500"/>
                    <a:pt x="110" y="1527"/>
                  </a:cubicBezTo>
                  <a:lnTo>
                    <a:pt x="103" y="1454"/>
                  </a:lnTo>
                  <a:lnTo>
                    <a:pt x="103" y="1454"/>
                  </a:lnTo>
                  <a:cubicBezTo>
                    <a:pt x="140" y="1456"/>
                    <a:pt x="177" y="1458"/>
                    <a:pt x="214" y="1458"/>
                  </a:cubicBezTo>
                  <a:cubicBezTo>
                    <a:pt x="1558" y="1458"/>
                    <a:pt x="2979" y="39"/>
                    <a:pt x="2979" y="39"/>
                  </a:cubicBezTo>
                  <a:cubicBezTo>
                    <a:pt x="2979" y="39"/>
                    <a:pt x="2972" y="33"/>
                    <a:pt x="2969" y="10"/>
                  </a:cubicBezTo>
                  <a:cubicBezTo>
                    <a:pt x="2952" y="4"/>
                    <a:pt x="2935" y="1"/>
                    <a:pt x="2918" y="1"/>
                  </a:cubicBezTo>
                  <a:close/>
                </a:path>
              </a:pathLst>
            </a:custGeom>
            <a:solidFill>
              <a:srgbClr val="F15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37"/>
            <p:cNvSpPr/>
            <p:nvPr/>
          </p:nvSpPr>
          <p:spPr>
            <a:xfrm>
              <a:off x="3180607" y="2404686"/>
              <a:ext cx="283873" cy="148482"/>
            </a:xfrm>
            <a:custGeom>
              <a:avLst/>
              <a:gdLst/>
              <a:ahLst/>
              <a:cxnLst/>
              <a:rect l="l" t="t" r="r" b="b"/>
              <a:pathLst>
                <a:path w="4315" h="2257" extrusionOk="0">
                  <a:moveTo>
                    <a:pt x="67" y="1"/>
                  </a:moveTo>
                  <a:lnTo>
                    <a:pt x="1" y="14"/>
                  </a:lnTo>
                  <a:cubicBezTo>
                    <a:pt x="199" y="904"/>
                    <a:pt x="849" y="1679"/>
                    <a:pt x="1689" y="2032"/>
                  </a:cubicBezTo>
                  <a:cubicBezTo>
                    <a:pt x="2042" y="2181"/>
                    <a:pt x="2422" y="2256"/>
                    <a:pt x="2804" y="2256"/>
                  </a:cubicBezTo>
                  <a:cubicBezTo>
                    <a:pt x="3332" y="2256"/>
                    <a:pt x="3859" y="2111"/>
                    <a:pt x="4315" y="1844"/>
                  </a:cubicBezTo>
                  <a:lnTo>
                    <a:pt x="4282" y="1785"/>
                  </a:lnTo>
                  <a:cubicBezTo>
                    <a:pt x="3842" y="2056"/>
                    <a:pt x="3325" y="2194"/>
                    <a:pt x="2809" y="2194"/>
                  </a:cubicBezTo>
                  <a:cubicBezTo>
                    <a:pt x="2435" y="2194"/>
                    <a:pt x="2061" y="2122"/>
                    <a:pt x="1716" y="1976"/>
                  </a:cubicBezTo>
                  <a:cubicBezTo>
                    <a:pt x="891" y="1630"/>
                    <a:pt x="262" y="871"/>
                    <a:pt x="67" y="1"/>
                  </a:cubicBezTo>
                  <a:close/>
                </a:path>
              </a:pathLst>
            </a:custGeom>
            <a:solidFill>
              <a:srgbClr val="C16B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37"/>
            <p:cNvSpPr/>
            <p:nvPr/>
          </p:nvSpPr>
          <p:spPr>
            <a:xfrm>
              <a:off x="3529743" y="2333109"/>
              <a:ext cx="216967" cy="358016"/>
            </a:xfrm>
            <a:custGeom>
              <a:avLst/>
              <a:gdLst/>
              <a:ahLst/>
              <a:cxnLst/>
              <a:rect l="l" t="t" r="r" b="b"/>
              <a:pathLst>
                <a:path w="3298" h="5442" extrusionOk="0">
                  <a:moveTo>
                    <a:pt x="1603" y="0"/>
                  </a:moveTo>
                  <a:cubicBezTo>
                    <a:pt x="719" y="0"/>
                    <a:pt x="0" y="719"/>
                    <a:pt x="0" y="1603"/>
                  </a:cubicBezTo>
                  <a:lnTo>
                    <a:pt x="0" y="4274"/>
                  </a:lnTo>
                  <a:cubicBezTo>
                    <a:pt x="0" y="5161"/>
                    <a:pt x="719" y="5442"/>
                    <a:pt x="1603" y="5442"/>
                  </a:cubicBezTo>
                  <a:lnTo>
                    <a:pt x="1695" y="5442"/>
                  </a:lnTo>
                  <a:cubicBezTo>
                    <a:pt x="2579" y="5442"/>
                    <a:pt x="3298" y="5161"/>
                    <a:pt x="3298" y="4274"/>
                  </a:cubicBezTo>
                  <a:lnTo>
                    <a:pt x="3298" y="1603"/>
                  </a:lnTo>
                  <a:cubicBezTo>
                    <a:pt x="3298" y="719"/>
                    <a:pt x="2579" y="0"/>
                    <a:pt x="1695" y="0"/>
                  </a:cubicBezTo>
                  <a:close/>
                </a:path>
              </a:pathLst>
            </a:custGeom>
            <a:solidFill>
              <a:srgbClr val="FCBC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37"/>
            <p:cNvSpPr/>
            <p:nvPr/>
          </p:nvSpPr>
          <p:spPr>
            <a:xfrm>
              <a:off x="3529743" y="2333109"/>
              <a:ext cx="216967" cy="245256"/>
            </a:xfrm>
            <a:custGeom>
              <a:avLst/>
              <a:gdLst/>
              <a:ahLst/>
              <a:cxnLst/>
              <a:rect l="l" t="t" r="r" b="b"/>
              <a:pathLst>
                <a:path w="3298" h="3728" extrusionOk="0">
                  <a:moveTo>
                    <a:pt x="1603" y="0"/>
                  </a:moveTo>
                  <a:cubicBezTo>
                    <a:pt x="719" y="0"/>
                    <a:pt x="0" y="719"/>
                    <a:pt x="0" y="1603"/>
                  </a:cubicBezTo>
                  <a:lnTo>
                    <a:pt x="0" y="3654"/>
                  </a:lnTo>
                  <a:cubicBezTo>
                    <a:pt x="275" y="3695"/>
                    <a:pt x="618" y="3728"/>
                    <a:pt x="1018" y="3728"/>
                  </a:cubicBezTo>
                  <a:cubicBezTo>
                    <a:pt x="1648" y="3728"/>
                    <a:pt x="2422" y="3647"/>
                    <a:pt x="3298" y="3391"/>
                  </a:cubicBezTo>
                  <a:lnTo>
                    <a:pt x="3298" y="1603"/>
                  </a:lnTo>
                  <a:cubicBezTo>
                    <a:pt x="3298" y="719"/>
                    <a:pt x="2582" y="0"/>
                    <a:pt x="1695" y="0"/>
                  </a:cubicBezTo>
                  <a:close/>
                </a:path>
              </a:pathLst>
            </a:custGeom>
            <a:solidFill>
              <a:srgbClr val="9930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37"/>
            <p:cNvSpPr/>
            <p:nvPr/>
          </p:nvSpPr>
          <p:spPr>
            <a:xfrm>
              <a:off x="2964757" y="2196928"/>
              <a:ext cx="298412" cy="293675"/>
            </a:xfrm>
            <a:custGeom>
              <a:avLst/>
              <a:gdLst/>
              <a:ahLst/>
              <a:cxnLst/>
              <a:rect l="l" t="t" r="r" b="b"/>
              <a:pathLst>
                <a:path w="4536" h="4464" extrusionOk="0">
                  <a:moveTo>
                    <a:pt x="2273" y="0"/>
                  </a:moveTo>
                  <a:cubicBezTo>
                    <a:pt x="2239" y="0"/>
                    <a:pt x="2205" y="1"/>
                    <a:pt x="2171" y="3"/>
                  </a:cubicBezTo>
                  <a:cubicBezTo>
                    <a:pt x="950" y="59"/>
                    <a:pt x="1" y="1098"/>
                    <a:pt x="53" y="2331"/>
                  </a:cubicBezTo>
                  <a:cubicBezTo>
                    <a:pt x="108" y="3532"/>
                    <a:pt x="1091" y="4463"/>
                    <a:pt x="2271" y="4463"/>
                  </a:cubicBezTo>
                  <a:cubicBezTo>
                    <a:pt x="2304" y="4463"/>
                    <a:pt x="2336" y="4463"/>
                    <a:pt x="2368" y="4461"/>
                  </a:cubicBezTo>
                  <a:cubicBezTo>
                    <a:pt x="3589" y="4402"/>
                    <a:pt x="4535" y="3366"/>
                    <a:pt x="4482" y="2133"/>
                  </a:cubicBezTo>
                  <a:cubicBezTo>
                    <a:pt x="4431" y="934"/>
                    <a:pt x="3451" y="0"/>
                    <a:pt x="2273" y="0"/>
                  </a:cubicBezTo>
                  <a:close/>
                </a:path>
              </a:pathLst>
            </a:custGeom>
            <a:solidFill>
              <a:srgbClr val="FFE4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37"/>
            <p:cNvSpPr/>
            <p:nvPr/>
          </p:nvSpPr>
          <p:spPr>
            <a:xfrm>
              <a:off x="4033283" y="1926211"/>
              <a:ext cx="311175" cy="274268"/>
            </a:xfrm>
            <a:custGeom>
              <a:avLst/>
              <a:gdLst/>
              <a:ahLst/>
              <a:cxnLst/>
              <a:rect l="l" t="t" r="r" b="b"/>
              <a:pathLst>
                <a:path w="4730" h="4169" extrusionOk="0">
                  <a:moveTo>
                    <a:pt x="2350" y="1"/>
                  </a:moveTo>
                  <a:cubicBezTo>
                    <a:pt x="2044" y="1"/>
                    <a:pt x="1734" y="69"/>
                    <a:pt x="1442" y="213"/>
                  </a:cubicBezTo>
                  <a:cubicBezTo>
                    <a:pt x="416" y="721"/>
                    <a:pt x="0" y="1967"/>
                    <a:pt x="508" y="3000"/>
                  </a:cubicBezTo>
                  <a:cubicBezTo>
                    <a:pt x="874" y="3740"/>
                    <a:pt x="1613" y="4168"/>
                    <a:pt x="2380" y="4168"/>
                  </a:cubicBezTo>
                  <a:cubicBezTo>
                    <a:pt x="2685" y="4168"/>
                    <a:pt x="2996" y="4100"/>
                    <a:pt x="3288" y="3956"/>
                  </a:cubicBezTo>
                  <a:cubicBezTo>
                    <a:pt x="4314" y="3448"/>
                    <a:pt x="4729" y="2202"/>
                    <a:pt x="4222" y="1169"/>
                  </a:cubicBezTo>
                  <a:cubicBezTo>
                    <a:pt x="3856" y="429"/>
                    <a:pt x="3117" y="1"/>
                    <a:pt x="2350" y="1"/>
                  </a:cubicBezTo>
                  <a:close/>
                </a:path>
              </a:pathLst>
            </a:custGeom>
            <a:solidFill>
              <a:srgbClr val="FFE4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37"/>
            <p:cNvSpPr/>
            <p:nvPr/>
          </p:nvSpPr>
          <p:spPr>
            <a:xfrm>
              <a:off x="3071267" y="1505037"/>
              <a:ext cx="1113256" cy="1097928"/>
            </a:xfrm>
            <a:custGeom>
              <a:avLst/>
              <a:gdLst/>
              <a:ahLst/>
              <a:cxnLst/>
              <a:rect l="l" t="t" r="r" b="b"/>
              <a:pathLst>
                <a:path w="16922" h="16689" extrusionOk="0">
                  <a:moveTo>
                    <a:pt x="8429" y="1"/>
                  </a:moveTo>
                  <a:cubicBezTo>
                    <a:pt x="8160" y="1"/>
                    <a:pt x="7889" y="15"/>
                    <a:pt x="7616" y="42"/>
                  </a:cubicBezTo>
                  <a:cubicBezTo>
                    <a:pt x="3200" y="504"/>
                    <a:pt x="1" y="4521"/>
                    <a:pt x="469" y="9022"/>
                  </a:cubicBezTo>
                  <a:cubicBezTo>
                    <a:pt x="905" y="13239"/>
                    <a:pt x="3855" y="16689"/>
                    <a:pt x="8473" y="16689"/>
                  </a:cubicBezTo>
                  <a:cubicBezTo>
                    <a:pt x="8785" y="16689"/>
                    <a:pt x="9105" y="16673"/>
                    <a:pt x="9433" y="16640"/>
                  </a:cubicBezTo>
                  <a:cubicBezTo>
                    <a:pt x="14953" y="16096"/>
                    <a:pt x="16922" y="11865"/>
                    <a:pt x="16454" y="7364"/>
                  </a:cubicBezTo>
                  <a:cubicBezTo>
                    <a:pt x="16017" y="3147"/>
                    <a:pt x="12508" y="1"/>
                    <a:pt x="8429" y="1"/>
                  </a:cubicBezTo>
                  <a:close/>
                </a:path>
              </a:pathLst>
            </a:custGeom>
            <a:solidFill>
              <a:srgbClr val="FFE4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37"/>
            <p:cNvSpPr/>
            <p:nvPr/>
          </p:nvSpPr>
          <p:spPr>
            <a:xfrm>
              <a:off x="3293696" y="2436791"/>
              <a:ext cx="116575" cy="76050"/>
            </a:xfrm>
            <a:custGeom>
              <a:avLst/>
              <a:gdLst/>
              <a:ahLst/>
              <a:cxnLst/>
              <a:rect l="l" t="t" r="r" b="b"/>
              <a:pathLst>
                <a:path w="1772" h="1156" extrusionOk="0">
                  <a:moveTo>
                    <a:pt x="10" y="1"/>
                  </a:moveTo>
                  <a:cubicBezTo>
                    <a:pt x="0" y="4"/>
                    <a:pt x="0" y="7"/>
                    <a:pt x="0" y="11"/>
                  </a:cubicBezTo>
                  <a:cubicBezTo>
                    <a:pt x="46" y="199"/>
                    <a:pt x="129" y="373"/>
                    <a:pt x="241" y="532"/>
                  </a:cubicBezTo>
                  <a:cubicBezTo>
                    <a:pt x="353" y="683"/>
                    <a:pt x="492" y="819"/>
                    <a:pt x="656" y="921"/>
                  </a:cubicBezTo>
                  <a:cubicBezTo>
                    <a:pt x="898" y="1074"/>
                    <a:pt x="1181" y="1156"/>
                    <a:pt x="1464" y="1156"/>
                  </a:cubicBezTo>
                  <a:cubicBezTo>
                    <a:pt x="1564" y="1156"/>
                    <a:pt x="1663" y="1146"/>
                    <a:pt x="1761" y="1125"/>
                  </a:cubicBezTo>
                  <a:cubicBezTo>
                    <a:pt x="1764" y="1122"/>
                    <a:pt x="1771" y="1115"/>
                    <a:pt x="1771" y="1112"/>
                  </a:cubicBezTo>
                  <a:cubicBezTo>
                    <a:pt x="1764" y="1109"/>
                    <a:pt x="1761" y="1106"/>
                    <a:pt x="1758" y="1106"/>
                  </a:cubicBezTo>
                  <a:cubicBezTo>
                    <a:pt x="1673" y="1120"/>
                    <a:pt x="1587" y="1127"/>
                    <a:pt x="1501" y="1127"/>
                  </a:cubicBezTo>
                  <a:cubicBezTo>
                    <a:pt x="1211" y="1127"/>
                    <a:pt x="924" y="1046"/>
                    <a:pt x="679" y="891"/>
                  </a:cubicBezTo>
                  <a:cubicBezTo>
                    <a:pt x="521" y="786"/>
                    <a:pt x="383" y="660"/>
                    <a:pt x="271" y="505"/>
                  </a:cubicBezTo>
                  <a:cubicBezTo>
                    <a:pt x="158" y="354"/>
                    <a:pt x="73" y="185"/>
                    <a:pt x="20" y="4"/>
                  </a:cubicBezTo>
                  <a:cubicBezTo>
                    <a:pt x="20" y="1"/>
                    <a:pt x="10" y="1"/>
                    <a:pt x="10" y="1"/>
                  </a:cubicBezTo>
                  <a:close/>
                </a:path>
              </a:pathLst>
            </a:custGeom>
            <a:solidFill>
              <a:srgbClr val="A053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37"/>
            <p:cNvSpPr/>
            <p:nvPr/>
          </p:nvSpPr>
          <p:spPr>
            <a:xfrm>
              <a:off x="3312577" y="2020485"/>
              <a:ext cx="247164" cy="143680"/>
            </a:xfrm>
            <a:custGeom>
              <a:avLst/>
              <a:gdLst/>
              <a:ahLst/>
              <a:cxnLst/>
              <a:rect l="l" t="t" r="r" b="b"/>
              <a:pathLst>
                <a:path w="3757" h="2184" extrusionOk="0">
                  <a:moveTo>
                    <a:pt x="1890" y="0"/>
                  </a:moveTo>
                  <a:cubicBezTo>
                    <a:pt x="944" y="0"/>
                    <a:pt x="22" y="780"/>
                    <a:pt x="3" y="1758"/>
                  </a:cubicBezTo>
                  <a:cubicBezTo>
                    <a:pt x="0" y="1903"/>
                    <a:pt x="13" y="2045"/>
                    <a:pt x="40" y="2183"/>
                  </a:cubicBezTo>
                  <a:cubicBezTo>
                    <a:pt x="154" y="993"/>
                    <a:pt x="1046" y="343"/>
                    <a:pt x="1938" y="343"/>
                  </a:cubicBezTo>
                  <a:cubicBezTo>
                    <a:pt x="2719" y="343"/>
                    <a:pt x="3499" y="841"/>
                    <a:pt x="3756" y="1910"/>
                  </a:cubicBezTo>
                  <a:cubicBezTo>
                    <a:pt x="3730" y="927"/>
                    <a:pt x="3021" y="69"/>
                    <a:pt x="1999" y="4"/>
                  </a:cubicBezTo>
                  <a:cubicBezTo>
                    <a:pt x="1962" y="1"/>
                    <a:pt x="1926" y="0"/>
                    <a:pt x="189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37"/>
            <p:cNvSpPr/>
            <p:nvPr/>
          </p:nvSpPr>
          <p:spPr>
            <a:xfrm>
              <a:off x="3315340" y="2043051"/>
              <a:ext cx="244598" cy="224796"/>
            </a:xfrm>
            <a:custGeom>
              <a:avLst/>
              <a:gdLst/>
              <a:ahLst/>
              <a:cxnLst/>
              <a:rect l="l" t="t" r="r" b="b"/>
              <a:pathLst>
                <a:path w="3718" h="3417" extrusionOk="0">
                  <a:moveTo>
                    <a:pt x="1897" y="0"/>
                  </a:moveTo>
                  <a:cubicBezTo>
                    <a:pt x="1005" y="0"/>
                    <a:pt x="113" y="650"/>
                    <a:pt x="1" y="1840"/>
                  </a:cubicBezTo>
                  <a:cubicBezTo>
                    <a:pt x="159" y="2675"/>
                    <a:pt x="819" y="3354"/>
                    <a:pt x="1722" y="3413"/>
                  </a:cubicBezTo>
                  <a:cubicBezTo>
                    <a:pt x="1757" y="3416"/>
                    <a:pt x="1791" y="3417"/>
                    <a:pt x="1825" y="3417"/>
                  </a:cubicBezTo>
                  <a:cubicBezTo>
                    <a:pt x="2770" y="3417"/>
                    <a:pt x="3695" y="2639"/>
                    <a:pt x="3718" y="1656"/>
                  </a:cubicBezTo>
                  <a:lnTo>
                    <a:pt x="3718" y="1567"/>
                  </a:lnTo>
                  <a:cubicBezTo>
                    <a:pt x="3459" y="498"/>
                    <a:pt x="2678" y="0"/>
                    <a:pt x="18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37"/>
            <p:cNvSpPr/>
            <p:nvPr/>
          </p:nvSpPr>
          <p:spPr>
            <a:xfrm>
              <a:off x="3711975" y="1979039"/>
              <a:ext cx="247164" cy="143680"/>
            </a:xfrm>
            <a:custGeom>
              <a:avLst/>
              <a:gdLst/>
              <a:ahLst/>
              <a:cxnLst/>
              <a:rect l="l" t="t" r="r" b="b"/>
              <a:pathLst>
                <a:path w="3757" h="2184" extrusionOk="0">
                  <a:moveTo>
                    <a:pt x="1891" y="0"/>
                  </a:moveTo>
                  <a:cubicBezTo>
                    <a:pt x="948" y="0"/>
                    <a:pt x="26" y="780"/>
                    <a:pt x="4" y="1758"/>
                  </a:cubicBezTo>
                  <a:cubicBezTo>
                    <a:pt x="0" y="1903"/>
                    <a:pt x="14" y="2045"/>
                    <a:pt x="43" y="2183"/>
                  </a:cubicBezTo>
                  <a:cubicBezTo>
                    <a:pt x="158" y="993"/>
                    <a:pt x="1051" y="343"/>
                    <a:pt x="1942" y="343"/>
                  </a:cubicBezTo>
                  <a:cubicBezTo>
                    <a:pt x="2722" y="343"/>
                    <a:pt x="3501" y="840"/>
                    <a:pt x="3757" y="1906"/>
                  </a:cubicBezTo>
                  <a:cubicBezTo>
                    <a:pt x="3730" y="927"/>
                    <a:pt x="3021" y="70"/>
                    <a:pt x="1999" y="4"/>
                  </a:cubicBezTo>
                  <a:cubicBezTo>
                    <a:pt x="1963" y="1"/>
                    <a:pt x="1927" y="0"/>
                    <a:pt x="18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37"/>
            <p:cNvSpPr/>
            <p:nvPr/>
          </p:nvSpPr>
          <p:spPr>
            <a:xfrm>
              <a:off x="3715002" y="2001604"/>
              <a:ext cx="244335" cy="224599"/>
            </a:xfrm>
            <a:custGeom>
              <a:avLst/>
              <a:gdLst/>
              <a:ahLst/>
              <a:cxnLst/>
              <a:rect l="l" t="t" r="r" b="b"/>
              <a:pathLst>
                <a:path w="3714" h="3414" extrusionOk="0">
                  <a:moveTo>
                    <a:pt x="1897" y="0"/>
                  </a:moveTo>
                  <a:cubicBezTo>
                    <a:pt x="1005" y="0"/>
                    <a:pt x="113" y="650"/>
                    <a:pt x="1" y="1840"/>
                  </a:cubicBezTo>
                  <a:cubicBezTo>
                    <a:pt x="156" y="2672"/>
                    <a:pt x="815" y="3354"/>
                    <a:pt x="1719" y="3410"/>
                  </a:cubicBezTo>
                  <a:cubicBezTo>
                    <a:pt x="1755" y="3413"/>
                    <a:pt x="1791" y="3414"/>
                    <a:pt x="1827" y="3414"/>
                  </a:cubicBezTo>
                  <a:cubicBezTo>
                    <a:pt x="2773" y="3414"/>
                    <a:pt x="3695" y="2634"/>
                    <a:pt x="3714" y="1656"/>
                  </a:cubicBezTo>
                  <a:lnTo>
                    <a:pt x="3714" y="1563"/>
                  </a:lnTo>
                  <a:cubicBezTo>
                    <a:pt x="3457" y="497"/>
                    <a:pt x="2677" y="0"/>
                    <a:pt x="18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37"/>
            <p:cNvSpPr/>
            <p:nvPr/>
          </p:nvSpPr>
          <p:spPr>
            <a:xfrm>
              <a:off x="3218172" y="2261927"/>
              <a:ext cx="167363" cy="160850"/>
            </a:xfrm>
            <a:custGeom>
              <a:avLst/>
              <a:gdLst/>
              <a:ahLst/>
              <a:cxnLst/>
              <a:rect l="l" t="t" r="r" b="b"/>
              <a:pathLst>
                <a:path w="2544" h="2445" extrusionOk="0">
                  <a:moveTo>
                    <a:pt x="1284" y="1"/>
                  </a:moveTo>
                  <a:cubicBezTo>
                    <a:pt x="695" y="1"/>
                    <a:pt x="114" y="449"/>
                    <a:pt x="57" y="1056"/>
                  </a:cubicBezTo>
                  <a:cubicBezTo>
                    <a:pt x="1" y="1719"/>
                    <a:pt x="426" y="2339"/>
                    <a:pt x="1105" y="2434"/>
                  </a:cubicBezTo>
                  <a:cubicBezTo>
                    <a:pt x="1155" y="2441"/>
                    <a:pt x="1205" y="2444"/>
                    <a:pt x="1255" y="2444"/>
                  </a:cubicBezTo>
                  <a:cubicBezTo>
                    <a:pt x="1841" y="2444"/>
                    <a:pt x="2423" y="1994"/>
                    <a:pt x="2480" y="1386"/>
                  </a:cubicBezTo>
                  <a:cubicBezTo>
                    <a:pt x="2543" y="726"/>
                    <a:pt x="2114" y="106"/>
                    <a:pt x="1435" y="11"/>
                  </a:cubicBezTo>
                  <a:cubicBezTo>
                    <a:pt x="1385" y="4"/>
                    <a:pt x="1334" y="1"/>
                    <a:pt x="12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37"/>
            <p:cNvSpPr/>
            <p:nvPr/>
          </p:nvSpPr>
          <p:spPr>
            <a:xfrm>
              <a:off x="3905918" y="2189231"/>
              <a:ext cx="167363" cy="160850"/>
            </a:xfrm>
            <a:custGeom>
              <a:avLst/>
              <a:gdLst/>
              <a:ahLst/>
              <a:cxnLst/>
              <a:rect l="l" t="t" r="r" b="b"/>
              <a:pathLst>
                <a:path w="2544" h="2445" extrusionOk="0">
                  <a:moveTo>
                    <a:pt x="1284" y="1"/>
                  </a:moveTo>
                  <a:cubicBezTo>
                    <a:pt x="695" y="1"/>
                    <a:pt x="114" y="449"/>
                    <a:pt x="57" y="1056"/>
                  </a:cubicBezTo>
                  <a:cubicBezTo>
                    <a:pt x="1" y="1716"/>
                    <a:pt x="426" y="2339"/>
                    <a:pt x="1105" y="2435"/>
                  </a:cubicBezTo>
                  <a:cubicBezTo>
                    <a:pt x="1155" y="2441"/>
                    <a:pt x="1205" y="2445"/>
                    <a:pt x="1255" y="2445"/>
                  </a:cubicBezTo>
                  <a:cubicBezTo>
                    <a:pt x="1842" y="2445"/>
                    <a:pt x="2426" y="1994"/>
                    <a:pt x="2481" y="1386"/>
                  </a:cubicBezTo>
                  <a:cubicBezTo>
                    <a:pt x="2543" y="726"/>
                    <a:pt x="2114" y="106"/>
                    <a:pt x="1435" y="11"/>
                  </a:cubicBezTo>
                  <a:cubicBezTo>
                    <a:pt x="1385" y="4"/>
                    <a:pt x="1334" y="1"/>
                    <a:pt x="12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37"/>
            <p:cNvSpPr/>
            <p:nvPr/>
          </p:nvSpPr>
          <p:spPr>
            <a:xfrm>
              <a:off x="3563163" y="2222322"/>
              <a:ext cx="174600" cy="78353"/>
            </a:xfrm>
            <a:custGeom>
              <a:avLst/>
              <a:gdLst/>
              <a:ahLst/>
              <a:cxnLst/>
              <a:rect l="l" t="t" r="r" b="b"/>
              <a:pathLst>
                <a:path w="2654" h="1191" extrusionOk="0">
                  <a:moveTo>
                    <a:pt x="1342" y="1"/>
                  </a:moveTo>
                  <a:cubicBezTo>
                    <a:pt x="1323" y="1"/>
                    <a:pt x="1303" y="1"/>
                    <a:pt x="1283" y="2"/>
                  </a:cubicBezTo>
                  <a:cubicBezTo>
                    <a:pt x="712" y="32"/>
                    <a:pt x="300" y="477"/>
                    <a:pt x="59" y="959"/>
                  </a:cubicBezTo>
                  <a:cubicBezTo>
                    <a:pt x="1" y="1081"/>
                    <a:pt x="106" y="1190"/>
                    <a:pt x="206" y="1190"/>
                  </a:cubicBezTo>
                  <a:cubicBezTo>
                    <a:pt x="253" y="1190"/>
                    <a:pt x="298" y="1167"/>
                    <a:pt x="327" y="1111"/>
                  </a:cubicBezTo>
                  <a:cubicBezTo>
                    <a:pt x="514" y="731"/>
                    <a:pt x="828" y="332"/>
                    <a:pt x="1286" y="306"/>
                  </a:cubicBezTo>
                  <a:cubicBezTo>
                    <a:pt x="1301" y="305"/>
                    <a:pt x="1317" y="305"/>
                    <a:pt x="1332" y="305"/>
                  </a:cubicBezTo>
                  <a:cubicBezTo>
                    <a:pt x="1743" y="305"/>
                    <a:pt x="2086" y="605"/>
                    <a:pt x="2312" y="926"/>
                  </a:cubicBezTo>
                  <a:cubicBezTo>
                    <a:pt x="2346" y="975"/>
                    <a:pt x="2393" y="995"/>
                    <a:pt x="2440" y="995"/>
                  </a:cubicBezTo>
                  <a:cubicBezTo>
                    <a:pt x="2549" y="995"/>
                    <a:pt x="2654" y="887"/>
                    <a:pt x="2576" y="774"/>
                  </a:cubicBezTo>
                  <a:cubicBezTo>
                    <a:pt x="2290" y="368"/>
                    <a:pt x="1857" y="1"/>
                    <a:pt x="1342" y="1"/>
                  </a:cubicBezTo>
                  <a:close/>
                </a:path>
              </a:pathLst>
            </a:custGeom>
            <a:solidFill>
              <a:srgbClr val="3829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37"/>
            <p:cNvSpPr/>
            <p:nvPr/>
          </p:nvSpPr>
          <p:spPr>
            <a:xfrm>
              <a:off x="3462442" y="2319491"/>
              <a:ext cx="393278" cy="84800"/>
            </a:xfrm>
            <a:custGeom>
              <a:avLst/>
              <a:gdLst/>
              <a:ahLst/>
              <a:cxnLst/>
              <a:rect l="l" t="t" r="r" b="b"/>
              <a:pathLst>
                <a:path w="5978" h="1289" extrusionOk="0">
                  <a:moveTo>
                    <a:pt x="5752" y="1"/>
                  </a:moveTo>
                  <a:cubicBezTo>
                    <a:pt x="5723" y="1"/>
                    <a:pt x="5693" y="10"/>
                    <a:pt x="5663" y="33"/>
                  </a:cubicBezTo>
                  <a:cubicBezTo>
                    <a:pt x="4751" y="716"/>
                    <a:pt x="3655" y="987"/>
                    <a:pt x="2544" y="987"/>
                  </a:cubicBezTo>
                  <a:cubicBezTo>
                    <a:pt x="1784" y="987"/>
                    <a:pt x="1016" y="860"/>
                    <a:pt x="294" y="653"/>
                  </a:cubicBezTo>
                  <a:cubicBezTo>
                    <a:pt x="279" y="648"/>
                    <a:pt x="263" y="646"/>
                    <a:pt x="249" y="646"/>
                  </a:cubicBezTo>
                  <a:cubicBezTo>
                    <a:pt x="91" y="646"/>
                    <a:pt x="1" y="885"/>
                    <a:pt x="176" y="933"/>
                  </a:cubicBezTo>
                  <a:cubicBezTo>
                    <a:pt x="941" y="1154"/>
                    <a:pt x="1751" y="1288"/>
                    <a:pt x="2553" y="1288"/>
                  </a:cubicBezTo>
                  <a:cubicBezTo>
                    <a:pt x="3725" y="1288"/>
                    <a:pt x="4880" y="1001"/>
                    <a:pt x="5851" y="277"/>
                  </a:cubicBezTo>
                  <a:cubicBezTo>
                    <a:pt x="5977" y="180"/>
                    <a:pt x="5879" y="1"/>
                    <a:pt x="57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37"/>
            <p:cNvSpPr/>
            <p:nvPr/>
          </p:nvSpPr>
          <p:spPr>
            <a:xfrm>
              <a:off x="3733751" y="1901212"/>
              <a:ext cx="193284" cy="48551"/>
            </a:xfrm>
            <a:custGeom>
              <a:avLst/>
              <a:gdLst/>
              <a:ahLst/>
              <a:cxnLst/>
              <a:rect l="l" t="t" r="r" b="b"/>
              <a:pathLst>
                <a:path w="2938" h="738" extrusionOk="0">
                  <a:moveTo>
                    <a:pt x="1682" y="0"/>
                  </a:moveTo>
                  <a:cubicBezTo>
                    <a:pt x="1150" y="0"/>
                    <a:pt x="616" y="170"/>
                    <a:pt x="148" y="451"/>
                  </a:cubicBezTo>
                  <a:cubicBezTo>
                    <a:pt x="0" y="540"/>
                    <a:pt x="92" y="737"/>
                    <a:pt x="225" y="737"/>
                  </a:cubicBezTo>
                  <a:cubicBezTo>
                    <a:pt x="250" y="737"/>
                    <a:pt x="276" y="731"/>
                    <a:pt x="303" y="715"/>
                  </a:cubicBezTo>
                  <a:cubicBezTo>
                    <a:pt x="724" y="464"/>
                    <a:pt x="1206" y="306"/>
                    <a:pt x="1685" y="306"/>
                  </a:cubicBezTo>
                  <a:cubicBezTo>
                    <a:pt x="2012" y="306"/>
                    <a:pt x="2337" y="380"/>
                    <a:pt x="2641" y="547"/>
                  </a:cubicBezTo>
                  <a:cubicBezTo>
                    <a:pt x="2667" y="561"/>
                    <a:pt x="2692" y="567"/>
                    <a:pt x="2716" y="567"/>
                  </a:cubicBezTo>
                  <a:cubicBezTo>
                    <a:pt x="2852" y="567"/>
                    <a:pt x="2938" y="361"/>
                    <a:pt x="2789" y="280"/>
                  </a:cubicBezTo>
                  <a:cubicBezTo>
                    <a:pt x="2438" y="86"/>
                    <a:pt x="2061" y="0"/>
                    <a:pt x="16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37"/>
            <p:cNvSpPr/>
            <p:nvPr/>
          </p:nvSpPr>
          <p:spPr>
            <a:xfrm>
              <a:off x="3327116" y="1952855"/>
              <a:ext cx="196244" cy="61314"/>
            </a:xfrm>
            <a:custGeom>
              <a:avLst/>
              <a:gdLst/>
              <a:ahLst/>
              <a:cxnLst/>
              <a:rect l="l" t="t" r="r" b="b"/>
              <a:pathLst>
                <a:path w="2983" h="932" extrusionOk="0">
                  <a:moveTo>
                    <a:pt x="1767" y="0"/>
                  </a:moveTo>
                  <a:cubicBezTo>
                    <a:pt x="1643" y="0"/>
                    <a:pt x="1519" y="9"/>
                    <a:pt x="1395" y="29"/>
                  </a:cubicBezTo>
                  <a:cubicBezTo>
                    <a:pt x="917" y="108"/>
                    <a:pt x="488" y="339"/>
                    <a:pt x="122" y="656"/>
                  </a:cubicBezTo>
                  <a:cubicBezTo>
                    <a:pt x="0" y="756"/>
                    <a:pt x="98" y="931"/>
                    <a:pt x="217" y="931"/>
                  </a:cubicBezTo>
                  <a:cubicBezTo>
                    <a:pt x="247" y="931"/>
                    <a:pt x="278" y="921"/>
                    <a:pt x="307" y="896"/>
                  </a:cubicBezTo>
                  <a:cubicBezTo>
                    <a:pt x="630" y="616"/>
                    <a:pt x="1006" y="402"/>
                    <a:pt x="1435" y="332"/>
                  </a:cubicBezTo>
                  <a:cubicBezTo>
                    <a:pt x="1549" y="313"/>
                    <a:pt x="1664" y="304"/>
                    <a:pt x="1779" y="304"/>
                  </a:cubicBezTo>
                  <a:cubicBezTo>
                    <a:pt x="2090" y="304"/>
                    <a:pt x="2399" y="370"/>
                    <a:pt x="2698" y="471"/>
                  </a:cubicBezTo>
                  <a:cubicBezTo>
                    <a:pt x="2716" y="477"/>
                    <a:pt x="2734" y="480"/>
                    <a:pt x="2751" y="480"/>
                  </a:cubicBezTo>
                  <a:cubicBezTo>
                    <a:pt x="2903" y="480"/>
                    <a:pt x="2983" y="247"/>
                    <a:pt x="2816" y="191"/>
                  </a:cubicBezTo>
                  <a:cubicBezTo>
                    <a:pt x="2476" y="75"/>
                    <a:pt x="2123" y="0"/>
                    <a:pt x="17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37"/>
            <p:cNvSpPr/>
            <p:nvPr/>
          </p:nvSpPr>
          <p:spPr>
            <a:xfrm>
              <a:off x="3236592" y="4143789"/>
              <a:ext cx="110720" cy="92300"/>
            </a:xfrm>
            <a:custGeom>
              <a:avLst/>
              <a:gdLst/>
              <a:ahLst/>
              <a:cxnLst/>
              <a:rect l="l" t="t" r="r" b="b"/>
              <a:pathLst>
                <a:path w="1683" h="1403" extrusionOk="0">
                  <a:moveTo>
                    <a:pt x="1465" y="1"/>
                  </a:moveTo>
                  <a:lnTo>
                    <a:pt x="1465" y="1"/>
                  </a:lnTo>
                  <a:cubicBezTo>
                    <a:pt x="1" y="291"/>
                    <a:pt x="255" y="1211"/>
                    <a:pt x="255" y="1211"/>
                  </a:cubicBezTo>
                  <a:cubicBezTo>
                    <a:pt x="680" y="1300"/>
                    <a:pt x="898" y="1363"/>
                    <a:pt x="1406" y="1403"/>
                  </a:cubicBezTo>
                  <a:cubicBezTo>
                    <a:pt x="1623" y="954"/>
                    <a:pt x="1683" y="476"/>
                    <a:pt x="14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37"/>
            <p:cNvSpPr/>
            <p:nvPr/>
          </p:nvSpPr>
          <p:spPr>
            <a:xfrm>
              <a:off x="3327708" y="4054317"/>
              <a:ext cx="282492" cy="184797"/>
            </a:xfrm>
            <a:custGeom>
              <a:avLst/>
              <a:gdLst/>
              <a:ahLst/>
              <a:cxnLst/>
              <a:rect l="l" t="t" r="r" b="b"/>
              <a:pathLst>
                <a:path w="4294" h="2809" extrusionOk="0">
                  <a:moveTo>
                    <a:pt x="1545" y="0"/>
                  </a:moveTo>
                  <a:cubicBezTo>
                    <a:pt x="429" y="0"/>
                    <a:pt x="558" y="1255"/>
                    <a:pt x="558" y="1255"/>
                  </a:cubicBezTo>
                  <a:cubicBezTo>
                    <a:pt x="413" y="1262"/>
                    <a:pt x="400" y="1269"/>
                    <a:pt x="57" y="1335"/>
                  </a:cubicBezTo>
                  <a:cubicBezTo>
                    <a:pt x="278" y="1806"/>
                    <a:pt x="219" y="2284"/>
                    <a:pt x="1" y="2739"/>
                  </a:cubicBezTo>
                  <a:cubicBezTo>
                    <a:pt x="631" y="2790"/>
                    <a:pt x="1237" y="2809"/>
                    <a:pt x="1784" y="2809"/>
                  </a:cubicBezTo>
                  <a:cubicBezTo>
                    <a:pt x="3230" y="2809"/>
                    <a:pt x="4268" y="2680"/>
                    <a:pt x="4268" y="2680"/>
                  </a:cubicBezTo>
                  <a:lnTo>
                    <a:pt x="4288" y="1173"/>
                  </a:lnTo>
                  <a:cubicBezTo>
                    <a:pt x="4293" y="697"/>
                    <a:pt x="3903" y="342"/>
                    <a:pt x="3465" y="342"/>
                  </a:cubicBezTo>
                  <a:cubicBezTo>
                    <a:pt x="3357" y="342"/>
                    <a:pt x="3246" y="364"/>
                    <a:pt x="3137" y="411"/>
                  </a:cubicBezTo>
                  <a:cubicBezTo>
                    <a:pt x="2792" y="560"/>
                    <a:pt x="2680" y="749"/>
                    <a:pt x="2626" y="890"/>
                  </a:cubicBezTo>
                  <a:lnTo>
                    <a:pt x="2626" y="890"/>
                  </a:lnTo>
                  <a:cubicBezTo>
                    <a:pt x="2626" y="890"/>
                    <a:pt x="2626" y="890"/>
                    <a:pt x="2626" y="890"/>
                  </a:cubicBezTo>
                  <a:lnTo>
                    <a:pt x="2626" y="890"/>
                  </a:lnTo>
                  <a:cubicBezTo>
                    <a:pt x="2625" y="890"/>
                    <a:pt x="2624" y="893"/>
                    <a:pt x="2623" y="899"/>
                  </a:cubicBezTo>
                  <a:cubicBezTo>
                    <a:pt x="2656" y="616"/>
                    <a:pt x="2332" y="58"/>
                    <a:pt x="1673" y="6"/>
                  </a:cubicBezTo>
                  <a:cubicBezTo>
                    <a:pt x="1629" y="2"/>
                    <a:pt x="1586" y="0"/>
                    <a:pt x="15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37"/>
            <p:cNvSpPr/>
            <p:nvPr/>
          </p:nvSpPr>
          <p:spPr>
            <a:xfrm>
              <a:off x="3250934" y="4221023"/>
              <a:ext cx="358937" cy="44801"/>
            </a:xfrm>
            <a:custGeom>
              <a:avLst/>
              <a:gdLst/>
              <a:ahLst/>
              <a:cxnLst/>
              <a:rect l="l" t="t" r="r" b="b"/>
              <a:pathLst>
                <a:path w="5456" h="681" extrusionOk="0">
                  <a:moveTo>
                    <a:pt x="89" y="1"/>
                  </a:moveTo>
                  <a:cubicBezTo>
                    <a:pt x="0" y="1"/>
                    <a:pt x="116" y="390"/>
                    <a:pt x="116" y="390"/>
                  </a:cubicBezTo>
                  <a:cubicBezTo>
                    <a:pt x="974" y="612"/>
                    <a:pt x="1967" y="680"/>
                    <a:pt x="2862" y="680"/>
                  </a:cubicBezTo>
                  <a:cubicBezTo>
                    <a:pt x="4281" y="680"/>
                    <a:pt x="5455" y="509"/>
                    <a:pt x="5455" y="509"/>
                  </a:cubicBezTo>
                  <a:lnTo>
                    <a:pt x="5455" y="172"/>
                  </a:lnTo>
                  <a:cubicBezTo>
                    <a:pt x="5455" y="172"/>
                    <a:pt x="4644" y="253"/>
                    <a:pt x="3469" y="253"/>
                  </a:cubicBezTo>
                  <a:cubicBezTo>
                    <a:pt x="2505" y="253"/>
                    <a:pt x="1297" y="199"/>
                    <a:pt x="93" y="1"/>
                  </a:cubicBezTo>
                  <a:cubicBezTo>
                    <a:pt x="92" y="1"/>
                    <a:pt x="91" y="1"/>
                    <a:pt x="8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37"/>
            <p:cNvSpPr/>
            <p:nvPr/>
          </p:nvSpPr>
          <p:spPr>
            <a:xfrm>
              <a:off x="3517770" y="4139907"/>
              <a:ext cx="50854" cy="50591"/>
            </a:xfrm>
            <a:custGeom>
              <a:avLst/>
              <a:gdLst/>
              <a:ahLst/>
              <a:cxnLst/>
              <a:rect l="l" t="t" r="r" b="b"/>
              <a:pathLst>
                <a:path w="773" h="769" extrusionOk="0">
                  <a:moveTo>
                    <a:pt x="387" y="1"/>
                  </a:moveTo>
                  <a:cubicBezTo>
                    <a:pt x="172" y="1"/>
                    <a:pt x="4" y="172"/>
                    <a:pt x="1" y="383"/>
                  </a:cubicBezTo>
                  <a:cubicBezTo>
                    <a:pt x="1" y="598"/>
                    <a:pt x="169" y="769"/>
                    <a:pt x="383" y="769"/>
                  </a:cubicBezTo>
                  <a:cubicBezTo>
                    <a:pt x="598" y="769"/>
                    <a:pt x="772" y="601"/>
                    <a:pt x="772" y="386"/>
                  </a:cubicBezTo>
                  <a:cubicBezTo>
                    <a:pt x="772" y="172"/>
                    <a:pt x="601" y="1"/>
                    <a:pt x="38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37"/>
            <p:cNvSpPr/>
            <p:nvPr/>
          </p:nvSpPr>
          <p:spPr>
            <a:xfrm>
              <a:off x="3360273" y="4133855"/>
              <a:ext cx="98352" cy="16118"/>
            </a:xfrm>
            <a:custGeom>
              <a:avLst/>
              <a:gdLst/>
              <a:ahLst/>
              <a:cxnLst/>
              <a:rect l="l" t="t" r="r" b="b"/>
              <a:pathLst>
                <a:path w="1495" h="245" extrusionOk="0">
                  <a:moveTo>
                    <a:pt x="80" y="0"/>
                  </a:moveTo>
                  <a:cubicBezTo>
                    <a:pt x="40" y="0"/>
                    <a:pt x="7" y="32"/>
                    <a:pt x="4" y="70"/>
                  </a:cubicBezTo>
                  <a:cubicBezTo>
                    <a:pt x="1" y="112"/>
                    <a:pt x="34" y="149"/>
                    <a:pt x="73" y="152"/>
                  </a:cubicBezTo>
                  <a:lnTo>
                    <a:pt x="1409" y="244"/>
                  </a:lnTo>
                  <a:lnTo>
                    <a:pt x="1412" y="244"/>
                  </a:lnTo>
                  <a:cubicBezTo>
                    <a:pt x="1455" y="244"/>
                    <a:pt x="1488" y="215"/>
                    <a:pt x="1491" y="175"/>
                  </a:cubicBezTo>
                  <a:cubicBezTo>
                    <a:pt x="1494" y="132"/>
                    <a:pt x="1462" y="96"/>
                    <a:pt x="1422" y="93"/>
                  </a:cubicBezTo>
                  <a:lnTo>
                    <a:pt x="86" y="0"/>
                  </a:lnTo>
                  <a:cubicBezTo>
                    <a:pt x="84" y="0"/>
                    <a:pt x="82" y="0"/>
                    <a:pt x="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37"/>
            <p:cNvSpPr/>
            <p:nvPr/>
          </p:nvSpPr>
          <p:spPr>
            <a:xfrm>
              <a:off x="3321459" y="4045830"/>
              <a:ext cx="144338" cy="84800"/>
            </a:xfrm>
            <a:custGeom>
              <a:avLst/>
              <a:gdLst/>
              <a:ahLst/>
              <a:cxnLst/>
              <a:rect l="l" t="t" r="r" b="b"/>
              <a:pathLst>
                <a:path w="2194" h="1289" extrusionOk="0">
                  <a:moveTo>
                    <a:pt x="706" y="161"/>
                  </a:moveTo>
                  <a:cubicBezTo>
                    <a:pt x="716" y="161"/>
                    <a:pt x="729" y="164"/>
                    <a:pt x="742" y="171"/>
                  </a:cubicBezTo>
                  <a:cubicBezTo>
                    <a:pt x="775" y="194"/>
                    <a:pt x="798" y="230"/>
                    <a:pt x="821" y="263"/>
                  </a:cubicBezTo>
                  <a:cubicBezTo>
                    <a:pt x="907" y="402"/>
                    <a:pt x="940" y="557"/>
                    <a:pt x="976" y="715"/>
                  </a:cubicBezTo>
                  <a:cubicBezTo>
                    <a:pt x="990" y="764"/>
                    <a:pt x="1003" y="821"/>
                    <a:pt x="1016" y="877"/>
                  </a:cubicBezTo>
                  <a:lnTo>
                    <a:pt x="990" y="853"/>
                  </a:lnTo>
                  <a:cubicBezTo>
                    <a:pt x="858" y="682"/>
                    <a:pt x="755" y="491"/>
                    <a:pt x="690" y="286"/>
                  </a:cubicBezTo>
                  <a:cubicBezTo>
                    <a:pt x="670" y="227"/>
                    <a:pt x="670" y="177"/>
                    <a:pt x="683" y="164"/>
                  </a:cubicBezTo>
                  <a:cubicBezTo>
                    <a:pt x="690" y="161"/>
                    <a:pt x="696" y="161"/>
                    <a:pt x="706" y="161"/>
                  </a:cubicBezTo>
                  <a:close/>
                  <a:moveTo>
                    <a:pt x="244" y="517"/>
                  </a:moveTo>
                  <a:cubicBezTo>
                    <a:pt x="297" y="517"/>
                    <a:pt x="350" y="550"/>
                    <a:pt x="399" y="580"/>
                  </a:cubicBezTo>
                  <a:cubicBezTo>
                    <a:pt x="574" y="685"/>
                    <a:pt x="729" y="811"/>
                    <a:pt x="874" y="952"/>
                  </a:cubicBezTo>
                  <a:cubicBezTo>
                    <a:pt x="881" y="962"/>
                    <a:pt x="894" y="976"/>
                    <a:pt x="904" y="989"/>
                  </a:cubicBezTo>
                  <a:cubicBezTo>
                    <a:pt x="676" y="943"/>
                    <a:pt x="432" y="827"/>
                    <a:pt x="234" y="666"/>
                  </a:cubicBezTo>
                  <a:cubicBezTo>
                    <a:pt x="175" y="616"/>
                    <a:pt x="165" y="583"/>
                    <a:pt x="165" y="567"/>
                  </a:cubicBezTo>
                  <a:cubicBezTo>
                    <a:pt x="168" y="543"/>
                    <a:pt x="208" y="517"/>
                    <a:pt x="244" y="517"/>
                  </a:cubicBezTo>
                  <a:close/>
                  <a:moveTo>
                    <a:pt x="710" y="0"/>
                  </a:moveTo>
                  <a:cubicBezTo>
                    <a:pt x="667" y="0"/>
                    <a:pt x="626" y="13"/>
                    <a:pt x="594" y="39"/>
                  </a:cubicBezTo>
                  <a:cubicBezTo>
                    <a:pt x="541" y="82"/>
                    <a:pt x="492" y="164"/>
                    <a:pt x="548" y="332"/>
                  </a:cubicBezTo>
                  <a:cubicBezTo>
                    <a:pt x="574" y="408"/>
                    <a:pt x="600" y="478"/>
                    <a:pt x="633" y="547"/>
                  </a:cubicBezTo>
                  <a:lnTo>
                    <a:pt x="485" y="448"/>
                  </a:lnTo>
                  <a:cubicBezTo>
                    <a:pt x="419" y="408"/>
                    <a:pt x="343" y="365"/>
                    <a:pt x="251" y="362"/>
                  </a:cubicBezTo>
                  <a:cubicBezTo>
                    <a:pt x="139" y="365"/>
                    <a:pt x="27" y="435"/>
                    <a:pt x="13" y="550"/>
                  </a:cubicBezTo>
                  <a:cubicBezTo>
                    <a:pt x="0" y="672"/>
                    <a:pt x="102" y="758"/>
                    <a:pt x="142" y="788"/>
                  </a:cubicBezTo>
                  <a:cubicBezTo>
                    <a:pt x="267" y="890"/>
                    <a:pt x="442" y="995"/>
                    <a:pt x="630" y="1068"/>
                  </a:cubicBezTo>
                  <a:cubicBezTo>
                    <a:pt x="627" y="1107"/>
                    <a:pt x="657" y="1144"/>
                    <a:pt x="703" y="1150"/>
                  </a:cubicBezTo>
                  <a:lnTo>
                    <a:pt x="1105" y="1190"/>
                  </a:lnTo>
                  <a:cubicBezTo>
                    <a:pt x="1118" y="1200"/>
                    <a:pt x="1131" y="1203"/>
                    <a:pt x="1141" y="1203"/>
                  </a:cubicBezTo>
                  <a:cubicBezTo>
                    <a:pt x="1151" y="1203"/>
                    <a:pt x="1164" y="1203"/>
                    <a:pt x="1171" y="1200"/>
                  </a:cubicBezTo>
                  <a:lnTo>
                    <a:pt x="2104" y="1289"/>
                  </a:lnTo>
                  <a:lnTo>
                    <a:pt x="2111" y="1289"/>
                  </a:lnTo>
                  <a:cubicBezTo>
                    <a:pt x="2147" y="1289"/>
                    <a:pt x="2187" y="1259"/>
                    <a:pt x="2190" y="1220"/>
                  </a:cubicBezTo>
                  <a:cubicBezTo>
                    <a:pt x="2193" y="1177"/>
                    <a:pt x="2164" y="1140"/>
                    <a:pt x="2117" y="1137"/>
                  </a:cubicBezTo>
                  <a:lnTo>
                    <a:pt x="1247" y="1051"/>
                  </a:lnTo>
                  <a:cubicBezTo>
                    <a:pt x="1187" y="936"/>
                    <a:pt x="1164" y="811"/>
                    <a:pt x="1128" y="679"/>
                  </a:cubicBezTo>
                  <a:cubicBezTo>
                    <a:pt x="1092" y="514"/>
                    <a:pt x="1052" y="342"/>
                    <a:pt x="957" y="181"/>
                  </a:cubicBezTo>
                  <a:cubicBezTo>
                    <a:pt x="924" y="128"/>
                    <a:pt x="887" y="72"/>
                    <a:pt x="828" y="36"/>
                  </a:cubicBezTo>
                  <a:cubicBezTo>
                    <a:pt x="791" y="12"/>
                    <a:pt x="750" y="0"/>
                    <a:pt x="7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37"/>
            <p:cNvSpPr/>
            <p:nvPr/>
          </p:nvSpPr>
          <p:spPr>
            <a:xfrm>
              <a:off x="3967759" y="4143789"/>
              <a:ext cx="110720" cy="92300"/>
            </a:xfrm>
            <a:custGeom>
              <a:avLst/>
              <a:gdLst/>
              <a:ahLst/>
              <a:cxnLst/>
              <a:rect l="l" t="t" r="r" b="b"/>
              <a:pathLst>
                <a:path w="1683" h="1403" extrusionOk="0">
                  <a:moveTo>
                    <a:pt x="218" y="1"/>
                  </a:moveTo>
                  <a:cubicBezTo>
                    <a:pt x="0" y="476"/>
                    <a:pt x="57" y="954"/>
                    <a:pt x="277" y="1403"/>
                  </a:cubicBezTo>
                  <a:cubicBezTo>
                    <a:pt x="782" y="1363"/>
                    <a:pt x="1003" y="1300"/>
                    <a:pt x="1425" y="1211"/>
                  </a:cubicBezTo>
                  <a:cubicBezTo>
                    <a:pt x="1425" y="1211"/>
                    <a:pt x="1682" y="291"/>
                    <a:pt x="2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37"/>
            <p:cNvSpPr/>
            <p:nvPr/>
          </p:nvSpPr>
          <p:spPr>
            <a:xfrm>
              <a:off x="3704739" y="4054317"/>
              <a:ext cx="282623" cy="184797"/>
            </a:xfrm>
            <a:custGeom>
              <a:avLst/>
              <a:gdLst/>
              <a:ahLst/>
              <a:cxnLst/>
              <a:rect l="l" t="t" r="r" b="b"/>
              <a:pathLst>
                <a:path w="4296" h="2809" extrusionOk="0">
                  <a:moveTo>
                    <a:pt x="2748" y="0"/>
                  </a:moveTo>
                  <a:cubicBezTo>
                    <a:pt x="2707" y="0"/>
                    <a:pt x="2664" y="2"/>
                    <a:pt x="2620" y="6"/>
                  </a:cubicBezTo>
                  <a:cubicBezTo>
                    <a:pt x="1960" y="58"/>
                    <a:pt x="1641" y="616"/>
                    <a:pt x="1674" y="899"/>
                  </a:cubicBezTo>
                  <a:cubicBezTo>
                    <a:pt x="1617" y="757"/>
                    <a:pt x="1512" y="563"/>
                    <a:pt x="1156" y="411"/>
                  </a:cubicBezTo>
                  <a:cubicBezTo>
                    <a:pt x="1047" y="364"/>
                    <a:pt x="936" y="342"/>
                    <a:pt x="828" y="342"/>
                  </a:cubicBezTo>
                  <a:cubicBezTo>
                    <a:pt x="390" y="342"/>
                    <a:pt x="0" y="697"/>
                    <a:pt x="8" y="1173"/>
                  </a:cubicBezTo>
                  <a:lnTo>
                    <a:pt x="28" y="2680"/>
                  </a:lnTo>
                  <a:cubicBezTo>
                    <a:pt x="28" y="2680"/>
                    <a:pt x="1066" y="2809"/>
                    <a:pt x="2512" y="2809"/>
                  </a:cubicBezTo>
                  <a:cubicBezTo>
                    <a:pt x="3059" y="2809"/>
                    <a:pt x="3665" y="2790"/>
                    <a:pt x="4295" y="2739"/>
                  </a:cubicBezTo>
                  <a:cubicBezTo>
                    <a:pt x="4078" y="2284"/>
                    <a:pt x="4018" y="1806"/>
                    <a:pt x="4236" y="1335"/>
                  </a:cubicBezTo>
                  <a:cubicBezTo>
                    <a:pt x="3896" y="1269"/>
                    <a:pt x="3883" y="1262"/>
                    <a:pt x="3738" y="1255"/>
                  </a:cubicBezTo>
                  <a:cubicBezTo>
                    <a:pt x="3738" y="1255"/>
                    <a:pt x="3864" y="0"/>
                    <a:pt x="274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37"/>
            <p:cNvSpPr/>
            <p:nvPr/>
          </p:nvSpPr>
          <p:spPr>
            <a:xfrm>
              <a:off x="3738883" y="4139907"/>
              <a:ext cx="50591" cy="50591"/>
            </a:xfrm>
            <a:custGeom>
              <a:avLst/>
              <a:gdLst/>
              <a:ahLst/>
              <a:cxnLst/>
              <a:rect l="l" t="t" r="r" b="b"/>
              <a:pathLst>
                <a:path w="769" h="769" extrusionOk="0">
                  <a:moveTo>
                    <a:pt x="386" y="1"/>
                  </a:moveTo>
                  <a:cubicBezTo>
                    <a:pt x="172" y="1"/>
                    <a:pt x="4" y="172"/>
                    <a:pt x="0" y="383"/>
                  </a:cubicBezTo>
                  <a:cubicBezTo>
                    <a:pt x="0" y="598"/>
                    <a:pt x="168" y="769"/>
                    <a:pt x="383" y="769"/>
                  </a:cubicBezTo>
                  <a:cubicBezTo>
                    <a:pt x="597" y="769"/>
                    <a:pt x="769" y="601"/>
                    <a:pt x="769" y="386"/>
                  </a:cubicBezTo>
                  <a:cubicBezTo>
                    <a:pt x="769" y="172"/>
                    <a:pt x="600" y="1"/>
                    <a:pt x="38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37"/>
            <p:cNvSpPr/>
            <p:nvPr/>
          </p:nvSpPr>
          <p:spPr>
            <a:xfrm>
              <a:off x="3705265" y="4221023"/>
              <a:ext cx="358937" cy="44801"/>
            </a:xfrm>
            <a:custGeom>
              <a:avLst/>
              <a:gdLst/>
              <a:ahLst/>
              <a:cxnLst/>
              <a:rect l="l" t="t" r="r" b="b"/>
              <a:pathLst>
                <a:path w="5456" h="681" extrusionOk="0">
                  <a:moveTo>
                    <a:pt x="5366" y="1"/>
                  </a:moveTo>
                  <a:cubicBezTo>
                    <a:pt x="5365" y="1"/>
                    <a:pt x="5364" y="1"/>
                    <a:pt x="5362" y="1"/>
                  </a:cubicBezTo>
                  <a:cubicBezTo>
                    <a:pt x="4158" y="199"/>
                    <a:pt x="2950" y="253"/>
                    <a:pt x="1986" y="253"/>
                  </a:cubicBezTo>
                  <a:cubicBezTo>
                    <a:pt x="812" y="253"/>
                    <a:pt x="0" y="172"/>
                    <a:pt x="0" y="172"/>
                  </a:cubicBezTo>
                  <a:lnTo>
                    <a:pt x="0" y="509"/>
                  </a:lnTo>
                  <a:cubicBezTo>
                    <a:pt x="0" y="509"/>
                    <a:pt x="1174" y="680"/>
                    <a:pt x="2593" y="680"/>
                  </a:cubicBezTo>
                  <a:cubicBezTo>
                    <a:pt x="3488" y="680"/>
                    <a:pt x="4481" y="612"/>
                    <a:pt x="5339" y="390"/>
                  </a:cubicBezTo>
                  <a:cubicBezTo>
                    <a:pt x="5339" y="390"/>
                    <a:pt x="5455" y="1"/>
                    <a:pt x="536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37"/>
            <p:cNvSpPr/>
            <p:nvPr/>
          </p:nvSpPr>
          <p:spPr>
            <a:xfrm>
              <a:off x="3856248" y="4133855"/>
              <a:ext cx="98550" cy="16118"/>
            </a:xfrm>
            <a:custGeom>
              <a:avLst/>
              <a:gdLst/>
              <a:ahLst/>
              <a:cxnLst/>
              <a:rect l="l" t="t" r="r" b="b"/>
              <a:pathLst>
                <a:path w="1498" h="245" extrusionOk="0">
                  <a:moveTo>
                    <a:pt x="1414" y="0"/>
                  </a:moveTo>
                  <a:cubicBezTo>
                    <a:pt x="1413" y="0"/>
                    <a:pt x="1411" y="0"/>
                    <a:pt x="1409" y="0"/>
                  </a:cubicBezTo>
                  <a:lnTo>
                    <a:pt x="76" y="93"/>
                  </a:lnTo>
                  <a:cubicBezTo>
                    <a:pt x="33" y="96"/>
                    <a:pt x="0" y="132"/>
                    <a:pt x="4" y="175"/>
                  </a:cubicBezTo>
                  <a:cubicBezTo>
                    <a:pt x="10" y="215"/>
                    <a:pt x="43" y="244"/>
                    <a:pt x="83" y="244"/>
                  </a:cubicBezTo>
                  <a:lnTo>
                    <a:pt x="86" y="244"/>
                  </a:lnTo>
                  <a:lnTo>
                    <a:pt x="1422" y="152"/>
                  </a:lnTo>
                  <a:cubicBezTo>
                    <a:pt x="1465" y="149"/>
                    <a:pt x="1498" y="112"/>
                    <a:pt x="1491" y="70"/>
                  </a:cubicBezTo>
                  <a:cubicBezTo>
                    <a:pt x="1488" y="32"/>
                    <a:pt x="1455" y="0"/>
                    <a:pt x="141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37"/>
            <p:cNvSpPr/>
            <p:nvPr/>
          </p:nvSpPr>
          <p:spPr>
            <a:xfrm>
              <a:off x="3849735" y="4046094"/>
              <a:ext cx="144338" cy="84800"/>
            </a:xfrm>
            <a:custGeom>
              <a:avLst/>
              <a:gdLst/>
              <a:ahLst/>
              <a:cxnLst/>
              <a:rect l="l" t="t" r="r" b="b"/>
              <a:pathLst>
                <a:path w="2194" h="1289" extrusionOk="0">
                  <a:moveTo>
                    <a:pt x="1481" y="150"/>
                  </a:moveTo>
                  <a:cubicBezTo>
                    <a:pt x="1488" y="150"/>
                    <a:pt x="1498" y="150"/>
                    <a:pt x="1501" y="157"/>
                  </a:cubicBezTo>
                  <a:cubicBezTo>
                    <a:pt x="1517" y="167"/>
                    <a:pt x="1517" y="216"/>
                    <a:pt x="1498" y="279"/>
                  </a:cubicBezTo>
                  <a:cubicBezTo>
                    <a:pt x="1432" y="487"/>
                    <a:pt x="1326" y="675"/>
                    <a:pt x="1194" y="843"/>
                  </a:cubicBezTo>
                  <a:lnTo>
                    <a:pt x="1171" y="869"/>
                  </a:lnTo>
                  <a:lnTo>
                    <a:pt x="1207" y="708"/>
                  </a:lnTo>
                  <a:cubicBezTo>
                    <a:pt x="1247" y="546"/>
                    <a:pt x="1280" y="394"/>
                    <a:pt x="1366" y="256"/>
                  </a:cubicBezTo>
                  <a:cubicBezTo>
                    <a:pt x="1386" y="223"/>
                    <a:pt x="1412" y="180"/>
                    <a:pt x="1445" y="164"/>
                  </a:cubicBezTo>
                  <a:cubicBezTo>
                    <a:pt x="1455" y="157"/>
                    <a:pt x="1468" y="150"/>
                    <a:pt x="1481" y="150"/>
                  </a:cubicBezTo>
                  <a:close/>
                  <a:moveTo>
                    <a:pt x="1940" y="513"/>
                  </a:moveTo>
                  <a:cubicBezTo>
                    <a:pt x="1976" y="513"/>
                    <a:pt x="2012" y="539"/>
                    <a:pt x="2015" y="563"/>
                  </a:cubicBezTo>
                  <a:cubicBezTo>
                    <a:pt x="2022" y="579"/>
                    <a:pt x="2012" y="612"/>
                    <a:pt x="1946" y="662"/>
                  </a:cubicBezTo>
                  <a:cubicBezTo>
                    <a:pt x="1748" y="823"/>
                    <a:pt x="1504" y="939"/>
                    <a:pt x="1280" y="985"/>
                  </a:cubicBezTo>
                  <a:cubicBezTo>
                    <a:pt x="1287" y="972"/>
                    <a:pt x="1300" y="958"/>
                    <a:pt x="1306" y="948"/>
                  </a:cubicBezTo>
                  <a:cubicBezTo>
                    <a:pt x="1451" y="807"/>
                    <a:pt x="1613" y="681"/>
                    <a:pt x="1781" y="576"/>
                  </a:cubicBezTo>
                  <a:cubicBezTo>
                    <a:pt x="1831" y="543"/>
                    <a:pt x="1884" y="513"/>
                    <a:pt x="1940" y="513"/>
                  </a:cubicBezTo>
                  <a:close/>
                  <a:moveTo>
                    <a:pt x="1480" y="1"/>
                  </a:moveTo>
                  <a:cubicBezTo>
                    <a:pt x="1441" y="1"/>
                    <a:pt x="1401" y="12"/>
                    <a:pt x="1366" y="35"/>
                  </a:cubicBezTo>
                  <a:cubicBezTo>
                    <a:pt x="1306" y="75"/>
                    <a:pt x="1270" y="127"/>
                    <a:pt x="1237" y="180"/>
                  </a:cubicBezTo>
                  <a:cubicBezTo>
                    <a:pt x="1138" y="342"/>
                    <a:pt x="1102" y="513"/>
                    <a:pt x="1062" y="678"/>
                  </a:cubicBezTo>
                  <a:cubicBezTo>
                    <a:pt x="1036" y="810"/>
                    <a:pt x="1006" y="935"/>
                    <a:pt x="947" y="1051"/>
                  </a:cubicBezTo>
                  <a:lnTo>
                    <a:pt x="73" y="1136"/>
                  </a:lnTo>
                  <a:cubicBezTo>
                    <a:pt x="33" y="1140"/>
                    <a:pt x="0" y="1179"/>
                    <a:pt x="4" y="1219"/>
                  </a:cubicBezTo>
                  <a:cubicBezTo>
                    <a:pt x="10" y="1262"/>
                    <a:pt x="40" y="1288"/>
                    <a:pt x="83" y="1288"/>
                  </a:cubicBezTo>
                  <a:lnTo>
                    <a:pt x="89" y="1288"/>
                  </a:lnTo>
                  <a:lnTo>
                    <a:pt x="1023" y="1199"/>
                  </a:lnTo>
                  <a:cubicBezTo>
                    <a:pt x="1029" y="1202"/>
                    <a:pt x="1043" y="1202"/>
                    <a:pt x="1052" y="1202"/>
                  </a:cubicBezTo>
                  <a:cubicBezTo>
                    <a:pt x="1062" y="1202"/>
                    <a:pt x="1076" y="1199"/>
                    <a:pt x="1089" y="1189"/>
                  </a:cubicBezTo>
                  <a:lnTo>
                    <a:pt x="1491" y="1150"/>
                  </a:lnTo>
                  <a:cubicBezTo>
                    <a:pt x="1534" y="1146"/>
                    <a:pt x="1567" y="1107"/>
                    <a:pt x="1564" y="1067"/>
                  </a:cubicBezTo>
                  <a:cubicBezTo>
                    <a:pt x="1752" y="991"/>
                    <a:pt x="1926" y="889"/>
                    <a:pt x="2052" y="787"/>
                  </a:cubicBezTo>
                  <a:cubicBezTo>
                    <a:pt x="2085" y="757"/>
                    <a:pt x="2194" y="671"/>
                    <a:pt x="2180" y="553"/>
                  </a:cubicBezTo>
                  <a:cubicBezTo>
                    <a:pt x="2161" y="431"/>
                    <a:pt x="2045" y="361"/>
                    <a:pt x="1943" y="361"/>
                  </a:cubicBezTo>
                  <a:cubicBezTo>
                    <a:pt x="1851" y="361"/>
                    <a:pt x="1771" y="408"/>
                    <a:pt x="1709" y="447"/>
                  </a:cubicBezTo>
                  <a:cubicBezTo>
                    <a:pt x="1659" y="480"/>
                    <a:pt x="1610" y="510"/>
                    <a:pt x="1557" y="546"/>
                  </a:cubicBezTo>
                  <a:cubicBezTo>
                    <a:pt x="1590" y="477"/>
                    <a:pt x="1620" y="404"/>
                    <a:pt x="1646" y="332"/>
                  </a:cubicBezTo>
                  <a:cubicBezTo>
                    <a:pt x="1699" y="164"/>
                    <a:pt x="1649" y="81"/>
                    <a:pt x="1600" y="42"/>
                  </a:cubicBezTo>
                  <a:cubicBezTo>
                    <a:pt x="1566" y="15"/>
                    <a:pt x="1524" y="1"/>
                    <a:pt x="14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37"/>
            <p:cNvSpPr/>
            <p:nvPr/>
          </p:nvSpPr>
          <p:spPr>
            <a:xfrm>
              <a:off x="3078438" y="2276926"/>
              <a:ext cx="565444" cy="781095"/>
            </a:xfrm>
            <a:custGeom>
              <a:avLst/>
              <a:gdLst/>
              <a:ahLst/>
              <a:cxnLst/>
              <a:rect l="l" t="t" r="r" b="b"/>
              <a:pathLst>
                <a:path w="8595" h="11873" extrusionOk="0">
                  <a:moveTo>
                    <a:pt x="367" y="0"/>
                  </a:moveTo>
                  <a:lnTo>
                    <a:pt x="1" y="9867"/>
                  </a:lnTo>
                  <a:lnTo>
                    <a:pt x="8456" y="11872"/>
                  </a:lnTo>
                  <a:cubicBezTo>
                    <a:pt x="8456" y="11872"/>
                    <a:pt x="8585" y="2408"/>
                    <a:pt x="8595" y="2391"/>
                  </a:cubicBezTo>
                  <a:cubicBezTo>
                    <a:pt x="5416" y="891"/>
                    <a:pt x="367" y="0"/>
                    <a:pt x="367" y="0"/>
                  </a:cubicBezTo>
                  <a:close/>
                </a:path>
              </a:pathLst>
            </a:custGeom>
            <a:solidFill>
              <a:srgbClr val="D0D0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37"/>
            <p:cNvSpPr/>
            <p:nvPr/>
          </p:nvSpPr>
          <p:spPr>
            <a:xfrm>
              <a:off x="3039426" y="2283439"/>
              <a:ext cx="604258" cy="784319"/>
            </a:xfrm>
            <a:custGeom>
              <a:avLst/>
              <a:gdLst/>
              <a:ahLst/>
              <a:cxnLst/>
              <a:rect l="l" t="t" r="r" b="b"/>
              <a:pathLst>
                <a:path w="9185" h="11922" extrusionOk="0">
                  <a:moveTo>
                    <a:pt x="393" y="0"/>
                  </a:moveTo>
                  <a:lnTo>
                    <a:pt x="0" y="9867"/>
                  </a:lnTo>
                  <a:lnTo>
                    <a:pt x="9036" y="11922"/>
                  </a:lnTo>
                  <a:cubicBezTo>
                    <a:pt x="9036" y="11922"/>
                    <a:pt x="9178" y="2464"/>
                    <a:pt x="9185" y="2441"/>
                  </a:cubicBezTo>
                  <a:cubicBezTo>
                    <a:pt x="5788" y="917"/>
                    <a:pt x="393" y="0"/>
                    <a:pt x="393" y="0"/>
                  </a:cubicBezTo>
                  <a:close/>
                </a:path>
              </a:pathLst>
            </a:custGeom>
            <a:solidFill>
              <a:srgbClr val="E7E5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37"/>
            <p:cNvSpPr/>
            <p:nvPr/>
          </p:nvSpPr>
          <p:spPr>
            <a:xfrm>
              <a:off x="3031992" y="2291860"/>
              <a:ext cx="610837" cy="785437"/>
            </a:xfrm>
            <a:custGeom>
              <a:avLst/>
              <a:gdLst/>
              <a:ahLst/>
              <a:cxnLst/>
              <a:rect l="l" t="t" r="r" b="b"/>
              <a:pathLst>
                <a:path w="9285" h="11939" extrusionOk="0">
                  <a:moveTo>
                    <a:pt x="1" y="1"/>
                  </a:moveTo>
                  <a:lnTo>
                    <a:pt x="100" y="9881"/>
                  </a:lnTo>
                  <a:lnTo>
                    <a:pt x="9136" y="11939"/>
                  </a:lnTo>
                  <a:cubicBezTo>
                    <a:pt x="9136" y="11939"/>
                    <a:pt x="9278" y="2474"/>
                    <a:pt x="9284" y="2454"/>
                  </a:cubicBezTo>
                  <a:cubicBezTo>
                    <a:pt x="6267" y="1132"/>
                    <a:pt x="1" y="1"/>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37"/>
            <p:cNvSpPr/>
            <p:nvPr/>
          </p:nvSpPr>
          <p:spPr>
            <a:xfrm>
              <a:off x="3645332" y="2283834"/>
              <a:ext cx="569588" cy="774187"/>
            </a:xfrm>
            <a:custGeom>
              <a:avLst/>
              <a:gdLst/>
              <a:ahLst/>
              <a:cxnLst/>
              <a:rect l="l" t="t" r="r" b="b"/>
              <a:pathLst>
                <a:path w="8658" h="11768" extrusionOk="0">
                  <a:moveTo>
                    <a:pt x="8288" y="1"/>
                  </a:moveTo>
                  <a:cubicBezTo>
                    <a:pt x="8288" y="1"/>
                    <a:pt x="3203" y="825"/>
                    <a:pt x="1" y="2283"/>
                  </a:cubicBezTo>
                  <a:cubicBezTo>
                    <a:pt x="8" y="2303"/>
                    <a:pt x="139" y="11767"/>
                    <a:pt x="139" y="11767"/>
                  </a:cubicBezTo>
                  <a:lnTo>
                    <a:pt x="8658" y="9868"/>
                  </a:lnTo>
                  <a:lnTo>
                    <a:pt x="8288" y="1"/>
                  </a:lnTo>
                  <a:close/>
                </a:path>
              </a:pathLst>
            </a:custGeom>
            <a:solidFill>
              <a:srgbClr val="D0D0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37"/>
            <p:cNvSpPr/>
            <p:nvPr/>
          </p:nvSpPr>
          <p:spPr>
            <a:xfrm>
              <a:off x="3645332" y="2291202"/>
              <a:ext cx="608666" cy="777016"/>
            </a:xfrm>
            <a:custGeom>
              <a:avLst/>
              <a:gdLst/>
              <a:ahLst/>
              <a:cxnLst/>
              <a:rect l="l" t="t" r="r" b="b"/>
              <a:pathLst>
                <a:path w="9252" h="11811" extrusionOk="0">
                  <a:moveTo>
                    <a:pt x="8859" y="1"/>
                  </a:moveTo>
                  <a:cubicBezTo>
                    <a:pt x="8859" y="1"/>
                    <a:pt x="3421" y="848"/>
                    <a:pt x="1" y="2329"/>
                  </a:cubicBezTo>
                  <a:cubicBezTo>
                    <a:pt x="8" y="2346"/>
                    <a:pt x="149" y="11810"/>
                    <a:pt x="149" y="11810"/>
                  </a:cubicBezTo>
                  <a:lnTo>
                    <a:pt x="9251" y="9871"/>
                  </a:lnTo>
                  <a:lnTo>
                    <a:pt x="8859" y="1"/>
                  </a:lnTo>
                  <a:close/>
                </a:path>
              </a:pathLst>
            </a:custGeom>
            <a:solidFill>
              <a:srgbClr val="E7E5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37"/>
            <p:cNvSpPr/>
            <p:nvPr/>
          </p:nvSpPr>
          <p:spPr>
            <a:xfrm>
              <a:off x="3645990" y="2300347"/>
              <a:ext cx="615574" cy="777214"/>
            </a:xfrm>
            <a:custGeom>
              <a:avLst/>
              <a:gdLst/>
              <a:ahLst/>
              <a:cxnLst/>
              <a:rect l="l" t="t" r="r" b="b"/>
              <a:pathLst>
                <a:path w="9357" h="11814" extrusionOk="0">
                  <a:moveTo>
                    <a:pt x="9357" y="0"/>
                  </a:moveTo>
                  <a:lnTo>
                    <a:pt x="9357" y="0"/>
                  </a:lnTo>
                  <a:cubicBezTo>
                    <a:pt x="9356" y="0"/>
                    <a:pt x="3045" y="1046"/>
                    <a:pt x="1" y="2332"/>
                  </a:cubicBezTo>
                  <a:cubicBezTo>
                    <a:pt x="11" y="2345"/>
                    <a:pt x="149" y="11813"/>
                    <a:pt x="149" y="11813"/>
                  </a:cubicBezTo>
                  <a:lnTo>
                    <a:pt x="9251" y="9877"/>
                  </a:lnTo>
                  <a:lnTo>
                    <a:pt x="935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37"/>
            <p:cNvSpPr/>
            <p:nvPr/>
          </p:nvSpPr>
          <p:spPr>
            <a:xfrm>
              <a:off x="2968704" y="2330872"/>
              <a:ext cx="643336" cy="799252"/>
            </a:xfrm>
            <a:custGeom>
              <a:avLst/>
              <a:gdLst/>
              <a:ahLst/>
              <a:cxnLst/>
              <a:rect l="l" t="t" r="r" b="b"/>
              <a:pathLst>
                <a:path w="9779" h="12149" extrusionOk="0">
                  <a:moveTo>
                    <a:pt x="427" y="1"/>
                  </a:moveTo>
                  <a:cubicBezTo>
                    <a:pt x="184" y="1"/>
                    <a:pt x="0" y="193"/>
                    <a:pt x="0" y="463"/>
                  </a:cubicBezTo>
                  <a:lnTo>
                    <a:pt x="0" y="9954"/>
                  </a:lnTo>
                  <a:cubicBezTo>
                    <a:pt x="0" y="10254"/>
                    <a:pt x="231" y="10538"/>
                    <a:pt x="511" y="10587"/>
                  </a:cubicBezTo>
                  <a:lnTo>
                    <a:pt x="9267" y="12141"/>
                  </a:lnTo>
                  <a:cubicBezTo>
                    <a:pt x="9295" y="12146"/>
                    <a:pt x="9323" y="12148"/>
                    <a:pt x="9351" y="12148"/>
                  </a:cubicBezTo>
                  <a:cubicBezTo>
                    <a:pt x="9591" y="12148"/>
                    <a:pt x="9775" y="11958"/>
                    <a:pt x="9778" y="11689"/>
                  </a:cubicBezTo>
                  <a:lnTo>
                    <a:pt x="9778" y="2198"/>
                  </a:lnTo>
                  <a:cubicBezTo>
                    <a:pt x="9778" y="1898"/>
                    <a:pt x="9547" y="1614"/>
                    <a:pt x="9267" y="1565"/>
                  </a:cubicBezTo>
                  <a:lnTo>
                    <a:pt x="511" y="8"/>
                  </a:lnTo>
                  <a:cubicBezTo>
                    <a:pt x="483" y="3"/>
                    <a:pt x="455" y="1"/>
                    <a:pt x="427" y="1"/>
                  </a:cubicBezTo>
                  <a:close/>
                </a:path>
              </a:pathLst>
            </a:custGeom>
            <a:solidFill>
              <a:srgbClr val="2B9E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37"/>
            <p:cNvSpPr/>
            <p:nvPr/>
          </p:nvSpPr>
          <p:spPr>
            <a:xfrm>
              <a:off x="2974099" y="2338043"/>
              <a:ext cx="637941" cy="792081"/>
            </a:xfrm>
            <a:custGeom>
              <a:avLst/>
              <a:gdLst/>
              <a:ahLst/>
              <a:cxnLst/>
              <a:rect l="l" t="t" r="r" b="b"/>
              <a:pathLst>
                <a:path w="9697" h="12040" extrusionOk="0">
                  <a:moveTo>
                    <a:pt x="424" y="0"/>
                  </a:moveTo>
                  <a:cubicBezTo>
                    <a:pt x="181" y="0"/>
                    <a:pt x="0" y="190"/>
                    <a:pt x="0" y="456"/>
                  </a:cubicBezTo>
                  <a:lnTo>
                    <a:pt x="0" y="9865"/>
                  </a:lnTo>
                  <a:cubicBezTo>
                    <a:pt x="0" y="10162"/>
                    <a:pt x="225" y="10442"/>
                    <a:pt x="508" y="10492"/>
                  </a:cubicBezTo>
                  <a:lnTo>
                    <a:pt x="9188" y="12032"/>
                  </a:lnTo>
                  <a:cubicBezTo>
                    <a:pt x="9216" y="12037"/>
                    <a:pt x="9244" y="12039"/>
                    <a:pt x="9271" y="12039"/>
                  </a:cubicBezTo>
                  <a:cubicBezTo>
                    <a:pt x="9509" y="12039"/>
                    <a:pt x="9693" y="11850"/>
                    <a:pt x="9696" y="11583"/>
                  </a:cubicBezTo>
                  <a:lnTo>
                    <a:pt x="9696" y="2174"/>
                  </a:lnTo>
                  <a:cubicBezTo>
                    <a:pt x="9696" y="1878"/>
                    <a:pt x="9468" y="1597"/>
                    <a:pt x="9188" y="1548"/>
                  </a:cubicBezTo>
                  <a:lnTo>
                    <a:pt x="508" y="8"/>
                  </a:lnTo>
                  <a:cubicBezTo>
                    <a:pt x="479" y="3"/>
                    <a:pt x="451" y="0"/>
                    <a:pt x="42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37"/>
            <p:cNvSpPr/>
            <p:nvPr/>
          </p:nvSpPr>
          <p:spPr>
            <a:xfrm>
              <a:off x="3677042" y="2330872"/>
              <a:ext cx="643336" cy="799252"/>
            </a:xfrm>
            <a:custGeom>
              <a:avLst/>
              <a:gdLst/>
              <a:ahLst/>
              <a:cxnLst/>
              <a:rect l="l" t="t" r="r" b="b"/>
              <a:pathLst>
                <a:path w="9779" h="12149" extrusionOk="0">
                  <a:moveTo>
                    <a:pt x="9351" y="1"/>
                  </a:moveTo>
                  <a:cubicBezTo>
                    <a:pt x="9324" y="1"/>
                    <a:pt x="9296" y="3"/>
                    <a:pt x="9267" y="8"/>
                  </a:cubicBezTo>
                  <a:lnTo>
                    <a:pt x="512" y="1565"/>
                  </a:lnTo>
                  <a:cubicBezTo>
                    <a:pt x="231" y="1614"/>
                    <a:pt x="0" y="1898"/>
                    <a:pt x="0" y="2198"/>
                  </a:cubicBezTo>
                  <a:lnTo>
                    <a:pt x="0" y="11689"/>
                  </a:lnTo>
                  <a:cubicBezTo>
                    <a:pt x="3" y="11958"/>
                    <a:pt x="187" y="12148"/>
                    <a:pt x="428" y="12148"/>
                  </a:cubicBezTo>
                  <a:cubicBezTo>
                    <a:pt x="455" y="12148"/>
                    <a:pt x="483" y="12146"/>
                    <a:pt x="512" y="12141"/>
                  </a:cubicBezTo>
                  <a:lnTo>
                    <a:pt x="9267" y="10587"/>
                  </a:lnTo>
                  <a:cubicBezTo>
                    <a:pt x="9548" y="10538"/>
                    <a:pt x="9778" y="10254"/>
                    <a:pt x="9778" y="9954"/>
                  </a:cubicBezTo>
                  <a:lnTo>
                    <a:pt x="9778" y="463"/>
                  </a:lnTo>
                  <a:cubicBezTo>
                    <a:pt x="9778" y="193"/>
                    <a:pt x="9594" y="1"/>
                    <a:pt x="9351" y="1"/>
                  </a:cubicBezTo>
                  <a:close/>
                </a:path>
              </a:pathLst>
            </a:custGeom>
            <a:solidFill>
              <a:srgbClr val="2B9E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37"/>
            <p:cNvSpPr/>
            <p:nvPr/>
          </p:nvSpPr>
          <p:spPr>
            <a:xfrm>
              <a:off x="3677042" y="2338043"/>
              <a:ext cx="637876" cy="792081"/>
            </a:xfrm>
            <a:custGeom>
              <a:avLst/>
              <a:gdLst/>
              <a:ahLst/>
              <a:cxnLst/>
              <a:rect l="l" t="t" r="r" b="b"/>
              <a:pathLst>
                <a:path w="9696" h="12040" extrusionOk="0">
                  <a:moveTo>
                    <a:pt x="9272" y="0"/>
                  </a:moveTo>
                  <a:cubicBezTo>
                    <a:pt x="9245" y="0"/>
                    <a:pt x="9217" y="3"/>
                    <a:pt x="9188" y="8"/>
                  </a:cubicBezTo>
                  <a:lnTo>
                    <a:pt x="505" y="1548"/>
                  </a:lnTo>
                  <a:cubicBezTo>
                    <a:pt x="225" y="1597"/>
                    <a:pt x="0" y="1878"/>
                    <a:pt x="0" y="2174"/>
                  </a:cubicBezTo>
                  <a:lnTo>
                    <a:pt x="0" y="11583"/>
                  </a:lnTo>
                  <a:cubicBezTo>
                    <a:pt x="3" y="11850"/>
                    <a:pt x="187" y="12039"/>
                    <a:pt x="423" y="12039"/>
                  </a:cubicBezTo>
                  <a:cubicBezTo>
                    <a:pt x="450" y="12039"/>
                    <a:pt x="477" y="12037"/>
                    <a:pt x="505" y="12032"/>
                  </a:cubicBezTo>
                  <a:lnTo>
                    <a:pt x="9188" y="10492"/>
                  </a:lnTo>
                  <a:cubicBezTo>
                    <a:pt x="9468" y="10442"/>
                    <a:pt x="9696" y="10162"/>
                    <a:pt x="9696" y="9865"/>
                  </a:cubicBezTo>
                  <a:lnTo>
                    <a:pt x="9696" y="456"/>
                  </a:lnTo>
                  <a:cubicBezTo>
                    <a:pt x="9696" y="190"/>
                    <a:pt x="9512" y="0"/>
                    <a:pt x="927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37"/>
            <p:cNvSpPr/>
            <p:nvPr/>
          </p:nvSpPr>
          <p:spPr>
            <a:xfrm>
              <a:off x="3585268" y="2439422"/>
              <a:ext cx="122825" cy="696492"/>
            </a:xfrm>
            <a:custGeom>
              <a:avLst/>
              <a:gdLst/>
              <a:ahLst/>
              <a:cxnLst/>
              <a:rect l="l" t="t" r="r" b="b"/>
              <a:pathLst>
                <a:path w="1867" h="10587" extrusionOk="0">
                  <a:moveTo>
                    <a:pt x="113" y="0"/>
                  </a:moveTo>
                  <a:cubicBezTo>
                    <a:pt x="50" y="0"/>
                    <a:pt x="0" y="50"/>
                    <a:pt x="0" y="112"/>
                  </a:cubicBezTo>
                  <a:lnTo>
                    <a:pt x="0" y="10474"/>
                  </a:lnTo>
                  <a:cubicBezTo>
                    <a:pt x="0" y="10537"/>
                    <a:pt x="50" y="10586"/>
                    <a:pt x="113" y="10586"/>
                  </a:cubicBezTo>
                  <a:lnTo>
                    <a:pt x="1758" y="10586"/>
                  </a:lnTo>
                  <a:cubicBezTo>
                    <a:pt x="1814" y="10586"/>
                    <a:pt x="1864" y="10537"/>
                    <a:pt x="1867" y="10474"/>
                  </a:cubicBezTo>
                  <a:lnTo>
                    <a:pt x="1867" y="112"/>
                  </a:lnTo>
                  <a:cubicBezTo>
                    <a:pt x="1867" y="50"/>
                    <a:pt x="1818" y="0"/>
                    <a:pt x="17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37"/>
            <p:cNvSpPr/>
            <p:nvPr/>
          </p:nvSpPr>
          <p:spPr>
            <a:xfrm>
              <a:off x="2911600" y="2622313"/>
              <a:ext cx="154995" cy="213151"/>
            </a:xfrm>
            <a:custGeom>
              <a:avLst/>
              <a:gdLst/>
              <a:ahLst/>
              <a:cxnLst/>
              <a:rect l="l" t="t" r="r" b="b"/>
              <a:pathLst>
                <a:path w="2356" h="3240" extrusionOk="0">
                  <a:moveTo>
                    <a:pt x="991" y="0"/>
                  </a:moveTo>
                  <a:cubicBezTo>
                    <a:pt x="704" y="0"/>
                    <a:pt x="291" y="716"/>
                    <a:pt x="291" y="716"/>
                  </a:cubicBezTo>
                  <a:cubicBezTo>
                    <a:pt x="291" y="716"/>
                    <a:pt x="1" y="2246"/>
                    <a:pt x="363" y="2853"/>
                  </a:cubicBezTo>
                  <a:cubicBezTo>
                    <a:pt x="533" y="3135"/>
                    <a:pt x="922" y="3240"/>
                    <a:pt x="1300" y="3240"/>
                  </a:cubicBezTo>
                  <a:cubicBezTo>
                    <a:pt x="1730" y="3240"/>
                    <a:pt x="2146" y="3104"/>
                    <a:pt x="2204" y="2939"/>
                  </a:cubicBezTo>
                  <a:cubicBezTo>
                    <a:pt x="2299" y="2650"/>
                    <a:pt x="1202" y="2584"/>
                    <a:pt x="1053" y="2577"/>
                  </a:cubicBezTo>
                  <a:lnTo>
                    <a:pt x="1053" y="2577"/>
                  </a:lnTo>
                  <a:cubicBezTo>
                    <a:pt x="1088" y="2578"/>
                    <a:pt x="1175" y="2582"/>
                    <a:pt x="1289" y="2582"/>
                  </a:cubicBezTo>
                  <a:cubicBezTo>
                    <a:pt x="1664" y="2582"/>
                    <a:pt x="2327" y="2546"/>
                    <a:pt x="2339" y="2296"/>
                  </a:cubicBezTo>
                  <a:cubicBezTo>
                    <a:pt x="2355" y="1946"/>
                    <a:pt x="974" y="1920"/>
                    <a:pt x="974" y="1920"/>
                  </a:cubicBezTo>
                  <a:cubicBezTo>
                    <a:pt x="974" y="1920"/>
                    <a:pt x="2253" y="1913"/>
                    <a:pt x="2237" y="1494"/>
                  </a:cubicBezTo>
                  <a:cubicBezTo>
                    <a:pt x="2225" y="1251"/>
                    <a:pt x="1762" y="1200"/>
                    <a:pt x="1375" y="1200"/>
                  </a:cubicBezTo>
                  <a:cubicBezTo>
                    <a:pt x="1258" y="1200"/>
                    <a:pt x="1148" y="1205"/>
                    <a:pt x="1060" y="1210"/>
                  </a:cubicBezTo>
                  <a:lnTo>
                    <a:pt x="1060" y="1210"/>
                  </a:lnTo>
                  <a:cubicBezTo>
                    <a:pt x="1470" y="1172"/>
                    <a:pt x="2346" y="1063"/>
                    <a:pt x="2250" y="835"/>
                  </a:cubicBezTo>
                  <a:cubicBezTo>
                    <a:pt x="2185" y="685"/>
                    <a:pt x="1848" y="648"/>
                    <a:pt x="1531" y="648"/>
                  </a:cubicBezTo>
                  <a:cubicBezTo>
                    <a:pt x="1222" y="648"/>
                    <a:pt x="931" y="683"/>
                    <a:pt x="931" y="683"/>
                  </a:cubicBezTo>
                  <a:cubicBezTo>
                    <a:pt x="931" y="683"/>
                    <a:pt x="1310" y="56"/>
                    <a:pt x="1023" y="4"/>
                  </a:cubicBezTo>
                  <a:cubicBezTo>
                    <a:pt x="1012" y="1"/>
                    <a:pt x="1002" y="0"/>
                    <a:pt x="991" y="0"/>
                  </a:cubicBezTo>
                  <a:close/>
                </a:path>
              </a:pathLst>
            </a:custGeom>
            <a:solidFill>
              <a:srgbClr val="FFE4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37"/>
            <p:cNvSpPr/>
            <p:nvPr/>
          </p:nvSpPr>
          <p:spPr>
            <a:xfrm>
              <a:off x="4229397" y="2622313"/>
              <a:ext cx="154995" cy="213151"/>
            </a:xfrm>
            <a:custGeom>
              <a:avLst/>
              <a:gdLst/>
              <a:ahLst/>
              <a:cxnLst/>
              <a:rect l="l" t="t" r="r" b="b"/>
              <a:pathLst>
                <a:path w="2356" h="3240" extrusionOk="0">
                  <a:moveTo>
                    <a:pt x="1365" y="0"/>
                  </a:moveTo>
                  <a:cubicBezTo>
                    <a:pt x="1354" y="0"/>
                    <a:pt x="1344" y="1"/>
                    <a:pt x="1333" y="4"/>
                  </a:cubicBezTo>
                  <a:cubicBezTo>
                    <a:pt x="1046" y="56"/>
                    <a:pt x="1425" y="683"/>
                    <a:pt x="1425" y="683"/>
                  </a:cubicBezTo>
                  <a:cubicBezTo>
                    <a:pt x="1425" y="683"/>
                    <a:pt x="1134" y="648"/>
                    <a:pt x="825" y="648"/>
                  </a:cubicBezTo>
                  <a:cubicBezTo>
                    <a:pt x="508" y="648"/>
                    <a:pt x="171" y="685"/>
                    <a:pt x="106" y="835"/>
                  </a:cubicBezTo>
                  <a:cubicBezTo>
                    <a:pt x="10" y="1063"/>
                    <a:pt x="886" y="1172"/>
                    <a:pt x="1296" y="1210"/>
                  </a:cubicBezTo>
                  <a:lnTo>
                    <a:pt x="1296" y="1210"/>
                  </a:lnTo>
                  <a:cubicBezTo>
                    <a:pt x="1208" y="1205"/>
                    <a:pt x="1098" y="1200"/>
                    <a:pt x="981" y="1200"/>
                  </a:cubicBezTo>
                  <a:cubicBezTo>
                    <a:pt x="594" y="1200"/>
                    <a:pt x="131" y="1251"/>
                    <a:pt x="119" y="1494"/>
                  </a:cubicBezTo>
                  <a:cubicBezTo>
                    <a:pt x="103" y="1913"/>
                    <a:pt x="1382" y="1920"/>
                    <a:pt x="1382" y="1920"/>
                  </a:cubicBezTo>
                  <a:cubicBezTo>
                    <a:pt x="1382" y="1920"/>
                    <a:pt x="1" y="1946"/>
                    <a:pt x="17" y="2296"/>
                  </a:cubicBezTo>
                  <a:cubicBezTo>
                    <a:pt x="29" y="2546"/>
                    <a:pt x="692" y="2582"/>
                    <a:pt x="1067" y="2582"/>
                  </a:cubicBezTo>
                  <a:cubicBezTo>
                    <a:pt x="1181" y="2582"/>
                    <a:pt x="1268" y="2578"/>
                    <a:pt x="1303" y="2577"/>
                  </a:cubicBezTo>
                  <a:lnTo>
                    <a:pt x="1303" y="2577"/>
                  </a:lnTo>
                  <a:cubicBezTo>
                    <a:pt x="1154" y="2584"/>
                    <a:pt x="57" y="2650"/>
                    <a:pt x="152" y="2939"/>
                  </a:cubicBezTo>
                  <a:cubicBezTo>
                    <a:pt x="210" y="3104"/>
                    <a:pt x="626" y="3240"/>
                    <a:pt x="1056" y="3240"/>
                  </a:cubicBezTo>
                  <a:cubicBezTo>
                    <a:pt x="1434" y="3240"/>
                    <a:pt x="1823" y="3135"/>
                    <a:pt x="1993" y="2853"/>
                  </a:cubicBezTo>
                  <a:cubicBezTo>
                    <a:pt x="2355" y="2246"/>
                    <a:pt x="2065" y="716"/>
                    <a:pt x="2065" y="716"/>
                  </a:cubicBezTo>
                  <a:cubicBezTo>
                    <a:pt x="2065" y="716"/>
                    <a:pt x="1652" y="0"/>
                    <a:pt x="1365" y="0"/>
                  </a:cubicBezTo>
                  <a:close/>
                </a:path>
              </a:pathLst>
            </a:custGeom>
            <a:solidFill>
              <a:srgbClr val="FFE4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37"/>
            <p:cNvSpPr/>
            <p:nvPr/>
          </p:nvSpPr>
          <p:spPr>
            <a:xfrm>
              <a:off x="4124926" y="2452514"/>
              <a:ext cx="143811" cy="138877"/>
            </a:xfrm>
            <a:custGeom>
              <a:avLst/>
              <a:gdLst/>
              <a:ahLst/>
              <a:cxnLst/>
              <a:rect l="l" t="t" r="r" b="b"/>
              <a:pathLst>
                <a:path w="2186" h="2111" extrusionOk="0">
                  <a:moveTo>
                    <a:pt x="1213" y="0"/>
                  </a:moveTo>
                  <a:cubicBezTo>
                    <a:pt x="1163" y="0"/>
                    <a:pt x="1113" y="22"/>
                    <a:pt x="1077" y="65"/>
                  </a:cubicBezTo>
                  <a:lnTo>
                    <a:pt x="810" y="425"/>
                  </a:lnTo>
                  <a:cubicBezTo>
                    <a:pt x="779" y="462"/>
                    <a:pt x="727" y="491"/>
                    <a:pt x="677" y="491"/>
                  </a:cubicBezTo>
                  <a:cubicBezTo>
                    <a:pt x="674" y="491"/>
                    <a:pt x="671" y="491"/>
                    <a:pt x="669" y="491"/>
                  </a:cubicBezTo>
                  <a:lnTo>
                    <a:pt x="220" y="474"/>
                  </a:lnTo>
                  <a:cubicBezTo>
                    <a:pt x="217" y="474"/>
                    <a:pt x="214" y="474"/>
                    <a:pt x="212" y="474"/>
                  </a:cubicBezTo>
                  <a:cubicBezTo>
                    <a:pt x="78" y="474"/>
                    <a:pt x="1" y="625"/>
                    <a:pt x="75" y="738"/>
                  </a:cubicBezTo>
                  <a:lnTo>
                    <a:pt x="335" y="1104"/>
                  </a:lnTo>
                  <a:cubicBezTo>
                    <a:pt x="368" y="1147"/>
                    <a:pt x="375" y="1203"/>
                    <a:pt x="355" y="1256"/>
                  </a:cubicBezTo>
                  <a:lnTo>
                    <a:pt x="200" y="1678"/>
                  </a:lnTo>
                  <a:cubicBezTo>
                    <a:pt x="157" y="1792"/>
                    <a:pt x="243" y="1904"/>
                    <a:pt x="353" y="1904"/>
                  </a:cubicBezTo>
                  <a:cubicBezTo>
                    <a:pt x="370" y="1904"/>
                    <a:pt x="387" y="1901"/>
                    <a:pt x="405" y="1895"/>
                  </a:cubicBezTo>
                  <a:lnTo>
                    <a:pt x="833" y="1764"/>
                  </a:lnTo>
                  <a:cubicBezTo>
                    <a:pt x="849" y="1759"/>
                    <a:pt x="865" y="1756"/>
                    <a:pt x="881" y="1756"/>
                  </a:cubicBezTo>
                  <a:cubicBezTo>
                    <a:pt x="919" y="1756"/>
                    <a:pt x="957" y="1770"/>
                    <a:pt x="985" y="1793"/>
                  </a:cubicBezTo>
                  <a:lnTo>
                    <a:pt x="1341" y="2074"/>
                  </a:lnTo>
                  <a:cubicBezTo>
                    <a:pt x="1374" y="2099"/>
                    <a:pt x="1412" y="2110"/>
                    <a:pt x="1447" y="2110"/>
                  </a:cubicBezTo>
                  <a:cubicBezTo>
                    <a:pt x="1533" y="2110"/>
                    <a:pt x="1612" y="2045"/>
                    <a:pt x="1612" y="1945"/>
                  </a:cubicBezTo>
                  <a:lnTo>
                    <a:pt x="1622" y="1496"/>
                  </a:lnTo>
                  <a:cubicBezTo>
                    <a:pt x="1622" y="1444"/>
                    <a:pt x="1651" y="1388"/>
                    <a:pt x="1694" y="1361"/>
                  </a:cubicBezTo>
                  <a:lnTo>
                    <a:pt x="2070" y="1107"/>
                  </a:lnTo>
                  <a:cubicBezTo>
                    <a:pt x="2186" y="1035"/>
                    <a:pt x="2166" y="857"/>
                    <a:pt x="2034" y="810"/>
                  </a:cubicBezTo>
                  <a:lnTo>
                    <a:pt x="1608" y="669"/>
                  </a:lnTo>
                  <a:cubicBezTo>
                    <a:pt x="1556" y="652"/>
                    <a:pt x="1519" y="609"/>
                    <a:pt x="1503" y="557"/>
                  </a:cubicBezTo>
                  <a:lnTo>
                    <a:pt x="1378" y="124"/>
                  </a:lnTo>
                  <a:cubicBezTo>
                    <a:pt x="1354" y="43"/>
                    <a:pt x="1284" y="0"/>
                    <a:pt x="12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37"/>
            <p:cNvSpPr/>
            <p:nvPr/>
          </p:nvSpPr>
          <p:spPr>
            <a:xfrm>
              <a:off x="3073702" y="2856649"/>
              <a:ext cx="143877" cy="138812"/>
            </a:xfrm>
            <a:custGeom>
              <a:avLst/>
              <a:gdLst/>
              <a:ahLst/>
              <a:cxnLst/>
              <a:rect l="l" t="t" r="r" b="b"/>
              <a:pathLst>
                <a:path w="2187" h="2110" extrusionOk="0">
                  <a:moveTo>
                    <a:pt x="1217" y="1"/>
                  </a:moveTo>
                  <a:cubicBezTo>
                    <a:pt x="1167" y="1"/>
                    <a:pt x="1116" y="21"/>
                    <a:pt x="1079" y="66"/>
                  </a:cubicBezTo>
                  <a:lnTo>
                    <a:pt x="811" y="422"/>
                  </a:lnTo>
                  <a:cubicBezTo>
                    <a:pt x="780" y="463"/>
                    <a:pt x="732" y="488"/>
                    <a:pt x="679" y="488"/>
                  </a:cubicBezTo>
                  <a:cubicBezTo>
                    <a:pt x="676" y="488"/>
                    <a:pt x="673" y="488"/>
                    <a:pt x="670" y="488"/>
                  </a:cubicBezTo>
                  <a:lnTo>
                    <a:pt x="221" y="472"/>
                  </a:lnTo>
                  <a:cubicBezTo>
                    <a:pt x="220" y="472"/>
                    <a:pt x="218" y="472"/>
                    <a:pt x="217" y="472"/>
                  </a:cubicBezTo>
                  <a:cubicBezTo>
                    <a:pt x="81" y="472"/>
                    <a:pt x="1" y="621"/>
                    <a:pt x="76" y="735"/>
                  </a:cubicBezTo>
                  <a:lnTo>
                    <a:pt x="337" y="1105"/>
                  </a:lnTo>
                  <a:cubicBezTo>
                    <a:pt x="370" y="1144"/>
                    <a:pt x="379" y="1204"/>
                    <a:pt x="356" y="1256"/>
                  </a:cubicBezTo>
                  <a:lnTo>
                    <a:pt x="201" y="1675"/>
                  </a:lnTo>
                  <a:cubicBezTo>
                    <a:pt x="158" y="1791"/>
                    <a:pt x="246" y="1904"/>
                    <a:pt x="357" y="1904"/>
                  </a:cubicBezTo>
                  <a:cubicBezTo>
                    <a:pt x="373" y="1904"/>
                    <a:pt x="389" y="1901"/>
                    <a:pt x="406" y="1896"/>
                  </a:cubicBezTo>
                  <a:lnTo>
                    <a:pt x="835" y="1764"/>
                  </a:lnTo>
                  <a:cubicBezTo>
                    <a:pt x="852" y="1759"/>
                    <a:pt x="870" y="1757"/>
                    <a:pt x="888" y="1757"/>
                  </a:cubicBezTo>
                  <a:cubicBezTo>
                    <a:pt x="925" y="1757"/>
                    <a:pt x="959" y="1768"/>
                    <a:pt x="986" y="1791"/>
                  </a:cubicBezTo>
                  <a:lnTo>
                    <a:pt x="1342" y="2071"/>
                  </a:lnTo>
                  <a:cubicBezTo>
                    <a:pt x="1376" y="2098"/>
                    <a:pt x="1413" y="2109"/>
                    <a:pt x="1450" y="2109"/>
                  </a:cubicBezTo>
                  <a:cubicBezTo>
                    <a:pt x="1536" y="2109"/>
                    <a:pt x="1616" y="2043"/>
                    <a:pt x="1616" y="1946"/>
                  </a:cubicBezTo>
                  <a:lnTo>
                    <a:pt x="1623" y="1494"/>
                  </a:lnTo>
                  <a:cubicBezTo>
                    <a:pt x="1623" y="1441"/>
                    <a:pt x="1652" y="1388"/>
                    <a:pt x="1699" y="1359"/>
                  </a:cubicBezTo>
                  <a:lnTo>
                    <a:pt x="2071" y="1108"/>
                  </a:lnTo>
                  <a:cubicBezTo>
                    <a:pt x="2187" y="1032"/>
                    <a:pt x="2167" y="857"/>
                    <a:pt x="2035" y="811"/>
                  </a:cubicBezTo>
                  <a:lnTo>
                    <a:pt x="1609" y="666"/>
                  </a:lnTo>
                  <a:cubicBezTo>
                    <a:pt x="1557" y="650"/>
                    <a:pt x="1520" y="610"/>
                    <a:pt x="1504" y="554"/>
                  </a:cubicBezTo>
                  <a:lnTo>
                    <a:pt x="1379" y="122"/>
                  </a:lnTo>
                  <a:cubicBezTo>
                    <a:pt x="1357" y="44"/>
                    <a:pt x="1289" y="1"/>
                    <a:pt x="121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37"/>
            <p:cNvSpPr/>
            <p:nvPr/>
          </p:nvSpPr>
          <p:spPr>
            <a:xfrm>
              <a:off x="3931444" y="2427646"/>
              <a:ext cx="144009" cy="138812"/>
            </a:xfrm>
            <a:custGeom>
              <a:avLst/>
              <a:gdLst/>
              <a:ahLst/>
              <a:cxnLst/>
              <a:rect l="l" t="t" r="r" b="b"/>
              <a:pathLst>
                <a:path w="2189" h="2110" extrusionOk="0">
                  <a:moveTo>
                    <a:pt x="1217" y="0"/>
                  </a:moveTo>
                  <a:cubicBezTo>
                    <a:pt x="1167" y="0"/>
                    <a:pt x="1117" y="21"/>
                    <a:pt x="1080" y="64"/>
                  </a:cubicBezTo>
                  <a:lnTo>
                    <a:pt x="810" y="423"/>
                  </a:lnTo>
                  <a:cubicBezTo>
                    <a:pt x="778" y="461"/>
                    <a:pt x="729" y="490"/>
                    <a:pt x="679" y="490"/>
                  </a:cubicBezTo>
                  <a:cubicBezTo>
                    <a:pt x="677" y="490"/>
                    <a:pt x="674" y="489"/>
                    <a:pt x="671" y="489"/>
                  </a:cubicBezTo>
                  <a:lnTo>
                    <a:pt x="223" y="473"/>
                  </a:lnTo>
                  <a:cubicBezTo>
                    <a:pt x="220" y="473"/>
                    <a:pt x="217" y="473"/>
                    <a:pt x="214" y="473"/>
                  </a:cubicBezTo>
                  <a:cubicBezTo>
                    <a:pt x="78" y="473"/>
                    <a:pt x="0" y="624"/>
                    <a:pt x="78" y="737"/>
                  </a:cubicBezTo>
                  <a:lnTo>
                    <a:pt x="338" y="1103"/>
                  </a:lnTo>
                  <a:cubicBezTo>
                    <a:pt x="371" y="1142"/>
                    <a:pt x="378" y="1202"/>
                    <a:pt x="358" y="1254"/>
                  </a:cubicBezTo>
                  <a:lnTo>
                    <a:pt x="200" y="1677"/>
                  </a:lnTo>
                  <a:cubicBezTo>
                    <a:pt x="157" y="1791"/>
                    <a:pt x="245" y="1903"/>
                    <a:pt x="355" y="1903"/>
                  </a:cubicBezTo>
                  <a:cubicBezTo>
                    <a:pt x="372" y="1903"/>
                    <a:pt x="390" y="1900"/>
                    <a:pt x="407" y="1894"/>
                  </a:cubicBezTo>
                  <a:lnTo>
                    <a:pt x="836" y="1762"/>
                  </a:lnTo>
                  <a:cubicBezTo>
                    <a:pt x="851" y="1757"/>
                    <a:pt x="867" y="1755"/>
                    <a:pt x="883" y="1755"/>
                  </a:cubicBezTo>
                  <a:cubicBezTo>
                    <a:pt x="922" y="1755"/>
                    <a:pt x="960" y="1769"/>
                    <a:pt x="988" y="1792"/>
                  </a:cubicBezTo>
                  <a:lnTo>
                    <a:pt x="1344" y="2072"/>
                  </a:lnTo>
                  <a:cubicBezTo>
                    <a:pt x="1377" y="2098"/>
                    <a:pt x="1414" y="2109"/>
                    <a:pt x="1450" y="2109"/>
                  </a:cubicBezTo>
                  <a:cubicBezTo>
                    <a:pt x="1536" y="2109"/>
                    <a:pt x="1614" y="2044"/>
                    <a:pt x="1614" y="1944"/>
                  </a:cubicBezTo>
                  <a:lnTo>
                    <a:pt x="1624" y="1495"/>
                  </a:lnTo>
                  <a:cubicBezTo>
                    <a:pt x="1624" y="1442"/>
                    <a:pt x="1651" y="1386"/>
                    <a:pt x="1697" y="1360"/>
                  </a:cubicBezTo>
                  <a:lnTo>
                    <a:pt x="2073" y="1106"/>
                  </a:lnTo>
                  <a:cubicBezTo>
                    <a:pt x="2188" y="1033"/>
                    <a:pt x="2168" y="855"/>
                    <a:pt x="2036" y="809"/>
                  </a:cubicBezTo>
                  <a:lnTo>
                    <a:pt x="1611" y="667"/>
                  </a:lnTo>
                  <a:cubicBezTo>
                    <a:pt x="1558" y="648"/>
                    <a:pt x="1519" y="608"/>
                    <a:pt x="1502" y="555"/>
                  </a:cubicBezTo>
                  <a:lnTo>
                    <a:pt x="1380" y="123"/>
                  </a:lnTo>
                  <a:cubicBezTo>
                    <a:pt x="1359" y="43"/>
                    <a:pt x="1289" y="0"/>
                    <a:pt x="12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37"/>
            <p:cNvSpPr/>
            <p:nvPr/>
          </p:nvSpPr>
          <p:spPr>
            <a:xfrm>
              <a:off x="4008087" y="2630536"/>
              <a:ext cx="140391" cy="139996"/>
            </a:xfrm>
            <a:custGeom>
              <a:avLst/>
              <a:gdLst/>
              <a:ahLst/>
              <a:cxnLst/>
              <a:rect l="l" t="t" r="r" b="b"/>
              <a:pathLst>
                <a:path w="2134" h="2128" extrusionOk="0">
                  <a:moveTo>
                    <a:pt x="849" y="1"/>
                  </a:moveTo>
                  <a:cubicBezTo>
                    <a:pt x="768" y="1"/>
                    <a:pt x="689" y="57"/>
                    <a:pt x="674" y="146"/>
                  </a:cubicBezTo>
                  <a:lnTo>
                    <a:pt x="614" y="591"/>
                  </a:lnTo>
                  <a:cubicBezTo>
                    <a:pt x="608" y="644"/>
                    <a:pt x="575" y="693"/>
                    <a:pt x="525" y="720"/>
                  </a:cubicBezTo>
                  <a:lnTo>
                    <a:pt x="126" y="924"/>
                  </a:lnTo>
                  <a:cubicBezTo>
                    <a:pt x="1" y="990"/>
                    <a:pt x="4" y="1168"/>
                    <a:pt x="129" y="1227"/>
                  </a:cubicBezTo>
                  <a:lnTo>
                    <a:pt x="538" y="1419"/>
                  </a:lnTo>
                  <a:cubicBezTo>
                    <a:pt x="585" y="1445"/>
                    <a:pt x="624" y="1491"/>
                    <a:pt x="631" y="1544"/>
                  </a:cubicBezTo>
                  <a:lnTo>
                    <a:pt x="707" y="1989"/>
                  </a:lnTo>
                  <a:cubicBezTo>
                    <a:pt x="721" y="2076"/>
                    <a:pt x="797" y="2127"/>
                    <a:pt x="873" y="2127"/>
                  </a:cubicBezTo>
                  <a:cubicBezTo>
                    <a:pt x="917" y="2127"/>
                    <a:pt x="960" y="2111"/>
                    <a:pt x="994" y="2075"/>
                  </a:cubicBezTo>
                  <a:lnTo>
                    <a:pt x="1304" y="1749"/>
                  </a:lnTo>
                  <a:cubicBezTo>
                    <a:pt x="1335" y="1717"/>
                    <a:pt x="1384" y="1698"/>
                    <a:pt x="1431" y="1698"/>
                  </a:cubicBezTo>
                  <a:cubicBezTo>
                    <a:pt x="1438" y="1698"/>
                    <a:pt x="1445" y="1698"/>
                    <a:pt x="1452" y="1699"/>
                  </a:cubicBezTo>
                  <a:lnTo>
                    <a:pt x="1897" y="1772"/>
                  </a:lnTo>
                  <a:cubicBezTo>
                    <a:pt x="1906" y="1773"/>
                    <a:pt x="1914" y="1773"/>
                    <a:pt x="1922" y="1773"/>
                  </a:cubicBezTo>
                  <a:cubicBezTo>
                    <a:pt x="2045" y="1773"/>
                    <a:pt x="2134" y="1639"/>
                    <a:pt x="2072" y="1521"/>
                  </a:cubicBezTo>
                  <a:lnTo>
                    <a:pt x="1858" y="1129"/>
                  </a:lnTo>
                  <a:cubicBezTo>
                    <a:pt x="1828" y="1079"/>
                    <a:pt x="1828" y="1020"/>
                    <a:pt x="1851" y="970"/>
                  </a:cubicBezTo>
                  <a:lnTo>
                    <a:pt x="2055" y="571"/>
                  </a:lnTo>
                  <a:cubicBezTo>
                    <a:pt x="2110" y="455"/>
                    <a:pt x="2024" y="328"/>
                    <a:pt x="1904" y="328"/>
                  </a:cubicBezTo>
                  <a:cubicBezTo>
                    <a:pt x="1894" y="328"/>
                    <a:pt x="1884" y="329"/>
                    <a:pt x="1874" y="330"/>
                  </a:cubicBezTo>
                  <a:lnTo>
                    <a:pt x="1432" y="413"/>
                  </a:lnTo>
                  <a:cubicBezTo>
                    <a:pt x="1421" y="416"/>
                    <a:pt x="1410" y="417"/>
                    <a:pt x="1398" y="417"/>
                  </a:cubicBezTo>
                  <a:cubicBezTo>
                    <a:pt x="1355" y="417"/>
                    <a:pt x="1312" y="399"/>
                    <a:pt x="1284" y="370"/>
                  </a:cubicBezTo>
                  <a:lnTo>
                    <a:pt x="967" y="50"/>
                  </a:lnTo>
                  <a:cubicBezTo>
                    <a:pt x="933" y="16"/>
                    <a:pt x="891" y="1"/>
                    <a:pt x="84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37"/>
            <p:cNvSpPr/>
            <p:nvPr/>
          </p:nvSpPr>
          <p:spPr>
            <a:xfrm>
              <a:off x="3520796" y="3001974"/>
              <a:ext cx="262821" cy="46709"/>
            </a:xfrm>
            <a:custGeom>
              <a:avLst/>
              <a:gdLst/>
              <a:ahLst/>
              <a:cxnLst/>
              <a:rect l="l" t="t" r="r" b="b"/>
              <a:pathLst>
                <a:path w="3995" h="710" extrusionOk="0">
                  <a:moveTo>
                    <a:pt x="3859" y="1"/>
                  </a:moveTo>
                  <a:cubicBezTo>
                    <a:pt x="3207" y="253"/>
                    <a:pt x="2510" y="331"/>
                    <a:pt x="1896" y="331"/>
                  </a:cubicBezTo>
                  <a:cubicBezTo>
                    <a:pt x="895" y="331"/>
                    <a:pt x="114" y="123"/>
                    <a:pt x="100" y="119"/>
                  </a:cubicBezTo>
                  <a:lnTo>
                    <a:pt x="1" y="479"/>
                  </a:lnTo>
                  <a:cubicBezTo>
                    <a:pt x="54" y="495"/>
                    <a:pt x="855" y="710"/>
                    <a:pt x="1884" y="710"/>
                  </a:cubicBezTo>
                  <a:cubicBezTo>
                    <a:pt x="2537" y="710"/>
                    <a:pt x="3282" y="621"/>
                    <a:pt x="3995" y="347"/>
                  </a:cubicBezTo>
                  <a:lnTo>
                    <a:pt x="385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37"/>
            <p:cNvSpPr/>
            <p:nvPr/>
          </p:nvSpPr>
          <p:spPr>
            <a:xfrm>
              <a:off x="3520796" y="2527907"/>
              <a:ext cx="262821" cy="46709"/>
            </a:xfrm>
            <a:custGeom>
              <a:avLst/>
              <a:gdLst/>
              <a:ahLst/>
              <a:cxnLst/>
              <a:rect l="l" t="t" r="r" b="b"/>
              <a:pathLst>
                <a:path w="3995" h="710" extrusionOk="0">
                  <a:moveTo>
                    <a:pt x="3859" y="1"/>
                  </a:moveTo>
                  <a:cubicBezTo>
                    <a:pt x="3207" y="253"/>
                    <a:pt x="2510" y="331"/>
                    <a:pt x="1896" y="331"/>
                  </a:cubicBezTo>
                  <a:cubicBezTo>
                    <a:pt x="895" y="331"/>
                    <a:pt x="114" y="124"/>
                    <a:pt x="100" y="120"/>
                  </a:cubicBezTo>
                  <a:lnTo>
                    <a:pt x="1" y="479"/>
                  </a:lnTo>
                  <a:cubicBezTo>
                    <a:pt x="54" y="495"/>
                    <a:pt x="855" y="710"/>
                    <a:pt x="1884" y="710"/>
                  </a:cubicBezTo>
                  <a:cubicBezTo>
                    <a:pt x="2537" y="710"/>
                    <a:pt x="3282" y="621"/>
                    <a:pt x="3995" y="347"/>
                  </a:cubicBezTo>
                  <a:lnTo>
                    <a:pt x="385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37"/>
            <p:cNvSpPr/>
            <p:nvPr/>
          </p:nvSpPr>
          <p:spPr>
            <a:xfrm>
              <a:off x="2962586" y="1385435"/>
              <a:ext cx="1242792" cy="810041"/>
            </a:xfrm>
            <a:custGeom>
              <a:avLst/>
              <a:gdLst/>
              <a:ahLst/>
              <a:cxnLst/>
              <a:rect l="l" t="t" r="r" b="b"/>
              <a:pathLst>
                <a:path w="18891" h="12313" extrusionOk="0">
                  <a:moveTo>
                    <a:pt x="11053" y="0"/>
                  </a:moveTo>
                  <a:cubicBezTo>
                    <a:pt x="10832" y="0"/>
                    <a:pt x="10614" y="8"/>
                    <a:pt x="10402" y="24"/>
                  </a:cubicBezTo>
                  <a:cubicBezTo>
                    <a:pt x="10211" y="30"/>
                    <a:pt x="10019" y="47"/>
                    <a:pt x="9825" y="73"/>
                  </a:cubicBezTo>
                  <a:cubicBezTo>
                    <a:pt x="9498" y="109"/>
                    <a:pt x="9152" y="159"/>
                    <a:pt x="8803" y="225"/>
                  </a:cubicBezTo>
                  <a:cubicBezTo>
                    <a:pt x="7629" y="436"/>
                    <a:pt x="6501" y="766"/>
                    <a:pt x="5452" y="1198"/>
                  </a:cubicBezTo>
                  <a:cubicBezTo>
                    <a:pt x="4911" y="1422"/>
                    <a:pt x="4387" y="1679"/>
                    <a:pt x="3892" y="1969"/>
                  </a:cubicBezTo>
                  <a:cubicBezTo>
                    <a:pt x="3404" y="2256"/>
                    <a:pt x="2949" y="2576"/>
                    <a:pt x="2550" y="2926"/>
                  </a:cubicBezTo>
                  <a:cubicBezTo>
                    <a:pt x="2171" y="3255"/>
                    <a:pt x="1831" y="3615"/>
                    <a:pt x="1537" y="3997"/>
                  </a:cubicBezTo>
                  <a:cubicBezTo>
                    <a:pt x="1241" y="4393"/>
                    <a:pt x="987" y="4829"/>
                    <a:pt x="779" y="5300"/>
                  </a:cubicBezTo>
                  <a:cubicBezTo>
                    <a:pt x="380" y="6220"/>
                    <a:pt x="202" y="7193"/>
                    <a:pt x="70" y="8110"/>
                  </a:cubicBezTo>
                  <a:lnTo>
                    <a:pt x="57" y="8126"/>
                  </a:lnTo>
                  <a:cubicBezTo>
                    <a:pt x="27" y="8156"/>
                    <a:pt x="1" y="8209"/>
                    <a:pt x="11" y="8252"/>
                  </a:cubicBezTo>
                  <a:cubicBezTo>
                    <a:pt x="50" y="8489"/>
                    <a:pt x="93" y="8687"/>
                    <a:pt x="142" y="8865"/>
                  </a:cubicBezTo>
                  <a:cubicBezTo>
                    <a:pt x="175" y="8984"/>
                    <a:pt x="212" y="9099"/>
                    <a:pt x="251" y="9215"/>
                  </a:cubicBezTo>
                  <a:cubicBezTo>
                    <a:pt x="363" y="9551"/>
                    <a:pt x="495" y="9881"/>
                    <a:pt x="637" y="10201"/>
                  </a:cubicBezTo>
                  <a:cubicBezTo>
                    <a:pt x="772" y="10507"/>
                    <a:pt x="944" y="10864"/>
                    <a:pt x="1178" y="11177"/>
                  </a:cubicBezTo>
                  <a:cubicBezTo>
                    <a:pt x="1284" y="11325"/>
                    <a:pt x="1382" y="11434"/>
                    <a:pt x="1485" y="11516"/>
                  </a:cubicBezTo>
                  <a:cubicBezTo>
                    <a:pt x="1610" y="11615"/>
                    <a:pt x="1725" y="11668"/>
                    <a:pt x="1838" y="11685"/>
                  </a:cubicBezTo>
                  <a:cubicBezTo>
                    <a:pt x="1866" y="11687"/>
                    <a:pt x="1894" y="11690"/>
                    <a:pt x="1922" y="11690"/>
                  </a:cubicBezTo>
                  <a:cubicBezTo>
                    <a:pt x="1940" y="11690"/>
                    <a:pt x="1958" y="11689"/>
                    <a:pt x="1976" y="11685"/>
                  </a:cubicBezTo>
                  <a:cubicBezTo>
                    <a:pt x="2002" y="11681"/>
                    <a:pt x="2022" y="11678"/>
                    <a:pt x="2045" y="11671"/>
                  </a:cubicBezTo>
                  <a:cubicBezTo>
                    <a:pt x="2046" y="11671"/>
                    <a:pt x="2046" y="11671"/>
                    <a:pt x="2047" y="11671"/>
                  </a:cubicBezTo>
                  <a:cubicBezTo>
                    <a:pt x="2106" y="11671"/>
                    <a:pt x="2349" y="12312"/>
                    <a:pt x="2402" y="12312"/>
                  </a:cubicBezTo>
                  <a:cubicBezTo>
                    <a:pt x="2404" y="12312"/>
                    <a:pt x="2406" y="12311"/>
                    <a:pt x="2408" y="12308"/>
                  </a:cubicBezTo>
                  <a:cubicBezTo>
                    <a:pt x="3315" y="10659"/>
                    <a:pt x="2405" y="8235"/>
                    <a:pt x="2385" y="8027"/>
                  </a:cubicBezTo>
                  <a:lnTo>
                    <a:pt x="2372" y="7892"/>
                  </a:lnTo>
                  <a:lnTo>
                    <a:pt x="2425" y="7935"/>
                  </a:lnTo>
                  <a:cubicBezTo>
                    <a:pt x="2566" y="8021"/>
                    <a:pt x="2735" y="8060"/>
                    <a:pt x="2919" y="8067"/>
                  </a:cubicBezTo>
                  <a:lnTo>
                    <a:pt x="2923" y="8067"/>
                  </a:lnTo>
                  <a:cubicBezTo>
                    <a:pt x="2995" y="8057"/>
                    <a:pt x="3038" y="8024"/>
                    <a:pt x="3068" y="7975"/>
                  </a:cubicBezTo>
                  <a:cubicBezTo>
                    <a:pt x="3101" y="7942"/>
                    <a:pt x="3114" y="7902"/>
                    <a:pt x="3111" y="7856"/>
                  </a:cubicBezTo>
                  <a:cubicBezTo>
                    <a:pt x="3081" y="7632"/>
                    <a:pt x="3081" y="7398"/>
                    <a:pt x="3101" y="7163"/>
                  </a:cubicBezTo>
                  <a:cubicBezTo>
                    <a:pt x="3130" y="6890"/>
                    <a:pt x="3193" y="6626"/>
                    <a:pt x="3285" y="6372"/>
                  </a:cubicBezTo>
                  <a:cubicBezTo>
                    <a:pt x="3358" y="6194"/>
                    <a:pt x="3437" y="6032"/>
                    <a:pt x="3526" y="5881"/>
                  </a:cubicBezTo>
                  <a:lnTo>
                    <a:pt x="3526" y="5881"/>
                  </a:lnTo>
                  <a:cubicBezTo>
                    <a:pt x="3506" y="6115"/>
                    <a:pt x="3510" y="6355"/>
                    <a:pt x="3526" y="6586"/>
                  </a:cubicBezTo>
                  <a:cubicBezTo>
                    <a:pt x="3562" y="7012"/>
                    <a:pt x="3661" y="7444"/>
                    <a:pt x="3820" y="7876"/>
                  </a:cubicBezTo>
                  <a:cubicBezTo>
                    <a:pt x="3826" y="7895"/>
                    <a:pt x="3836" y="7912"/>
                    <a:pt x="3849" y="7925"/>
                  </a:cubicBezTo>
                  <a:cubicBezTo>
                    <a:pt x="3869" y="7978"/>
                    <a:pt x="3915" y="8021"/>
                    <a:pt x="3971" y="8037"/>
                  </a:cubicBezTo>
                  <a:cubicBezTo>
                    <a:pt x="4987" y="8301"/>
                    <a:pt x="6108" y="8450"/>
                    <a:pt x="7299" y="8479"/>
                  </a:cubicBezTo>
                  <a:cubicBezTo>
                    <a:pt x="7424" y="8482"/>
                    <a:pt x="7549" y="8483"/>
                    <a:pt x="7675" y="8483"/>
                  </a:cubicBezTo>
                  <a:cubicBezTo>
                    <a:pt x="8316" y="8483"/>
                    <a:pt x="8966" y="8448"/>
                    <a:pt x="9614" y="8370"/>
                  </a:cubicBezTo>
                  <a:cubicBezTo>
                    <a:pt x="10019" y="8324"/>
                    <a:pt x="10425" y="8265"/>
                    <a:pt x="10827" y="8189"/>
                  </a:cubicBezTo>
                  <a:cubicBezTo>
                    <a:pt x="11959" y="7985"/>
                    <a:pt x="13037" y="7671"/>
                    <a:pt x="14020" y="7266"/>
                  </a:cubicBezTo>
                  <a:cubicBezTo>
                    <a:pt x="14969" y="6880"/>
                    <a:pt x="15830" y="6405"/>
                    <a:pt x="16576" y="5861"/>
                  </a:cubicBezTo>
                  <a:lnTo>
                    <a:pt x="16576" y="5861"/>
                  </a:lnTo>
                  <a:cubicBezTo>
                    <a:pt x="16576" y="5958"/>
                    <a:pt x="16433" y="10456"/>
                    <a:pt x="18094" y="10456"/>
                  </a:cubicBezTo>
                  <a:cubicBezTo>
                    <a:pt x="18126" y="10456"/>
                    <a:pt x="18158" y="10455"/>
                    <a:pt x="18191" y="10451"/>
                  </a:cubicBezTo>
                  <a:cubicBezTo>
                    <a:pt x="18604" y="10412"/>
                    <a:pt x="18891" y="6494"/>
                    <a:pt x="18891" y="5956"/>
                  </a:cubicBezTo>
                  <a:lnTo>
                    <a:pt x="18891" y="5867"/>
                  </a:lnTo>
                  <a:lnTo>
                    <a:pt x="18891" y="5782"/>
                  </a:lnTo>
                  <a:cubicBezTo>
                    <a:pt x="18891" y="5716"/>
                    <a:pt x="18841" y="5653"/>
                    <a:pt x="18765" y="5630"/>
                  </a:cubicBezTo>
                  <a:lnTo>
                    <a:pt x="18769" y="5412"/>
                  </a:lnTo>
                  <a:cubicBezTo>
                    <a:pt x="18775" y="5204"/>
                    <a:pt x="18775" y="4990"/>
                    <a:pt x="18765" y="4779"/>
                  </a:cubicBezTo>
                  <a:cubicBezTo>
                    <a:pt x="18749" y="4439"/>
                    <a:pt x="18683" y="4119"/>
                    <a:pt x="18564" y="3839"/>
                  </a:cubicBezTo>
                  <a:cubicBezTo>
                    <a:pt x="18449" y="3556"/>
                    <a:pt x="18271" y="3292"/>
                    <a:pt x="18125" y="3094"/>
                  </a:cubicBezTo>
                  <a:cubicBezTo>
                    <a:pt x="17990" y="2906"/>
                    <a:pt x="17829" y="2708"/>
                    <a:pt x="17631" y="2497"/>
                  </a:cubicBezTo>
                  <a:cubicBezTo>
                    <a:pt x="17298" y="2137"/>
                    <a:pt x="16902" y="1818"/>
                    <a:pt x="16427" y="1508"/>
                  </a:cubicBezTo>
                  <a:cubicBezTo>
                    <a:pt x="16005" y="1227"/>
                    <a:pt x="15530" y="983"/>
                    <a:pt x="15022" y="772"/>
                  </a:cubicBezTo>
                  <a:cubicBezTo>
                    <a:pt x="14053" y="373"/>
                    <a:pt x="13011" y="126"/>
                    <a:pt x="11919" y="37"/>
                  </a:cubicBezTo>
                  <a:cubicBezTo>
                    <a:pt x="11626" y="13"/>
                    <a:pt x="11336" y="0"/>
                    <a:pt x="1105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37"/>
            <p:cNvSpPr/>
            <p:nvPr/>
          </p:nvSpPr>
          <p:spPr>
            <a:xfrm>
              <a:off x="3931115" y="1509314"/>
              <a:ext cx="109141" cy="250387"/>
            </a:xfrm>
            <a:custGeom>
              <a:avLst/>
              <a:gdLst/>
              <a:ahLst/>
              <a:cxnLst/>
              <a:rect l="l" t="t" r="r" b="b"/>
              <a:pathLst>
                <a:path w="1659" h="3806" extrusionOk="0">
                  <a:moveTo>
                    <a:pt x="953" y="2016"/>
                  </a:moveTo>
                  <a:lnTo>
                    <a:pt x="953" y="2016"/>
                  </a:lnTo>
                  <a:cubicBezTo>
                    <a:pt x="953" y="2022"/>
                    <a:pt x="957" y="2029"/>
                    <a:pt x="957" y="2029"/>
                  </a:cubicBezTo>
                  <a:cubicBezTo>
                    <a:pt x="957" y="2022"/>
                    <a:pt x="953" y="2019"/>
                    <a:pt x="953" y="2016"/>
                  </a:cubicBezTo>
                  <a:close/>
                  <a:moveTo>
                    <a:pt x="83" y="1"/>
                  </a:moveTo>
                  <a:cubicBezTo>
                    <a:pt x="69" y="1"/>
                    <a:pt x="59" y="4"/>
                    <a:pt x="46" y="10"/>
                  </a:cubicBezTo>
                  <a:cubicBezTo>
                    <a:pt x="13" y="37"/>
                    <a:pt x="0" y="93"/>
                    <a:pt x="30" y="126"/>
                  </a:cubicBezTo>
                  <a:cubicBezTo>
                    <a:pt x="198" y="317"/>
                    <a:pt x="333" y="522"/>
                    <a:pt x="462" y="743"/>
                  </a:cubicBezTo>
                  <a:cubicBezTo>
                    <a:pt x="462" y="746"/>
                    <a:pt x="462" y="749"/>
                    <a:pt x="465" y="752"/>
                  </a:cubicBezTo>
                  <a:cubicBezTo>
                    <a:pt x="465" y="749"/>
                    <a:pt x="462" y="746"/>
                    <a:pt x="462" y="736"/>
                  </a:cubicBezTo>
                  <a:lnTo>
                    <a:pt x="462" y="736"/>
                  </a:lnTo>
                  <a:lnTo>
                    <a:pt x="465" y="743"/>
                  </a:lnTo>
                  <a:cubicBezTo>
                    <a:pt x="472" y="749"/>
                    <a:pt x="475" y="752"/>
                    <a:pt x="478" y="762"/>
                  </a:cubicBezTo>
                  <a:cubicBezTo>
                    <a:pt x="478" y="756"/>
                    <a:pt x="475" y="756"/>
                    <a:pt x="475" y="752"/>
                  </a:cubicBezTo>
                  <a:lnTo>
                    <a:pt x="475" y="752"/>
                  </a:lnTo>
                  <a:cubicBezTo>
                    <a:pt x="581" y="947"/>
                    <a:pt x="676" y="1155"/>
                    <a:pt x="755" y="1359"/>
                  </a:cubicBezTo>
                  <a:cubicBezTo>
                    <a:pt x="795" y="1461"/>
                    <a:pt x="825" y="1570"/>
                    <a:pt x="858" y="1673"/>
                  </a:cubicBezTo>
                  <a:cubicBezTo>
                    <a:pt x="894" y="1785"/>
                    <a:pt x="924" y="1897"/>
                    <a:pt x="953" y="2006"/>
                  </a:cubicBezTo>
                  <a:cubicBezTo>
                    <a:pt x="1019" y="2266"/>
                    <a:pt x="1069" y="2533"/>
                    <a:pt x="1105" y="2804"/>
                  </a:cubicBezTo>
                  <a:cubicBezTo>
                    <a:pt x="1121" y="2929"/>
                    <a:pt x="1138" y="3061"/>
                    <a:pt x="1148" y="3193"/>
                  </a:cubicBezTo>
                  <a:cubicBezTo>
                    <a:pt x="1158" y="3335"/>
                    <a:pt x="1168" y="3470"/>
                    <a:pt x="1181" y="3612"/>
                  </a:cubicBezTo>
                  <a:cubicBezTo>
                    <a:pt x="1191" y="3711"/>
                    <a:pt x="1270" y="3786"/>
                    <a:pt x="1365" y="3803"/>
                  </a:cubicBezTo>
                  <a:cubicBezTo>
                    <a:pt x="1375" y="3804"/>
                    <a:pt x="1385" y="3805"/>
                    <a:pt x="1395" y="3805"/>
                  </a:cubicBezTo>
                  <a:cubicBezTo>
                    <a:pt x="1501" y="3805"/>
                    <a:pt x="1604" y="3727"/>
                    <a:pt x="1619" y="3618"/>
                  </a:cubicBezTo>
                  <a:cubicBezTo>
                    <a:pt x="1659" y="3292"/>
                    <a:pt x="1613" y="2962"/>
                    <a:pt x="1547" y="2645"/>
                  </a:cubicBezTo>
                  <a:cubicBezTo>
                    <a:pt x="1481" y="2316"/>
                    <a:pt x="1372" y="1996"/>
                    <a:pt x="1240" y="1682"/>
                  </a:cubicBezTo>
                  <a:cubicBezTo>
                    <a:pt x="1181" y="1534"/>
                    <a:pt x="1105" y="1392"/>
                    <a:pt x="1026" y="1254"/>
                  </a:cubicBezTo>
                  <a:cubicBezTo>
                    <a:pt x="943" y="1105"/>
                    <a:pt x="858" y="957"/>
                    <a:pt x="769" y="812"/>
                  </a:cubicBezTo>
                  <a:cubicBezTo>
                    <a:pt x="590" y="532"/>
                    <a:pt x="379" y="274"/>
                    <a:pt x="158" y="34"/>
                  </a:cubicBezTo>
                  <a:cubicBezTo>
                    <a:pt x="135" y="10"/>
                    <a:pt x="109" y="1"/>
                    <a:pt x="83" y="1"/>
                  </a:cubicBezTo>
                  <a:close/>
                </a:path>
              </a:pathLst>
            </a:custGeom>
            <a:solidFill>
              <a:srgbClr val="FFFFFF">
                <a:alpha val="16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37"/>
            <p:cNvSpPr/>
            <p:nvPr/>
          </p:nvSpPr>
          <p:spPr>
            <a:xfrm>
              <a:off x="3937628" y="1616022"/>
              <a:ext cx="49933" cy="168877"/>
            </a:xfrm>
            <a:custGeom>
              <a:avLst/>
              <a:gdLst/>
              <a:ahLst/>
              <a:cxnLst/>
              <a:rect l="l" t="t" r="r" b="b"/>
              <a:pathLst>
                <a:path w="759" h="2567" extrusionOk="0">
                  <a:moveTo>
                    <a:pt x="77" y="1"/>
                  </a:moveTo>
                  <a:cubicBezTo>
                    <a:pt x="74" y="1"/>
                    <a:pt x="72" y="1"/>
                    <a:pt x="69" y="1"/>
                  </a:cubicBezTo>
                  <a:cubicBezTo>
                    <a:pt x="63" y="4"/>
                    <a:pt x="59" y="11"/>
                    <a:pt x="53" y="11"/>
                  </a:cubicBezTo>
                  <a:cubicBezTo>
                    <a:pt x="20" y="21"/>
                    <a:pt x="0" y="64"/>
                    <a:pt x="17" y="97"/>
                  </a:cubicBezTo>
                  <a:cubicBezTo>
                    <a:pt x="69" y="209"/>
                    <a:pt x="119" y="324"/>
                    <a:pt x="162" y="440"/>
                  </a:cubicBezTo>
                  <a:cubicBezTo>
                    <a:pt x="201" y="549"/>
                    <a:pt x="231" y="664"/>
                    <a:pt x="264" y="779"/>
                  </a:cubicBezTo>
                  <a:cubicBezTo>
                    <a:pt x="330" y="1046"/>
                    <a:pt x="383" y="1320"/>
                    <a:pt x="412" y="1597"/>
                  </a:cubicBezTo>
                  <a:cubicBezTo>
                    <a:pt x="429" y="1736"/>
                    <a:pt x="432" y="1871"/>
                    <a:pt x="439" y="2013"/>
                  </a:cubicBezTo>
                  <a:cubicBezTo>
                    <a:pt x="442" y="2151"/>
                    <a:pt x="439" y="2290"/>
                    <a:pt x="439" y="2428"/>
                  </a:cubicBezTo>
                  <a:cubicBezTo>
                    <a:pt x="442" y="2458"/>
                    <a:pt x="449" y="2481"/>
                    <a:pt x="465" y="2504"/>
                  </a:cubicBezTo>
                  <a:cubicBezTo>
                    <a:pt x="491" y="2537"/>
                    <a:pt x="528" y="2557"/>
                    <a:pt x="564" y="2563"/>
                  </a:cubicBezTo>
                  <a:cubicBezTo>
                    <a:pt x="574" y="2566"/>
                    <a:pt x="584" y="2567"/>
                    <a:pt x="594" y="2567"/>
                  </a:cubicBezTo>
                  <a:cubicBezTo>
                    <a:pt x="627" y="2567"/>
                    <a:pt x="661" y="2555"/>
                    <a:pt x="686" y="2537"/>
                  </a:cubicBezTo>
                  <a:cubicBezTo>
                    <a:pt x="712" y="2514"/>
                    <a:pt x="742" y="2474"/>
                    <a:pt x="745" y="2432"/>
                  </a:cubicBezTo>
                  <a:cubicBezTo>
                    <a:pt x="759" y="2227"/>
                    <a:pt x="742" y="2016"/>
                    <a:pt x="719" y="1812"/>
                  </a:cubicBezTo>
                  <a:cubicBezTo>
                    <a:pt x="693" y="1604"/>
                    <a:pt x="653" y="1403"/>
                    <a:pt x="597" y="1205"/>
                  </a:cubicBezTo>
                  <a:cubicBezTo>
                    <a:pt x="544" y="1004"/>
                    <a:pt x="478" y="806"/>
                    <a:pt x="399" y="611"/>
                  </a:cubicBezTo>
                  <a:cubicBezTo>
                    <a:pt x="363" y="519"/>
                    <a:pt x="323" y="433"/>
                    <a:pt x="280" y="344"/>
                  </a:cubicBezTo>
                  <a:cubicBezTo>
                    <a:pt x="231" y="239"/>
                    <a:pt x="185" y="140"/>
                    <a:pt x="142" y="41"/>
                  </a:cubicBezTo>
                  <a:cubicBezTo>
                    <a:pt x="130" y="17"/>
                    <a:pt x="104" y="1"/>
                    <a:pt x="77" y="1"/>
                  </a:cubicBezTo>
                  <a:close/>
                </a:path>
              </a:pathLst>
            </a:custGeom>
            <a:solidFill>
              <a:srgbClr val="FFFFFF">
                <a:alpha val="16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37"/>
            <p:cNvSpPr/>
            <p:nvPr/>
          </p:nvSpPr>
          <p:spPr>
            <a:xfrm>
              <a:off x="3214685" y="1473854"/>
              <a:ext cx="80984" cy="433737"/>
            </a:xfrm>
            <a:custGeom>
              <a:avLst/>
              <a:gdLst/>
              <a:ahLst/>
              <a:cxnLst/>
              <a:rect l="l" t="t" r="r" b="b"/>
              <a:pathLst>
                <a:path w="1231" h="6593" extrusionOk="0">
                  <a:moveTo>
                    <a:pt x="769" y="1206"/>
                  </a:moveTo>
                  <a:cubicBezTo>
                    <a:pt x="768" y="1209"/>
                    <a:pt x="767" y="1212"/>
                    <a:pt x="766" y="1216"/>
                  </a:cubicBezTo>
                  <a:lnTo>
                    <a:pt x="766" y="1216"/>
                  </a:lnTo>
                  <a:cubicBezTo>
                    <a:pt x="769" y="1215"/>
                    <a:pt x="769" y="1209"/>
                    <a:pt x="769" y="1206"/>
                  </a:cubicBezTo>
                  <a:close/>
                  <a:moveTo>
                    <a:pt x="763" y="1209"/>
                  </a:moveTo>
                  <a:cubicBezTo>
                    <a:pt x="763" y="1219"/>
                    <a:pt x="763" y="1222"/>
                    <a:pt x="759" y="1226"/>
                  </a:cubicBezTo>
                  <a:cubicBezTo>
                    <a:pt x="759" y="1222"/>
                    <a:pt x="763" y="1219"/>
                    <a:pt x="763" y="1209"/>
                  </a:cubicBezTo>
                  <a:close/>
                  <a:moveTo>
                    <a:pt x="1152" y="1"/>
                  </a:moveTo>
                  <a:cubicBezTo>
                    <a:pt x="1150" y="1"/>
                    <a:pt x="1147" y="1"/>
                    <a:pt x="1145" y="2"/>
                  </a:cubicBezTo>
                  <a:cubicBezTo>
                    <a:pt x="1122" y="2"/>
                    <a:pt x="1099" y="19"/>
                    <a:pt x="1089" y="38"/>
                  </a:cubicBezTo>
                  <a:cubicBezTo>
                    <a:pt x="967" y="253"/>
                    <a:pt x="855" y="477"/>
                    <a:pt x="759" y="704"/>
                  </a:cubicBezTo>
                  <a:cubicBezTo>
                    <a:pt x="650" y="945"/>
                    <a:pt x="561" y="1202"/>
                    <a:pt x="472" y="1453"/>
                  </a:cubicBezTo>
                  <a:cubicBezTo>
                    <a:pt x="383" y="1717"/>
                    <a:pt x="304" y="1991"/>
                    <a:pt x="241" y="2264"/>
                  </a:cubicBezTo>
                  <a:cubicBezTo>
                    <a:pt x="176" y="2545"/>
                    <a:pt x="126" y="2832"/>
                    <a:pt x="83" y="3115"/>
                  </a:cubicBezTo>
                  <a:cubicBezTo>
                    <a:pt x="40" y="3395"/>
                    <a:pt x="17" y="3682"/>
                    <a:pt x="7" y="3969"/>
                  </a:cubicBezTo>
                  <a:cubicBezTo>
                    <a:pt x="1" y="4256"/>
                    <a:pt x="4" y="4546"/>
                    <a:pt x="34" y="4830"/>
                  </a:cubicBezTo>
                  <a:cubicBezTo>
                    <a:pt x="60" y="5107"/>
                    <a:pt x="116" y="5381"/>
                    <a:pt x="185" y="5651"/>
                  </a:cubicBezTo>
                  <a:cubicBezTo>
                    <a:pt x="251" y="5905"/>
                    <a:pt x="350" y="6149"/>
                    <a:pt x="482" y="6380"/>
                  </a:cubicBezTo>
                  <a:cubicBezTo>
                    <a:pt x="502" y="6413"/>
                    <a:pt x="522" y="6443"/>
                    <a:pt x="545" y="6476"/>
                  </a:cubicBezTo>
                  <a:cubicBezTo>
                    <a:pt x="548" y="6482"/>
                    <a:pt x="551" y="6492"/>
                    <a:pt x="561" y="6502"/>
                  </a:cubicBezTo>
                  <a:cubicBezTo>
                    <a:pt x="581" y="6532"/>
                    <a:pt x="614" y="6558"/>
                    <a:pt x="647" y="6575"/>
                  </a:cubicBezTo>
                  <a:cubicBezTo>
                    <a:pt x="675" y="6587"/>
                    <a:pt x="705" y="6592"/>
                    <a:pt x="735" y="6592"/>
                  </a:cubicBezTo>
                  <a:cubicBezTo>
                    <a:pt x="763" y="6592"/>
                    <a:pt x="792" y="6587"/>
                    <a:pt x="819" y="6578"/>
                  </a:cubicBezTo>
                  <a:cubicBezTo>
                    <a:pt x="875" y="6558"/>
                    <a:pt x="914" y="6515"/>
                    <a:pt x="937" y="6462"/>
                  </a:cubicBezTo>
                  <a:cubicBezTo>
                    <a:pt x="960" y="6413"/>
                    <a:pt x="967" y="6337"/>
                    <a:pt x="944" y="6288"/>
                  </a:cubicBezTo>
                  <a:cubicBezTo>
                    <a:pt x="924" y="6255"/>
                    <a:pt x="914" y="6218"/>
                    <a:pt x="898" y="6182"/>
                  </a:cubicBezTo>
                  <a:cubicBezTo>
                    <a:pt x="885" y="6146"/>
                    <a:pt x="868" y="6106"/>
                    <a:pt x="855" y="6070"/>
                  </a:cubicBezTo>
                  <a:cubicBezTo>
                    <a:pt x="822" y="5988"/>
                    <a:pt x="789" y="5902"/>
                    <a:pt x="759" y="5819"/>
                  </a:cubicBezTo>
                  <a:cubicBezTo>
                    <a:pt x="703" y="5668"/>
                    <a:pt x="654" y="5509"/>
                    <a:pt x="614" y="5354"/>
                  </a:cubicBezTo>
                  <a:cubicBezTo>
                    <a:pt x="466" y="4751"/>
                    <a:pt x="416" y="4128"/>
                    <a:pt x="420" y="3511"/>
                  </a:cubicBezTo>
                  <a:cubicBezTo>
                    <a:pt x="423" y="3316"/>
                    <a:pt x="433" y="3122"/>
                    <a:pt x="449" y="2930"/>
                  </a:cubicBezTo>
                  <a:cubicBezTo>
                    <a:pt x="466" y="2736"/>
                    <a:pt x="495" y="2541"/>
                    <a:pt x="518" y="2347"/>
                  </a:cubicBezTo>
                  <a:cubicBezTo>
                    <a:pt x="548" y="2159"/>
                    <a:pt x="584" y="1968"/>
                    <a:pt x="627" y="1780"/>
                  </a:cubicBezTo>
                  <a:cubicBezTo>
                    <a:pt x="666" y="1588"/>
                    <a:pt x="711" y="1403"/>
                    <a:pt x="766" y="1216"/>
                  </a:cubicBezTo>
                  <a:lnTo>
                    <a:pt x="766" y="1216"/>
                  </a:lnTo>
                  <a:cubicBezTo>
                    <a:pt x="766" y="1216"/>
                    <a:pt x="766" y="1216"/>
                    <a:pt x="766" y="1216"/>
                  </a:cubicBezTo>
                  <a:cubicBezTo>
                    <a:pt x="881" y="830"/>
                    <a:pt x="1020" y="451"/>
                    <a:pt x="1214" y="98"/>
                  </a:cubicBezTo>
                  <a:cubicBezTo>
                    <a:pt x="1231" y="65"/>
                    <a:pt x="1211" y="22"/>
                    <a:pt x="1178" y="5"/>
                  </a:cubicBezTo>
                  <a:cubicBezTo>
                    <a:pt x="1169" y="3"/>
                    <a:pt x="1159" y="1"/>
                    <a:pt x="1152" y="1"/>
                  </a:cubicBezTo>
                  <a:close/>
                </a:path>
              </a:pathLst>
            </a:custGeom>
            <a:solidFill>
              <a:srgbClr val="FFFFFF">
                <a:alpha val="16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37"/>
            <p:cNvSpPr/>
            <p:nvPr/>
          </p:nvSpPr>
          <p:spPr>
            <a:xfrm>
              <a:off x="3278894" y="1692006"/>
              <a:ext cx="44341" cy="211375"/>
            </a:xfrm>
            <a:custGeom>
              <a:avLst/>
              <a:gdLst/>
              <a:ahLst/>
              <a:cxnLst/>
              <a:rect l="l" t="t" r="r" b="b"/>
              <a:pathLst>
                <a:path w="674" h="3213" extrusionOk="0">
                  <a:moveTo>
                    <a:pt x="162" y="0"/>
                  </a:moveTo>
                  <a:cubicBezTo>
                    <a:pt x="136" y="0"/>
                    <a:pt x="106" y="20"/>
                    <a:pt x="103" y="53"/>
                  </a:cubicBezTo>
                  <a:cubicBezTo>
                    <a:pt x="67" y="310"/>
                    <a:pt x="37" y="564"/>
                    <a:pt x="21" y="821"/>
                  </a:cubicBezTo>
                  <a:cubicBezTo>
                    <a:pt x="4" y="1089"/>
                    <a:pt x="1" y="1362"/>
                    <a:pt x="14" y="1629"/>
                  </a:cubicBezTo>
                  <a:cubicBezTo>
                    <a:pt x="24" y="1900"/>
                    <a:pt x="64" y="2170"/>
                    <a:pt x="123" y="2434"/>
                  </a:cubicBezTo>
                  <a:cubicBezTo>
                    <a:pt x="153" y="2559"/>
                    <a:pt x="186" y="2685"/>
                    <a:pt x="232" y="2807"/>
                  </a:cubicBezTo>
                  <a:cubicBezTo>
                    <a:pt x="271" y="2929"/>
                    <a:pt x="331" y="3044"/>
                    <a:pt x="397" y="3153"/>
                  </a:cubicBezTo>
                  <a:cubicBezTo>
                    <a:pt x="413" y="3176"/>
                    <a:pt x="430" y="3193"/>
                    <a:pt x="453" y="3199"/>
                  </a:cubicBezTo>
                  <a:cubicBezTo>
                    <a:pt x="474" y="3208"/>
                    <a:pt x="494" y="3212"/>
                    <a:pt x="515" y="3212"/>
                  </a:cubicBezTo>
                  <a:cubicBezTo>
                    <a:pt x="533" y="3212"/>
                    <a:pt x="551" y="3209"/>
                    <a:pt x="568" y="3203"/>
                  </a:cubicBezTo>
                  <a:cubicBezTo>
                    <a:pt x="608" y="3193"/>
                    <a:pt x="634" y="3163"/>
                    <a:pt x="651" y="3127"/>
                  </a:cubicBezTo>
                  <a:cubicBezTo>
                    <a:pt x="664" y="3094"/>
                    <a:pt x="674" y="3044"/>
                    <a:pt x="657" y="3011"/>
                  </a:cubicBezTo>
                  <a:cubicBezTo>
                    <a:pt x="585" y="2879"/>
                    <a:pt x="515" y="2747"/>
                    <a:pt x="459" y="2606"/>
                  </a:cubicBezTo>
                  <a:cubicBezTo>
                    <a:pt x="400" y="2470"/>
                    <a:pt x="360" y="2329"/>
                    <a:pt x="321" y="2190"/>
                  </a:cubicBezTo>
                  <a:cubicBezTo>
                    <a:pt x="215" y="1751"/>
                    <a:pt x="179" y="1296"/>
                    <a:pt x="182" y="845"/>
                  </a:cubicBezTo>
                  <a:cubicBezTo>
                    <a:pt x="186" y="591"/>
                    <a:pt x="202" y="333"/>
                    <a:pt x="235" y="79"/>
                  </a:cubicBezTo>
                  <a:cubicBezTo>
                    <a:pt x="238" y="43"/>
                    <a:pt x="215" y="4"/>
                    <a:pt x="179" y="0"/>
                  </a:cubicBezTo>
                  <a:close/>
                </a:path>
              </a:pathLst>
            </a:custGeom>
            <a:solidFill>
              <a:srgbClr val="FFFFFF">
                <a:alpha val="16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37"/>
            <p:cNvSpPr/>
            <p:nvPr/>
          </p:nvSpPr>
          <p:spPr>
            <a:xfrm>
              <a:off x="3750132" y="1283267"/>
              <a:ext cx="474788" cy="409659"/>
            </a:xfrm>
            <a:custGeom>
              <a:avLst/>
              <a:gdLst/>
              <a:ahLst/>
              <a:cxnLst/>
              <a:rect l="l" t="t" r="r" b="b"/>
              <a:pathLst>
                <a:path w="7217" h="6227" extrusionOk="0">
                  <a:moveTo>
                    <a:pt x="1765" y="0"/>
                  </a:moveTo>
                  <a:cubicBezTo>
                    <a:pt x="1640" y="0"/>
                    <a:pt x="1508" y="27"/>
                    <a:pt x="1383" y="76"/>
                  </a:cubicBezTo>
                  <a:cubicBezTo>
                    <a:pt x="1254" y="129"/>
                    <a:pt x="1132" y="205"/>
                    <a:pt x="1003" y="307"/>
                  </a:cubicBezTo>
                  <a:cubicBezTo>
                    <a:pt x="901" y="393"/>
                    <a:pt x="805" y="495"/>
                    <a:pt x="690" y="640"/>
                  </a:cubicBezTo>
                  <a:cubicBezTo>
                    <a:pt x="509" y="881"/>
                    <a:pt x="357" y="1168"/>
                    <a:pt x="228" y="1527"/>
                  </a:cubicBezTo>
                  <a:cubicBezTo>
                    <a:pt x="113" y="1847"/>
                    <a:pt x="44" y="2183"/>
                    <a:pt x="14" y="2530"/>
                  </a:cubicBezTo>
                  <a:cubicBezTo>
                    <a:pt x="1" y="2681"/>
                    <a:pt x="1" y="2836"/>
                    <a:pt x="17" y="2991"/>
                  </a:cubicBezTo>
                  <a:cubicBezTo>
                    <a:pt x="34" y="3156"/>
                    <a:pt x="63" y="3291"/>
                    <a:pt x="106" y="3413"/>
                  </a:cubicBezTo>
                  <a:cubicBezTo>
                    <a:pt x="129" y="3479"/>
                    <a:pt x="156" y="3542"/>
                    <a:pt x="182" y="3601"/>
                  </a:cubicBezTo>
                  <a:cubicBezTo>
                    <a:pt x="215" y="3667"/>
                    <a:pt x="261" y="3727"/>
                    <a:pt x="304" y="3780"/>
                  </a:cubicBezTo>
                  <a:cubicBezTo>
                    <a:pt x="423" y="3935"/>
                    <a:pt x="588" y="4060"/>
                    <a:pt x="776" y="4142"/>
                  </a:cubicBezTo>
                  <a:cubicBezTo>
                    <a:pt x="970" y="4231"/>
                    <a:pt x="1188" y="4274"/>
                    <a:pt x="1435" y="4281"/>
                  </a:cubicBezTo>
                  <a:cubicBezTo>
                    <a:pt x="1610" y="4281"/>
                    <a:pt x="1795" y="4264"/>
                    <a:pt x="2003" y="4221"/>
                  </a:cubicBezTo>
                  <a:cubicBezTo>
                    <a:pt x="2365" y="4152"/>
                    <a:pt x="2748" y="4010"/>
                    <a:pt x="3173" y="3796"/>
                  </a:cubicBezTo>
                  <a:cubicBezTo>
                    <a:pt x="3229" y="3770"/>
                    <a:pt x="3289" y="3740"/>
                    <a:pt x="3345" y="3707"/>
                  </a:cubicBezTo>
                  <a:cubicBezTo>
                    <a:pt x="3407" y="4027"/>
                    <a:pt x="3483" y="4324"/>
                    <a:pt x="3576" y="4594"/>
                  </a:cubicBezTo>
                  <a:cubicBezTo>
                    <a:pt x="3727" y="5043"/>
                    <a:pt x="3915" y="5395"/>
                    <a:pt x="4149" y="5676"/>
                  </a:cubicBezTo>
                  <a:cubicBezTo>
                    <a:pt x="4268" y="5824"/>
                    <a:pt x="4417" y="5953"/>
                    <a:pt x="4575" y="6048"/>
                  </a:cubicBezTo>
                  <a:cubicBezTo>
                    <a:pt x="4723" y="6134"/>
                    <a:pt x="4895" y="6194"/>
                    <a:pt x="5083" y="6217"/>
                  </a:cubicBezTo>
                  <a:cubicBezTo>
                    <a:pt x="5122" y="6220"/>
                    <a:pt x="5162" y="6227"/>
                    <a:pt x="5201" y="6227"/>
                  </a:cubicBezTo>
                  <a:cubicBezTo>
                    <a:pt x="5206" y="6227"/>
                    <a:pt x="5210" y="6227"/>
                    <a:pt x="5214" y="6227"/>
                  </a:cubicBezTo>
                  <a:cubicBezTo>
                    <a:pt x="5462" y="6227"/>
                    <a:pt x="5733" y="6135"/>
                    <a:pt x="5967" y="5969"/>
                  </a:cubicBezTo>
                  <a:cubicBezTo>
                    <a:pt x="6224" y="5788"/>
                    <a:pt x="6448" y="5537"/>
                    <a:pt x="6656" y="5194"/>
                  </a:cubicBezTo>
                  <a:cubicBezTo>
                    <a:pt x="6837" y="4894"/>
                    <a:pt x="6979" y="4551"/>
                    <a:pt x="7084" y="4185"/>
                  </a:cubicBezTo>
                  <a:cubicBezTo>
                    <a:pt x="7131" y="4020"/>
                    <a:pt x="7167" y="3842"/>
                    <a:pt x="7187" y="3664"/>
                  </a:cubicBezTo>
                  <a:cubicBezTo>
                    <a:pt x="7206" y="3509"/>
                    <a:pt x="7216" y="3357"/>
                    <a:pt x="7206" y="3202"/>
                  </a:cubicBezTo>
                  <a:cubicBezTo>
                    <a:pt x="7200" y="3047"/>
                    <a:pt x="7170" y="2899"/>
                    <a:pt x="7117" y="2751"/>
                  </a:cubicBezTo>
                  <a:cubicBezTo>
                    <a:pt x="7055" y="2569"/>
                    <a:pt x="6969" y="2411"/>
                    <a:pt x="6854" y="2276"/>
                  </a:cubicBezTo>
                  <a:cubicBezTo>
                    <a:pt x="6761" y="2170"/>
                    <a:pt x="6636" y="2081"/>
                    <a:pt x="6481" y="2015"/>
                  </a:cubicBezTo>
                  <a:cubicBezTo>
                    <a:pt x="6375" y="1972"/>
                    <a:pt x="6247" y="1949"/>
                    <a:pt x="6102" y="1946"/>
                  </a:cubicBezTo>
                  <a:lnTo>
                    <a:pt x="6059" y="1946"/>
                  </a:lnTo>
                  <a:cubicBezTo>
                    <a:pt x="5706" y="1956"/>
                    <a:pt x="5376" y="2081"/>
                    <a:pt x="5096" y="2210"/>
                  </a:cubicBezTo>
                  <a:cubicBezTo>
                    <a:pt x="4753" y="2368"/>
                    <a:pt x="4443" y="2556"/>
                    <a:pt x="4156" y="2737"/>
                  </a:cubicBezTo>
                  <a:cubicBezTo>
                    <a:pt x="4060" y="2797"/>
                    <a:pt x="3971" y="2856"/>
                    <a:pt x="3876" y="2919"/>
                  </a:cubicBezTo>
                  <a:cubicBezTo>
                    <a:pt x="3731" y="3014"/>
                    <a:pt x="3582" y="3110"/>
                    <a:pt x="3434" y="3199"/>
                  </a:cubicBezTo>
                  <a:lnTo>
                    <a:pt x="3414" y="3067"/>
                  </a:lnTo>
                  <a:lnTo>
                    <a:pt x="3401" y="2995"/>
                  </a:lnTo>
                  <a:cubicBezTo>
                    <a:pt x="3391" y="2912"/>
                    <a:pt x="3378" y="2833"/>
                    <a:pt x="3368" y="2751"/>
                  </a:cubicBezTo>
                  <a:lnTo>
                    <a:pt x="3351" y="2622"/>
                  </a:lnTo>
                  <a:lnTo>
                    <a:pt x="3348" y="2589"/>
                  </a:lnTo>
                  <a:lnTo>
                    <a:pt x="3345" y="2556"/>
                  </a:lnTo>
                  <a:cubicBezTo>
                    <a:pt x="3341" y="2536"/>
                    <a:pt x="3341" y="2520"/>
                    <a:pt x="3341" y="2503"/>
                  </a:cubicBezTo>
                  <a:cubicBezTo>
                    <a:pt x="3341" y="2490"/>
                    <a:pt x="3341" y="2483"/>
                    <a:pt x="3335" y="2474"/>
                  </a:cubicBezTo>
                  <a:lnTo>
                    <a:pt x="3332" y="2451"/>
                  </a:lnTo>
                  <a:cubicBezTo>
                    <a:pt x="3308" y="2263"/>
                    <a:pt x="3285" y="2078"/>
                    <a:pt x="3259" y="1896"/>
                  </a:cubicBezTo>
                  <a:cubicBezTo>
                    <a:pt x="3186" y="1455"/>
                    <a:pt x="3094" y="1135"/>
                    <a:pt x="2952" y="844"/>
                  </a:cubicBezTo>
                  <a:cubicBezTo>
                    <a:pt x="2791" y="515"/>
                    <a:pt x="2537" y="261"/>
                    <a:pt x="2240" y="129"/>
                  </a:cubicBezTo>
                  <a:cubicBezTo>
                    <a:pt x="2088" y="43"/>
                    <a:pt x="1937" y="7"/>
                    <a:pt x="17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37"/>
            <p:cNvSpPr/>
            <p:nvPr/>
          </p:nvSpPr>
          <p:spPr>
            <a:xfrm>
              <a:off x="3800723" y="1461815"/>
              <a:ext cx="150193" cy="55788"/>
            </a:xfrm>
            <a:custGeom>
              <a:avLst/>
              <a:gdLst/>
              <a:ahLst/>
              <a:cxnLst/>
              <a:rect l="l" t="t" r="r" b="b"/>
              <a:pathLst>
                <a:path w="2283" h="848" extrusionOk="0">
                  <a:moveTo>
                    <a:pt x="515" y="0"/>
                  </a:moveTo>
                  <a:cubicBezTo>
                    <a:pt x="468" y="0"/>
                    <a:pt x="429" y="0"/>
                    <a:pt x="383" y="7"/>
                  </a:cubicBezTo>
                  <a:cubicBezTo>
                    <a:pt x="327" y="14"/>
                    <a:pt x="267" y="33"/>
                    <a:pt x="215" y="56"/>
                  </a:cubicBezTo>
                  <a:cubicBezTo>
                    <a:pt x="158" y="86"/>
                    <a:pt x="109" y="129"/>
                    <a:pt x="76" y="182"/>
                  </a:cubicBezTo>
                  <a:cubicBezTo>
                    <a:pt x="63" y="205"/>
                    <a:pt x="50" y="231"/>
                    <a:pt x="40" y="261"/>
                  </a:cubicBezTo>
                  <a:cubicBezTo>
                    <a:pt x="27" y="287"/>
                    <a:pt x="20" y="314"/>
                    <a:pt x="17" y="337"/>
                  </a:cubicBezTo>
                  <a:cubicBezTo>
                    <a:pt x="3" y="393"/>
                    <a:pt x="0" y="446"/>
                    <a:pt x="10" y="495"/>
                  </a:cubicBezTo>
                  <a:cubicBezTo>
                    <a:pt x="27" y="577"/>
                    <a:pt x="86" y="657"/>
                    <a:pt x="172" y="709"/>
                  </a:cubicBezTo>
                  <a:cubicBezTo>
                    <a:pt x="215" y="732"/>
                    <a:pt x="264" y="756"/>
                    <a:pt x="307" y="772"/>
                  </a:cubicBezTo>
                  <a:cubicBezTo>
                    <a:pt x="366" y="792"/>
                    <a:pt x="429" y="805"/>
                    <a:pt x="485" y="815"/>
                  </a:cubicBezTo>
                  <a:cubicBezTo>
                    <a:pt x="600" y="838"/>
                    <a:pt x="729" y="848"/>
                    <a:pt x="881" y="848"/>
                  </a:cubicBezTo>
                  <a:lnTo>
                    <a:pt x="970" y="848"/>
                  </a:lnTo>
                  <a:cubicBezTo>
                    <a:pt x="1138" y="848"/>
                    <a:pt x="1313" y="838"/>
                    <a:pt x="1511" y="821"/>
                  </a:cubicBezTo>
                  <a:cubicBezTo>
                    <a:pt x="1669" y="805"/>
                    <a:pt x="1821" y="782"/>
                    <a:pt x="1969" y="756"/>
                  </a:cubicBezTo>
                  <a:cubicBezTo>
                    <a:pt x="2025" y="746"/>
                    <a:pt x="2081" y="732"/>
                    <a:pt x="2134" y="723"/>
                  </a:cubicBezTo>
                  <a:cubicBezTo>
                    <a:pt x="2177" y="713"/>
                    <a:pt x="2213" y="699"/>
                    <a:pt x="2249" y="683"/>
                  </a:cubicBezTo>
                  <a:cubicBezTo>
                    <a:pt x="2262" y="680"/>
                    <a:pt x="2272" y="666"/>
                    <a:pt x="2279" y="657"/>
                  </a:cubicBezTo>
                  <a:cubicBezTo>
                    <a:pt x="2282" y="640"/>
                    <a:pt x="2282" y="624"/>
                    <a:pt x="2279" y="610"/>
                  </a:cubicBezTo>
                  <a:cubicBezTo>
                    <a:pt x="2272" y="594"/>
                    <a:pt x="2249" y="581"/>
                    <a:pt x="2229" y="581"/>
                  </a:cubicBezTo>
                  <a:cubicBezTo>
                    <a:pt x="2229" y="577"/>
                    <a:pt x="2229" y="568"/>
                    <a:pt x="2226" y="561"/>
                  </a:cubicBezTo>
                  <a:cubicBezTo>
                    <a:pt x="2213" y="541"/>
                    <a:pt x="2193" y="515"/>
                    <a:pt x="2167" y="511"/>
                  </a:cubicBezTo>
                  <a:cubicBezTo>
                    <a:pt x="2127" y="502"/>
                    <a:pt x="2091" y="488"/>
                    <a:pt x="2048" y="475"/>
                  </a:cubicBezTo>
                  <a:cubicBezTo>
                    <a:pt x="1969" y="446"/>
                    <a:pt x="1903" y="416"/>
                    <a:pt x="1844" y="393"/>
                  </a:cubicBezTo>
                  <a:cubicBezTo>
                    <a:pt x="1685" y="324"/>
                    <a:pt x="1524" y="264"/>
                    <a:pt x="1365" y="205"/>
                  </a:cubicBezTo>
                  <a:cubicBezTo>
                    <a:pt x="1174" y="136"/>
                    <a:pt x="1006" y="86"/>
                    <a:pt x="848" y="53"/>
                  </a:cubicBezTo>
                  <a:cubicBezTo>
                    <a:pt x="759" y="33"/>
                    <a:pt x="683" y="20"/>
                    <a:pt x="614" y="10"/>
                  </a:cubicBezTo>
                  <a:cubicBezTo>
                    <a:pt x="577" y="0"/>
                    <a:pt x="548" y="0"/>
                    <a:pt x="5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37"/>
            <p:cNvSpPr/>
            <p:nvPr/>
          </p:nvSpPr>
          <p:spPr>
            <a:xfrm>
              <a:off x="3850393" y="1341423"/>
              <a:ext cx="109405" cy="137562"/>
            </a:xfrm>
            <a:custGeom>
              <a:avLst/>
              <a:gdLst/>
              <a:ahLst/>
              <a:cxnLst/>
              <a:rect l="l" t="t" r="r" b="b"/>
              <a:pathLst>
                <a:path w="1663" h="2091" extrusionOk="0">
                  <a:moveTo>
                    <a:pt x="462" y="0"/>
                  </a:moveTo>
                  <a:cubicBezTo>
                    <a:pt x="389" y="0"/>
                    <a:pt x="320" y="17"/>
                    <a:pt x="258" y="50"/>
                  </a:cubicBezTo>
                  <a:cubicBezTo>
                    <a:pt x="142" y="112"/>
                    <a:pt x="60" y="211"/>
                    <a:pt x="27" y="320"/>
                  </a:cubicBezTo>
                  <a:cubicBezTo>
                    <a:pt x="0" y="419"/>
                    <a:pt x="10" y="528"/>
                    <a:pt x="63" y="666"/>
                  </a:cubicBezTo>
                  <a:cubicBezTo>
                    <a:pt x="96" y="745"/>
                    <a:pt x="142" y="821"/>
                    <a:pt x="178" y="877"/>
                  </a:cubicBezTo>
                  <a:cubicBezTo>
                    <a:pt x="228" y="953"/>
                    <a:pt x="284" y="1022"/>
                    <a:pt x="343" y="1095"/>
                  </a:cubicBezTo>
                  <a:cubicBezTo>
                    <a:pt x="455" y="1227"/>
                    <a:pt x="584" y="1355"/>
                    <a:pt x="762" y="1517"/>
                  </a:cubicBezTo>
                  <a:cubicBezTo>
                    <a:pt x="894" y="1636"/>
                    <a:pt x="1033" y="1754"/>
                    <a:pt x="1178" y="1867"/>
                  </a:cubicBezTo>
                  <a:cubicBezTo>
                    <a:pt x="1230" y="1913"/>
                    <a:pt x="1290" y="1959"/>
                    <a:pt x="1346" y="1999"/>
                  </a:cubicBezTo>
                  <a:lnTo>
                    <a:pt x="1445" y="2078"/>
                  </a:lnTo>
                  <a:cubicBezTo>
                    <a:pt x="1455" y="2084"/>
                    <a:pt x="1471" y="2091"/>
                    <a:pt x="1484" y="2091"/>
                  </a:cubicBezTo>
                  <a:cubicBezTo>
                    <a:pt x="1494" y="2091"/>
                    <a:pt x="1504" y="2084"/>
                    <a:pt x="1517" y="2081"/>
                  </a:cubicBezTo>
                  <a:lnTo>
                    <a:pt x="1527" y="2081"/>
                  </a:lnTo>
                  <a:cubicBezTo>
                    <a:pt x="1554" y="2081"/>
                    <a:pt x="1570" y="2078"/>
                    <a:pt x="1587" y="2068"/>
                  </a:cubicBezTo>
                  <a:cubicBezTo>
                    <a:pt x="1643" y="2041"/>
                    <a:pt x="1662" y="1975"/>
                    <a:pt x="1639" y="1913"/>
                  </a:cubicBezTo>
                  <a:cubicBezTo>
                    <a:pt x="1633" y="1896"/>
                    <a:pt x="1623" y="1880"/>
                    <a:pt x="1620" y="1863"/>
                  </a:cubicBezTo>
                  <a:cubicBezTo>
                    <a:pt x="1610" y="1834"/>
                    <a:pt x="1603" y="1804"/>
                    <a:pt x="1590" y="1778"/>
                  </a:cubicBezTo>
                  <a:lnTo>
                    <a:pt x="1573" y="1731"/>
                  </a:lnTo>
                  <a:lnTo>
                    <a:pt x="1540" y="1636"/>
                  </a:lnTo>
                  <a:lnTo>
                    <a:pt x="1507" y="1540"/>
                  </a:lnTo>
                  <a:cubicBezTo>
                    <a:pt x="1455" y="1388"/>
                    <a:pt x="1405" y="1240"/>
                    <a:pt x="1343" y="1092"/>
                  </a:cubicBezTo>
                  <a:cubicBezTo>
                    <a:pt x="1280" y="930"/>
                    <a:pt x="1214" y="782"/>
                    <a:pt x="1141" y="640"/>
                  </a:cubicBezTo>
                  <a:cubicBezTo>
                    <a:pt x="1062" y="482"/>
                    <a:pt x="980" y="360"/>
                    <a:pt x="894" y="251"/>
                  </a:cubicBezTo>
                  <a:cubicBezTo>
                    <a:pt x="802" y="139"/>
                    <a:pt x="703" y="66"/>
                    <a:pt x="597" y="20"/>
                  </a:cubicBezTo>
                  <a:cubicBezTo>
                    <a:pt x="551" y="7"/>
                    <a:pt x="505" y="0"/>
                    <a:pt x="4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37"/>
            <p:cNvSpPr/>
            <p:nvPr/>
          </p:nvSpPr>
          <p:spPr>
            <a:xfrm>
              <a:off x="3994205" y="1523853"/>
              <a:ext cx="132233" cy="121773"/>
            </a:xfrm>
            <a:custGeom>
              <a:avLst/>
              <a:gdLst/>
              <a:ahLst/>
              <a:cxnLst/>
              <a:rect l="l" t="t" r="r" b="b"/>
              <a:pathLst>
                <a:path w="2010" h="1851" extrusionOk="0">
                  <a:moveTo>
                    <a:pt x="54" y="1"/>
                  </a:moveTo>
                  <a:cubicBezTo>
                    <a:pt x="40" y="4"/>
                    <a:pt x="21" y="17"/>
                    <a:pt x="14" y="33"/>
                  </a:cubicBezTo>
                  <a:cubicBezTo>
                    <a:pt x="7" y="47"/>
                    <a:pt x="1" y="63"/>
                    <a:pt x="7" y="76"/>
                  </a:cubicBezTo>
                  <a:cubicBezTo>
                    <a:pt x="40" y="195"/>
                    <a:pt x="93" y="311"/>
                    <a:pt x="136" y="409"/>
                  </a:cubicBezTo>
                  <a:cubicBezTo>
                    <a:pt x="205" y="555"/>
                    <a:pt x="281" y="696"/>
                    <a:pt x="373" y="851"/>
                  </a:cubicBezTo>
                  <a:cubicBezTo>
                    <a:pt x="466" y="1006"/>
                    <a:pt x="571" y="1158"/>
                    <a:pt x="680" y="1300"/>
                  </a:cubicBezTo>
                  <a:cubicBezTo>
                    <a:pt x="792" y="1438"/>
                    <a:pt x="918" y="1564"/>
                    <a:pt x="1043" y="1663"/>
                  </a:cubicBezTo>
                  <a:cubicBezTo>
                    <a:pt x="1102" y="1709"/>
                    <a:pt x="1165" y="1745"/>
                    <a:pt x="1224" y="1775"/>
                  </a:cubicBezTo>
                  <a:cubicBezTo>
                    <a:pt x="1257" y="1791"/>
                    <a:pt x="1290" y="1801"/>
                    <a:pt x="1323" y="1814"/>
                  </a:cubicBezTo>
                  <a:cubicBezTo>
                    <a:pt x="1363" y="1828"/>
                    <a:pt x="1402" y="1834"/>
                    <a:pt x="1439" y="1844"/>
                  </a:cubicBezTo>
                  <a:cubicBezTo>
                    <a:pt x="1465" y="1847"/>
                    <a:pt x="1485" y="1847"/>
                    <a:pt x="1511" y="1851"/>
                  </a:cubicBezTo>
                  <a:cubicBezTo>
                    <a:pt x="1547" y="1851"/>
                    <a:pt x="1587" y="1847"/>
                    <a:pt x="1630" y="1841"/>
                  </a:cubicBezTo>
                  <a:cubicBezTo>
                    <a:pt x="1696" y="1828"/>
                    <a:pt x="1762" y="1798"/>
                    <a:pt x="1824" y="1762"/>
                  </a:cubicBezTo>
                  <a:cubicBezTo>
                    <a:pt x="1877" y="1729"/>
                    <a:pt x="1917" y="1686"/>
                    <a:pt x="1950" y="1643"/>
                  </a:cubicBezTo>
                  <a:cubicBezTo>
                    <a:pt x="1979" y="1597"/>
                    <a:pt x="1999" y="1544"/>
                    <a:pt x="2006" y="1481"/>
                  </a:cubicBezTo>
                  <a:cubicBezTo>
                    <a:pt x="2009" y="1419"/>
                    <a:pt x="1993" y="1363"/>
                    <a:pt x="1976" y="1320"/>
                  </a:cubicBezTo>
                  <a:cubicBezTo>
                    <a:pt x="1956" y="1267"/>
                    <a:pt x="1927" y="1221"/>
                    <a:pt x="1890" y="1168"/>
                  </a:cubicBezTo>
                  <a:cubicBezTo>
                    <a:pt x="1844" y="1105"/>
                    <a:pt x="1792" y="1053"/>
                    <a:pt x="1742" y="1003"/>
                  </a:cubicBezTo>
                  <a:cubicBezTo>
                    <a:pt x="1683" y="944"/>
                    <a:pt x="1613" y="888"/>
                    <a:pt x="1531" y="825"/>
                  </a:cubicBezTo>
                  <a:cubicBezTo>
                    <a:pt x="1366" y="696"/>
                    <a:pt x="1188" y="588"/>
                    <a:pt x="1036" y="495"/>
                  </a:cubicBezTo>
                  <a:cubicBezTo>
                    <a:pt x="891" y="409"/>
                    <a:pt x="736" y="324"/>
                    <a:pt x="571" y="235"/>
                  </a:cubicBezTo>
                  <a:cubicBezTo>
                    <a:pt x="509" y="202"/>
                    <a:pt x="446" y="175"/>
                    <a:pt x="390" y="142"/>
                  </a:cubicBezTo>
                  <a:lnTo>
                    <a:pt x="350" y="126"/>
                  </a:lnTo>
                  <a:cubicBezTo>
                    <a:pt x="317" y="109"/>
                    <a:pt x="291" y="96"/>
                    <a:pt x="261" y="76"/>
                  </a:cubicBezTo>
                  <a:cubicBezTo>
                    <a:pt x="242" y="63"/>
                    <a:pt x="218" y="53"/>
                    <a:pt x="199" y="53"/>
                  </a:cubicBezTo>
                  <a:cubicBezTo>
                    <a:pt x="179" y="53"/>
                    <a:pt x="162" y="60"/>
                    <a:pt x="146" y="66"/>
                  </a:cubicBezTo>
                  <a:cubicBezTo>
                    <a:pt x="116" y="20"/>
                    <a:pt x="93" y="4"/>
                    <a:pt x="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37"/>
            <p:cNvSpPr/>
            <p:nvPr/>
          </p:nvSpPr>
          <p:spPr>
            <a:xfrm>
              <a:off x="4012429" y="1463328"/>
              <a:ext cx="154798" cy="56446"/>
            </a:xfrm>
            <a:custGeom>
              <a:avLst/>
              <a:gdLst/>
              <a:ahLst/>
              <a:cxnLst/>
              <a:rect l="l" t="t" r="r" b="b"/>
              <a:pathLst>
                <a:path w="2353" h="858" extrusionOk="0">
                  <a:moveTo>
                    <a:pt x="1881" y="0"/>
                  </a:moveTo>
                  <a:cubicBezTo>
                    <a:pt x="1818" y="0"/>
                    <a:pt x="1752" y="7"/>
                    <a:pt x="1689" y="10"/>
                  </a:cubicBezTo>
                  <a:cubicBezTo>
                    <a:pt x="1607" y="17"/>
                    <a:pt x="1518" y="30"/>
                    <a:pt x="1409" y="56"/>
                  </a:cubicBezTo>
                  <a:cubicBezTo>
                    <a:pt x="1234" y="93"/>
                    <a:pt x="1053" y="142"/>
                    <a:pt x="815" y="215"/>
                  </a:cubicBezTo>
                  <a:cubicBezTo>
                    <a:pt x="641" y="277"/>
                    <a:pt x="466" y="340"/>
                    <a:pt x="311" y="409"/>
                  </a:cubicBezTo>
                  <a:cubicBezTo>
                    <a:pt x="248" y="436"/>
                    <a:pt x="189" y="462"/>
                    <a:pt x="133" y="492"/>
                  </a:cubicBezTo>
                  <a:lnTo>
                    <a:pt x="103" y="505"/>
                  </a:lnTo>
                  <a:lnTo>
                    <a:pt x="87" y="512"/>
                  </a:lnTo>
                  <a:cubicBezTo>
                    <a:pt x="60" y="528"/>
                    <a:pt x="37" y="541"/>
                    <a:pt x="21" y="554"/>
                  </a:cubicBezTo>
                  <a:cubicBezTo>
                    <a:pt x="7" y="561"/>
                    <a:pt x="4" y="574"/>
                    <a:pt x="1" y="591"/>
                  </a:cubicBezTo>
                  <a:cubicBezTo>
                    <a:pt x="1" y="607"/>
                    <a:pt x="4" y="627"/>
                    <a:pt x="14" y="637"/>
                  </a:cubicBezTo>
                  <a:cubicBezTo>
                    <a:pt x="24" y="650"/>
                    <a:pt x="37" y="657"/>
                    <a:pt x="50" y="657"/>
                  </a:cubicBezTo>
                  <a:cubicBezTo>
                    <a:pt x="57" y="670"/>
                    <a:pt x="73" y="686"/>
                    <a:pt x="100" y="690"/>
                  </a:cubicBezTo>
                  <a:cubicBezTo>
                    <a:pt x="205" y="719"/>
                    <a:pt x="314" y="736"/>
                    <a:pt x="420" y="752"/>
                  </a:cubicBezTo>
                  <a:lnTo>
                    <a:pt x="463" y="759"/>
                  </a:lnTo>
                  <a:cubicBezTo>
                    <a:pt x="644" y="789"/>
                    <a:pt x="809" y="815"/>
                    <a:pt x="960" y="831"/>
                  </a:cubicBezTo>
                  <a:cubicBezTo>
                    <a:pt x="1122" y="848"/>
                    <a:pt x="1267" y="855"/>
                    <a:pt x="1406" y="858"/>
                  </a:cubicBezTo>
                  <a:lnTo>
                    <a:pt x="1501" y="858"/>
                  </a:lnTo>
                  <a:cubicBezTo>
                    <a:pt x="1686" y="855"/>
                    <a:pt x="1834" y="838"/>
                    <a:pt x="1966" y="802"/>
                  </a:cubicBezTo>
                  <a:cubicBezTo>
                    <a:pt x="2105" y="759"/>
                    <a:pt x="2204" y="700"/>
                    <a:pt x="2270" y="611"/>
                  </a:cubicBezTo>
                  <a:cubicBezTo>
                    <a:pt x="2303" y="568"/>
                    <a:pt x="2319" y="512"/>
                    <a:pt x="2329" y="459"/>
                  </a:cubicBezTo>
                  <a:cubicBezTo>
                    <a:pt x="2346" y="403"/>
                    <a:pt x="2352" y="343"/>
                    <a:pt x="2342" y="294"/>
                  </a:cubicBezTo>
                  <a:cubicBezTo>
                    <a:pt x="2336" y="208"/>
                    <a:pt x="2290" y="132"/>
                    <a:pt x="2214" y="80"/>
                  </a:cubicBezTo>
                  <a:cubicBezTo>
                    <a:pt x="2131" y="24"/>
                    <a:pt x="2022" y="7"/>
                    <a:pt x="1940" y="0"/>
                  </a:cubicBezTo>
                  <a:cubicBezTo>
                    <a:pt x="1933" y="3"/>
                    <a:pt x="1927" y="3"/>
                    <a:pt x="1920" y="3"/>
                  </a:cubicBezTo>
                  <a:cubicBezTo>
                    <a:pt x="1907" y="3"/>
                    <a:pt x="1894" y="0"/>
                    <a:pt x="18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37"/>
            <p:cNvSpPr/>
            <p:nvPr/>
          </p:nvSpPr>
          <p:spPr>
            <a:xfrm>
              <a:off x="3948022" y="1471946"/>
              <a:ext cx="53880" cy="70919"/>
            </a:xfrm>
            <a:custGeom>
              <a:avLst/>
              <a:gdLst/>
              <a:ahLst/>
              <a:cxnLst/>
              <a:rect l="l" t="t" r="r" b="b"/>
              <a:pathLst>
                <a:path w="819" h="1078" extrusionOk="0">
                  <a:moveTo>
                    <a:pt x="564" y="0"/>
                  </a:moveTo>
                  <a:cubicBezTo>
                    <a:pt x="558" y="0"/>
                    <a:pt x="549" y="3"/>
                    <a:pt x="545" y="8"/>
                  </a:cubicBezTo>
                  <a:cubicBezTo>
                    <a:pt x="531" y="5"/>
                    <a:pt x="519" y="3"/>
                    <a:pt x="507" y="3"/>
                  </a:cubicBezTo>
                  <a:cubicBezTo>
                    <a:pt x="495" y="3"/>
                    <a:pt x="483" y="5"/>
                    <a:pt x="472" y="8"/>
                  </a:cubicBezTo>
                  <a:cubicBezTo>
                    <a:pt x="399" y="15"/>
                    <a:pt x="333" y="51"/>
                    <a:pt x="281" y="97"/>
                  </a:cubicBezTo>
                  <a:cubicBezTo>
                    <a:pt x="149" y="212"/>
                    <a:pt x="76" y="377"/>
                    <a:pt x="37" y="542"/>
                  </a:cubicBezTo>
                  <a:cubicBezTo>
                    <a:pt x="7" y="654"/>
                    <a:pt x="0" y="770"/>
                    <a:pt x="43" y="875"/>
                  </a:cubicBezTo>
                  <a:cubicBezTo>
                    <a:pt x="56" y="902"/>
                    <a:pt x="73" y="931"/>
                    <a:pt x="89" y="951"/>
                  </a:cubicBezTo>
                  <a:cubicBezTo>
                    <a:pt x="116" y="981"/>
                    <a:pt x="136" y="997"/>
                    <a:pt x="165" y="1014"/>
                  </a:cubicBezTo>
                  <a:cubicBezTo>
                    <a:pt x="175" y="1024"/>
                    <a:pt x="188" y="1037"/>
                    <a:pt x="202" y="1047"/>
                  </a:cubicBezTo>
                  <a:cubicBezTo>
                    <a:pt x="233" y="1068"/>
                    <a:pt x="265" y="1077"/>
                    <a:pt x="296" y="1077"/>
                  </a:cubicBezTo>
                  <a:cubicBezTo>
                    <a:pt x="372" y="1077"/>
                    <a:pt x="446" y="1026"/>
                    <a:pt x="502" y="968"/>
                  </a:cubicBezTo>
                  <a:cubicBezTo>
                    <a:pt x="531" y="941"/>
                    <a:pt x="554" y="915"/>
                    <a:pt x="577" y="885"/>
                  </a:cubicBezTo>
                  <a:cubicBezTo>
                    <a:pt x="597" y="855"/>
                    <a:pt x="617" y="822"/>
                    <a:pt x="630" y="793"/>
                  </a:cubicBezTo>
                  <a:cubicBezTo>
                    <a:pt x="670" y="720"/>
                    <a:pt x="709" y="641"/>
                    <a:pt x="732" y="559"/>
                  </a:cubicBezTo>
                  <a:cubicBezTo>
                    <a:pt x="785" y="404"/>
                    <a:pt x="818" y="202"/>
                    <a:pt x="686" y="80"/>
                  </a:cubicBezTo>
                  <a:cubicBezTo>
                    <a:pt x="680" y="71"/>
                    <a:pt x="667" y="64"/>
                    <a:pt x="653" y="54"/>
                  </a:cubicBezTo>
                  <a:cubicBezTo>
                    <a:pt x="643" y="21"/>
                    <a:pt x="610" y="1"/>
                    <a:pt x="571" y="1"/>
                  </a:cubicBezTo>
                  <a:cubicBezTo>
                    <a:pt x="569" y="0"/>
                    <a:pt x="567" y="0"/>
                    <a:pt x="564" y="0"/>
                  </a:cubicBezTo>
                  <a:close/>
                </a:path>
              </a:pathLst>
            </a:custGeom>
            <a:solidFill>
              <a:srgbClr val="EBB2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37"/>
            <p:cNvSpPr/>
            <p:nvPr/>
          </p:nvSpPr>
          <p:spPr>
            <a:xfrm>
              <a:off x="3922431" y="1442407"/>
              <a:ext cx="104865" cy="129601"/>
            </a:xfrm>
            <a:custGeom>
              <a:avLst/>
              <a:gdLst/>
              <a:ahLst/>
              <a:cxnLst/>
              <a:rect l="l" t="t" r="r" b="b"/>
              <a:pathLst>
                <a:path w="1594" h="1970" extrusionOk="0">
                  <a:moveTo>
                    <a:pt x="861" y="1004"/>
                  </a:moveTo>
                  <a:cubicBezTo>
                    <a:pt x="861" y="1011"/>
                    <a:pt x="858" y="1017"/>
                    <a:pt x="858" y="1024"/>
                  </a:cubicBezTo>
                  <a:lnTo>
                    <a:pt x="858" y="1024"/>
                  </a:lnTo>
                  <a:cubicBezTo>
                    <a:pt x="858" y="1017"/>
                    <a:pt x="861" y="1008"/>
                    <a:pt x="861" y="1004"/>
                  </a:cubicBezTo>
                  <a:close/>
                  <a:moveTo>
                    <a:pt x="828" y="694"/>
                  </a:moveTo>
                  <a:cubicBezTo>
                    <a:pt x="828" y="694"/>
                    <a:pt x="828" y="694"/>
                    <a:pt x="828" y="694"/>
                  </a:cubicBezTo>
                  <a:lnTo>
                    <a:pt x="828" y="694"/>
                  </a:lnTo>
                  <a:cubicBezTo>
                    <a:pt x="832" y="694"/>
                    <a:pt x="834" y="696"/>
                    <a:pt x="832" y="696"/>
                  </a:cubicBezTo>
                  <a:cubicBezTo>
                    <a:pt x="832" y="696"/>
                    <a:pt x="830" y="695"/>
                    <a:pt x="828" y="694"/>
                  </a:cubicBezTo>
                  <a:lnTo>
                    <a:pt x="828" y="694"/>
                  </a:lnTo>
                  <a:cubicBezTo>
                    <a:pt x="841" y="714"/>
                    <a:pt x="851" y="737"/>
                    <a:pt x="854" y="754"/>
                  </a:cubicBezTo>
                  <a:cubicBezTo>
                    <a:pt x="861" y="790"/>
                    <a:pt x="868" y="830"/>
                    <a:pt x="871" y="872"/>
                  </a:cubicBezTo>
                  <a:cubicBezTo>
                    <a:pt x="871" y="929"/>
                    <a:pt x="861" y="988"/>
                    <a:pt x="851" y="1041"/>
                  </a:cubicBezTo>
                  <a:cubicBezTo>
                    <a:pt x="835" y="1090"/>
                    <a:pt x="815" y="1143"/>
                    <a:pt x="792" y="1189"/>
                  </a:cubicBezTo>
                  <a:cubicBezTo>
                    <a:pt x="779" y="1209"/>
                    <a:pt x="762" y="1232"/>
                    <a:pt x="746" y="1248"/>
                  </a:cubicBezTo>
                  <a:cubicBezTo>
                    <a:pt x="739" y="1255"/>
                    <a:pt x="726" y="1265"/>
                    <a:pt x="719" y="1271"/>
                  </a:cubicBezTo>
                  <a:cubicBezTo>
                    <a:pt x="713" y="1271"/>
                    <a:pt x="709" y="1275"/>
                    <a:pt x="706" y="1275"/>
                  </a:cubicBezTo>
                  <a:cubicBezTo>
                    <a:pt x="693" y="1275"/>
                    <a:pt x="686" y="1281"/>
                    <a:pt x="673" y="1281"/>
                  </a:cubicBezTo>
                  <a:lnTo>
                    <a:pt x="663" y="1281"/>
                  </a:lnTo>
                  <a:lnTo>
                    <a:pt x="660" y="1275"/>
                  </a:lnTo>
                  <a:lnTo>
                    <a:pt x="647" y="1252"/>
                  </a:lnTo>
                  <a:cubicBezTo>
                    <a:pt x="640" y="1222"/>
                    <a:pt x="633" y="1189"/>
                    <a:pt x="633" y="1159"/>
                  </a:cubicBezTo>
                  <a:cubicBezTo>
                    <a:pt x="633" y="1107"/>
                    <a:pt x="643" y="1057"/>
                    <a:pt x="656" y="1008"/>
                  </a:cubicBezTo>
                  <a:cubicBezTo>
                    <a:pt x="676" y="942"/>
                    <a:pt x="699" y="876"/>
                    <a:pt x="732" y="813"/>
                  </a:cubicBezTo>
                  <a:cubicBezTo>
                    <a:pt x="755" y="780"/>
                    <a:pt x="779" y="747"/>
                    <a:pt x="805" y="717"/>
                  </a:cubicBezTo>
                  <a:cubicBezTo>
                    <a:pt x="811" y="708"/>
                    <a:pt x="821" y="704"/>
                    <a:pt x="828" y="694"/>
                  </a:cubicBezTo>
                  <a:close/>
                  <a:moveTo>
                    <a:pt x="112" y="1535"/>
                  </a:moveTo>
                  <a:cubicBezTo>
                    <a:pt x="112" y="1539"/>
                    <a:pt x="116" y="1545"/>
                    <a:pt x="119" y="1549"/>
                  </a:cubicBezTo>
                  <a:cubicBezTo>
                    <a:pt x="116" y="1545"/>
                    <a:pt x="116" y="1539"/>
                    <a:pt x="112" y="1535"/>
                  </a:cubicBezTo>
                  <a:close/>
                  <a:moveTo>
                    <a:pt x="904" y="0"/>
                  </a:moveTo>
                  <a:cubicBezTo>
                    <a:pt x="876" y="0"/>
                    <a:pt x="850" y="3"/>
                    <a:pt x="825" y="5"/>
                  </a:cubicBezTo>
                  <a:cubicBezTo>
                    <a:pt x="752" y="12"/>
                    <a:pt x="676" y="35"/>
                    <a:pt x="610" y="61"/>
                  </a:cubicBezTo>
                  <a:cubicBezTo>
                    <a:pt x="478" y="117"/>
                    <a:pt x="366" y="219"/>
                    <a:pt x="277" y="332"/>
                  </a:cubicBezTo>
                  <a:cubicBezTo>
                    <a:pt x="228" y="394"/>
                    <a:pt x="185" y="467"/>
                    <a:pt x="149" y="539"/>
                  </a:cubicBezTo>
                  <a:cubicBezTo>
                    <a:pt x="116" y="595"/>
                    <a:pt x="93" y="661"/>
                    <a:pt x="69" y="724"/>
                  </a:cubicBezTo>
                  <a:cubicBezTo>
                    <a:pt x="20" y="876"/>
                    <a:pt x="0" y="1034"/>
                    <a:pt x="10" y="1192"/>
                  </a:cubicBezTo>
                  <a:cubicBezTo>
                    <a:pt x="16" y="1324"/>
                    <a:pt x="61" y="1440"/>
                    <a:pt x="125" y="1550"/>
                  </a:cubicBezTo>
                  <a:lnTo>
                    <a:pt x="125" y="1550"/>
                  </a:lnTo>
                  <a:cubicBezTo>
                    <a:pt x="123" y="1548"/>
                    <a:pt x="121" y="1547"/>
                    <a:pt x="119" y="1545"/>
                  </a:cubicBezTo>
                  <a:lnTo>
                    <a:pt x="119" y="1545"/>
                  </a:lnTo>
                  <a:cubicBezTo>
                    <a:pt x="126" y="1552"/>
                    <a:pt x="132" y="1565"/>
                    <a:pt x="135" y="1572"/>
                  </a:cubicBezTo>
                  <a:cubicBezTo>
                    <a:pt x="135" y="1578"/>
                    <a:pt x="142" y="1578"/>
                    <a:pt x="142" y="1581"/>
                  </a:cubicBezTo>
                  <a:cubicBezTo>
                    <a:pt x="215" y="1733"/>
                    <a:pt x="333" y="1875"/>
                    <a:pt x="498" y="1934"/>
                  </a:cubicBezTo>
                  <a:cubicBezTo>
                    <a:pt x="564" y="1958"/>
                    <a:pt x="628" y="1970"/>
                    <a:pt x="695" y="1970"/>
                  </a:cubicBezTo>
                  <a:cubicBezTo>
                    <a:pt x="721" y="1970"/>
                    <a:pt x="748" y="1968"/>
                    <a:pt x="775" y="1964"/>
                  </a:cubicBezTo>
                  <a:cubicBezTo>
                    <a:pt x="887" y="1951"/>
                    <a:pt x="983" y="1898"/>
                    <a:pt x="1075" y="1845"/>
                  </a:cubicBezTo>
                  <a:cubicBezTo>
                    <a:pt x="1158" y="1796"/>
                    <a:pt x="1234" y="1727"/>
                    <a:pt x="1296" y="1654"/>
                  </a:cubicBezTo>
                  <a:cubicBezTo>
                    <a:pt x="1356" y="1588"/>
                    <a:pt x="1399" y="1502"/>
                    <a:pt x="1438" y="1420"/>
                  </a:cubicBezTo>
                  <a:cubicBezTo>
                    <a:pt x="1471" y="1351"/>
                    <a:pt x="1497" y="1281"/>
                    <a:pt x="1517" y="1206"/>
                  </a:cubicBezTo>
                  <a:cubicBezTo>
                    <a:pt x="1547" y="1103"/>
                    <a:pt x="1567" y="1001"/>
                    <a:pt x="1577" y="896"/>
                  </a:cubicBezTo>
                  <a:cubicBezTo>
                    <a:pt x="1593" y="665"/>
                    <a:pt x="1560" y="407"/>
                    <a:pt x="1405" y="219"/>
                  </a:cubicBezTo>
                  <a:cubicBezTo>
                    <a:pt x="1369" y="177"/>
                    <a:pt x="1319" y="130"/>
                    <a:pt x="1270" y="101"/>
                  </a:cubicBezTo>
                  <a:cubicBezTo>
                    <a:pt x="1234" y="81"/>
                    <a:pt x="1201" y="61"/>
                    <a:pt x="1158" y="45"/>
                  </a:cubicBezTo>
                  <a:cubicBezTo>
                    <a:pt x="1121" y="28"/>
                    <a:pt x="1075" y="18"/>
                    <a:pt x="1036" y="12"/>
                  </a:cubicBezTo>
                  <a:cubicBezTo>
                    <a:pt x="1006" y="2"/>
                    <a:pt x="973" y="2"/>
                    <a:pt x="940" y="2"/>
                  </a:cubicBezTo>
                  <a:cubicBezTo>
                    <a:pt x="928" y="1"/>
                    <a:pt x="916" y="0"/>
                    <a:pt x="90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37"/>
            <p:cNvSpPr/>
            <p:nvPr/>
          </p:nvSpPr>
          <p:spPr>
            <a:xfrm>
              <a:off x="1253917" y="2182060"/>
              <a:ext cx="263018" cy="827409"/>
            </a:xfrm>
            <a:custGeom>
              <a:avLst/>
              <a:gdLst/>
              <a:ahLst/>
              <a:cxnLst/>
              <a:rect l="l" t="t" r="r" b="b"/>
              <a:pathLst>
                <a:path w="3998" h="12577" extrusionOk="0">
                  <a:moveTo>
                    <a:pt x="1657" y="1"/>
                  </a:moveTo>
                  <a:cubicBezTo>
                    <a:pt x="1638" y="1"/>
                    <a:pt x="1619" y="3"/>
                    <a:pt x="1600" y="8"/>
                  </a:cubicBezTo>
                  <a:lnTo>
                    <a:pt x="248" y="334"/>
                  </a:lnTo>
                  <a:cubicBezTo>
                    <a:pt x="99" y="367"/>
                    <a:pt x="0" y="535"/>
                    <a:pt x="30" y="710"/>
                  </a:cubicBezTo>
                  <a:lnTo>
                    <a:pt x="2068" y="12325"/>
                  </a:lnTo>
                  <a:cubicBezTo>
                    <a:pt x="2097" y="12474"/>
                    <a:pt x="2211" y="12576"/>
                    <a:pt x="2340" y="12576"/>
                  </a:cubicBezTo>
                  <a:cubicBezTo>
                    <a:pt x="2359" y="12576"/>
                    <a:pt x="2378" y="12574"/>
                    <a:pt x="2398" y="12569"/>
                  </a:cubicBezTo>
                  <a:lnTo>
                    <a:pt x="3750" y="12243"/>
                  </a:lnTo>
                  <a:cubicBezTo>
                    <a:pt x="3905" y="12210"/>
                    <a:pt x="3997" y="12041"/>
                    <a:pt x="3971" y="11870"/>
                  </a:cubicBezTo>
                  <a:lnTo>
                    <a:pt x="1930" y="252"/>
                  </a:lnTo>
                  <a:cubicBezTo>
                    <a:pt x="1901" y="105"/>
                    <a:pt x="1787" y="1"/>
                    <a:pt x="1657" y="1"/>
                  </a:cubicBezTo>
                  <a:close/>
                </a:path>
              </a:pathLst>
            </a:custGeom>
            <a:solidFill>
              <a:srgbClr val="422C46">
                <a:alpha val="3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Título 2">
            <a:extLst>
              <a:ext uri="{FF2B5EF4-FFF2-40B4-BE49-F238E27FC236}">
                <a16:creationId xmlns:a16="http://schemas.microsoft.com/office/drawing/2014/main" id="{FA1C5D7C-3F2D-42FC-BC62-630B776D9725}"/>
              </a:ext>
            </a:extLst>
          </p:cNvPr>
          <p:cNvSpPr>
            <a:spLocks noGrp="1"/>
          </p:cNvSpPr>
          <p:nvPr>
            <p:ph type="title"/>
          </p:nvPr>
        </p:nvSpPr>
        <p:spPr>
          <a:xfrm>
            <a:off x="5170326" y="3332530"/>
            <a:ext cx="3725318" cy="755700"/>
          </a:xfrm>
        </p:spPr>
        <p:txBody>
          <a:bodyPr/>
          <a:lstStyle/>
          <a:p>
            <a:pPr algn="ctr"/>
            <a:r>
              <a:rPr lang="es-MX" sz="6000" dirty="0">
                <a:solidFill>
                  <a:schemeClr val="accent3">
                    <a:lumMod val="60000"/>
                    <a:lumOff val="40000"/>
                  </a:schemeClr>
                </a:solidFill>
              </a:rPr>
              <a:t>“El rincón del lector”</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30"/>
        <p:cNvGrpSpPr/>
        <p:nvPr/>
      </p:nvGrpSpPr>
      <p:grpSpPr>
        <a:xfrm>
          <a:off x="0" y="0"/>
          <a:ext cx="0" cy="0"/>
          <a:chOff x="0" y="0"/>
          <a:chExt cx="0" cy="0"/>
        </a:xfrm>
      </p:grpSpPr>
      <p:sp>
        <p:nvSpPr>
          <p:cNvPr id="3" name="Título 2">
            <a:extLst>
              <a:ext uri="{FF2B5EF4-FFF2-40B4-BE49-F238E27FC236}">
                <a16:creationId xmlns:a16="http://schemas.microsoft.com/office/drawing/2014/main" id="{E7D2D74F-5E15-4FDD-84D6-58D24778259B}"/>
              </a:ext>
            </a:extLst>
          </p:cNvPr>
          <p:cNvSpPr>
            <a:spLocks noGrp="1"/>
          </p:cNvSpPr>
          <p:nvPr>
            <p:ph type="title"/>
          </p:nvPr>
        </p:nvSpPr>
        <p:spPr>
          <a:xfrm>
            <a:off x="1146244" y="307811"/>
            <a:ext cx="1177053" cy="496200"/>
          </a:xfrm>
        </p:spPr>
        <p:txBody>
          <a:bodyPr/>
          <a:lstStyle/>
          <a:p>
            <a:pPr algn="l"/>
            <a:r>
              <a:rPr lang="es-MX" sz="2000" dirty="0">
                <a:solidFill>
                  <a:schemeClr val="accent5">
                    <a:lumMod val="10000"/>
                  </a:schemeClr>
                </a:solidFill>
                <a:latin typeface="Karla Regular" panose="020B0604020202020204" charset="0"/>
              </a:rPr>
              <a:t>Inicio</a:t>
            </a:r>
            <a:r>
              <a:rPr lang="es-MX" sz="2000" dirty="0">
                <a:solidFill>
                  <a:schemeClr val="accent5">
                    <a:lumMod val="10000"/>
                  </a:schemeClr>
                </a:solidFill>
              </a:rPr>
              <a:t>: </a:t>
            </a:r>
          </a:p>
        </p:txBody>
      </p:sp>
      <p:sp>
        <p:nvSpPr>
          <p:cNvPr id="28" name="CuadroTexto 27">
            <a:extLst>
              <a:ext uri="{FF2B5EF4-FFF2-40B4-BE49-F238E27FC236}">
                <a16:creationId xmlns:a16="http://schemas.microsoft.com/office/drawing/2014/main" id="{74CF346F-A714-4C7C-B848-769F354B7D50}"/>
              </a:ext>
            </a:extLst>
          </p:cNvPr>
          <p:cNvSpPr txBox="1"/>
          <p:nvPr/>
        </p:nvSpPr>
        <p:spPr>
          <a:xfrm>
            <a:off x="915819" y="804011"/>
            <a:ext cx="6750756" cy="954107"/>
          </a:xfrm>
          <a:prstGeom prst="rect">
            <a:avLst/>
          </a:prstGeom>
          <a:noFill/>
        </p:spPr>
        <p:txBody>
          <a:bodyPr wrap="square" rtlCol="0">
            <a:spAutoFit/>
          </a:bodyPr>
          <a:lstStyle/>
          <a:p>
            <a:pPr algn="just"/>
            <a:r>
              <a:rPr lang="es-MX" dirty="0">
                <a:solidFill>
                  <a:schemeClr val="accent3">
                    <a:lumMod val="50000"/>
                  </a:schemeClr>
                </a:solidFill>
                <a:latin typeface="Karla Regular" panose="020B0604020202020204" charset="0"/>
              </a:rPr>
              <a:t>Responde las siguientes preguntas: ¿Conoces que es una biblioteca? ¿Has visitado una?. Ahora te explicaré que es una biblioteca, como se conforma y que podemos encontrar en ella, al finalizar podrás ver imágenes de algunas bibliotecas que puedes encontrar en escuelas ¡Como en tu jardín!</a:t>
            </a:r>
            <a:endParaRPr lang="es-MX" dirty="0"/>
          </a:p>
        </p:txBody>
      </p:sp>
      <p:pic>
        <p:nvPicPr>
          <p:cNvPr id="29" name="Imagen 28">
            <a:extLst>
              <a:ext uri="{FF2B5EF4-FFF2-40B4-BE49-F238E27FC236}">
                <a16:creationId xmlns:a16="http://schemas.microsoft.com/office/drawing/2014/main" id="{C84A2D1C-F1D3-439B-B2E2-07675DC1D78D}"/>
              </a:ext>
            </a:extLst>
          </p:cNvPr>
          <p:cNvPicPr>
            <a:picLocks noChangeAspect="1"/>
          </p:cNvPicPr>
          <p:nvPr/>
        </p:nvPicPr>
        <p:blipFill>
          <a:blip r:embed="rId3"/>
          <a:stretch>
            <a:fillRect/>
          </a:stretch>
        </p:blipFill>
        <p:spPr>
          <a:xfrm>
            <a:off x="7666575" y="498930"/>
            <a:ext cx="1103472" cy="2072820"/>
          </a:xfrm>
          <a:prstGeom prst="rect">
            <a:avLst/>
          </a:prstGeom>
        </p:spPr>
      </p:pic>
      <p:sp>
        <p:nvSpPr>
          <p:cNvPr id="30" name="CuadroTexto 29">
            <a:extLst>
              <a:ext uri="{FF2B5EF4-FFF2-40B4-BE49-F238E27FC236}">
                <a16:creationId xmlns:a16="http://schemas.microsoft.com/office/drawing/2014/main" id="{7048AF16-8C29-4240-9689-D48FFBCE6248}"/>
              </a:ext>
            </a:extLst>
          </p:cNvPr>
          <p:cNvSpPr txBox="1"/>
          <p:nvPr/>
        </p:nvSpPr>
        <p:spPr>
          <a:xfrm>
            <a:off x="1095022" y="1998133"/>
            <a:ext cx="1851378" cy="400110"/>
          </a:xfrm>
          <a:prstGeom prst="rect">
            <a:avLst/>
          </a:prstGeom>
          <a:noFill/>
        </p:spPr>
        <p:txBody>
          <a:bodyPr wrap="square" rtlCol="0">
            <a:spAutoFit/>
          </a:bodyPr>
          <a:lstStyle/>
          <a:p>
            <a:r>
              <a:rPr lang="es-MX" sz="2000" dirty="0">
                <a:latin typeface="Karla Regular" panose="020B0604020202020204" charset="0"/>
              </a:rPr>
              <a:t>Desarrollo</a:t>
            </a:r>
            <a:r>
              <a:rPr lang="es-MX" dirty="0"/>
              <a:t>:</a:t>
            </a:r>
          </a:p>
        </p:txBody>
      </p:sp>
      <p:sp>
        <p:nvSpPr>
          <p:cNvPr id="31" name="CuadroTexto 30">
            <a:extLst>
              <a:ext uri="{FF2B5EF4-FFF2-40B4-BE49-F238E27FC236}">
                <a16:creationId xmlns:a16="http://schemas.microsoft.com/office/drawing/2014/main" id="{80353CC1-2161-40E0-AFDB-54D66BD0580B}"/>
              </a:ext>
            </a:extLst>
          </p:cNvPr>
          <p:cNvSpPr txBox="1"/>
          <p:nvPr/>
        </p:nvSpPr>
        <p:spPr>
          <a:xfrm>
            <a:off x="732003" y="2480815"/>
            <a:ext cx="7201526" cy="2031325"/>
          </a:xfrm>
          <a:prstGeom prst="rect">
            <a:avLst/>
          </a:prstGeom>
          <a:noFill/>
        </p:spPr>
        <p:txBody>
          <a:bodyPr wrap="square" rtlCol="0">
            <a:spAutoFit/>
          </a:bodyPr>
          <a:lstStyle/>
          <a:p>
            <a:pPr algn="just"/>
            <a:r>
              <a:rPr lang="es-MX" dirty="0">
                <a:solidFill>
                  <a:schemeClr val="accent3">
                    <a:lumMod val="50000"/>
                  </a:schemeClr>
                </a:solidFill>
                <a:latin typeface="Karla Regular" panose="020B0604020202020204" charset="0"/>
              </a:rPr>
              <a:t>Observa “Mi biblioteca virtual 2, Libros del rincón” aquí podemos encontrar distintos libros. </a:t>
            </a:r>
          </a:p>
          <a:p>
            <a:pPr algn="just"/>
            <a:endParaRPr lang="es-MX" dirty="0">
              <a:solidFill>
                <a:schemeClr val="accent3">
                  <a:lumMod val="50000"/>
                </a:schemeClr>
              </a:solidFill>
              <a:latin typeface="Karla Regular" panose="020B0604020202020204" charset="0"/>
            </a:endParaRPr>
          </a:p>
          <a:p>
            <a:pPr algn="just"/>
            <a:r>
              <a:rPr lang="es-MX" dirty="0">
                <a:latin typeface="Karla Regular" panose="020B0604020202020204" charset="0"/>
                <a:hlinkClick r:id="rId4"/>
              </a:rPr>
              <a:t>https://drive.google.com/file/d/1Eh8XM66Vha2cFtZux9Au42GfIXA8l8n2/view</a:t>
            </a:r>
            <a:endParaRPr lang="es-MX" dirty="0">
              <a:latin typeface="Karla Regular" panose="020B0604020202020204" charset="0"/>
            </a:endParaRPr>
          </a:p>
          <a:p>
            <a:pPr algn="just"/>
            <a:endParaRPr lang="es-MX" dirty="0">
              <a:latin typeface="Karla Regular" panose="020B0604020202020204" charset="0"/>
            </a:endParaRPr>
          </a:p>
          <a:p>
            <a:pPr algn="just"/>
            <a:r>
              <a:rPr lang="es-MX" dirty="0">
                <a:solidFill>
                  <a:schemeClr val="accent3">
                    <a:lumMod val="50000"/>
                  </a:schemeClr>
                </a:solidFill>
                <a:latin typeface="Karla Regular" panose="020B0604020202020204" charset="0"/>
              </a:rPr>
              <a:t>Ahora que ya visitaste la biblioteca virtual pudiste encontrar muchos libros entre ellos Buenas noches gorila y Venia con el sofá, escoge solo uno el que más le llame la atención, ¿Ya has decidido? ¡Muy bien, muy buena elección! Ahora escucha con mucha atención el cuento.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30"/>
        <p:cNvGrpSpPr/>
        <p:nvPr/>
      </p:nvGrpSpPr>
      <p:grpSpPr>
        <a:xfrm>
          <a:off x="0" y="0"/>
          <a:ext cx="0" cy="0"/>
          <a:chOff x="0" y="0"/>
          <a:chExt cx="0" cy="0"/>
        </a:xfrm>
      </p:grpSpPr>
      <p:sp>
        <p:nvSpPr>
          <p:cNvPr id="3" name="Título 2">
            <a:extLst>
              <a:ext uri="{FF2B5EF4-FFF2-40B4-BE49-F238E27FC236}">
                <a16:creationId xmlns:a16="http://schemas.microsoft.com/office/drawing/2014/main" id="{E7D2D74F-5E15-4FDD-84D6-58D24778259B}"/>
              </a:ext>
            </a:extLst>
          </p:cNvPr>
          <p:cNvSpPr>
            <a:spLocks noGrp="1"/>
          </p:cNvSpPr>
          <p:nvPr>
            <p:ph type="title"/>
          </p:nvPr>
        </p:nvSpPr>
        <p:spPr>
          <a:xfrm>
            <a:off x="1146244" y="307811"/>
            <a:ext cx="1177053" cy="496200"/>
          </a:xfrm>
        </p:spPr>
        <p:txBody>
          <a:bodyPr/>
          <a:lstStyle/>
          <a:p>
            <a:pPr algn="l"/>
            <a:r>
              <a:rPr lang="es-MX" sz="2000" dirty="0">
                <a:solidFill>
                  <a:schemeClr val="accent5">
                    <a:lumMod val="10000"/>
                  </a:schemeClr>
                </a:solidFill>
                <a:latin typeface="Karla Regular" panose="020B0604020202020204" charset="0"/>
              </a:rPr>
              <a:t>Cierre: </a:t>
            </a:r>
            <a:r>
              <a:rPr lang="es-MX" sz="2000" dirty="0">
                <a:solidFill>
                  <a:schemeClr val="accent5">
                    <a:lumMod val="10000"/>
                  </a:schemeClr>
                </a:solidFill>
              </a:rPr>
              <a:t> </a:t>
            </a:r>
          </a:p>
        </p:txBody>
      </p:sp>
      <p:sp>
        <p:nvSpPr>
          <p:cNvPr id="28" name="CuadroTexto 27">
            <a:extLst>
              <a:ext uri="{FF2B5EF4-FFF2-40B4-BE49-F238E27FC236}">
                <a16:creationId xmlns:a16="http://schemas.microsoft.com/office/drawing/2014/main" id="{74CF346F-A714-4C7C-B848-769F354B7D50}"/>
              </a:ext>
            </a:extLst>
          </p:cNvPr>
          <p:cNvSpPr txBox="1"/>
          <p:nvPr/>
        </p:nvSpPr>
        <p:spPr>
          <a:xfrm>
            <a:off x="1095022" y="804011"/>
            <a:ext cx="6220178" cy="954107"/>
          </a:xfrm>
          <a:prstGeom prst="rect">
            <a:avLst/>
          </a:prstGeom>
          <a:noFill/>
        </p:spPr>
        <p:txBody>
          <a:bodyPr wrap="square" rtlCol="0">
            <a:spAutoFit/>
          </a:bodyPr>
          <a:lstStyle/>
          <a:p>
            <a:pPr algn="just"/>
            <a:r>
              <a:rPr lang="es-MX" dirty="0">
                <a:solidFill>
                  <a:schemeClr val="accent3">
                    <a:lumMod val="50000"/>
                  </a:schemeClr>
                </a:solidFill>
                <a:latin typeface="Karla Regular" panose="020B0604020202020204" charset="0"/>
              </a:rPr>
              <a:t>Dibuja la biblioteca virtual que visitaste y el libro que elegiste. Después explicarás de que trató el cuento recuerda que debes incluir  que fue lo que más te gustó, sorprendió o causó mucha gracia. Tu maestra tomará nota. </a:t>
            </a:r>
          </a:p>
        </p:txBody>
      </p:sp>
      <p:sp>
        <p:nvSpPr>
          <p:cNvPr id="4" name="CuadroTexto 3">
            <a:extLst>
              <a:ext uri="{FF2B5EF4-FFF2-40B4-BE49-F238E27FC236}">
                <a16:creationId xmlns:a16="http://schemas.microsoft.com/office/drawing/2014/main" id="{343AC142-6255-43B3-9142-1BA814FD9946}"/>
              </a:ext>
            </a:extLst>
          </p:cNvPr>
          <p:cNvSpPr txBox="1"/>
          <p:nvPr/>
        </p:nvSpPr>
        <p:spPr>
          <a:xfrm>
            <a:off x="1146244" y="1768835"/>
            <a:ext cx="1698556" cy="400110"/>
          </a:xfrm>
          <a:prstGeom prst="rect">
            <a:avLst/>
          </a:prstGeom>
          <a:noFill/>
        </p:spPr>
        <p:txBody>
          <a:bodyPr wrap="square" rtlCol="0">
            <a:spAutoFit/>
          </a:bodyPr>
          <a:lstStyle/>
          <a:p>
            <a:r>
              <a:rPr lang="es-MX" sz="2000" dirty="0">
                <a:solidFill>
                  <a:schemeClr val="accent5">
                    <a:lumMod val="10000"/>
                  </a:schemeClr>
                </a:solidFill>
                <a:latin typeface="Karla Regular" panose="020B0604020202020204" charset="0"/>
              </a:rPr>
              <a:t>Evaluación:</a:t>
            </a:r>
          </a:p>
        </p:txBody>
      </p:sp>
      <p:sp>
        <p:nvSpPr>
          <p:cNvPr id="6" name="CuadroTexto 5">
            <a:extLst>
              <a:ext uri="{FF2B5EF4-FFF2-40B4-BE49-F238E27FC236}">
                <a16:creationId xmlns:a16="http://schemas.microsoft.com/office/drawing/2014/main" id="{A31204B4-60C2-42C6-B057-8D03AF32C874}"/>
              </a:ext>
            </a:extLst>
          </p:cNvPr>
          <p:cNvSpPr txBox="1"/>
          <p:nvPr/>
        </p:nvSpPr>
        <p:spPr>
          <a:xfrm>
            <a:off x="1095022" y="2215609"/>
            <a:ext cx="7134577" cy="954107"/>
          </a:xfrm>
          <a:prstGeom prst="rect">
            <a:avLst/>
          </a:prstGeom>
          <a:noFill/>
        </p:spPr>
        <p:txBody>
          <a:bodyPr wrap="square" rtlCol="0">
            <a:spAutoFit/>
          </a:bodyPr>
          <a:lstStyle/>
          <a:p>
            <a:pPr algn="just"/>
            <a:r>
              <a:rPr lang="es-MX" dirty="0">
                <a:solidFill>
                  <a:schemeClr val="accent2">
                    <a:lumMod val="50000"/>
                  </a:schemeClr>
                </a:solidFill>
                <a:latin typeface="Karla Regular" panose="020B0604020202020204" charset="0"/>
              </a:rPr>
              <a:t>Listo, ¿Ahora quieres contestar unas preguntas? </a:t>
            </a:r>
          </a:p>
          <a:p>
            <a:pPr algn="just"/>
            <a:r>
              <a:rPr lang="es-MX" dirty="0">
                <a:solidFill>
                  <a:schemeClr val="accent2">
                    <a:lumMod val="50000"/>
                  </a:schemeClr>
                </a:solidFill>
                <a:latin typeface="Karla Regular" panose="020B0604020202020204" charset="0"/>
              </a:rPr>
              <a:t>¡Comencemos! ¿Te gustó el cuento?, ¿Por qué lo seleccionaste?, ¿Lo habías escuchado anteriormente?, ¿Qué te pareció la biblioteca?, ¿Qué te llamó más la atención del libro que seleccionaste?, ¿Cuál fue tu parte favorita de la actividad?</a:t>
            </a:r>
          </a:p>
        </p:txBody>
      </p:sp>
      <p:pic>
        <p:nvPicPr>
          <p:cNvPr id="8" name="Imagen 7">
            <a:extLst>
              <a:ext uri="{FF2B5EF4-FFF2-40B4-BE49-F238E27FC236}">
                <a16:creationId xmlns:a16="http://schemas.microsoft.com/office/drawing/2014/main" id="{0422A4F6-5FBE-4809-92D2-DF31F252F658}"/>
              </a:ext>
            </a:extLst>
          </p:cNvPr>
          <p:cNvPicPr>
            <a:picLocks noChangeAspect="1"/>
          </p:cNvPicPr>
          <p:nvPr/>
        </p:nvPicPr>
        <p:blipFill>
          <a:blip r:embed="rId3"/>
          <a:stretch>
            <a:fillRect/>
          </a:stretch>
        </p:blipFill>
        <p:spPr>
          <a:xfrm>
            <a:off x="220196" y="3183355"/>
            <a:ext cx="1140051" cy="1889924"/>
          </a:xfrm>
          <a:prstGeom prst="rect">
            <a:avLst/>
          </a:prstGeom>
        </p:spPr>
      </p:pic>
      <p:sp>
        <p:nvSpPr>
          <p:cNvPr id="9" name="CuadroTexto 8">
            <a:extLst>
              <a:ext uri="{FF2B5EF4-FFF2-40B4-BE49-F238E27FC236}">
                <a16:creationId xmlns:a16="http://schemas.microsoft.com/office/drawing/2014/main" id="{43EFDBA0-0614-454C-A1CA-B10EE7B77760}"/>
              </a:ext>
            </a:extLst>
          </p:cNvPr>
          <p:cNvSpPr txBox="1"/>
          <p:nvPr/>
        </p:nvSpPr>
        <p:spPr>
          <a:xfrm>
            <a:off x="1734770" y="3318933"/>
            <a:ext cx="3762919" cy="1815882"/>
          </a:xfrm>
          <a:prstGeom prst="rect">
            <a:avLst/>
          </a:prstGeom>
          <a:noFill/>
        </p:spPr>
        <p:txBody>
          <a:bodyPr wrap="square" rtlCol="0">
            <a:spAutoFit/>
          </a:bodyPr>
          <a:lstStyle/>
          <a:p>
            <a:r>
              <a:rPr lang="es-MX" dirty="0">
                <a:solidFill>
                  <a:schemeClr val="accent2">
                    <a:lumMod val="50000"/>
                  </a:schemeClr>
                </a:solidFill>
                <a:latin typeface="Karla Regular" panose="020B0604020202020204" charset="0"/>
              </a:rPr>
              <a:t>Material: </a:t>
            </a:r>
          </a:p>
          <a:p>
            <a:r>
              <a:rPr lang="es-MX" dirty="0">
                <a:solidFill>
                  <a:schemeClr val="accent2">
                    <a:lumMod val="50000"/>
                  </a:schemeClr>
                </a:solidFill>
                <a:latin typeface="Karla Regular" panose="020B0604020202020204" charset="0"/>
              </a:rPr>
              <a:t>• Computadora</a:t>
            </a:r>
          </a:p>
          <a:p>
            <a:r>
              <a:rPr lang="es-MX" dirty="0">
                <a:solidFill>
                  <a:schemeClr val="accent2">
                    <a:lumMod val="50000"/>
                  </a:schemeClr>
                </a:solidFill>
                <a:latin typeface="Karla Regular" panose="020B0604020202020204" charset="0"/>
              </a:rPr>
              <a:t>• Presentación con el archivo</a:t>
            </a:r>
          </a:p>
          <a:p>
            <a:r>
              <a:rPr lang="es-MX" dirty="0">
                <a:solidFill>
                  <a:schemeClr val="accent2">
                    <a:lumMod val="50000"/>
                  </a:schemeClr>
                </a:solidFill>
                <a:latin typeface="Karla Regular" panose="020B0604020202020204" charset="0"/>
              </a:rPr>
              <a:t>• Internet</a:t>
            </a:r>
          </a:p>
          <a:p>
            <a:r>
              <a:rPr lang="es-MX" dirty="0">
                <a:solidFill>
                  <a:schemeClr val="accent2">
                    <a:lumMod val="50000"/>
                  </a:schemeClr>
                </a:solidFill>
                <a:latin typeface="Karla Regular" panose="020B0604020202020204" charset="0"/>
              </a:rPr>
              <a:t>• Plataforma de YouTube </a:t>
            </a:r>
          </a:p>
          <a:p>
            <a:r>
              <a:rPr lang="es-MX" dirty="0">
                <a:solidFill>
                  <a:schemeClr val="accent2">
                    <a:lumMod val="50000"/>
                  </a:schemeClr>
                </a:solidFill>
                <a:latin typeface="Karla Regular" panose="020B0604020202020204" charset="0"/>
              </a:rPr>
              <a:t>• Hoja de maquina</a:t>
            </a:r>
          </a:p>
          <a:p>
            <a:r>
              <a:rPr lang="es-MX" dirty="0">
                <a:solidFill>
                  <a:schemeClr val="accent2">
                    <a:lumMod val="50000"/>
                  </a:schemeClr>
                </a:solidFill>
                <a:latin typeface="Karla Regular" panose="020B0604020202020204" charset="0"/>
              </a:rPr>
              <a:t>• Colores</a:t>
            </a:r>
          </a:p>
          <a:p>
            <a:endParaRPr lang="es-MX" dirty="0"/>
          </a:p>
        </p:txBody>
      </p:sp>
      <p:pic>
        <p:nvPicPr>
          <p:cNvPr id="10" name="Imagen 9">
            <a:extLst>
              <a:ext uri="{FF2B5EF4-FFF2-40B4-BE49-F238E27FC236}">
                <a16:creationId xmlns:a16="http://schemas.microsoft.com/office/drawing/2014/main" id="{F5E9CA20-6FF8-41FC-96DC-EB0906C76FDD}"/>
              </a:ext>
            </a:extLst>
          </p:cNvPr>
          <p:cNvPicPr>
            <a:picLocks noChangeAspect="1"/>
          </p:cNvPicPr>
          <p:nvPr/>
        </p:nvPicPr>
        <p:blipFill>
          <a:blip r:embed="rId4"/>
          <a:stretch>
            <a:fillRect/>
          </a:stretch>
        </p:blipFill>
        <p:spPr>
          <a:xfrm>
            <a:off x="5549221" y="3390637"/>
            <a:ext cx="1969179" cy="1475360"/>
          </a:xfrm>
          <a:prstGeom prst="rect">
            <a:avLst/>
          </a:prstGeom>
        </p:spPr>
      </p:pic>
      <p:pic>
        <p:nvPicPr>
          <p:cNvPr id="11" name="Imagen 10">
            <a:extLst>
              <a:ext uri="{FF2B5EF4-FFF2-40B4-BE49-F238E27FC236}">
                <a16:creationId xmlns:a16="http://schemas.microsoft.com/office/drawing/2014/main" id="{4488E212-0416-4D77-B6CE-895FF900038C}"/>
              </a:ext>
            </a:extLst>
          </p:cNvPr>
          <p:cNvPicPr>
            <a:picLocks noChangeAspect="1"/>
          </p:cNvPicPr>
          <p:nvPr/>
        </p:nvPicPr>
        <p:blipFill>
          <a:blip r:embed="rId5"/>
          <a:stretch>
            <a:fillRect/>
          </a:stretch>
        </p:blipFill>
        <p:spPr>
          <a:xfrm>
            <a:off x="7245009" y="307811"/>
            <a:ext cx="1969179" cy="2049828"/>
          </a:xfrm>
          <a:prstGeom prst="rect">
            <a:avLst/>
          </a:prstGeom>
        </p:spPr>
      </p:pic>
    </p:spTree>
    <p:extLst>
      <p:ext uri="{BB962C8B-B14F-4D97-AF65-F5344CB8AC3E}">
        <p14:creationId xmlns:p14="http://schemas.microsoft.com/office/powerpoint/2010/main" val="26538366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EA361389-38CD-4F53-B63D-72CAA7BE4157}"/>
              </a:ext>
            </a:extLst>
          </p:cNvPr>
          <p:cNvSpPr/>
          <p:nvPr/>
        </p:nvSpPr>
        <p:spPr>
          <a:xfrm>
            <a:off x="2869158" y="1810982"/>
            <a:ext cx="3525325" cy="1200329"/>
          </a:xfrm>
          <a:prstGeom prst="rect">
            <a:avLst/>
          </a:prstGeom>
          <a:noFill/>
        </p:spPr>
        <p:txBody>
          <a:bodyPr wrap="none" lIns="91440" tIns="45720" rIns="91440" bIns="45720">
            <a:spAutoFit/>
          </a:bodyPr>
          <a:lstStyle/>
          <a:p>
            <a:pPr algn="ctr"/>
            <a:r>
              <a:rPr lang="es-ES" sz="7200" dirty="0">
                <a:ln w="0"/>
                <a:solidFill>
                  <a:schemeClr val="tx1"/>
                </a:solidFill>
                <a:effectLst>
                  <a:outerShdw blurRad="38100" dist="19050" dir="2700000" algn="tl" rotWithShape="0">
                    <a:schemeClr val="dk1">
                      <a:alpha val="40000"/>
                    </a:schemeClr>
                  </a:outerShdw>
                </a:effectLst>
                <a:latin typeface="Luckiest Guy" panose="020B0604020202020204" charset="0"/>
              </a:rPr>
              <a:t>Anexos</a:t>
            </a:r>
            <a:endParaRPr lang="es-ES" sz="7200" b="0" cap="none" spc="0" dirty="0">
              <a:ln w="0"/>
              <a:solidFill>
                <a:schemeClr val="tx1"/>
              </a:solidFill>
              <a:effectLst>
                <a:outerShdw blurRad="38100" dist="19050" dir="2700000" algn="tl" rotWithShape="0">
                  <a:schemeClr val="dk1">
                    <a:alpha val="40000"/>
                  </a:schemeClr>
                </a:outerShdw>
              </a:effectLst>
              <a:latin typeface="Luckiest Guy" panose="020B0604020202020204" charset="0"/>
            </a:endParaRPr>
          </a:p>
        </p:txBody>
      </p:sp>
    </p:spTree>
    <p:extLst>
      <p:ext uri="{BB962C8B-B14F-4D97-AF65-F5344CB8AC3E}">
        <p14:creationId xmlns:p14="http://schemas.microsoft.com/office/powerpoint/2010/main" val="26769842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330"/>
        <p:cNvGrpSpPr/>
        <p:nvPr/>
      </p:nvGrpSpPr>
      <p:grpSpPr>
        <a:xfrm>
          <a:off x="0" y="0"/>
          <a:ext cx="0" cy="0"/>
          <a:chOff x="0" y="0"/>
          <a:chExt cx="0" cy="0"/>
        </a:xfrm>
      </p:grpSpPr>
      <p:pic>
        <p:nvPicPr>
          <p:cNvPr id="4" name="Imagen 3">
            <a:extLst>
              <a:ext uri="{FF2B5EF4-FFF2-40B4-BE49-F238E27FC236}">
                <a16:creationId xmlns:a16="http://schemas.microsoft.com/office/drawing/2014/main" id="{9F920867-CCFB-4F3A-8384-29FBD42490B0}"/>
              </a:ext>
            </a:extLst>
          </p:cNvPr>
          <p:cNvPicPr>
            <a:picLocks noChangeAspect="1"/>
          </p:cNvPicPr>
          <p:nvPr/>
        </p:nvPicPr>
        <p:blipFill>
          <a:blip r:embed="rId3"/>
          <a:stretch>
            <a:fillRect/>
          </a:stretch>
        </p:blipFill>
        <p:spPr>
          <a:xfrm>
            <a:off x="733425" y="395287"/>
            <a:ext cx="7677150" cy="4352925"/>
          </a:xfrm>
          <a:prstGeom prst="rect">
            <a:avLst/>
          </a:prstGeom>
        </p:spPr>
      </p:pic>
    </p:spTree>
  </p:cSld>
  <p:clrMapOvr>
    <a:masterClrMapping/>
  </p:clrMapOvr>
</p:sld>
</file>

<file path=ppt/theme/theme1.xml><?xml version="1.0" encoding="utf-8"?>
<a:theme xmlns:a="http://schemas.openxmlformats.org/drawingml/2006/main" name="Building Siblings Relationships by Slidesgo">
  <a:themeElements>
    <a:clrScheme name="Simple Light">
      <a:dk1>
        <a:srgbClr val="422C46"/>
      </a:dk1>
      <a:lt1>
        <a:srgbClr val="FFF6E5"/>
      </a:lt1>
      <a:dk2>
        <a:srgbClr val="45127E"/>
      </a:dk2>
      <a:lt2>
        <a:srgbClr val="92E4E8"/>
      </a:lt2>
      <a:accent1>
        <a:srgbClr val="B789FD"/>
      </a:accent1>
      <a:accent2>
        <a:srgbClr val="EE7B94"/>
      </a:accent2>
      <a:accent3>
        <a:srgbClr val="FF3A6D"/>
      </a:accent3>
      <a:accent4>
        <a:srgbClr val="FF911B"/>
      </a:accent4>
      <a:accent5>
        <a:srgbClr val="FFDAA5"/>
      </a:accent5>
      <a:accent6>
        <a:srgbClr val="7E4E24"/>
      </a:accent6>
      <a:hlink>
        <a:srgbClr val="FF3A6D"/>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131</TotalTime>
  <Words>392</Words>
  <Application>Microsoft Office PowerPoint</Application>
  <PresentationFormat>Presentación en pantalla (16:9)</PresentationFormat>
  <Paragraphs>43</Paragraphs>
  <Slides>7</Slides>
  <Notes>6</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7</vt:i4>
      </vt:variant>
    </vt:vector>
  </HeadingPairs>
  <TitlesOfParts>
    <vt:vector size="12" baseType="lpstr">
      <vt:lpstr>Karla</vt:lpstr>
      <vt:lpstr>Karla Regular</vt:lpstr>
      <vt:lpstr>Luckiest Guy</vt:lpstr>
      <vt:lpstr>Arial</vt:lpstr>
      <vt:lpstr>Building Siblings Relationships by Slidesgo</vt:lpstr>
      <vt:lpstr>Normal de educación preescolar </vt:lpstr>
      <vt:lpstr>Presentación de PowerPoint</vt:lpstr>
      <vt:lpstr>“El rincón del lector”</vt:lpstr>
      <vt:lpstr>Inicio: </vt:lpstr>
      <vt:lpstr>Cierre:  </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Normal de educación preescolar</dc:title>
  <dc:creator>yessenia montoya</dc:creator>
  <cp:lastModifiedBy>SOFIA ABIGAIL MASCORRO ARELLANO</cp:lastModifiedBy>
  <cp:revision>29</cp:revision>
  <dcterms:modified xsi:type="dcterms:W3CDTF">2021-06-23T23:57:25Z</dcterms:modified>
</cp:coreProperties>
</file>