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6" autoAdjust="0"/>
    <p:restoredTop sz="94660"/>
  </p:normalViewPr>
  <p:slideViewPr>
    <p:cSldViewPr snapToGrid="0">
      <p:cViewPr varScale="1">
        <p:scale>
          <a:sx n="90" d="100"/>
          <a:sy n="90" d="100"/>
        </p:scale>
        <p:origin x="19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A9805-8302-4D5C-A2FC-3460B48DD29A}" type="datetimeFigureOut">
              <a:rPr lang="es-MX" smtClean="0"/>
              <a:t>16/06/21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DE67A-3EC7-4D01-8876-84D960267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017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68795"/>
            <a:ext cx="9144000" cy="10892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758263"/>
            <a:ext cx="6858000" cy="1795644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5836028"/>
            <a:ext cx="6858000" cy="820273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t="29806" r="26877" b="29652"/>
          <a:stretch/>
        </p:blipFill>
        <p:spPr>
          <a:xfrm>
            <a:off x="2480835" y="1479668"/>
            <a:ext cx="4182330" cy="206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0" y="6481489"/>
            <a:ext cx="9144000" cy="3765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</p:spTree>
    <p:extLst>
      <p:ext uri="{BB962C8B-B14F-4D97-AF65-F5344CB8AC3E}">
        <p14:creationId xmlns:p14="http://schemas.microsoft.com/office/powerpoint/2010/main" val="377529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" y="4"/>
            <a:ext cx="534521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1709745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910" y="45894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3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4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" y="0"/>
            <a:ext cx="3983691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904" y="987425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7063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18904" y="2587631"/>
            <a:ext cx="2949178" cy="3281363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5276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3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851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6" r:id="rId5"/>
    <p:sldLayoutId id="2147483655" r:id="rId6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LA INFLUENCIA DE LA FAMILIA EN EL DESARROLLO SOCIOEMOCIONAL DEL NIÑO DURANTE LA CONTINGENCIA DE COVID-19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Presentado por: Leyda Yolanda Sonora Montalvo</a:t>
            </a:r>
          </a:p>
        </p:txBody>
      </p:sp>
    </p:spTree>
    <p:extLst>
      <p:ext uri="{BB962C8B-B14F-4D97-AF65-F5344CB8AC3E}">
        <p14:creationId xmlns:p14="http://schemas.microsoft.com/office/powerpoint/2010/main" val="233408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280995"/>
            <a:ext cx="7886700" cy="2852737"/>
          </a:xfrm>
        </p:spPr>
        <p:txBody>
          <a:bodyPr/>
          <a:lstStyle/>
          <a:p>
            <a:pPr algn="ctr"/>
            <a:r>
              <a:rPr lang="es-MX" dirty="0"/>
              <a:t>Tesis de investigación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910" y="3133732"/>
            <a:ext cx="7886700" cy="2955925"/>
          </a:xfrm>
        </p:spPr>
        <p:txBody>
          <a:bodyPr>
            <a:normAutofit/>
          </a:bodyPr>
          <a:lstStyle/>
          <a:p>
            <a:pPr algn="ctr"/>
            <a:r>
              <a:rPr lang="es-MX" sz="2000" dirty="0"/>
              <a:t>Es la última oportunidad para experimentar y aprender a realizar ensayos, trabajos de investigación y redacción de trabajos con carácter profesional.</a:t>
            </a:r>
          </a:p>
        </p:txBody>
      </p:sp>
    </p:spTree>
    <p:extLst>
      <p:ext uri="{BB962C8B-B14F-4D97-AF65-F5344CB8AC3E}">
        <p14:creationId xmlns:p14="http://schemas.microsoft.com/office/powerpoint/2010/main" val="356322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1D446AE0-52A8-824F-A55D-9266331F7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2349496"/>
          </a:xfrm>
        </p:spPr>
        <p:txBody>
          <a:bodyPr/>
          <a:lstStyle/>
          <a:p>
            <a:pPr algn="ctr"/>
            <a:r>
              <a:rPr lang="es-ES" i="1" dirty="0"/>
              <a:t>Propicia y regula espacios de aprendizaje incluyentes para todos los alumnos, con el fin de promover la convivencia, el respeto y la aceptación.</a:t>
            </a:r>
            <a:r>
              <a:rPr lang="es-MX" dirty="0"/>
              <a:t> 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03778080-3015-7B48-9386-1462F7E49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14625"/>
            <a:ext cx="7886700" cy="346233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s-MX" dirty="0"/>
              <a:t>Para favorecer y reforzar esta competencia , que en mi opinión es la más débil de las 9 competencias.</a:t>
            </a:r>
          </a:p>
          <a:p>
            <a:pPr algn="ctr">
              <a:lnSpc>
                <a:spcPct val="150000"/>
              </a:lnSpc>
            </a:pPr>
            <a:r>
              <a:rPr lang="es-MX" dirty="0"/>
              <a:t>Por tanto para culminar mi carrera lo mejor seria fortalecerlas todas</a:t>
            </a:r>
          </a:p>
        </p:txBody>
      </p:sp>
    </p:spTree>
    <p:extLst>
      <p:ext uri="{BB962C8B-B14F-4D97-AF65-F5344CB8AC3E}">
        <p14:creationId xmlns:p14="http://schemas.microsoft.com/office/powerpoint/2010/main" val="3283531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ENEP car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ENEP carta" id="{04A96CAA-22C2-4C50-BEA8-3EBDD62D3FCB}" vid="{A10B78DA-AA16-4A23-8E1C-1181DC0840D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ENEP carta</Template>
  <TotalTime>7936</TotalTime>
  <Words>108</Words>
  <Application>Microsoft Macintosh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ENEP carta</vt:lpstr>
      <vt:lpstr>“LA INFLUENCIA DE LA FAMILIA EN EL DESARROLLO SOCIOEMOCIONAL DEL NIÑO DURANTE LA CONTINGENCIA DE COVID-19”</vt:lpstr>
      <vt:lpstr>Tesis de investigación</vt:lpstr>
      <vt:lpstr>Propicia y regula espacios de aprendizaje incluyentes para todos los alumnos, con el fin de promover la convivencia, el respeto y la aceptación.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LEYDA YOLANDA SONORA MONTALVO</cp:lastModifiedBy>
  <cp:revision>9</cp:revision>
  <dcterms:created xsi:type="dcterms:W3CDTF">2020-02-12T18:07:36Z</dcterms:created>
  <dcterms:modified xsi:type="dcterms:W3CDTF">2021-06-17T05:00:31Z</dcterms:modified>
</cp:coreProperties>
</file>