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9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16/06/21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LA INFLUENCIA DE LA FAMILIA EN EL DESARROLLO SOCIOEMOCIONAL DEL NIÑO DURANTE LA CONTINGENCIA DE COVID-19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Presentado por: Leyda Yolanda Sonora Montalvo</a:t>
            </a:r>
          </a:p>
        </p:txBody>
      </p:sp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280995"/>
            <a:ext cx="7886700" cy="2852737"/>
          </a:xfrm>
        </p:spPr>
        <p:txBody>
          <a:bodyPr/>
          <a:lstStyle/>
          <a:p>
            <a:pPr algn="ctr"/>
            <a:r>
              <a:rPr lang="es-MX" dirty="0"/>
              <a:t>Tesis de investigación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3133732"/>
            <a:ext cx="7886700" cy="2955925"/>
          </a:xfrm>
        </p:spPr>
        <p:txBody>
          <a:bodyPr>
            <a:normAutofit/>
          </a:bodyPr>
          <a:lstStyle/>
          <a:p>
            <a:pPr algn="ctr"/>
            <a:r>
              <a:rPr lang="es-MX" sz="2000" dirty="0"/>
              <a:t>Es la última oportunidad para experimentar y aprender a realizar ensayos, trabajos de investigación y redacción de trabajos con carácter profesional.</a:t>
            </a:r>
          </a:p>
        </p:txBody>
      </p:sp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1D446AE0-52A8-824F-A55D-9266331F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2349496"/>
          </a:xfrm>
        </p:spPr>
        <p:txBody>
          <a:bodyPr/>
          <a:lstStyle/>
          <a:p>
            <a:pPr algn="ctr"/>
            <a:r>
              <a:rPr lang="es-ES" i="1" dirty="0"/>
              <a:t>Propicia y regula espacios de aprendizaje incluyentes para todos los alumnos, con el fin de promover la convivencia, el respeto y la aceptación.</a:t>
            </a:r>
            <a:r>
              <a:rPr lang="es-MX" dirty="0"/>
              <a:t> 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03778080-3015-7B48-9386-1462F7E49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714625"/>
            <a:ext cx="7886700" cy="346233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s-MX" dirty="0"/>
              <a:t>Para favorecer y reforzar esta competencia , que en mi opinión es la más débil de las 9 competencias.</a:t>
            </a:r>
          </a:p>
          <a:p>
            <a:pPr algn="ctr">
              <a:lnSpc>
                <a:spcPct val="150000"/>
              </a:lnSpc>
            </a:pPr>
            <a:r>
              <a:rPr lang="es-MX" dirty="0"/>
              <a:t>Por tanto para culminar mi carrera lo mejor seria fortalecerlas todas</a:t>
            </a:r>
          </a:p>
        </p:txBody>
      </p:sp>
    </p:spTree>
    <p:extLst>
      <p:ext uri="{BB962C8B-B14F-4D97-AF65-F5344CB8AC3E}">
        <p14:creationId xmlns:p14="http://schemas.microsoft.com/office/powerpoint/2010/main" val="3283531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7936</TotalTime>
  <Words>108</Words>
  <Application>Microsoft Macintosh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ENEP carta</vt:lpstr>
      <vt:lpstr>“LA INFLUENCIA DE LA FAMILIA EN EL DESARROLLO SOCIOEMOCIONAL DEL NIÑO DURANTE LA CONTINGENCIA DE COVID-19”</vt:lpstr>
      <vt:lpstr>Tesis de investigación</vt:lpstr>
      <vt:lpstr>Propicia y regula espacios de aprendizaje incluyentes para todos los alumnos, con el fin de promover la convivencia, el respeto y la aceptación.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LEYDA YOLANDA SONORA MONTALVO</cp:lastModifiedBy>
  <cp:revision>9</cp:revision>
  <dcterms:created xsi:type="dcterms:W3CDTF">2020-02-12T18:07:36Z</dcterms:created>
  <dcterms:modified xsi:type="dcterms:W3CDTF">2021-06-17T05:00:31Z</dcterms:modified>
</cp:coreProperties>
</file>