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1" r:id="rId1"/>
  </p:sldMasterIdLst>
  <p:notesMasterIdLst>
    <p:notesMasterId r:id="rId10"/>
  </p:notesMasterIdLst>
  <p:sldIdLst>
    <p:sldId id="256" r:id="rId2"/>
    <p:sldId id="268" r:id="rId3"/>
    <p:sldId id="293" r:id="rId4"/>
    <p:sldId id="292" r:id="rId5"/>
    <p:sldId id="287" r:id="rId6"/>
    <p:sldId id="295" r:id="rId7"/>
    <p:sldId id="275" r:id="rId8"/>
    <p:sldId id="291" r:id="rId9"/>
  </p:sldIdLst>
  <p:sldSz cx="9144000" cy="5143500" type="screen16x9"/>
  <p:notesSz cx="6858000" cy="9144000"/>
  <p:embeddedFontLst>
    <p:embeddedFont>
      <p:font typeface="Bellota Text" panose="020B0604020202020204" charset="0"/>
      <p:regular r:id="rId11"/>
      <p:bold r:id="rId12"/>
      <p:italic r:id="rId13"/>
      <p:boldItalic r:id="rId14"/>
    </p:embeddedFont>
    <p:embeddedFont>
      <p:font typeface="Indie Flower" panose="020B0604020202020204" charset="0"/>
      <p:regular r:id="rId15"/>
    </p:embeddedFont>
    <p:embeddedFont>
      <p:font typeface="Raleway" panose="020B0604020202020204" charset="0"/>
      <p:regular r:id="rId16"/>
      <p:bold r:id="rId17"/>
      <p:italic r:id="rId18"/>
      <p:boldItalic r:id="rId19"/>
    </p:embeddedFont>
    <p:embeddedFont>
      <p:font typeface="Ubuntu" panose="020B060402020202020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1C9468-BA68-47C6-B464-70E311EB9BA0}">
  <a:tblStyle styleId="{8E1C9468-BA68-47C6-B464-70E311EB9BA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7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font" Target="fonts/font13.fntdata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cebe96f65b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Google Shape;496;gcebe96f65b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ce893def0f_8_7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ce893def0f_8_7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gce893def0f_8_5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3" name="Google Shape;1143;gce893def0f_8_5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5993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ce893def0f_8_7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ce893def0f_8_7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5204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gce893def0f_8_5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3" name="Google Shape;1143;gce893def0f_8_5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gce893def0f_8_5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3" name="Google Shape;1143;gce893def0f_8_5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3878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Google Shape;798;gce893def0f_0_5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9" name="Google Shape;799;gce893def0f_0_5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ce893def0f_8_7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ce893def0f_8_7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1416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5877898" y="3439120"/>
            <a:ext cx="3266103" cy="1704377"/>
          </a:xfrm>
          <a:custGeom>
            <a:avLst/>
            <a:gdLst/>
            <a:ahLst/>
            <a:cxnLst/>
            <a:rect l="l" t="t" r="r" b="b"/>
            <a:pathLst>
              <a:path w="31908" h="19897" extrusionOk="0">
                <a:moveTo>
                  <a:pt x="29851" y="0"/>
                </a:moveTo>
                <a:cubicBezTo>
                  <a:pt x="29701" y="0"/>
                  <a:pt x="29550" y="4"/>
                  <a:pt x="29399" y="11"/>
                </a:cubicBezTo>
                <a:cubicBezTo>
                  <a:pt x="25852" y="182"/>
                  <a:pt x="22475" y="2397"/>
                  <a:pt x="20906" y="5585"/>
                </a:cubicBezTo>
                <a:cubicBezTo>
                  <a:pt x="19908" y="7610"/>
                  <a:pt x="19562" y="10026"/>
                  <a:pt x="18011" y="11670"/>
                </a:cubicBezTo>
                <a:cubicBezTo>
                  <a:pt x="16460" y="13310"/>
                  <a:pt x="14034" y="13796"/>
                  <a:pt x="11770" y="13848"/>
                </a:cubicBezTo>
                <a:cubicBezTo>
                  <a:pt x="11569" y="13853"/>
                  <a:pt x="11368" y="13855"/>
                  <a:pt x="11166" y="13855"/>
                </a:cubicBezTo>
                <a:cubicBezTo>
                  <a:pt x="10164" y="13855"/>
                  <a:pt x="9157" y="13807"/>
                  <a:pt x="8156" y="13807"/>
                </a:cubicBezTo>
                <a:cubicBezTo>
                  <a:pt x="7093" y="13807"/>
                  <a:pt x="6036" y="13861"/>
                  <a:pt x="4998" y="14082"/>
                </a:cubicBezTo>
                <a:cubicBezTo>
                  <a:pt x="2783" y="14549"/>
                  <a:pt x="568" y="16019"/>
                  <a:pt x="115" y="18238"/>
                </a:cubicBezTo>
                <a:cubicBezTo>
                  <a:pt x="4" y="18783"/>
                  <a:pt x="0" y="19347"/>
                  <a:pt x="104" y="19896"/>
                </a:cubicBezTo>
                <a:lnTo>
                  <a:pt x="31908" y="19896"/>
                </a:lnTo>
                <a:lnTo>
                  <a:pt x="31908" y="223"/>
                </a:lnTo>
                <a:cubicBezTo>
                  <a:pt x="31231" y="76"/>
                  <a:pt x="30542" y="0"/>
                  <a:pt x="29851" y="0"/>
                </a:cubicBezTo>
                <a:close/>
              </a:path>
            </a:pathLst>
          </a:custGeom>
          <a:solidFill>
            <a:srgbClr val="E4F4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 rot="5400000">
            <a:off x="7482705" y="-814914"/>
            <a:ext cx="846356" cy="2476185"/>
          </a:xfrm>
          <a:custGeom>
            <a:avLst/>
            <a:gdLst/>
            <a:ahLst/>
            <a:cxnLst/>
            <a:rect l="l" t="t" r="r" b="b"/>
            <a:pathLst>
              <a:path w="8735" h="25556" extrusionOk="0">
                <a:moveTo>
                  <a:pt x="0" y="0"/>
                </a:moveTo>
                <a:lnTo>
                  <a:pt x="0" y="25425"/>
                </a:lnTo>
                <a:cubicBezTo>
                  <a:pt x="1841" y="24987"/>
                  <a:pt x="3859" y="25555"/>
                  <a:pt x="5529" y="24698"/>
                </a:cubicBezTo>
                <a:cubicBezTo>
                  <a:pt x="7410" y="23733"/>
                  <a:pt x="8735" y="21418"/>
                  <a:pt x="7878" y="19340"/>
                </a:cubicBezTo>
                <a:cubicBezTo>
                  <a:pt x="6909" y="16999"/>
                  <a:pt x="3878" y="15856"/>
                  <a:pt x="3332" y="13384"/>
                </a:cubicBezTo>
                <a:cubicBezTo>
                  <a:pt x="2924" y="11544"/>
                  <a:pt x="4089" y="9744"/>
                  <a:pt x="5310" y="8308"/>
                </a:cubicBezTo>
                <a:cubicBezTo>
                  <a:pt x="6535" y="6872"/>
                  <a:pt x="7945" y="5403"/>
                  <a:pt x="8163" y="3529"/>
                </a:cubicBezTo>
                <a:cubicBezTo>
                  <a:pt x="8316" y="2230"/>
                  <a:pt x="7792" y="965"/>
                  <a:pt x="690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6259925" y="-173374"/>
            <a:ext cx="3262071" cy="2463766"/>
          </a:xfrm>
          <a:custGeom>
            <a:avLst/>
            <a:gdLst/>
            <a:ahLst/>
            <a:cxnLst/>
            <a:rect l="l" t="t" r="r" b="b"/>
            <a:pathLst>
              <a:path w="121901" h="92069" extrusionOk="0">
                <a:moveTo>
                  <a:pt x="0" y="0"/>
                </a:moveTo>
                <a:cubicBezTo>
                  <a:pt x="0" y="13648"/>
                  <a:pt x="22976" y="20210"/>
                  <a:pt x="36519" y="18517"/>
                </a:cubicBezTo>
                <a:cubicBezTo>
                  <a:pt x="49137" y="16939"/>
                  <a:pt x="64408" y="8316"/>
                  <a:pt x="74581" y="15945"/>
                </a:cubicBezTo>
                <a:cubicBezTo>
                  <a:pt x="83415" y="22570"/>
                  <a:pt x="88066" y="34773"/>
                  <a:pt x="88982" y="45777"/>
                </a:cubicBezTo>
                <a:cubicBezTo>
                  <a:pt x="89767" y="55199"/>
                  <a:pt x="88049" y="65097"/>
                  <a:pt x="91040" y="74066"/>
                </a:cubicBezTo>
                <a:cubicBezTo>
                  <a:pt x="94807" y="85364"/>
                  <a:pt x="109992" y="92069"/>
                  <a:pt x="121901" y="92069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" name="Google Shape;12;p2"/>
          <p:cNvSpPr/>
          <p:nvPr/>
        </p:nvSpPr>
        <p:spPr>
          <a:xfrm>
            <a:off x="4671225" y="4767538"/>
            <a:ext cx="2263125" cy="484750"/>
          </a:xfrm>
          <a:custGeom>
            <a:avLst/>
            <a:gdLst/>
            <a:ahLst/>
            <a:cxnLst/>
            <a:rect l="l" t="t" r="r" b="b"/>
            <a:pathLst>
              <a:path w="90525" h="19390" extrusionOk="0">
                <a:moveTo>
                  <a:pt x="90525" y="19390"/>
                </a:moveTo>
                <a:cubicBezTo>
                  <a:pt x="81647" y="1643"/>
                  <a:pt x="53638" y="-1586"/>
                  <a:pt x="33947" y="874"/>
                </a:cubicBezTo>
                <a:cubicBezTo>
                  <a:pt x="21316" y="2452"/>
                  <a:pt x="11381" y="12661"/>
                  <a:pt x="0" y="18362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" name="Google Shape;13;p2"/>
          <p:cNvSpPr/>
          <p:nvPr/>
        </p:nvSpPr>
        <p:spPr>
          <a:xfrm>
            <a:off x="0" y="0"/>
            <a:ext cx="3381837" cy="2494588"/>
          </a:xfrm>
          <a:custGeom>
            <a:avLst/>
            <a:gdLst/>
            <a:ahLst/>
            <a:cxnLst/>
            <a:rect l="l" t="t" r="r" b="b"/>
            <a:pathLst>
              <a:path w="16143" h="15960" extrusionOk="0">
                <a:moveTo>
                  <a:pt x="1" y="1"/>
                </a:moveTo>
                <a:lnTo>
                  <a:pt x="1" y="15960"/>
                </a:lnTo>
                <a:cubicBezTo>
                  <a:pt x="546" y="14164"/>
                  <a:pt x="583" y="12160"/>
                  <a:pt x="1667" y="10631"/>
                </a:cubicBezTo>
                <a:cubicBezTo>
                  <a:pt x="2788" y="9043"/>
                  <a:pt x="4788" y="8338"/>
                  <a:pt x="6706" y="8023"/>
                </a:cubicBezTo>
                <a:cubicBezTo>
                  <a:pt x="8624" y="7704"/>
                  <a:pt x="10610" y="7670"/>
                  <a:pt x="12435" y="7006"/>
                </a:cubicBezTo>
                <a:cubicBezTo>
                  <a:pt x="14261" y="6338"/>
                  <a:pt x="15964" y="4821"/>
                  <a:pt x="16079" y="2884"/>
                </a:cubicBezTo>
                <a:cubicBezTo>
                  <a:pt x="16142" y="1841"/>
                  <a:pt x="15734" y="835"/>
                  <a:pt x="15088" y="1"/>
                </a:cubicBezTo>
                <a:close/>
              </a:path>
            </a:pathLst>
          </a:custGeom>
          <a:solidFill>
            <a:srgbClr val="E4F4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1439700" y="1400913"/>
            <a:ext cx="6264600" cy="19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800">
                <a:latin typeface="Ubuntu"/>
                <a:ea typeface="Ubuntu"/>
                <a:cs typeface="Ubuntu"/>
                <a:sym typeface="Ubuntu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2228550" y="3306388"/>
            <a:ext cx="4686900" cy="43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>
                <a:latin typeface="Bellota Text"/>
                <a:ea typeface="Bellota Text"/>
                <a:cs typeface="Bellota Text"/>
                <a:sym typeface="Bellota Tex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CUSTOM_8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5"/>
          <p:cNvSpPr txBox="1">
            <a:spLocks noGrp="1"/>
          </p:cNvSpPr>
          <p:nvPr>
            <p:ph type="title"/>
          </p:nvPr>
        </p:nvSpPr>
        <p:spPr>
          <a:xfrm>
            <a:off x="1075625" y="2876397"/>
            <a:ext cx="3237600" cy="60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Font typeface="Raleway"/>
              <a:buNone/>
              <a:defRPr sz="5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Raleway"/>
              <a:buNone/>
              <a:defRPr sz="3600">
                <a:latin typeface="Raleway"/>
                <a:ea typeface="Raleway"/>
                <a:cs typeface="Raleway"/>
                <a:sym typeface="Raleway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Raleway"/>
              <a:buNone/>
              <a:defRPr sz="3600">
                <a:latin typeface="Raleway"/>
                <a:ea typeface="Raleway"/>
                <a:cs typeface="Raleway"/>
                <a:sym typeface="Raleway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Raleway"/>
              <a:buNone/>
              <a:defRPr sz="3600">
                <a:latin typeface="Raleway"/>
                <a:ea typeface="Raleway"/>
                <a:cs typeface="Raleway"/>
                <a:sym typeface="Raleway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Raleway"/>
              <a:buNone/>
              <a:defRPr sz="3600">
                <a:latin typeface="Raleway"/>
                <a:ea typeface="Raleway"/>
                <a:cs typeface="Raleway"/>
                <a:sym typeface="Raleway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Raleway"/>
              <a:buNone/>
              <a:defRPr sz="3600">
                <a:latin typeface="Raleway"/>
                <a:ea typeface="Raleway"/>
                <a:cs typeface="Raleway"/>
                <a:sym typeface="Raleway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Raleway"/>
              <a:buNone/>
              <a:defRPr sz="3600">
                <a:latin typeface="Raleway"/>
                <a:ea typeface="Raleway"/>
                <a:cs typeface="Raleway"/>
                <a:sym typeface="Raleway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Raleway"/>
              <a:buNone/>
              <a:defRPr sz="3600">
                <a:latin typeface="Raleway"/>
                <a:ea typeface="Raleway"/>
                <a:cs typeface="Raleway"/>
                <a:sym typeface="Raleway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Raleway"/>
              <a:buNone/>
              <a:defRPr sz="3600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45" name="Google Shape;145;p15"/>
          <p:cNvSpPr txBox="1">
            <a:spLocks noGrp="1"/>
          </p:cNvSpPr>
          <p:nvPr>
            <p:ph type="title" idx="2" hasCustomPrompt="1"/>
          </p:nvPr>
        </p:nvSpPr>
        <p:spPr>
          <a:xfrm>
            <a:off x="1858025" y="1150840"/>
            <a:ext cx="1672800" cy="128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700"/>
              <a:buNone/>
              <a:defRPr sz="8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>
            <a:r>
              <a:t>xx%</a:t>
            </a:r>
          </a:p>
        </p:txBody>
      </p:sp>
      <p:sp>
        <p:nvSpPr>
          <p:cNvPr id="146" name="Google Shape;146;p15"/>
          <p:cNvSpPr txBox="1">
            <a:spLocks noGrp="1"/>
          </p:cNvSpPr>
          <p:nvPr>
            <p:ph type="subTitle" idx="1"/>
          </p:nvPr>
        </p:nvSpPr>
        <p:spPr>
          <a:xfrm>
            <a:off x="1279175" y="3633800"/>
            <a:ext cx="2830500" cy="64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7" name="Google Shape;147;p15"/>
          <p:cNvSpPr/>
          <p:nvPr/>
        </p:nvSpPr>
        <p:spPr>
          <a:xfrm rot="10800000">
            <a:off x="6666289" y="-14136"/>
            <a:ext cx="2492736" cy="2499885"/>
          </a:xfrm>
          <a:custGeom>
            <a:avLst/>
            <a:gdLst/>
            <a:ahLst/>
            <a:cxnLst/>
            <a:rect l="l" t="t" r="r" b="b"/>
            <a:pathLst>
              <a:path w="30628" h="18252" extrusionOk="0">
                <a:moveTo>
                  <a:pt x="13678" y="1"/>
                </a:moveTo>
                <a:cubicBezTo>
                  <a:pt x="13130" y="1"/>
                  <a:pt x="12578" y="45"/>
                  <a:pt x="12026" y="136"/>
                </a:cubicBezTo>
                <a:cubicBezTo>
                  <a:pt x="9199" y="600"/>
                  <a:pt x="6698" y="2222"/>
                  <a:pt x="4483" y="4043"/>
                </a:cubicBezTo>
                <a:cubicBezTo>
                  <a:pt x="2735" y="5479"/>
                  <a:pt x="1072" y="7119"/>
                  <a:pt x="0" y="9094"/>
                </a:cubicBezTo>
                <a:lnTo>
                  <a:pt x="0" y="18251"/>
                </a:lnTo>
                <a:lnTo>
                  <a:pt x="30627" y="18251"/>
                </a:lnTo>
                <a:cubicBezTo>
                  <a:pt x="29974" y="17272"/>
                  <a:pt x="29388" y="16244"/>
                  <a:pt x="28869" y="15186"/>
                </a:cubicBezTo>
                <a:cubicBezTo>
                  <a:pt x="27644" y="12671"/>
                  <a:pt x="26798" y="9969"/>
                  <a:pt x="25403" y="7542"/>
                </a:cubicBezTo>
                <a:cubicBezTo>
                  <a:pt x="22980" y="3322"/>
                  <a:pt x="18450" y="1"/>
                  <a:pt x="1367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5"/>
          <p:cNvSpPr/>
          <p:nvPr/>
        </p:nvSpPr>
        <p:spPr>
          <a:xfrm rot="10800000" flipH="1">
            <a:off x="0" y="1195150"/>
            <a:ext cx="874526" cy="3993125"/>
          </a:xfrm>
          <a:custGeom>
            <a:avLst/>
            <a:gdLst/>
            <a:ahLst/>
            <a:cxnLst/>
            <a:rect l="l" t="t" r="r" b="b"/>
            <a:pathLst>
              <a:path w="8735" h="25556" extrusionOk="0">
                <a:moveTo>
                  <a:pt x="0" y="0"/>
                </a:moveTo>
                <a:lnTo>
                  <a:pt x="0" y="25425"/>
                </a:lnTo>
                <a:cubicBezTo>
                  <a:pt x="1841" y="24987"/>
                  <a:pt x="3859" y="25555"/>
                  <a:pt x="5529" y="24698"/>
                </a:cubicBezTo>
                <a:cubicBezTo>
                  <a:pt x="7410" y="23733"/>
                  <a:pt x="8735" y="21418"/>
                  <a:pt x="7878" y="19340"/>
                </a:cubicBezTo>
                <a:cubicBezTo>
                  <a:pt x="6909" y="16999"/>
                  <a:pt x="3878" y="15856"/>
                  <a:pt x="3332" y="13384"/>
                </a:cubicBezTo>
                <a:cubicBezTo>
                  <a:pt x="2924" y="11544"/>
                  <a:pt x="4089" y="9744"/>
                  <a:pt x="5310" y="8308"/>
                </a:cubicBezTo>
                <a:cubicBezTo>
                  <a:pt x="6535" y="6872"/>
                  <a:pt x="7945" y="5403"/>
                  <a:pt x="8163" y="3529"/>
                </a:cubicBezTo>
                <a:cubicBezTo>
                  <a:pt x="8316" y="2230"/>
                  <a:pt x="7792" y="965"/>
                  <a:pt x="69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5"/>
          <p:cNvSpPr/>
          <p:nvPr/>
        </p:nvSpPr>
        <p:spPr>
          <a:xfrm rot="10800000">
            <a:off x="5889543" y="3163664"/>
            <a:ext cx="3269482" cy="1994761"/>
          </a:xfrm>
          <a:custGeom>
            <a:avLst/>
            <a:gdLst/>
            <a:ahLst/>
            <a:cxnLst/>
            <a:rect l="l" t="t" r="r" b="b"/>
            <a:pathLst>
              <a:path w="16143" h="15960" extrusionOk="0">
                <a:moveTo>
                  <a:pt x="1" y="1"/>
                </a:moveTo>
                <a:lnTo>
                  <a:pt x="1" y="15960"/>
                </a:lnTo>
                <a:cubicBezTo>
                  <a:pt x="546" y="14164"/>
                  <a:pt x="583" y="12160"/>
                  <a:pt x="1667" y="10631"/>
                </a:cubicBezTo>
                <a:cubicBezTo>
                  <a:pt x="2788" y="9043"/>
                  <a:pt x="4788" y="8338"/>
                  <a:pt x="6706" y="8023"/>
                </a:cubicBezTo>
                <a:cubicBezTo>
                  <a:pt x="8624" y="7704"/>
                  <a:pt x="10610" y="7670"/>
                  <a:pt x="12435" y="7006"/>
                </a:cubicBezTo>
                <a:cubicBezTo>
                  <a:pt x="14261" y="6338"/>
                  <a:pt x="15964" y="4821"/>
                  <a:pt x="16079" y="2884"/>
                </a:cubicBezTo>
                <a:cubicBezTo>
                  <a:pt x="16142" y="1841"/>
                  <a:pt x="15734" y="835"/>
                  <a:pt x="1508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5"/>
          <p:cNvSpPr/>
          <p:nvPr/>
        </p:nvSpPr>
        <p:spPr>
          <a:xfrm>
            <a:off x="8191700" y="1871425"/>
            <a:ext cx="1020775" cy="3360025"/>
          </a:xfrm>
          <a:custGeom>
            <a:avLst/>
            <a:gdLst/>
            <a:ahLst/>
            <a:cxnLst/>
            <a:rect l="l" t="t" r="r" b="b"/>
            <a:pathLst>
              <a:path w="40831" h="134401" extrusionOk="0">
                <a:moveTo>
                  <a:pt x="40831" y="0"/>
                </a:moveTo>
                <a:cubicBezTo>
                  <a:pt x="39917" y="2743"/>
                  <a:pt x="36714" y="4102"/>
                  <a:pt x="35047" y="6464"/>
                </a:cubicBezTo>
                <a:cubicBezTo>
                  <a:pt x="31670" y="11248"/>
                  <a:pt x="29495" y="17013"/>
                  <a:pt x="28582" y="22797"/>
                </a:cubicBezTo>
                <a:cubicBezTo>
                  <a:pt x="24675" y="47563"/>
                  <a:pt x="33475" y="73805"/>
                  <a:pt x="26880" y="97994"/>
                </a:cubicBezTo>
                <a:cubicBezTo>
                  <a:pt x="24511" y="106683"/>
                  <a:pt x="19298" y="114763"/>
                  <a:pt x="12930" y="121131"/>
                </a:cubicBezTo>
                <a:cubicBezTo>
                  <a:pt x="8563" y="125498"/>
                  <a:pt x="1951" y="128541"/>
                  <a:pt x="0" y="134401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CUSTOM_2_1_1_1_1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0"/>
          <p:cNvSpPr/>
          <p:nvPr/>
        </p:nvSpPr>
        <p:spPr>
          <a:xfrm>
            <a:off x="11" y="0"/>
            <a:ext cx="1584314" cy="2152166"/>
          </a:xfrm>
          <a:custGeom>
            <a:avLst/>
            <a:gdLst/>
            <a:ahLst/>
            <a:cxnLst/>
            <a:rect l="l" t="t" r="r" b="b"/>
            <a:pathLst>
              <a:path w="16143" h="15960" extrusionOk="0">
                <a:moveTo>
                  <a:pt x="1" y="1"/>
                </a:moveTo>
                <a:lnTo>
                  <a:pt x="1" y="15960"/>
                </a:lnTo>
                <a:cubicBezTo>
                  <a:pt x="546" y="14164"/>
                  <a:pt x="583" y="12160"/>
                  <a:pt x="1667" y="10631"/>
                </a:cubicBezTo>
                <a:cubicBezTo>
                  <a:pt x="2788" y="9043"/>
                  <a:pt x="4788" y="8338"/>
                  <a:pt x="6706" y="8023"/>
                </a:cubicBezTo>
                <a:cubicBezTo>
                  <a:pt x="8624" y="7704"/>
                  <a:pt x="10610" y="7670"/>
                  <a:pt x="12435" y="7006"/>
                </a:cubicBezTo>
                <a:cubicBezTo>
                  <a:pt x="14261" y="6338"/>
                  <a:pt x="15964" y="4821"/>
                  <a:pt x="16079" y="2884"/>
                </a:cubicBezTo>
                <a:cubicBezTo>
                  <a:pt x="16142" y="1841"/>
                  <a:pt x="15734" y="835"/>
                  <a:pt x="1508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20"/>
          <p:cNvSpPr/>
          <p:nvPr/>
        </p:nvSpPr>
        <p:spPr>
          <a:xfrm flipH="1">
            <a:off x="-7" y="3307850"/>
            <a:ext cx="1753132" cy="1856265"/>
          </a:xfrm>
          <a:custGeom>
            <a:avLst/>
            <a:gdLst/>
            <a:ahLst/>
            <a:cxnLst/>
            <a:rect l="l" t="t" r="r" b="b"/>
            <a:pathLst>
              <a:path w="34743" h="16340" extrusionOk="0">
                <a:moveTo>
                  <a:pt x="25590" y="0"/>
                </a:moveTo>
                <a:cubicBezTo>
                  <a:pt x="25463" y="0"/>
                  <a:pt x="25337" y="3"/>
                  <a:pt x="25210" y="9"/>
                </a:cubicBezTo>
                <a:cubicBezTo>
                  <a:pt x="22164" y="158"/>
                  <a:pt x="19266" y="2061"/>
                  <a:pt x="17919" y="4796"/>
                </a:cubicBezTo>
                <a:cubicBezTo>
                  <a:pt x="17061" y="6536"/>
                  <a:pt x="16768" y="8607"/>
                  <a:pt x="15436" y="10017"/>
                </a:cubicBezTo>
                <a:cubicBezTo>
                  <a:pt x="14100" y="11427"/>
                  <a:pt x="12019" y="11842"/>
                  <a:pt x="10078" y="11887"/>
                </a:cubicBezTo>
                <a:cubicBezTo>
                  <a:pt x="9903" y="11891"/>
                  <a:pt x="9728" y="11892"/>
                  <a:pt x="9552" y="11892"/>
                </a:cubicBezTo>
                <a:cubicBezTo>
                  <a:pt x="8697" y="11892"/>
                  <a:pt x="7838" y="11853"/>
                  <a:pt x="6985" y="11853"/>
                </a:cubicBezTo>
                <a:cubicBezTo>
                  <a:pt x="6069" y="11853"/>
                  <a:pt x="5158" y="11898"/>
                  <a:pt x="4264" y="12087"/>
                </a:cubicBezTo>
                <a:cubicBezTo>
                  <a:pt x="2364" y="12488"/>
                  <a:pt x="460" y="13750"/>
                  <a:pt x="71" y="15653"/>
                </a:cubicBezTo>
                <a:cubicBezTo>
                  <a:pt x="26" y="15879"/>
                  <a:pt x="0" y="16109"/>
                  <a:pt x="0" y="16340"/>
                </a:cubicBezTo>
                <a:lnTo>
                  <a:pt x="34112" y="16340"/>
                </a:lnTo>
                <a:cubicBezTo>
                  <a:pt x="34676" y="14521"/>
                  <a:pt x="34742" y="12544"/>
                  <a:pt x="34635" y="10629"/>
                </a:cubicBezTo>
                <a:cubicBezTo>
                  <a:pt x="34509" y="8347"/>
                  <a:pt x="34127" y="6009"/>
                  <a:pt x="32924" y="4069"/>
                </a:cubicBezTo>
                <a:cubicBezTo>
                  <a:pt x="31388" y="1583"/>
                  <a:pt x="28505" y="0"/>
                  <a:pt x="2559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0"/>
          <p:cNvSpPr/>
          <p:nvPr/>
        </p:nvSpPr>
        <p:spPr>
          <a:xfrm rot="10800000">
            <a:off x="8448164" y="3128340"/>
            <a:ext cx="695830" cy="2035791"/>
          </a:xfrm>
          <a:custGeom>
            <a:avLst/>
            <a:gdLst/>
            <a:ahLst/>
            <a:cxnLst/>
            <a:rect l="l" t="t" r="r" b="b"/>
            <a:pathLst>
              <a:path w="8735" h="25556" extrusionOk="0">
                <a:moveTo>
                  <a:pt x="0" y="0"/>
                </a:moveTo>
                <a:lnTo>
                  <a:pt x="0" y="25425"/>
                </a:lnTo>
                <a:cubicBezTo>
                  <a:pt x="1841" y="24987"/>
                  <a:pt x="3859" y="25555"/>
                  <a:pt x="5529" y="24698"/>
                </a:cubicBezTo>
                <a:cubicBezTo>
                  <a:pt x="7410" y="23733"/>
                  <a:pt x="8735" y="21418"/>
                  <a:pt x="7878" y="19340"/>
                </a:cubicBezTo>
                <a:cubicBezTo>
                  <a:pt x="6909" y="16999"/>
                  <a:pt x="3878" y="15856"/>
                  <a:pt x="3332" y="13384"/>
                </a:cubicBezTo>
                <a:cubicBezTo>
                  <a:pt x="2924" y="11544"/>
                  <a:pt x="4089" y="9744"/>
                  <a:pt x="5310" y="8308"/>
                </a:cubicBezTo>
                <a:cubicBezTo>
                  <a:pt x="6535" y="6872"/>
                  <a:pt x="7945" y="5403"/>
                  <a:pt x="8163" y="3529"/>
                </a:cubicBezTo>
                <a:cubicBezTo>
                  <a:pt x="8316" y="2230"/>
                  <a:pt x="7792" y="965"/>
                  <a:pt x="690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0"/>
          <p:cNvSpPr/>
          <p:nvPr/>
        </p:nvSpPr>
        <p:spPr>
          <a:xfrm>
            <a:off x="0" y="3610325"/>
            <a:ext cx="1584370" cy="1601798"/>
          </a:xfrm>
          <a:custGeom>
            <a:avLst/>
            <a:gdLst/>
            <a:ahLst/>
            <a:cxnLst/>
            <a:rect l="l" t="t" r="r" b="b"/>
            <a:pathLst>
              <a:path w="74858" h="72210" extrusionOk="0">
                <a:moveTo>
                  <a:pt x="0" y="11630"/>
                </a:moveTo>
                <a:cubicBezTo>
                  <a:pt x="15265" y="14179"/>
                  <a:pt x="34691" y="-7847"/>
                  <a:pt x="45637" y="3094"/>
                </a:cubicBezTo>
                <a:cubicBezTo>
                  <a:pt x="58578" y="16030"/>
                  <a:pt x="39422" y="39982"/>
                  <a:pt x="43010" y="57924"/>
                </a:cubicBezTo>
                <a:cubicBezTo>
                  <a:pt x="45262" y="69184"/>
                  <a:pt x="63963" y="74685"/>
                  <a:pt x="74858" y="71057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1" name="Google Shape;191;p20"/>
          <p:cNvSpPr/>
          <p:nvPr/>
        </p:nvSpPr>
        <p:spPr>
          <a:xfrm rot="-484257">
            <a:off x="8827632" y="1461570"/>
            <a:ext cx="409327" cy="1239431"/>
          </a:xfrm>
          <a:custGeom>
            <a:avLst/>
            <a:gdLst/>
            <a:ahLst/>
            <a:cxnLst/>
            <a:rect l="l" t="t" r="r" b="b"/>
            <a:pathLst>
              <a:path w="16373" h="49577" extrusionOk="0">
                <a:moveTo>
                  <a:pt x="12761" y="49577"/>
                </a:moveTo>
                <a:cubicBezTo>
                  <a:pt x="5355" y="49577"/>
                  <a:pt x="-1381" y="38408"/>
                  <a:pt x="285" y="31191"/>
                </a:cubicBezTo>
                <a:cubicBezTo>
                  <a:pt x="1688" y="25112"/>
                  <a:pt x="10659" y="22554"/>
                  <a:pt x="11776" y="16416"/>
                </a:cubicBezTo>
                <a:cubicBezTo>
                  <a:pt x="12793" y="10825"/>
                  <a:pt x="11646" y="3153"/>
                  <a:pt x="16373" y="0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2" name="Google Shape;192;p20"/>
          <p:cNvSpPr/>
          <p:nvPr/>
        </p:nvSpPr>
        <p:spPr>
          <a:xfrm rot="10800000" flipH="1">
            <a:off x="6997472" y="-12"/>
            <a:ext cx="2198971" cy="1034240"/>
          </a:xfrm>
          <a:custGeom>
            <a:avLst/>
            <a:gdLst/>
            <a:ahLst/>
            <a:cxnLst/>
            <a:rect l="l" t="t" r="r" b="b"/>
            <a:pathLst>
              <a:path w="34743" h="16340" extrusionOk="0">
                <a:moveTo>
                  <a:pt x="25590" y="0"/>
                </a:moveTo>
                <a:cubicBezTo>
                  <a:pt x="25463" y="0"/>
                  <a:pt x="25337" y="3"/>
                  <a:pt x="25210" y="9"/>
                </a:cubicBezTo>
                <a:cubicBezTo>
                  <a:pt x="22164" y="158"/>
                  <a:pt x="19266" y="2061"/>
                  <a:pt x="17919" y="4796"/>
                </a:cubicBezTo>
                <a:cubicBezTo>
                  <a:pt x="17061" y="6536"/>
                  <a:pt x="16768" y="8607"/>
                  <a:pt x="15436" y="10017"/>
                </a:cubicBezTo>
                <a:cubicBezTo>
                  <a:pt x="14100" y="11427"/>
                  <a:pt x="12019" y="11842"/>
                  <a:pt x="10078" y="11887"/>
                </a:cubicBezTo>
                <a:cubicBezTo>
                  <a:pt x="9903" y="11891"/>
                  <a:pt x="9728" y="11892"/>
                  <a:pt x="9552" y="11892"/>
                </a:cubicBezTo>
                <a:cubicBezTo>
                  <a:pt x="8697" y="11892"/>
                  <a:pt x="7838" y="11853"/>
                  <a:pt x="6985" y="11853"/>
                </a:cubicBezTo>
                <a:cubicBezTo>
                  <a:pt x="6069" y="11853"/>
                  <a:pt x="5158" y="11898"/>
                  <a:pt x="4264" y="12087"/>
                </a:cubicBezTo>
                <a:cubicBezTo>
                  <a:pt x="2364" y="12488"/>
                  <a:pt x="460" y="13750"/>
                  <a:pt x="71" y="15653"/>
                </a:cubicBezTo>
                <a:cubicBezTo>
                  <a:pt x="26" y="15879"/>
                  <a:pt x="0" y="16109"/>
                  <a:pt x="0" y="16340"/>
                </a:cubicBezTo>
                <a:lnTo>
                  <a:pt x="34112" y="16340"/>
                </a:lnTo>
                <a:cubicBezTo>
                  <a:pt x="34676" y="14521"/>
                  <a:pt x="34742" y="12544"/>
                  <a:pt x="34635" y="10629"/>
                </a:cubicBezTo>
                <a:cubicBezTo>
                  <a:pt x="34509" y="8347"/>
                  <a:pt x="34127" y="6009"/>
                  <a:pt x="32924" y="4069"/>
                </a:cubicBezTo>
                <a:cubicBezTo>
                  <a:pt x="31388" y="1583"/>
                  <a:pt x="28505" y="0"/>
                  <a:pt x="25590" y="0"/>
                </a:cubicBezTo>
                <a:close/>
              </a:path>
            </a:pathLst>
          </a:custGeom>
          <a:solidFill>
            <a:srgbClr val="E4F4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0"/>
          <p:cNvSpPr txBox="1">
            <a:spLocks noGrp="1"/>
          </p:cNvSpPr>
          <p:nvPr>
            <p:ph type="title"/>
          </p:nvPr>
        </p:nvSpPr>
        <p:spPr>
          <a:xfrm>
            <a:off x="718125" y="445025"/>
            <a:ext cx="7707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5_1_1_1"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37"/>
          <p:cNvSpPr/>
          <p:nvPr/>
        </p:nvSpPr>
        <p:spPr>
          <a:xfrm>
            <a:off x="0" y="3571650"/>
            <a:ext cx="3173599" cy="1592496"/>
          </a:xfrm>
          <a:custGeom>
            <a:avLst/>
            <a:gdLst/>
            <a:ahLst/>
            <a:cxnLst/>
            <a:rect l="l" t="t" r="r" b="b"/>
            <a:pathLst>
              <a:path w="34743" h="16340" extrusionOk="0">
                <a:moveTo>
                  <a:pt x="25590" y="0"/>
                </a:moveTo>
                <a:cubicBezTo>
                  <a:pt x="25463" y="0"/>
                  <a:pt x="25337" y="3"/>
                  <a:pt x="25210" y="9"/>
                </a:cubicBezTo>
                <a:cubicBezTo>
                  <a:pt x="22164" y="158"/>
                  <a:pt x="19266" y="2061"/>
                  <a:pt x="17919" y="4796"/>
                </a:cubicBezTo>
                <a:cubicBezTo>
                  <a:pt x="17061" y="6536"/>
                  <a:pt x="16768" y="8607"/>
                  <a:pt x="15436" y="10017"/>
                </a:cubicBezTo>
                <a:cubicBezTo>
                  <a:pt x="14100" y="11427"/>
                  <a:pt x="12019" y="11842"/>
                  <a:pt x="10078" y="11887"/>
                </a:cubicBezTo>
                <a:cubicBezTo>
                  <a:pt x="9903" y="11891"/>
                  <a:pt x="9728" y="11892"/>
                  <a:pt x="9552" y="11892"/>
                </a:cubicBezTo>
                <a:cubicBezTo>
                  <a:pt x="8697" y="11892"/>
                  <a:pt x="7838" y="11853"/>
                  <a:pt x="6985" y="11853"/>
                </a:cubicBezTo>
                <a:cubicBezTo>
                  <a:pt x="6069" y="11853"/>
                  <a:pt x="5158" y="11898"/>
                  <a:pt x="4264" y="12087"/>
                </a:cubicBezTo>
                <a:cubicBezTo>
                  <a:pt x="2364" y="12488"/>
                  <a:pt x="460" y="13750"/>
                  <a:pt x="71" y="15653"/>
                </a:cubicBezTo>
                <a:cubicBezTo>
                  <a:pt x="26" y="15879"/>
                  <a:pt x="0" y="16109"/>
                  <a:pt x="0" y="16340"/>
                </a:cubicBezTo>
                <a:lnTo>
                  <a:pt x="34112" y="16340"/>
                </a:lnTo>
                <a:cubicBezTo>
                  <a:pt x="34676" y="14521"/>
                  <a:pt x="34742" y="12544"/>
                  <a:pt x="34635" y="10629"/>
                </a:cubicBezTo>
                <a:cubicBezTo>
                  <a:pt x="34509" y="8347"/>
                  <a:pt x="34127" y="6009"/>
                  <a:pt x="32924" y="4069"/>
                </a:cubicBezTo>
                <a:cubicBezTo>
                  <a:pt x="31388" y="1583"/>
                  <a:pt x="28505" y="0"/>
                  <a:pt x="2559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37"/>
          <p:cNvSpPr/>
          <p:nvPr/>
        </p:nvSpPr>
        <p:spPr>
          <a:xfrm rot="10800000">
            <a:off x="6909107" y="16"/>
            <a:ext cx="2234893" cy="1093659"/>
          </a:xfrm>
          <a:custGeom>
            <a:avLst/>
            <a:gdLst/>
            <a:ahLst/>
            <a:cxnLst/>
            <a:rect l="l" t="t" r="r" b="b"/>
            <a:pathLst>
              <a:path w="32562" h="15935" extrusionOk="0">
                <a:moveTo>
                  <a:pt x="26895" y="0"/>
                </a:moveTo>
                <a:cubicBezTo>
                  <a:pt x="26414" y="0"/>
                  <a:pt x="25908" y="76"/>
                  <a:pt x="25366" y="235"/>
                </a:cubicBezTo>
                <a:cubicBezTo>
                  <a:pt x="22978" y="934"/>
                  <a:pt x="20558" y="1350"/>
                  <a:pt x="18077" y="1350"/>
                </a:cubicBezTo>
                <a:cubicBezTo>
                  <a:pt x="17794" y="1350"/>
                  <a:pt x="17510" y="1344"/>
                  <a:pt x="17225" y="1333"/>
                </a:cubicBezTo>
                <a:cubicBezTo>
                  <a:pt x="15011" y="1248"/>
                  <a:pt x="12810" y="861"/>
                  <a:pt x="10600" y="861"/>
                </a:cubicBezTo>
                <a:cubicBezTo>
                  <a:pt x="10418" y="861"/>
                  <a:pt x="10235" y="864"/>
                  <a:pt x="10053" y="870"/>
                </a:cubicBezTo>
                <a:cubicBezTo>
                  <a:pt x="6142" y="988"/>
                  <a:pt x="2075" y="2829"/>
                  <a:pt x="1" y="6038"/>
                </a:cubicBezTo>
                <a:lnTo>
                  <a:pt x="1" y="15935"/>
                </a:lnTo>
                <a:lnTo>
                  <a:pt x="16977" y="15935"/>
                </a:lnTo>
                <a:cubicBezTo>
                  <a:pt x="17196" y="14944"/>
                  <a:pt x="17474" y="13979"/>
                  <a:pt x="18056" y="13155"/>
                </a:cubicBezTo>
                <a:cubicBezTo>
                  <a:pt x="19181" y="11571"/>
                  <a:pt x="21181" y="10866"/>
                  <a:pt x="23099" y="10547"/>
                </a:cubicBezTo>
                <a:cubicBezTo>
                  <a:pt x="25014" y="10228"/>
                  <a:pt x="26999" y="10198"/>
                  <a:pt x="28825" y="9530"/>
                </a:cubicBezTo>
                <a:cubicBezTo>
                  <a:pt x="30650" y="8866"/>
                  <a:pt x="32353" y="7348"/>
                  <a:pt x="32472" y="5408"/>
                </a:cubicBezTo>
                <a:cubicBezTo>
                  <a:pt x="32561" y="3960"/>
                  <a:pt x="31734" y="2576"/>
                  <a:pt x="30628" y="1638"/>
                </a:cubicBezTo>
                <a:cubicBezTo>
                  <a:pt x="29391" y="592"/>
                  <a:pt x="28236" y="0"/>
                  <a:pt x="2689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37"/>
          <p:cNvSpPr/>
          <p:nvPr/>
        </p:nvSpPr>
        <p:spPr>
          <a:xfrm flipH="1">
            <a:off x="7017158" y="3889598"/>
            <a:ext cx="2144190" cy="1277777"/>
          </a:xfrm>
          <a:custGeom>
            <a:avLst/>
            <a:gdLst/>
            <a:ahLst/>
            <a:cxnLst/>
            <a:rect l="l" t="t" r="r" b="b"/>
            <a:pathLst>
              <a:path w="30628" h="18252" extrusionOk="0">
                <a:moveTo>
                  <a:pt x="13678" y="1"/>
                </a:moveTo>
                <a:cubicBezTo>
                  <a:pt x="13130" y="1"/>
                  <a:pt x="12578" y="45"/>
                  <a:pt x="12026" y="136"/>
                </a:cubicBezTo>
                <a:cubicBezTo>
                  <a:pt x="9199" y="600"/>
                  <a:pt x="6698" y="2222"/>
                  <a:pt x="4483" y="4043"/>
                </a:cubicBezTo>
                <a:cubicBezTo>
                  <a:pt x="2735" y="5479"/>
                  <a:pt x="1072" y="7119"/>
                  <a:pt x="0" y="9094"/>
                </a:cubicBezTo>
                <a:lnTo>
                  <a:pt x="0" y="18251"/>
                </a:lnTo>
                <a:lnTo>
                  <a:pt x="30627" y="18251"/>
                </a:lnTo>
                <a:cubicBezTo>
                  <a:pt x="29974" y="17272"/>
                  <a:pt x="29388" y="16244"/>
                  <a:pt x="28869" y="15186"/>
                </a:cubicBezTo>
                <a:cubicBezTo>
                  <a:pt x="27644" y="12671"/>
                  <a:pt x="26798" y="9969"/>
                  <a:pt x="25403" y="7542"/>
                </a:cubicBezTo>
                <a:cubicBezTo>
                  <a:pt x="22980" y="3322"/>
                  <a:pt x="18450" y="1"/>
                  <a:pt x="1367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7"/>
          <p:cNvSpPr/>
          <p:nvPr/>
        </p:nvSpPr>
        <p:spPr>
          <a:xfrm>
            <a:off x="6684525" y="-38975"/>
            <a:ext cx="2476825" cy="2676713"/>
          </a:xfrm>
          <a:custGeom>
            <a:avLst/>
            <a:gdLst/>
            <a:ahLst/>
            <a:cxnLst/>
            <a:rect l="l" t="t" r="r" b="b"/>
            <a:pathLst>
              <a:path w="99073" h="105507" extrusionOk="0">
                <a:moveTo>
                  <a:pt x="99073" y="105507"/>
                </a:moveTo>
                <a:cubicBezTo>
                  <a:pt x="88801" y="102938"/>
                  <a:pt x="81814" y="89905"/>
                  <a:pt x="81060" y="79344"/>
                </a:cubicBezTo>
                <a:cubicBezTo>
                  <a:pt x="80279" y="68409"/>
                  <a:pt x="82683" y="54120"/>
                  <a:pt x="74198" y="47178"/>
                </a:cubicBezTo>
                <a:cubicBezTo>
                  <a:pt x="71258" y="44772"/>
                  <a:pt x="67274" y="43318"/>
                  <a:pt x="63475" y="43318"/>
                </a:cubicBezTo>
                <a:cubicBezTo>
                  <a:pt x="59230" y="43318"/>
                  <a:pt x="55302" y="48161"/>
                  <a:pt x="54469" y="52324"/>
                </a:cubicBezTo>
                <a:cubicBezTo>
                  <a:pt x="53885" y="55241"/>
                  <a:pt x="58808" y="57840"/>
                  <a:pt x="61760" y="57471"/>
                </a:cubicBezTo>
                <a:cubicBezTo>
                  <a:pt x="64671" y="57107"/>
                  <a:pt x="67617" y="54342"/>
                  <a:pt x="68193" y="51466"/>
                </a:cubicBezTo>
                <a:cubicBezTo>
                  <a:pt x="71041" y="37233"/>
                  <a:pt x="39989" y="44185"/>
                  <a:pt x="26591" y="38600"/>
                </a:cubicBezTo>
                <a:cubicBezTo>
                  <a:pt x="17260" y="34711"/>
                  <a:pt x="8899" y="26542"/>
                  <a:pt x="5147" y="17155"/>
                </a:cubicBezTo>
                <a:cubicBezTo>
                  <a:pt x="2931" y="11611"/>
                  <a:pt x="4222" y="4222"/>
                  <a:pt x="0" y="0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25" name="Google Shape;425;p37"/>
          <p:cNvSpPr/>
          <p:nvPr/>
        </p:nvSpPr>
        <p:spPr>
          <a:xfrm>
            <a:off x="0" y="0"/>
            <a:ext cx="2358896" cy="2925588"/>
          </a:xfrm>
          <a:custGeom>
            <a:avLst/>
            <a:gdLst/>
            <a:ahLst/>
            <a:cxnLst/>
            <a:rect l="l" t="t" r="r" b="b"/>
            <a:pathLst>
              <a:path w="16143" h="15960" extrusionOk="0">
                <a:moveTo>
                  <a:pt x="1" y="1"/>
                </a:moveTo>
                <a:lnTo>
                  <a:pt x="1" y="15960"/>
                </a:lnTo>
                <a:cubicBezTo>
                  <a:pt x="546" y="14164"/>
                  <a:pt x="583" y="12160"/>
                  <a:pt x="1667" y="10631"/>
                </a:cubicBezTo>
                <a:cubicBezTo>
                  <a:pt x="2788" y="9043"/>
                  <a:pt x="4788" y="8338"/>
                  <a:pt x="6706" y="8023"/>
                </a:cubicBezTo>
                <a:cubicBezTo>
                  <a:pt x="8624" y="7704"/>
                  <a:pt x="10610" y="7670"/>
                  <a:pt x="12435" y="7006"/>
                </a:cubicBezTo>
                <a:cubicBezTo>
                  <a:pt x="14261" y="6338"/>
                  <a:pt x="15964" y="4821"/>
                  <a:pt x="16079" y="2884"/>
                </a:cubicBezTo>
                <a:cubicBezTo>
                  <a:pt x="16142" y="1841"/>
                  <a:pt x="15734" y="835"/>
                  <a:pt x="1508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37"/>
          <p:cNvSpPr txBox="1">
            <a:spLocks noGrp="1"/>
          </p:cNvSpPr>
          <p:nvPr>
            <p:ph type="title"/>
          </p:nvPr>
        </p:nvSpPr>
        <p:spPr>
          <a:xfrm>
            <a:off x="718125" y="445025"/>
            <a:ext cx="7707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27" name="Google Shape;427;p37"/>
          <p:cNvSpPr txBox="1">
            <a:spLocks noGrp="1"/>
          </p:cNvSpPr>
          <p:nvPr>
            <p:ph type="subTitle" idx="1"/>
          </p:nvPr>
        </p:nvSpPr>
        <p:spPr>
          <a:xfrm>
            <a:off x="5109425" y="1991150"/>
            <a:ext cx="2950200" cy="186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28" name="Google Shape;428;p37"/>
          <p:cNvSpPr/>
          <p:nvPr/>
        </p:nvSpPr>
        <p:spPr>
          <a:xfrm>
            <a:off x="-38975" y="2637675"/>
            <a:ext cx="2901727" cy="2562231"/>
          </a:xfrm>
          <a:custGeom>
            <a:avLst/>
            <a:gdLst/>
            <a:ahLst/>
            <a:cxnLst/>
            <a:rect l="l" t="t" r="r" b="b"/>
            <a:pathLst>
              <a:path w="114084" h="99931" extrusionOk="0">
                <a:moveTo>
                  <a:pt x="0" y="0"/>
                </a:moveTo>
                <a:cubicBezTo>
                  <a:pt x="8731" y="0"/>
                  <a:pt x="16057" y="11452"/>
                  <a:pt x="16727" y="20158"/>
                </a:cubicBezTo>
                <a:cubicBezTo>
                  <a:pt x="17565" y="31051"/>
                  <a:pt x="13333" y="44222"/>
                  <a:pt x="20158" y="52753"/>
                </a:cubicBezTo>
                <a:cubicBezTo>
                  <a:pt x="27347" y="61740"/>
                  <a:pt x="39547" y="67554"/>
                  <a:pt x="51038" y="68193"/>
                </a:cubicBezTo>
                <a:cubicBezTo>
                  <a:pt x="60754" y="68733"/>
                  <a:pt x="71499" y="65128"/>
                  <a:pt x="80202" y="69480"/>
                </a:cubicBezTo>
                <a:cubicBezTo>
                  <a:pt x="93784" y="76271"/>
                  <a:pt x="98899" y="99931"/>
                  <a:pt x="114084" y="99931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41"/>
          <p:cNvSpPr/>
          <p:nvPr/>
        </p:nvSpPr>
        <p:spPr>
          <a:xfrm>
            <a:off x="5307775" y="3141625"/>
            <a:ext cx="3836219" cy="2001887"/>
          </a:xfrm>
          <a:custGeom>
            <a:avLst/>
            <a:gdLst/>
            <a:ahLst/>
            <a:cxnLst/>
            <a:rect l="l" t="t" r="r" b="b"/>
            <a:pathLst>
              <a:path w="31908" h="19897" extrusionOk="0">
                <a:moveTo>
                  <a:pt x="29851" y="0"/>
                </a:moveTo>
                <a:cubicBezTo>
                  <a:pt x="29701" y="0"/>
                  <a:pt x="29550" y="4"/>
                  <a:pt x="29399" y="11"/>
                </a:cubicBezTo>
                <a:cubicBezTo>
                  <a:pt x="25852" y="182"/>
                  <a:pt x="22475" y="2397"/>
                  <a:pt x="20906" y="5585"/>
                </a:cubicBezTo>
                <a:cubicBezTo>
                  <a:pt x="19908" y="7610"/>
                  <a:pt x="19562" y="10026"/>
                  <a:pt x="18011" y="11670"/>
                </a:cubicBezTo>
                <a:cubicBezTo>
                  <a:pt x="16460" y="13310"/>
                  <a:pt x="14034" y="13796"/>
                  <a:pt x="11770" y="13848"/>
                </a:cubicBezTo>
                <a:cubicBezTo>
                  <a:pt x="11569" y="13853"/>
                  <a:pt x="11368" y="13855"/>
                  <a:pt x="11166" y="13855"/>
                </a:cubicBezTo>
                <a:cubicBezTo>
                  <a:pt x="10164" y="13855"/>
                  <a:pt x="9157" y="13807"/>
                  <a:pt x="8156" y="13807"/>
                </a:cubicBezTo>
                <a:cubicBezTo>
                  <a:pt x="7093" y="13807"/>
                  <a:pt x="6036" y="13861"/>
                  <a:pt x="4998" y="14082"/>
                </a:cubicBezTo>
                <a:cubicBezTo>
                  <a:pt x="2783" y="14549"/>
                  <a:pt x="568" y="16019"/>
                  <a:pt x="115" y="18238"/>
                </a:cubicBezTo>
                <a:cubicBezTo>
                  <a:pt x="4" y="18783"/>
                  <a:pt x="0" y="19347"/>
                  <a:pt x="104" y="19896"/>
                </a:cubicBezTo>
                <a:lnTo>
                  <a:pt x="31908" y="19896"/>
                </a:lnTo>
                <a:lnTo>
                  <a:pt x="31908" y="223"/>
                </a:lnTo>
                <a:cubicBezTo>
                  <a:pt x="31231" y="76"/>
                  <a:pt x="30542" y="0"/>
                  <a:pt x="2985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5" name="Google Shape;465;p41"/>
          <p:cNvSpPr/>
          <p:nvPr/>
        </p:nvSpPr>
        <p:spPr>
          <a:xfrm rot="3270961">
            <a:off x="7216299" y="-790914"/>
            <a:ext cx="2091238" cy="1935942"/>
          </a:xfrm>
          <a:custGeom>
            <a:avLst/>
            <a:gdLst/>
            <a:ahLst/>
            <a:cxnLst/>
            <a:rect l="l" t="t" r="r" b="b"/>
            <a:pathLst>
              <a:path w="23663" h="21906" extrusionOk="0">
                <a:moveTo>
                  <a:pt x="9935" y="1"/>
                </a:moveTo>
                <a:cubicBezTo>
                  <a:pt x="9728" y="1"/>
                  <a:pt x="9519" y="11"/>
                  <a:pt x="9310" y="31"/>
                </a:cubicBezTo>
                <a:cubicBezTo>
                  <a:pt x="7507" y="213"/>
                  <a:pt x="5859" y="1134"/>
                  <a:pt x="4386" y="2191"/>
                </a:cubicBezTo>
                <a:cubicBezTo>
                  <a:pt x="3017" y="3178"/>
                  <a:pt x="1711" y="4343"/>
                  <a:pt x="976" y="5865"/>
                </a:cubicBezTo>
                <a:cubicBezTo>
                  <a:pt x="0" y="7894"/>
                  <a:pt x="215" y="10447"/>
                  <a:pt x="1514" y="12284"/>
                </a:cubicBezTo>
                <a:cubicBezTo>
                  <a:pt x="2689" y="13945"/>
                  <a:pt x="4708" y="14962"/>
                  <a:pt x="6735" y="14962"/>
                </a:cubicBezTo>
                <a:cubicBezTo>
                  <a:pt x="6954" y="14962"/>
                  <a:pt x="7173" y="14950"/>
                  <a:pt x="7392" y="14926"/>
                </a:cubicBezTo>
                <a:cubicBezTo>
                  <a:pt x="8573" y="14797"/>
                  <a:pt x="9742" y="14333"/>
                  <a:pt x="10911" y="14333"/>
                </a:cubicBezTo>
                <a:cubicBezTo>
                  <a:pt x="11151" y="14333"/>
                  <a:pt x="11392" y="14353"/>
                  <a:pt x="11633" y="14399"/>
                </a:cubicBezTo>
                <a:cubicBezTo>
                  <a:pt x="13043" y="14670"/>
                  <a:pt x="14126" y="15801"/>
                  <a:pt x="14924" y="16993"/>
                </a:cubicBezTo>
                <a:cubicBezTo>
                  <a:pt x="15726" y="18187"/>
                  <a:pt x="16353" y="19512"/>
                  <a:pt x="17358" y="20536"/>
                </a:cubicBezTo>
                <a:cubicBezTo>
                  <a:pt x="18128" y="21323"/>
                  <a:pt x="19213" y="21906"/>
                  <a:pt x="20281" y="21906"/>
                </a:cubicBezTo>
                <a:cubicBezTo>
                  <a:pt x="20608" y="21906"/>
                  <a:pt x="20933" y="21851"/>
                  <a:pt x="21247" y="21731"/>
                </a:cubicBezTo>
                <a:cubicBezTo>
                  <a:pt x="22245" y="21349"/>
                  <a:pt x="22928" y="20369"/>
                  <a:pt x="23221" y="19338"/>
                </a:cubicBezTo>
                <a:cubicBezTo>
                  <a:pt x="23663" y="17776"/>
                  <a:pt x="23588" y="16566"/>
                  <a:pt x="22557" y="15371"/>
                </a:cubicBezTo>
                <a:cubicBezTo>
                  <a:pt x="21221" y="13820"/>
                  <a:pt x="20108" y="12132"/>
                  <a:pt x="19332" y="10228"/>
                </a:cubicBezTo>
                <a:cubicBezTo>
                  <a:pt x="18661" y="8588"/>
                  <a:pt x="18234" y="6852"/>
                  <a:pt x="17455" y="5260"/>
                </a:cubicBezTo>
                <a:cubicBezTo>
                  <a:pt x="16034" y="2369"/>
                  <a:pt x="13115" y="1"/>
                  <a:pt x="993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6" name="Google Shape;466;p41"/>
          <p:cNvSpPr/>
          <p:nvPr/>
        </p:nvSpPr>
        <p:spPr>
          <a:xfrm rot="10800000" flipH="1">
            <a:off x="0" y="16"/>
            <a:ext cx="2234811" cy="1093659"/>
          </a:xfrm>
          <a:custGeom>
            <a:avLst/>
            <a:gdLst/>
            <a:ahLst/>
            <a:cxnLst/>
            <a:rect l="l" t="t" r="r" b="b"/>
            <a:pathLst>
              <a:path w="32562" h="15935" extrusionOk="0">
                <a:moveTo>
                  <a:pt x="26895" y="0"/>
                </a:moveTo>
                <a:cubicBezTo>
                  <a:pt x="26414" y="0"/>
                  <a:pt x="25908" y="76"/>
                  <a:pt x="25366" y="235"/>
                </a:cubicBezTo>
                <a:cubicBezTo>
                  <a:pt x="22978" y="934"/>
                  <a:pt x="20558" y="1350"/>
                  <a:pt x="18077" y="1350"/>
                </a:cubicBezTo>
                <a:cubicBezTo>
                  <a:pt x="17794" y="1350"/>
                  <a:pt x="17510" y="1344"/>
                  <a:pt x="17225" y="1333"/>
                </a:cubicBezTo>
                <a:cubicBezTo>
                  <a:pt x="15011" y="1248"/>
                  <a:pt x="12810" y="861"/>
                  <a:pt x="10600" y="861"/>
                </a:cubicBezTo>
                <a:cubicBezTo>
                  <a:pt x="10418" y="861"/>
                  <a:pt x="10235" y="864"/>
                  <a:pt x="10053" y="870"/>
                </a:cubicBezTo>
                <a:cubicBezTo>
                  <a:pt x="6142" y="988"/>
                  <a:pt x="2075" y="2829"/>
                  <a:pt x="1" y="6038"/>
                </a:cubicBezTo>
                <a:lnTo>
                  <a:pt x="1" y="15935"/>
                </a:lnTo>
                <a:lnTo>
                  <a:pt x="16977" y="15935"/>
                </a:lnTo>
                <a:cubicBezTo>
                  <a:pt x="17196" y="14944"/>
                  <a:pt x="17474" y="13979"/>
                  <a:pt x="18056" y="13155"/>
                </a:cubicBezTo>
                <a:cubicBezTo>
                  <a:pt x="19181" y="11571"/>
                  <a:pt x="21181" y="10866"/>
                  <a:pt x="23099" y="10547"/>
                </a:cubicBezTo>
                <a:cubicBezTo>
                  <a:pt x="25014" y="10228"/>
                  <a:pt x="26999" y="10198"/>
                  <a:pt x="28825" y="9530"/>
                </a:cubicBezTo>
                <a:cubicBezTo>
                  <a:pt x="30650" y="8866"/>
                  <a:pt x="32353" y="7348"/>
                  <a:pt x="32472" y="5408"/>
                </a:cubicBezTo>
                <a:cubicBezTo>
                  <a:pt x="32561" y="3960"/>
                  <a:pt x="31734" y="2576"/>
                  <a:pt x="30628" y="1638"/>
                </a:cubicBezTo>
                <a:cubicBezTo>
                  <a:pt x="29391" y="592"/>
                  <a:pt x="28236" y="0"/>
                  <a:pt x="2689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41"/>
          <p:cNvSpPr/>
          <p:nvPr/>
        </p:nvSpPr>
        <p:spPr>
          <a:xfrm rot="-4311994" flipH="1">
            <a:off x="8451225" y="654097"/>
            <a:ext cx="1081271" cy="644357"/>
          </a:xfrm>
          <a:custGeom>
            <a:avLst/>
            <a:gdLst/>
            <a:ahLst/>
            <a:cxnLst/>
            <a:rect l="l" t="t" r="r" b="b"/>
            <a:pathLst>
              <a:path w="30628" h="18252" extrusionOk="0">
                <a:moveTo>
                  <a:pt x="13678" y="1"/>
                </a:moveTo>
                <a:cubicBezTo>
                  <a:pt x="13130" y="1"/>
                  <a:pt x="12578" y="45"/>
                  <a:pt x="12026" y="136"/>
                </a:cubicBezTo>
                <a:cubicBezTo>
                  <a:pt x="9199" y="600"/>
                  <a:pt x="6698" y="2222"/>
                  <a:pt x="4483" y="4043"/>
                </a:cubicBezTo>
                <a:cubicBezTo>
                  <a:pt x="2735" y="5479"/>
                  <a:pt x="1072" y="7119"/>
                  <a:pt x="0" y="9094"/>
                </a:cubicBezTo>
                <a:lnTo>
                  <a:pt x="0" y="18251"/>
                </a:lnTo>
                <a:lnTo>
                  <a:pt x="30627" y="18251"/>
                </a:lnTo>
                <a:cubicBezTo>
                  <a:pt x="29974" y="17272"/>
                  <a:pt x="29388" y="16244"/>
                  <a:pt x="28869" y="15186"/>
                </a:cubicBezTo>
                <a:cubicBezTo>
                  <a:pt x="27644" y="12671"/>
                  <a:pt x="26798" y="9969"/>
                  <a:pt x="25403" y="7542"/>
                </a:cubicBezTo>
                <a:cubicBezTo>
                  <a:pt x="22980" y="3322"/>
                  <a:pt x="18450" y="1"/>
                  <a:pt x="13678" y="1"/>
                </a:cubicBezTo>
                <a:close/>
              </a:path>
            </a:pathLst>
          </a:custGeom>
          <a:solidFill>
            <a:srgbClr val="E4F4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41"/>
          <p:cNvSpPr/>
          <p:nvPr/>
        </p:nvSpPr>
        <p:spPr>
          <a:xfrm>
            <a:off x="0" y="-38975"/>
            <a:ext cx="2315889" cy="2665933"/>
          </a:xfrm>
          <a:custGeom>
            <a:avLst/>
            <a:gdLst/>
            <a:ahLst/>
            <a:cxnLst/>
            <a:rect l="l" t="t" r="r" b="b"/>
            <a:pathLst>
              <a:path w="91782" h="104649" extrusionOk="0">
                <a:moveTo>
                  <a:pt x="0" y="104649"/>
                </a:moveTo>
                <a:cubicBezTo>
                  <a:pt x="5693" y="87570"/>
                  <a:pt x="13373" y="65739"/>
                  <a:pt x="30451" y="60044"/>
                </a:cubicBezTo>
                <a:cubicBezTo>
                  <a:pt x="36592" y="57996"/>
                  <a:pt x="43305" y="61603"/>
                  <a:pt x="49751" y="62189"/>
                </a:cubicBezTo>
                <a:cubicBezTo>
                  <a:pt x="55875" y="62746"/>
                  <a:pt x="62707" y="60662"/>
                  <a:pt x="67335" y="56613"/>
                </a:cubicBezTo>
                <a:cubicBezTo>
                  <a:pt x="78328" y="46994"/>
                  <a:pt x="63377" y="25933"/>
                  <a:pt x="69909" y="12867"/>
                </a:cubicBezTo>
                <a:cubicBezTo>
                  <a:pt x="73691" y="5301"/>
                  <a:pt x="87999" y="7566"/>
                  <a:pt x="91782" y="0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9" name="Google Shape;469;p41"/>
          <p:cNvSpPr/>
          <p:nvPr/>
        </p:nvSpPr>
        <p:spPr>
          <a:xfrm rot="-5400000">
            <a:off x="1099170" y="3221886"/>
            <a:ext cx="822444" cy="3020783"/>
          </a:xfrm>
          <a:custGeom>
            <a:avLst/>
            <a:gdLst/>
            <a:ahLst/>
            <a:cxnLst/>
            <a:rect l="l" t="t" r="r" b="b"/>
            <a:pathLst>
              <a:path w="8735" h="25556" extrusionOk="0">
                <a:moveTo>
                  <a:pt x="0" y="0"/>
                </a:moveTo>
                <a:lnTo>
                  <a:pt x="0" y="25425"/>
                </a:lnTo>
                <a:cubicBezTo>
                  <a:pt x="1841" y="24987"/>
                  <a:pt x="3859" y="25555"/>
                  <a:pt x="5529" y="24698"/>
                </a:cubicBezTo>
                <a:cubicBezTo>
                  <a:pt x="7410" y="23733"/>
                  <a:pt x="8735" y="21418"/>
                  <a:pt x="7878" y="19340"/>
                </a:cubicBezTo>
                <a:cubicBezTo>
                  <a:pt x="6909" y="16999"/>
                  <a:pt x="3878" y="15856"/>
                  <a:pt x="3332" y="13384"/>
                </a:cubicBezTo>
                <a:cubicBezTo>
                  <a:pt x="2924" y="11544"/>
                  <a:pt x="4089" y="9744"/>
                  <a:pt x="5310" y="8308"/>
                </a:cubicBezTo>
                <a:cubicBezTo>
                  <a:pt x="6535" y="6872"/>
                  <a:pt x="7945" y="5403"/>
                  <a:pt x="8163" y="3529"/>
                </a:cubicBezTo>
                <a:cubicBezTo>
                  <a:pt x="8316" y="2230"/>
                  <a:pt x="7792" y="965"/>
                  <a:pt x="69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9_1"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42"/>
          <p:cNvSpPr/>
          <p:nvPr/>
        </p:nvSpPr>
        <p:spPr>
          <a:xfrm rot="-9374510" flipH="1">
            <a:off x="-1503418" y="-379184"/>
            <a:ext cx="3346907" cy="1637926"/>
          </a:xfrm>
          <a:custGeom>
            <a:avLst/>
            <a:gdLst/>
            <a:ahLst/>
            <a:cxnLst/>
            <a:rect l="l" t="t" r="r" b="b"/>
            <a:pathLst>
              <a:path w="32562" h="15935" extrusionOk="0">
                <a:moveTo>
                  <a:pt x="26895" y="0"/>
                </a:moveTo>
                <a:cubicBezTo>
                  <a:pt x="26414" y="0"/>
                  <a:pt x="25908" y="76"/>
                  <a:pt x="25366" y="235"/>
                </a:cubicBezTo>
                <a:cubicBezTo>
                  <a:pt x="22978" y="934"/>
                  <a:pt x="20558" y="1350"/>
                  <a:pt x="18077" y="1350"/>
                </a:cubicBezTo>
                <a:cubicBezTo>
                  <a:pt x="17794" y="1350"/>
                  <a:pt x="17510" y="1344"/>
                  <a:pt x="17225" y="1333"/>
                </a:cubicBezTo>
                <a:cubicBezTo>
                  <a:pt x="15011" y="1248"/>
                  <a:pt x="12810" y="861"/>
                  <a:pt x="10600" y="861"/>
                </a:cubicBezTo>
                <a:cubicBezTo>
                  <a:pt x="10418" y="861"/>
                  <a:pt x="10235" y="864"/>
                  <a:pt x="10053" y="870"/>
                </a:cubicBezTo>
                <a:cubicBezTo>
                  <a:pt x="6142" y="988"/>
                  <a:pt x="2075" y="2829"/>
                  <a:pt x="1" y="6038"/>
                </a:cubicBezTo>
                <a:lnTo>
                  <a:pt x="1" y="15935"/>
                </a:lnTo>
                <a:lnTo>
                  <a:pt x="16977" y="15935"/>
                </a:lnTo>
                <a:cubicBezTo>
                  <a:pt x="17196" y="14944"/>
                  <a:pt x="17474" y="13979"/>
                  <a:pt x="18056" y="13155"/>
                </a:cubicBezTo>
                <a:cubicBezTo>
                  <a:pt x="19181" y="11571"/>
                  <a:pt x="21181" y="10866"/>
                  <a:pt x="23099" y="10547"/>
                </a:cubicBezTo>
                <a:cubicBezTo>
                  <a:pt x="25014" y="10228"/>
                  <a:pt x="26999" y="10198"/>
                  <a:pt x="28825" y="9530"/>
                </a:cubicBezTo>
                <a:cubicBezTo>
                  <a:pt x="30650" y="8866"/>
                  <a:pt x="32353" y="7348"/>
                  <a:pt x="32472" y="5408"/>
                </a:cubicBezTo>
                <a:cubicBezTo>
                  <a:pt x="32561" y="3960"/>
                  <a:pt x="31734" y="2576"/>
                  <a:pt x="30628" y="1638"/>
                </a:cubicBezTo>
                <a:cubicBezTo>
                  <a:pt x="29391" y="592"/>
                  <a:pt x="28236" y="0"/>
                  <a:pt x="2689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42"/>
          <p:cNvSpPr/>
          <p:nvPr/>
        </p:nvSpPr>
        <p:spPr>
          <a:xfrm>
            <a:off x="5618999" y="3304016"/>
            <a:ext cx="3525036" cy="1839478"/>
          </a:xfrm>
          <a:custGeom>
            <a:avLst/>
            <a:gdLst/>
            <a:ahLst/>
            <a:cxnLst/>
            <a:rect l="l" t="t" r="r" b="b"/>
            <a:pathLst>
              <a:path w="31908" h="19897" extrusionOk="0">
                <a:moveTo>
                  <a:pt x="29851" y="0"/>
                </a:moveTo>
                <a:cubicBezTo>
                  <a:pt x="29701" y="0"/>
                  <a:pt x="29550" y="4"/>
                  <a:pt x="29399" y="11"/>
                </a:cubicBezTo>
                <a:cubicBezTo>
                  <a:pt x="25852" y="182"/>
                  <a:pt x="22475" y="2397"/>
                  <a:pt x="20906" y="5585"/>
                </a:cubicBezTo>
                <a:cubicBezTo>
                  <a:pt x="19908" y="7610"/>
                  <a:pt x="19562" y="10026"/>
                  <a:pt x="18011" y="11670"/>
                </a:cubicBezTo>
                <a:cubicBezTo>
                  <a:pt x="16460" y="13310"/>
                  <a:pt x="14034" y="13796"/>
                  <a:pt x="11770" y="13848"/>
                </a:cubicBezTo>
                <a:cubicBezTo>
                  <a:pt x="11569" y="13853"/>
                  <a:pt x="11368" y="13855"/>
                  <a:pt x="11166" y="13855"/>
                </a:cubicBezTo>
                <a:cubicBezTo>
                  <a:pt x="10164" y="13855"/>
                  <a:pt x="9157" y="13807"/>
                  <a:pt x="8156" y="13807"/>
                </a:cubicBezTo>
                <a:cubicBezTo>
                  <a:pt x="7093" y="13807"/>
                  <a:pt x="6036" y="13861"/>
                  <a:pt x="4998" y="14082"/>
                </a:cubicBezTo>
                <a:cubicBezTo>
                  <a:pt x="2783" y="14549"/>
                  <a:pt x="568" y="16019"/>
                  <a:pt x="115" y="18238"/>
                </a:cubicBezTo>
                <a:cubicBezTo>
                  <a:pt x="4" y="18783"/>
                  <a:pt x="0" y="19347"/>
                  <a:pt x="104" y="19896"/>
                </a:cubicBezTo>
                <a:lnTo>
                  <a:pt x="31908" y="19896"/>
                </a:lnTo>
                <a:lnTo>
                  <a:pt x="31908" y="223"/>
                </a:lnTo>
                <a:cubicBezTo>
                  <a:pt x="31231" y="76"/>
                  <a:pt x="30542" y="0"/>
                  <a:pt x="29851" y="0"/>
                </a:cubicBezTo>
                <a:close/>
              </a:path>
            </a:pathLst>
          </a:custGeom>
          <a:solidFill>
            <a:srgbClr val="E4F4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3" name="Google Shape;473;p42"/>
          <p:cNvSpPr/>
          <p:nvPr/>
        </p:nvSpPr>
        <p:spPr>
          <a:xfrm rot="-4958368">
            <a:off x="-497011" y="3613742"/>
            <a:ext cx="2156432" cy="1996315"/>
          </a:xfrm>
          <a:custGeom>
            <a:avLst/>
            <a:gdLst/>
            <a:ahLst/>
            <a:cxnLst/>
            <a:rect l="l" t="t" r="r" b="b"/>
            <a:pathLst>
              <a:path w="23663" h="21906" extrusionOk="0">
                <a:moveTo>
                  <a:pt x="9935" y="1"/>
                </a:moveTo>
                <a:cubicBezTo>
                  <a:pt x="9728" y="1"/>
                  <a:pt x="9519" y="11"/>
                  <a:pt x="9310" y="31"/>
                </a:cubicBezTo>
                <a:cubicBezTo>
                  <a:pt x="7507" y="213"/>
                  <a:pt x="5859" y="1134"/>
                  <a:pt x="4386" y="2191"/>
                </a:cubicBezTo>
                <a:cubicBezTo>
                  <a:pt x="3017" y="3178"/>
                  <a:pt x="1711" y="4343"/>
                  <a:pt x="976" y="5865"/>
                </a:cubicBezTo>
                <a:cubicBezTo>
                  <a:pt x="0" y="7894"/>
                  <a:pt x="215" y="10447"/>
                  <a:pt x="1514" y="12284"/>
                </a:cubicBezTo>
                <a:cubicBezTo>
                  <a:pt x="2689" y="13945"/>
                  <a:pt x="4708" y="14962"/>
                  <a:pt x="6735" y="14962"/>
                </a:cubicBezTo>
                <a:cubicBezTo>
                  <a:pt x="6954" y="14962"/>
                  <a:pt x="7173" y="14950"/>
                  <a:pt x="7392" y="14926"/>
                </a:cubicBezTo>
                <a:cubicBezTo>
                  <a:pt x="8573" y="14797"/>
                  <a:pt x="9742" y="14333"/>
                  <a:pt x="10911" y="14333"/>
                </a:cubicBezTo>
                <a:cubicBezTo>
                  <a:pt x="11151" y="14333"/>
                  <a:pt x="11392" y="14353"/>
                  <a:pt x="11633" y="14399"/>
                </a:cubicBezTo>
                <a:cubicBezTo>
                  <a:pt x="13043" y="14670"/>
                  <a:pt x="14126" y="15801"/>
                  <a:pt x="14924" y="16993"/>
                </a:cubicBezTo>
                <a:cubicBezTo>
                  <a:pt x="15726" y="18187"/>
                  <a:pt x="16353" y="19512"/>
                  <a:pt x="17358" y="20536"/>
                </a:cubicBezTo>
                <a:cubicBezTo>
                  <a:pt x="18128" y="21323"/>
                  <a:pt x="19213" y="21906"/>
                  <a:pt x="20281" y="21906"/>
                </a:cubicBezTo>
                <a:cubicBezTo>
                  <a:pt x="20608" y="21906"/>
                  <a:pt x="20933" y="21851"/>
                  <a:pt x="21247" y="21731"/>
                </a:cubicBezTo>
                <a:cubicBezTo>
                  <a:pt x="22245" y="21349"/>
                  <a:pt x="22928" y="20369"/>
                  <a:pt x="23221" y="19338"/>
                </a:cubicBezTo>
                <a:cubicBezTo>
                  <a:pt x="23663" y="17776"/>
                  <a:pt x="23588" y="16566"/>
                  <a:pt x="22557" y="15371"/>
                </a:cubicBezTo>
                <a:cubicBezTo>
                  <a:pt x="21221" y="13820"/>
                  <a:pt x="20108" y="12132"/>
                  <a:pt x="19332" y="10228"/>
                </a:cubicBezTo>
                <a:cubicBezTo>
                  <a:pt x="18661" y="8588"/>
                  <a:pt x="18234" y="6852"/>
                  <a:pt x="17455" y="5260"/>
                </a:cubicBezTo>
                <a:cubicBezTo>
                  <a:pt x="16034" y="2369"/>
                  <a:pt x="13115" y="1"/>
                  <a:pt x="9935" y="1"/>
                </a:cubicBezTo>
                <a:close/>
              </a:path>
            </a:pathLst>
          </a:custGeom>
          <a:solidFill>
            <a:srgbClr val="E4F4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42"/>
          <p:cNvSpPr/>
          <p:nvPr/>
        </p:nvSpPr>
        <p:spPr>
          <a:xfrm>
            <a:off x="-76575" y="-42525"/>
            <a:ext cx="978250" cy="3062300"/>
          </a:xfrm>
          <a:custGeom>
            <a:avLst/>
            <a:gdLst/>
            <a:ahLst/>
            <a:cxnLst/>
            <a:rect l="l" t="t" r="r" b="b"/>
            <a:pathLst>
              <a:path w="39130" h="122492" extrusionOk="0">
                <a:moveTo>
                  <a:pt x="0" y="122492"/>
                </a:moveTo>
                <a:cubicBezTo>
                  <a:pt x="9144" y="119447"/>
                  <a:pt x="13669" y="106242"/>
                  <a:pt x="12930" y="96633"/>
                </a:cubicBezTo>
                <a:cubicBezTo>
                  <a:pt x="12025" y="84862"/>
                  <a:pt x="3175" y="72437"/>
                  <a:pt x="7826" y="61586"/>
                </a:cubicBezTo>
                <a:cubicBezTo>
                  <a:pt x="9462" y="57768"/>
                  <a:pt x="11032" y="52693"/>
                  <a:pt x="14972" y="51378"/>
                </a:cubicBezTo>
                <a:cubicBezTo>
                  <a:pt x="17662" y="50481"/>
                  <a:pt x="23548" y="54267"/>
                  <a:pt x="21777" y="56482"/>
                </a:cubicBezTo>
                <a:cubicBezTo>
                  <a:pt x="19646" y="59147"/>
                  <a:pt x="13602" y="56723"/>
                  <a:pt x="11909" y="53760"/>
                </a:cubicBezTo>
                <a:cubicBezTo>
                  <a:pt x="9744" y="49971"/>
                  <a:pt x="8954" y="45097"/>
                  <a:pt x="9868" y="40830"/>
                </a:cubicBezTo>
                <a:cubicBezTo>
                  <a:pt x="11941" y="31146"/>
                  <a:pt x="17495" y="21973"/>
                  <a:pt x="24499" y="14971"/>
                </a:cubicBezTo>
                <a:cubicBezTo>
                  <a:pt x="29433" y="10037"/>
                  <a:pt x="36923" y="6620"/>
                  <a:pt x="39130" y="0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5" name="Google Shape;475;p42"/>
          <p:cNvSpPr/>
          <p:nvPr/>
        </p:nvSpPr>
        <p:spPr>
          <a:xfrm flipH="1">
            <a:off x="8493919" y="0"/>
            <a:ext cx="650081" cy="1901941"/>
          </a:xfrm>
          <a:custGeom>
            <a:avLst/>
            <a:gdLst/>
            <a:ahLst/>
            <a:cxnLst/>
            <a:rect l="l" t="t" r="r" b="b"/>
            <a:pathLst>
              <a:path w="8735" h="25556" extrusionOk="0">
                <a:moveTo>
                  <a:pt x="0" y="0"/>
                </a:moveTo>
                <a:lnTo>
                  <a:pt x="0" y="25425"/>
                </a:lnTo>
                <a:cubicBezTo>
                  <a:pt x="1841" y="24987"/>
                  <a:pt x="3859" y="25555"/>
                  <a:pt x="5529" y="24698"/>
                </a:cubicBezTo>
                <a:cubicBezTo>
                  <a:pt x="7410" y="23733"/>
                  <a:pt x="8735" y="21418"/>
                  <a:pt x="7878" y="19340"/>
                </a:cubicBezTo>
                <a:cubicBezTo>
                  <a:pt x="6909" y="16999"/>
                  <a:pt x="3878" y="15856"/>
                  <a:pt x="3332" y="13384"/>
                </a:cubicBezTo>
                <a:cubicBezTo>
                  <a:pt x="2924" y="11544"/>
                  <a:pt x="4089" y="9744"/>
                  <a:pt x="5310" y="8308"/>
                </a:cubicBezTo>
                <a:cubicBezTo>
                  <a:pt x="6535" y="6872"/>
                  <a:pt x="7945" y="5403"/>
                  <a:pt x="8163" y="3529"/>
                </a:cubicBezTo>
                <a:cubicBezTo>
                  <a:pt x="8316" y="2230"/>
                  <a:pt x="7792" y="965"/>
                  <a:pt x="69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" name="Google Shape;476;p42"/>
          <p:cNvSpPr/>
          <p:nvPr/>
        </p:nvSpPr>
        <p:spPr>
          <a:xfrm>
            <a:off x="7467150" y="-12"/>
            <a:ext cx="1676875" cy="1714825"/>
          </a:xfrm>
          <a:custGeom>
            <a:avLst/>
            <a:gdLst/>
            <a:ahLst/>
            <a:cxnLst/>
            <a:rect l="l" t="t" r="r" b="b"/>
            <a:pathLst>
              <a:path w="67075" h="68593" extrusionOk="0">
                <a:moveTo>
                  <a:pt x="0" y="0"/>
                </a:moveTo>
                <a:cubicBezTo>
                  <a:pt x="6457" y="4305"/>
                  <a:pt x="16808" y="4497"/>
                  <a:pt x="20279" y="11439"/>
                </a:cubicBezTo>
                <a:cubicBezTo>
                  <a:pt x="24645" y="20170"/>
                  <a:pt x="24779" y="30894"/>
                  <a:pt x="23399" y="40557"/>
                </a:cubicBezTo>
                <a:cubicBezTo>
                  <a:pt x="22443" y="47251"/>
                  <a:pt x="19861" y="55425"/>
                  <a:pt x="23918" y="60835"/>
                </a:cubicBezTo>
                <a:cubicBezTo>
                  <a:pt x="29936" y="68860"/>
                  <a:pt x="44585" y="70521"/>
                  <a:pt x="53556" y="66035"/>
                </a:cubicBezTo>
                <a:cubicBezTo>
                  <a:pt x="58937" y="63344"/>
                  <a:pt x="62821" y="58330"/>
                  <a:pt x="67075" y="54076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9_1_1"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43"/>
          <p:cNvSpPr/>
          <p:nvPr/>
        </p:nvSpPr>
        <p:spPr>
          <a:xfrm rot="8592899">
            <a:off x="-686667" y="-845146"/>
            <a:ext cx="2156412" cy="1996296"/>
          </a:xfrm>
          <a:custGeom>
            <a:avLst/>
            <a:gdLst/>
            <a:ahLst/>
            <a:cxnLst/>
            <a:rect l="l" t="t" r="r" b="b"/>
            <a:pathLst>
              <a:path w="23663" h="21906" extrusionOk="0">
                <a:moveTo>
                  <a:pt x="9935" y="1"/>
                </a:moveTo>
                <a:cubicBezTo>
                  <a:pt x="9728" y="1"/>
                  <a:pt x="9519" y="11"/>
                  <a:pt x="9310" y="31"/>
                </a:cubicBezTo>
                <a:cubicBezTo>
                  <a:pt x="7507" y="213"/>
                  <a:pt x="5859" y="1134"/>
                  <a:pt x="4386" y="2191"/>
                </a:cubicBezTo>
                <a:cubicBezTo>
                  <a:pt x="3017" y="3178"/>
                  <a:pt x="1711" y="4343"/>
                  <a:pt x="976" y="5865"/>
                </a:cubicBezTo>
                <a:cubicBezTo>
                  <a:pt x="0" y="7894"/>
                  <a:pt x="215" y="10447"/>
                  <a:pt x="1514" y="12284"/>
                </a:cubicBezTo>
                <a:cubicBezTo>
                  <a:pt x="2689" y="13945"/>
                  <a:pt x="4708" y="14962"/>
                  <a:pt x="6735" y="14962"/>
                </a:cubicBezTo>
                <a:cubicBezTo>
                  <a:pt x="6954" y="14962"/>
                  <a:pt x="7173" y="14950"/>
                  <a:pt x="7392" y="14926"/>
                </a:cubicBezTo>
                <a:cubicBezTo>
                  <a:pt x="8573" y="14797"/>
                  <a:pt x="9742" y="14333"/>
                  <a:pt x="10911" y="14333"/>
                </a:cubicBezTo>
                <a:cubicBezTo>
                  <a:pt x="11151" y="14333"/>
                  <a:pt x="11392" y="14353"/>
                  <a:pt x="11633" y="14399"/>
                </a:cubicBezTo>
                <a:cubicBezTo>
                  <a:pt x="13043" y="14670"/>
                  <a:pt x="14126" y="15801"/>
                  <a:pt x="14924" y="16993"/>
                </a:cubicBezTo>
                <a:cubicBezTo>
                  <a:pt x="15726" y="18187"/>
                  <a:pt x="16353" y="19512"/>
                  <a:pt x="17358" y="20536"/>
                </a:cubicBezTo>
                <a:cubicBezTo>
                  <a:pt x="18128" y="21323"/>
                  <a:pt x="19213" y="21906"/>
                  <a:pt x="20281" y="21906"/>
                </a:cubicBezTo>
                <a:cubicBezTo>
                  <a:pt x="20608" y="21906"/>
                  <a:pt x="20933" y="21851"/>
                  <a:pt x="21247" y="21731"/>
                </a:cubicBezTo>
                <a:cubicBezTo>
                  <a:pt x="22245" y="21349"/>
                  <a:pt x="22928" y="20369"/>
                  <a:pt x="23221" y="19338"/>
                </a:cubicBezTo>
                <a:cubicBezTo>
                  <a:pt x="23663" y="17776"/>
                  <a:pt x="23588" y="16566"/>
                  <a:pt x="22557" y="15371"/>
                </a:cubicBezTo>
                <a:cubicBezTo>
                  <a:pt x="21221" y="13820"/>
                  <a:pt x="20108" y="12132"/>
                  <a:pt x="19332" y="10228"/>
                </a:cubicBezTo>
                <a:cubicBezTo>
                  <a:pt x="18661" y="8588"/>
                  <a:pt x="18234" y="6852"/>
                  <a:pt x="17455" y="5260"/>
                </a:cubicBezTo>
                <a:cubicBezTo>
                  <a:pt x="16034" y="2369"/>
                  <a:pt x="13115" y="1"/>
                  <a:pt x="9935" y="1"/>
                </a:cubicBezTo>
                <a:close/>
              </a:path>
            </a:pathLst>
          </a:custGeom>
          <a:solidFill>
            <a:srgbClr val="E4F4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43"/>
          <p:cNvSpPr/>
          <p:nvPr/>
        </p:nvSpPr>
        <p:spPr>
          <a:xfrm rot="5400000">
            <a:off x="7600022" y="-727758"/>
            <a:ext cx="816220" cy="2271737"/>
          </a:xfrm>
          <a:custGeom>
            <a:avLst/>
            <a:gdLst/>
            <a:ahLst/>
            <a:cxnLst/>
            <a:rect l="l" t="t" r="r" b="b"/>
            <a:pathLst>
              <a:path w="8735" h="25556" extrusionOk="0">
                <a:moveTo>
                  <a:pt x="0" y="0"/>
                </a:moveTo>
                <a:lnTo>
                  <a:pt x="0" y="25425"/>
                </a:lnTo>
                <a:cubicBezTo>
                  <a:pt x="1841" y="24987"/>
                  <a:pt x="3859" y="25555"/>
                  <a:pt x="5529" y="24698"/>
                </a:cubicBezTo>
                <a:cubicBezTo>
                  <a:pt x="7410" y="23733"/>
                  <a:pt x="8735" y="21418"/>
                  <a:pt x="7878" y="19340"/>
                </a:cubicBezTo>
                <a:cubicBezTo>
                  <a:pt x="6909" y="16999"/>
                  <a:pt x="3878" y="15856"/>
                  <a:pt x="3332" y="13384"/>
                </a:cubicBezTo>
                <a:cubicBezTo>
                  <a:pt x="2924" y="11544"/>
                  <a:pt x="4089" y="9744"/>
                  <a:pt x="5310" y="8308"/>
                </a:cubicBezTo>
                <a:cubicBezTo>
                  <a:pt x="6535" y="6872"/>
                  <a:pt x="7945" y="5403"/>
                  <a:pt x="8163" y="3529"/>
                </a:cubicBezTo>
                <a:cubicBezTo>
                  <a:pt x="8316" y="2230"/>
                  <a:pt x="7792" y="965"/>
                  <a:pt x="69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43"/>
          <p:cNvSpPr/>
          <p:nvPr/>
        </p:nvSpPr>
        <p:spPr>
          <a:xfrm>
            <a:off x="5787600" y="3543299"/>
            <a:ext cx="3356403" cy="1600216"/>
          </a:xfrm>
          <a:custGeom>
            <a:avLst/>
            <a:gdLst/>
            <a:ahLst/>
            <a:cxnLst/>
            <a:rect l="l" t="t" r="r" b="b"/>
            <a:pathLst>
              <a:path w="31908" h="19897" extrusionOk="0">
                <a:moveTo>
                  <a:pt x="29851" y="0"/>
                </a:moveTo>
                <a:cubicBezTo>
                  <a:pt x="29701" y="0"/>
                  <a:pt x="29550" y="4"/>
                  <a:pt x="29399" y="11"/>
                </a:cubicBezTo>
                <a:cubicBezTo>
                  <a:pt x="25852" y="182"/>
                  <a:pt x="22475" y="2397"/>
                  <a:pt x="20906" y="5585"/>
                </a:cubicBezTo>
                <a:cubicBezTo>
                  <a:pt x="19908" y="7610"/>
                  <a:pt x="19562" y="10026"/>
                  <a:pt x="18011" y="11670"/>
                </a:cubicBezTo>
                <a:cubicBezTo>
                  <a:pt x="16460" y="13310"/>
                  <a:pt x="14034" y="13796"/>
                  <a:pt x="11770" y="13848"/>
                </a:cubicBezTo>
                <a:cubicBezTo>
                  <a:pt x="11569" y="13853"/>
                  <a:pt x="11368" y="13855"/>
                  <a:pt x="11166" y="13855"/>
                </a:cubicBezTo>
                <a:cubicBezTo>
                  <a:pt x="10164" y="13855"/>
                  <a:pt x="9157" y="13807"/>
                  <a:pt x="8156" y="13807"/>
                </a:cubicBezTo>
                <a:cubicBezTo>
                  <a:pt x="7093" y="13807"/>
                  <a:pt x="6036" y="13861"/>
                  <a:pt x="4998" y="14082"/>
                </a:cubicBezTo>
                <a:cubicBezTo>
                  <a:pt x="2783" y="14549"/>
                  <a:pt x="568" y="16019"/>
                  <a:pt x="115" y="18238"/>
                </a:cubicBezTo>
                <a:cubicBezTo>
                  <a:pt x="4" y="18783"/>
                  <a:pt x="0" y="19347"/>
                  <a:pt x="104" y="19896"/>
                </a:cubicBezTo>
                <a:lnTo>
                  <a:pt x="31908" y="19896"/>
                </a:lnTo>
                <a:lnTo>
                  <a:pt x="31908" y="223"/>
                </a:lnTo>
                <a:cubicBezTo>
                  <a:pt x="31231" y="76"/>
                  <a:pt x="30542" y="0"/>
                  <a:pt x="29851" y="0"/>
                </a:cubicBezTo>
                <a:close/>
              </a:path>
            </a:pathLst>
          </a:custGeom>
          <a:solidFill>
            <a:srgbClr val="E4F4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1" name="Google Shape;481;p43"/>
          <p:cNvSpPr/>
          <p:nvPr/>
        </p:nvSpPr>
        <p:spPr>
          <a:xfrm>
            <a:off x="8249625" y="-7300"/>
            <a:ext cx="903675" cy="2834824"/>
          </a:xfrm>
          <a:custGeom>
            <a:avLst/>
            <a:gdLst/>
            <a:ahLst/>
            <a:cxnLst/>
            <a:rect l="l" t="t" r="r" b="b"/>
            <a:pathLst>
              <a:path w="36147" h="85412" extrusionOk="0">
                <a:moveTo>
                  <a:pt x="0" y="0"/>
                </a:moveTo>
                <a:cubicBezTo>
                  <a:pt x="18570" y="4650"/>
                  <a:pt x="37121" y="56420"/>
                  <a:pt x="18073" y="54512"/>
                </a:cubicBezTo>
                <a:cubicBezTo>
                  <a:pt x="16893" y="54394"/>
                  <a:pt x="15046" y="52255"/>
                  <a:pt x="16033" y="51597"/>
                </a:cubicBezTo>
                <a:cubicBezTo>
                  <a:pt x="18616" y="49875"/>
                  <a:pt x="23389" y="52027"/>
                  <a:pt x="24778" y="54804"/>
                </a:cubicBezTo>
                <a:cubicBezTo>
                  <a:pt x="29645" y="64539"/>
                  <a:pt x="31280" y="75677"/>
                  <a:pt x="36147" y="85412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482" name="Google Shape;482;p43"/>
          <p:cNvGrpSpPr/>
          <p:nvPr/>
        </p:nvGrpSpPr>
        <p:grpSpPr>
          <a:xfrm rot="5400000">
            <a:off x="4109853" y="-153796"/>
            <a:ext cx="934617" cy="1180258"/>
            <a:chOff x="9635" y="1954525"/>
            <a:chExt cx="1192265" cy="1234450"/>
          </a:xfrm>
        </p:grpSpPr>
        <p:sp>
          <p:nvSpPr>
            <p:cNvPr id="483" name="Google Shape;483;p43"/>
            <p:cNvSpPr/>
            <p:nvPr/>
          </p:nvSpPr>
          <p:spPr>
            <a:xfrm rot="5400000">
              <a:off x="526878" y="1437282"/>
              <a:ext cx="150460" cy="1184945"/>
            </a:xfrm>
            <a:custGeom>
              <a:avLst/>
              <a:gdLst/>
              <a:ahLst/>
              <a:cxnLst/>
              <a:rect l="l" t="t" r="r" b="b"/>
              <a:pathLst>
                <a:path w="1295" h="10199" extrusionOk="0">
                  <a:moveTo>
                    <a:pt x="1061" y="1"/>
                  </a:moveTo>
                  <a:cubicBezTo>
                    <a:pt x="955" y="1"/>
                    <a:pt x="842" y="50"/>
                    <a:pt x="795" y="143"/>
                  </a:cubicBezTo>
                  <a:cubicBezTo>
                    <a:pt x="64" y="1616"/>
                    <a:pt x="301" y="3271"/>
                    <a:pt x="186" y="4848"/>
                  </a:cubicBezTo>
                  <a:cubicBezTo>
                    <a:pt x="120" y="5753"/>
                    <a:pt x="90" y="6681"/>
                    <a:pt x="149" y="7586"/>
                  </a:cubicBezTo>
                  <a:cubicBezTo>
                    <a:pt x="212" y="8481"/>
                    <a:pt x="138" y="9315"/>
                    <a:pt x="1" y="10199"/>
                  </a:cubicBezTo>
                  <a:lnTo>
                    <a:pt x="877" y="10199"/>
                  </a:lnTo>
                  <a:cubicBezTo>
                    <a:pt x="1192" y="8503"/>
                    <a:pt x="910" y="6803"/>
                    <a:pt x="1088" y="5096"/>
                  </a:cubicBezTo>
                  <a:cubicBezTo>
                    <a:pt x="1255" y="3464"/>
                    <a:pt x="1181" y="1835"/>
                    <a:pt x="1285" y="202"/>
                  </a:cubicBezTo>
                  <a:cubicBezTo>
                    <a:pt x="1295" y="65"/>
                    <a:pt x="1183" y="1"/>
                    <a:pt x="10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3"/>
            <p:cNvSpPr/>
            <p:nvPr/>
          </p:nvSpPr>
          <p:spPr>
            <a:xfrm rot="5400000">
              <a:off x="498994" y="1710894"/>
              <a:ext cx="141978" cy="1120696"/>
            </a:xfrm>
            <a:custGeom>
              <a:avLst/>
              <a:gdLst/>
              <a:ahLst/>
              <a:cxnLst/>
              <a:rect l="l" t="t" r="r" b="b"/>
              <a:pathLst>
                <a:path w="1222" h="9646" extrusionOk="0">
                  <a:moveTo>
                    <a:pt x="556" y="1"/>
                  </a:moveTo>
                  <a:cubicBezTo>
                    <a:pt x="511" y="1"/>
                    <a:pt x="466" y="26"/>
                    <a:pt x="468" y="76"/>
                  </a:cubicBezTo>
                  <a:cubicBezTo>
                    <a:pt x="498" y="948"/>
                    <a:pt x="309" y="1842"/>
                    <a:pt x="298" y="2722"/>
                  </a:cubicBezTo>
                  <a:cubicBezTo>
                    <a:pt x="283" y="3631"/>
                    <a:pt x="186" y="4529"/>
                    <a:pt x="168" y="5434"/>
                  </a:cubicBezTo>
                  <a:cubicBezTo>
                    <a:pt x="149" y="6339"/>
                    <a:pt x="149" y="7245"/>
                    <a:pt x="134" y="8154"/>
                  </a:cubicBezTo>
                  <a:cubicBezTo>
                    <a:pt x="127" y="8655"/>
                    <a:pt x="68" y="9148"/>
                    <a:pt x="1" y="9646"/>
                  </a:cubicBezTo>
                  <a:lnTo>
                    <a:pt x="732" y="9646"/>
                  </a:lnTo>
                  <a:cubicBezTo>
                    <a:pt x="802" y="9044"/>
                    <a:pt x="843" y="8440"/>
                    <a:pt x="851" y="7835"/>
                  </a:cubicBezTo>
                  <a:cubicBezTo>
                    <a:pt x="854" y="6877"/>
                    <a:pt x="791" y="5913"/>
                    <a:pt x="854" y="4955"/>
                  </a:cubicBezTo>
                  <a:cubicBezTo>
                    <a:pt x="955" y="3386"/>
                    <a:pt x="1222" y="1582"/>
                    <a:pt x="650" y="57"/>
                  </a:cubicBezTo>
                  <a:cubicBezTo>
                    <a:pt x="637" y="20"/>
                    <a:pt x="596" y="1"/>
                    <a:pt x="5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3"/>
            <p:cNvSpPr/>
            <p:nvPr/>
          </p:nvSpPr>
          <p:spPr>
            <a:xfrm rot="5400000">
              <a:off x="507592" y="2370583"/>
              <a:ext cx="108749" cy="1104663"/>
            </a:xfrm>
            <a:custGeom>
              <a:avLst/>
              <a:gdLst/>
              <a:ahLst/>
              <a:cxnLst/>
              <a:rect l="l" t="t" r="r" b="b"/>
              <a:pathLst>
                <a:path w="936" h="9508" extrusionOk="0">
                  <a:moveTo>
                    <a:pt x="220" y="0"/>
                  </a:moveTo>
                  <a:cubicBezTo>
                    <a:pt x="150" y="0"/>
                    <a:pt x="82" y="40"/>
                    <a:pt x="75" y="120"/>
                  </a:cubicBezTo>
                  <a:cubicBezTo>
                    <a:pt x="0" y="1081"/>
                    <a:pt x="101" y="2038"/>
                    <a:pt x="86" y="2999"/>
                  </a:cubicBezTo>
                  <a:cubicBezTo>
                    <a:pt x="75" y="3982"/>
                    <a:pt x="49" y="4969"/>
                    <a:pt x="37" y="5953"/>
                  </a:cubicBezTo>
                  <a:cubicBezTo>
                    <a:pt x="23" y="7136"/>
                    <a:pt x="93" y="8324"/>
                    <a:pt x="130" y="9508"/>
                  </a:cubicBezTo>
                  <a:lnTo>
                    <a:pt x="935" y="9508"/>
                  </a:lnTo>
                  <a:cubicBezTo>
                    <a:pt x="887" y="8324"/>
                    <a:pt x="806" y="7144"/>
                    <a:pt x="809" y="5960"/>
                  </a:cubicBezTo>
                  <a:cubicBezTo>
                    <a:pt x="813" y="5018"/>
                    <a:pt x="843" y="4072"/>
                    <a:pt x="798" y="3125"/>
                  </a:cubicBezTo>
                  <a:cubicBezTo>
                    <a:pt x="754" y="2105"/>
                    <a:pt x="501" y="1133"/>
                    <a:pt x="375" y="123"/>
                  </a:cubicBezTo>
                  <a:cubicBezTo>
                    <a:pt x="366" y="42"/>
                    <a:pt x="292" y="0"/>
                    <a:pt x="2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3"/>
            <p:cNvSpPr/>
            <p:nvPr/>
          </p:nvSpPr>
          <p:spPr>
            <a:xfrm rot="5400000">
              <a:off x="521011" y="1881626"/>
              <a:ext cx="169514" cy="1192265"/>
            </a:xfrm>
            <a:custGeom>
              <a:avLst/>
              <a:gdLst/>
              <a:ahLst/>
              <a:cxnLst/>
              <a:rect l="l" t="t" r="r" b="b"/>
              <a:pathLst>
                <a:path w="1459" h="10262" extrusionOk="0">
                  <a:moveTo>
                    <a:pt x="375" y="0"/>
                  </a:moveTo>
                  <a:cubicBezTo>
                    <a:pt x="252" y="0"/>
                    <a:pt x="130" y="71"/>
                    <a:pt x="112" y="217"/>
                  </a:cubicBezTo>
                  <a:cubicBezTo>
                    <a:pt x="1" y="1174"/>
                    <a:pt x="234" y="2102"/>
                    <a:pt x="257" y="3056"/>
                  </a:cubicBezTo>
                  <a:cubicBezTo>
                    <a:pt x="279" y="3991"/>
                    <a:pt x="197" y="4922"/>
                    <a:pt x="245" y="5857"/>
                  </a:cubicBezTo>
                  <a:cubicBezTo>
                    <a:pt x="316" y="7334"/>
                    <a:pt x="476" y="8792"/>
                    <a:pt x="542" y="10262"/>
                  </a:cubicBezTo>
                  <a:lnTo>
                    <a:pt x="1459" y="10262"/>
                  </a:lnTo>
                  <a:cubicBezTo>
                    <a:pt x="1385" y="8792"/>
                    <a:pt x="1214" y="7338"/>
                    <a:pt x="1132" y="5861"/>
                  </a:cubicBezTo>
                  <a:cubicBezTo>
                    <a:pt x="1084" y="4967"/>
                    <a:pt x="1158" y="4072"/>
                    <a:pt x="1129" y="3178"/>
                  </a:cubicBezTo>
                  <a:cubicBezTo>
                    <a:pt x="1099" y="2180"/>
                    <a:pt x="802" y="1208"/>
                    <a:pt x="654" y="221"/>
                  </a:cubicBezTo>
                  <a:cubicBezTo>
                    <a:pt x="633" y="76"/>
                    <a:pt x="503" y="0"/>
                    <a:pt x="37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3"/>
            <p:cNvSpPr/>
            <p:nvPr/>
          </p:nvSpPr>
          <p:spPr>
            <a:xfrm rot="5400000">
              <a:off x="509451" y="2153204"/>
              <a:ext cx="96201" cy="1095833"/>
            </a:xfrm>
            <a:custGeom>
              <a:avLst/>
              <a:gdLst/>
              <a:ahLst/>
              <a:cxnLst/>
              <a:rect l="l" t="t" r="r" b="b"/>
              <a:pathLst>
                <a:path w="828" h="9432" extrusionOk="0">
                  <a:moveTo>
                    <a:pt x="273" y="1"/>
                  </a:moveTo>
                  <a:cubicBezTo>
                    <a:pt x="214" y="1"/>
                    <a:pt x="156" y="33"/>
                    <a:pt x="152" y="99"/>
                  </a:cubicBezTo>
                  <a:cubicBezTo>
                    <a:pt x="100" y="1038"/>
                    <a:pt x="0" y="1955"/>
                    <a:pt x="4" y="2897"/>
                  </a:cubicBezTo>
                  <a:cubicBezTo>
                    <a:pt x="7" y="3788"/>
                    <a:pt x="56" y="4678"/>
                    <a:pt x="78" y="5569"/>
                  </a:cubicBezTo>
                  <a:cubicBezTo>
                    <a:pt x="108" y="6856"/>
                    <a:pt x="85" y="8144"/>
                    <a:pt x="63" y="9432"/>
                  </a:cubicBezTo>
                  <a:lnTo>
                    <a:pt x="828" y="9432"/>
                  </a:lnTo>
                  <a:cubicBezTo>
                    <a:pt x="828" y="8188"/>
                    <a:pt x="828" y="6942"/>
                    <a:pt x="783" y="5699"/>
                  </a:cubicBezTo>
                  <a:cubicBezTo>
                    <a:pt x="712" y="3829"/>
                    <a:pt x="486" y="1966"/>
                    <a:pt x="397" y="99"/>
                  </a:cubicBezTo>
                  <a:cubicBezTo>
                    <a:pt x="393" y="34"/>
                    <a:pt x="333" y="1"/>
                    <a:pt x="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43"/>
            <p:cNvSpPr/>
            <p:nvPr/>
          </p:nvSpPr>
          <p:spPr>
            <a:xfrm rot="5400000">
              <a:off x="474886" y="2599406"/>
              <a:ext cx="124318" cy="1054821"/>
            </a:xfrm>
            <a:custGeom>
              <a:avLst/>
              <a:gdLst/>
              <a:ahLst/>
              <a:cxnLst/>
              <a:rect l="l" t="t" r="r" b="b"/>
              <a:pathLst>
                <a:path w="1070" h="9079" extrusionOk="0">
                  <a:moveTo>
                    <a:pt x="426" y="1"/>
                  </a:moveTo>
                  <a:cubicBezTo>
                    <a:pt x="357" y="1"/>
                    <a:pt x="286" y="41"/>
                    <a:pt x="275" y="121"/>
                  </a:cubicBezTo>
                  <a:cubicBezTo>
                    <a:pt x="1" y="1932"/>
                    <a:pt x="71" y="3835"/>
                    <a:pt x="64" y="5661"/>
                  </a:cubicBezTo>
                  <a:cubicBezTo>
                    <a:pt x="56" y="6808"/>
                    <a:pt x="164" y="7943"/>
                    <a:pt x="242" y="9079"/>
                  </a:cubicBezTo>
                  <a:lnTo>
                    <a:pt x="1069" y="9079"/>
                  </a:lnTo>
                  <a:cubicBezTo>
                    <a:pt x="980" y="7984"/>
                    <a:pt x="865" y="6889"/>
                    <a:pt x="858" y="5787"/>
                  </a:cubicBezTo>
                  <a:cubicBezTo>
                    <a:pt x="850" y="4819"/>
                    <a:pt x="880" y="3854"/>
                    <a:pt x="850" y="2889"/>
                  </a:cubicBezTo>
                  <a:cubicBezTo>
                    <a:pt x="836" y="2418"/>
                    <a:pt x="850" y="1943"/>
                    <a:pt x="798" y="1476"/>
                  </a:cubicBezTo>
                  <a:cubicBezTo>
                    <a:pt x="754" y="1019"/>
                    <a:pt x="613" y="581"/>
                    <a:pt x="572" y="125"/>
                  </a:cubicBezTo>
                  <a:cubicBezTo>
                    <a:pt x="565" y="41"/>
                    <a:pt x="496" y="1"/>
                    <a:pt x="42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9" name="Google Shape;489;p43"/>
          <p:cNvSpPr/>
          <p:nvPr/>
        </p:nvSpPr>
        <p:spPr>
          <a:xfrm>
            <a:off x="4" y="4322575"/>
            <a:ext cx="2703610" cy="831744"/>
          </a:xfrm>
          <a:custGeom>
            <a:avLst/>
            <a:gdLst/>
            <a:ahLst/>
            <a:cxnLst/>
            <a:rect l="l" t="t" r="r" b="b"/>
            <a:pathLst>
              <a:path w="30628" h="18252" extrusionOk="0">
                <a:moveTo>
                  <a:pt x="13678" y="1"/>
                </a:moveTo>
                <a:cubicBezTo>
                  <a:pt x="13130" y="1"/>
                  <a:pt x="12578" y="45"/>
                  <a:pt x="12026" y="136"/>
                </a:cubicBezTo>
                <a:cubicBezTo>
                  <a:pt x="9199" y="600"/>
                  <a:pt x="6698" y="2222"/>
                  <a:pt x="4483" y="4043"/>
                </a:cubicBezTo>
                <a:cubicBezTo>
                  <a:pt x="2735" y="5479"/>
                  <a:pt x="1072" y="7119"/>
                  <a:pt x="0" y="9094"/>
                </a:cubicBezTo>
                <a:lnTo>
                  <a:pt x="0" y="18251"/>
                </a:lnTo>
                <a:lnTo>
                  <a:pt x="30627" y="18251"/>
                </a:lnTo>
                <a:cubicBezTo>
                  <a:pt x="29974" y="17272"/>
                  <a:pt x="29388" y="16244"/>
                  <a:pt x="28869" y="15186"/>
                </a:cubicBezTo>
                <a:cubicBezTo>
                  <a:pt x="27644" y="12671"/>
                  <a:pt x="26798" y="9969"/>
                  <a:pt x="25403" y="7542"/>
                </a:cubicBezTo>
                <a:cubicBezTo>
                  <a:pt x="22980" y="3322"/>
                  <a:pt x="18450" y="1"/>
                  <a:pt x="1367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Ubuntu"/>
              <a:buNone/>
              <a:defRPr sz="3500" b="1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die Flower"/>
              <a:buNone/>
              <a:defRPr sz="3500" b="1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die Flower"/>
              <a:buNone/>
              <a:defRPr sz="3500" b="1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die Flower"/>
              <a:buNone/>
              <a:defRPr sz="3500" b="1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die Flower"/>
              <a:buNone/>
              <a:defRPr sz="3500" b="1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die Flower"/>
              <a:buNone/>
              <a:defRPr sz="3500" b="1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die Flower"/>
              <a:buNone/>
              <a:defRPr sz="3500" b="1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die Flower"/>
              <a:buNone/>
              <a:defRPr sz="3500" b="1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ndie Flower"/>
              <a:buNone/>
              <a:defRPr sz="3500" b="1">
                <a:solidFill>
                  <a:schemeClr val="dk1"/>
                </a:solidFill>
                <a:latin typeface="Indie Flower"/>
                <a:ea typeface="Indie Flower"/>
                <a:cs typeface="Indie Flower"/>
                <a:sym typeface="Indie Flow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llota Text"/>
              <a:buChar char="●"/>
              <a:defRPr>
                <a:solidFill>
                  <a:schemeClr val="dk2"/>
                </a:solidFill>
                <a:latin typeface="Bellota Text"/>
                <a:ea typeface="Bellota Text"/>
                <a:cs typeface="Bellota Text"/>
                <a:sym typeface="Bellota Text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llota Text"/>
              <a:buChar char="○"/>
              <a:defRPr>
                <a:solidFill>
                  <a:schemeClr val="dk2"/>
                </a:solidFill>
                <a:latin typeface="Bellota Text"/>
                <a:ea typeface="Bellota Text"/>
                <a:cs typeface="Bellota Text"/>
                <a:sym typeface="Bellota Text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llota Text"/>
              <a:buChar char="■"/>
              <a:defRPr>
                <a:solidFill>
                  <a:schemeClr val="dk2"/>
                </a:solidFill>
                <a:latin typeface="Bellota Text"/>
                <a:ea typeface="Bellota Text"/>
                <a:cs typeface="Bellota Text"/>
                <a:sym typeface="Bellota Text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llota Text"/>
              <a:buChar char="●"/>
              <a:defRPr>
                <a:solidFill>
                  <a:schemeClr val="dk2"/>
                </a:solidFill>
                <a:latin typeface="Bellota Text"/>
                <a:ea typeface="Bellota Text"/>
                <a:cs typeface="Bellota Text"/>
                <a:sym typeface="Bellota Text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llota Text"/>
              <a:buChar char="○"/>
              <a:defRPr>
                <a:solidFill>
                  <a:schemeClr val="dk2"/>
                </a:solidFill>
                <a:latin typeface="Bellota Text"/>
                <a:ea typeface="Bellota Text"/>
                <a:cs typeface="Bellota Text"/>
                <a:sym typeface="Bellota Text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llota Text"/>
              <a:buChar char="■"/>
              <a:defRPr>
                <a:solidFill>
                  <a:schemeClr val="dk2"/>
                </a:solidFill>
                <a:latin typeface="Bellota Text"/>
                <a:ea typeface="Bellota Text"/>
                <a:cs typeface="Bellota Text"/>
                <a:sym typeface="Bellota Text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llota Text"/>
              <a:buChar char="●"/>
              <a:defRPr>
                <a:solidFill>
                  <a:schemeClr val="dk2"/>
                </a:solidFill>
                <a:latin typeface="Bellota Text"/>
                <a:ea typeface="Bellota Text"/>
                <a:cs typeface="Bellota Text"/>
                <a:sym typeface="Bellota Text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llota Text"/>
              <a:buChar char="○"/>
              <a:defRPr>
                <a:solidFill>
                  <a:schemeClr val="dk2"/>
                </a:solidFill>
                <a:latin typeface="Bellota Text"/>
                <a:ea typeface="Bellota Text"/>
                <a:cs typeface="Bellota Text"/>
                <a:sym typeface="Bellota Text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ellota Text"/>
              <a:buChar char="■"/>
              <a:defRPr>
                <a:solidFill>
                  <a:schemeClr val="dk2"/>
                </a:solidFill>
                <a:latin typeface="Bellota Text"/>
                <a:ea typeface="Bellota Text"/>
                <a:cs typeface="Bellota Text"/>
                <a:sym typeface="Bellota Tex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61" r:id="rId3"/>
    <p:sldLayoutId id="2147483666" r:id="rId4"/>
    <p:sldLayoutId id="2147483683" r:id="rId5"/>
    <p:sldLayoutId id="2147483687" r:id="rId6"/>
    <p:sldLayoutId id="2147483688" r:id="rId7"/>
    <p:sldLayoutId id="214748368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46"/>
          <p:cNvSpPr txBox="1">
            <a:spLocks noGrp="1"/>
          </p:cNvSpPr>
          <p:nvPr>
            <p:ph type="ctrTitle"/>
          </p:nvPr>
        </p:nvSpPr>
        <p:spPr>
          <a:xfrm>
            <a:off x="514097" y="60557"/>
            <a:ext cx="8115806" cy="212909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chemeClr val="accent3">
                    <a:lumMod val="25000"/>
                  </a:schemeClr>
                </a:solidFill>
              </a:rPr>
              <a:t>ESCUELA NORMAL DE EDUCACIÓN PREESCOLAR </a:t>
            </a:r>
            <a:br>
              <a:rPr lang="es-MX" sz="2800" dirty="0">
                <a:solidFill>
                  <a:schemeClr val="accent3">
                    <a:lumMod val="25000"/>
                  </a:schemeClr>
                </a:solidFill>
              </a:rPr>
            </a:br>
            <a:r>
              <a:rPr lang="es-MX" sz="1800" dirty="0">
                <a:solidFill>
                  <a:schemeClr val="accent1">
                    <a:lumMod val="75000"/>
                  </a:schemeClr>
                </a:solidFill>
              </a:rPr>
              <a:t>LICENCIATURA EN EDUCACIÓN PREESCOLAR</a:t>
            </a:r>
            <a:br>
              <a:rPr lang="es-MX" sz="1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1800" dirty="0">
                <a:solidFill>
                  <a:schemeClr val="accent1">
                    <a:lumMod val="75000"/>
                  </a:schemeClr>
                </a:solidFill>
              </a:rPr>
              <a:t>CICLO ESCOLAR 2020-2021</a:t>
            </a:r>
            <a:br>
              <a:rPr lang="es-MX" sz="3600" dirty="0">
                <a:solidFill>
                  <a:schemeClr val="accent3">
                    <a:lumMod val="25000"/>
                  </a:schemeClr>
                </a:solidFill>
              </a:rPr>
            </a:br>
            <a:r>
              <a:rPr lang="es-MX" sz="3600" dirty="0">
                <a:solidFill>
                  <a:schemeClr val="accent3">
                    <a:lumMod val="25000"/>
                  </a:schemeClr>
                </a:solidFill>
              </a:rPr>
              <a:t> </a:t>
            </a:r>
            <a:br>
              <a:rPr lang="es-MX" sz="4000" dirty="0">
                <a:solidFill>
                  <a:schemeClr val="accent3">
                    <a:lumMod val="25000"/>
                  </a:schemeClr>
                </a:solidFill>
              </a:rPr>
            </a:br>
            <a:r>
              <a:rPr lang="es-MX" sz="4000" dirty="0">
                <a:solidFill>
                  <a:schemeClr val="accent3">
                    <a:lumMod val="25000"/>
                  </a:schemeClr>
                </a:solidFill>
              </a:rPr>
              <a:t> </a:t>
            </a:r>
            <a:endParaRPr sz="40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499" name="Google Shape;499;p46"/>
          <p:cNvSpPr txBox="1">
            <a:spLocks noGrp="1"/>
          </p:cNvSpPr>
          <p:nvPr>
            <p:ph type="subTitle" idx="1"/>
          </p:nvPr>
        </p:nvSpPr>
        <p:spPr>
          <a:xfrm>
            <a:off x="1516484" y="2331201"/>
            <a:ext cx="6277497" cy="43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OBSERVACIÓN Y ANÁLISIS DE PRÁCTICAS Y CONTEXTOS ESCOLARES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 dirty="0"/>
              <a:t>MTRA: MARIA EFIGENIA MAURY ARREDONDO </a:t>
            </a:r>
            <a:endParaRPr b="1" u="sng" dirty="0"/>
          </a:p>
        </p:txBody>
      </p:sp>
      <p:sp>
        <p:nvSpPr>
          <p:cNvPr id="500" name="Google Shape;500;p46"/>
          <p:cNvSpPr/>
          <p:nvPr/>
        </p:nvSpPr>
        <p:spPr>
          <a:xfrm>
            <a:off x="0" y="4047239"/>
            <a:ext cx="3794733" cy="1096261"/>
          </a:xfrm>
          <a:custGeom>
            <a:avLst/>
            <a:gdLst/>
            <a:ahLst/>
            <a:cxnLst/>
            <a:rect l="l" t="t" r="r" b="b"/>
            <a:pathLst>
              <a:path w="30628" h="18252" extrusionOk="0">
                <a:moveTo>
                  <a:pt x="13678" y="1"/>
                </a:moveTo>
                <a:cubicBezTo>
                  <a:pt x="13130" y="1"/>
                  <a:pt x="12578" y="45"/>
                  <a:pt x="12026" y="136"/>
                </a:cubicBezTo>
                <a:cubicBezTo>
                  <a:pt x="9199" y="600"/>
                  <a:pt x="6698" y="2222"/>
                  <a:pt x="4483" y="4043"/>
                </a:cubicBezTo>
                <a:cubicBezTo>
                  <a:pt x="2735" y="5479"/>
                  <a:pt x="1072" y="7119"/>
                  <a:pt x="0" y="9094"/>
                </a:cubicBezTo>
                <a:lnTo>
                  <a:pt x="0" y="18251"/>
                </a:lnTo>
                <a:lnTo>
                  <a:pt x="30627" y="18251"/>
                </a:lnTo>
                <a:cubicBezTo>
                  <a:pt x="29974" y="17272"/>
                  <a:pt x="29388" y="16244"/>
                  <a:pt x="28869" y="15186"/>
                </a:cubicBezTo>
                <a:cubicBezTo>
                  <a:pt x="27644" y="12671"/>
                  <a:pt x="26798" y="9969"/>
                  <a:pt x="25403" y="7542"/>
                </a:cubicBezTo>
                <a:cubicBezTo>
                  <a:pt x="22980" y="3322"/>
                  <a:pt x="18450" y="1"/>
                  <a:pt x="1367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09E6B54-A269-4855-B148-E4F75D27B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138" b="94483" l="9744" r="89744">
                        <a14:foregroundMark x1="27179" y1="8276" x2="72308" y2="8276"/>
                        <a14:foregroundMark x1="32821" y1="83448" x2="57436" y2="94483"/>
                        <a14:foregroundMark x1="57436" y1="94483" x2="71282" y2="86207"/>
                        <a14:foregroundMark x1="29231" y1="6207" x2="75385" y2="413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59714" y="1084023"/>
            <a:ext cx="1224572" cy="91057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5D7640AD-296D-482A-ACBA-52FC38E7D4A5}"/>
              </a:ext>
            </a:extLst>
          </p:cNvPr>
          <p:cNvSpPr txBox="1"/>
          <p:nvPr/>
        </p:nvSpPr>
        <p:spPr>
          <a:xfrm>
            <a:off x="6920707" y="4047239"/>
            <a:ext cx="2179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tx2">
                    <a:lumMod val="50000"/>
                  </a:schemeClr>
                </a:solidFill>
                <a:latin typeface="Bellota Text" panose="020B0604020202020204" charset="0"/>
                <a:ea typeface="Bellota Text" panose="020B0604020202020204" charset="0"/>
              </a:rPr>
              <a:t>2° SEMESTRE SECCIÓN D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219D324-05FD-42E1-9BBC-C415EFB9AE3C}"/>
              </a:ext>
            </a:extLst>
          </p:cNvPr>
          <p:cNvSpPr txBox="1"/>
          <p:nvPr/>
        </p:nvSpPr>
        <p:spPr>
          <a:xfrm>
            <a:off x="287081" y="4047239"/>
            <a:ext cx="6633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accent3">
                    <a:lumMod val="50000"/>
                  </a:schemeClr>
                </a:solidFill>
                <a:latin typeface="Bellota Text" panose="020B0604020202020204" charset="0"/>
                <a:ea typeface="Bellota Text" panose="020B0604020202020204" charset="0"/>
              </a:rPr>
              <a:t>VANESSA MERITXELL GIL RODRIGUEZ #10</a:t>
            </a:r>
          </a:p>
          <a:p>
            <a:r>
              <a:rPr lang="es-MX" sz="2400" b="1" dirty="0">
                <a:solidFill>
                  <a:schemeClr val="accent3">
                    <a:lumMod val="50000"/>
                  </a:schemeClr>
                </a:solidFill>
                <a:latin typeface="Bellota Text" panose="020B0604020202020204" charset="0"/>
                <a:ea typeface="Bellota Text" panose="020B0604020202020204" charset="0"/>
              </a:rPr>
              <a:t>KENYA KATHERINE JARAMILLO GUILLEN #15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CE00B25-9E02-4064-883C-0C8CF79E7BF1}"/>
              </a:ext>
            </a:extLst>
          </p:cNvPr>
          <p:cNvSpPr txBox="1"/>
          <p:nvPr/>
        </p:nvSpPr>
        <p:spPr>
          <a:xfrm>
            <a:off x="1004777" y="3093132"/>
            <a:ext cx="71344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accent2">
                    <a:lumMod val="75000"/>
                  </a:schemeClr>
                </a:solidFill>
                <a:latin typeface="Bellota Text" panose="020B0604020202020204" charset="0"/>
                <a:ea typeface="Bellota Text" panose="020B0604020202020204" charset="0"/>
              </a:rPr>
              <a:t>LAS 12 FORMAS BÁSICAS DE LA ENSEÑANZA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p58"/>
          <p:cNvSpPr/>
          <p:nvPr/>
        </p:nvSpPr>
        <p:spPr>
          <a:xfrm>
            <a:off x="3621375" y="1350212"/>
            <a:ext cx="1901249" cy="1858704"/>
          </a:xfrm>
          <a:custGeom>
            <a:avLst/>
            <a:gdLst/>
            <a:ahLst/>
            <a:cxnLst/>
            <a:rect l="l" t="t" r="r" b="b"/>
            <a:pathLst>
              <a:path w="5005" h="4893" extrusionOk="0">
                <a:moveTo>
                  <a:pt x="2265" y="0"/>
                </a:moveTo>
                <a:cubicBezTo>
                  <a:pt x="2132" y="0"/>
                  <a:pt x="1999" y="11"/>
                  <a:pt x="1869" y="32"/>
                </a:cubicBezTo>
                <a:cubicBezTo>
                  <a:pt x="1662" y="72"/>
                  <a:pt x="1461" y="146"/>
                  <a:pt x="1273" y="246"/>
                </a:cubicBezTo>
                <a:cubicBezTo>
                  <a:pt x="1086" y="347"/>
                  <a:pt x="918" y="474"/>
                  <a:pt x="771" y="621"/>
                </a:cubicBezTo>
                <a:cubicBezTo>
                  <a:pt x="617" y="769"/>
                  <a:pt x="476" y="929"/>
                  <a:pt x="362" y="1104"/>
                </a:cubicBezTo>
                <a:cubicBezTo>
                  <a:pt x="262" y="1278"/>
                  <a:pt x="182" y="1465"/>
                  <a:pt x="128" y="1653"/>
                </a:cubicBezTo>
                <a:cubicBezTo>
                  <a:pt x="68" y="1847"/>
                  <a:pt x="28" y="2041"/>
                  <a:pt x="7" y="2242"/>
                </a:cubicBezTo>
                <a:cubicBezTo>
                  <a:pt x="1" y="2436"/>
                  <a:pt x="14" y="2637"/>
                  <a:pt x="54" y="2832"/>
                </a:cubicBezTo>
                <a:cubicBezTo>
                  <a:pt x="88" y="3026"/>
                  <a:pt x="141" y="3220"/>
                  <a:pt x="222" y="3401"/>
                </a:cubicBezTo>
                <a:cubicBezTo>
                  <a:pt x="309" y="3582"/>
                  <a:pt x="409" y="3749"/>
                  <a:pt x="537" y="3903"/>
                </a:cubicBezTo>
                <a:cubicBezTo>
                  <a:pt x="657" y="4057"/>
                  <a:pt x="798" y="4191"/>
                  <a:pt x="952" y="4319"/>
                </a:cubicBezTo>
                <a:cubicBezTo>
                  <a:pt x="1106" y="4452"/>
                  <a:pt x="1280" y="4566"/>
                  <a:pt x="1468" y="4660"/>
                </a:cubicBezTo>
                <a:cubicBezTo>
                  <a:pt x="1648" y="4747"/>
                  <a:pt x="1849" y="4814"/>
                  <a:pt x="2050" y="4854"/>
                </a:cubicBezTo>
                <a:cubicBezTo>
                  <a:pt x="2199" y="4879"/>
                  <a:pt x="2352" y="4893"/>
                  <a:pt x="2506" y="4893"/>
                </a:cubicBezTo>
                <a:cubicBezTo>
                  <a:pt x="2559" y="4893"/>
                  <a:pt x="2613" y="4891"/>
                  <a:pt x="2667" y="4888"/>
                </a:cubicBezTo>
                <a:cubicBezTo>
                  <a:pt x="2874" y="4868"/>
                  <a:pt x="3075" y="4828"/>
                  <a:pt x="3269" y="4761"/>
                </a:cubicBezTo>
                <a:cubicBezTo>
                  <a:pt x="3464" y="4707"/>
                  <a:pt x="3658" y="4627"/>
                  <a:pt x="3839" y="4526"/>
                </a:cubicBezTo>
                <a:cubicBezTo>
                  <a:pt x="4013" y="4426"/>
                  <a:pt x="4174" y="4298"/>
                  <a:pt x="4321" y="4151"/>
                </a:cubicBezTo>
                <a:cubicBezTo>
                  <a:pt x="4468" y="4004"/>
                  <a:pt x="4596" y="3843"/>
                  <a:pt x="4703" y="3669"/>
                </a:cubicBezTo>
                <a:cubicBezTo>
                  <a:pt x="4803" y="3488"/>
                  <a:pt x="4877" y="3294"/>
                  <a:pt x="4930" y="3093"/>
                </a:cubicBezTo>
                <a:cubicBezTo>
                  <a:pt x="4977" y="2885"/>
                  <a:pt x="5004" y="2671"/>
                  <a:pt x="4997" y="2456"/>
                </a:cubicBezTo>
                <a:cubicBezTo>
                  <a:pt x="4984" y="2249"/>
                  <a:pt x="4944" y="2035"/>
                  <a:pt x="4877" y="1834"/>
                </a:cubicBezTo>
                <a:cubicBezTo>
                  <a:pt x="4810" y="1633"/>
                  <a:pt x="4723" y="1438"/>
                  <a:pt x="4616" y="1258"/>
                </a:cubicBezTo>
                <a:cubicBezTo>
                  <a:pt x="4502" y="1077"/>
                  <a:pt x="4368" y="909"/>
                  <a:pt x="4214" y="762"/>
                </a:cubicBezTo>
                <a:cubicBezTo>
                  <a:pt x="4060" y="621"/>
                  <a:pt x="3886" y="494"/>
                  <a:pt x="3705" y="387"/>
                </a:cubicBezTo>
                <a:cubicBezTo>
                  <a:pt x="3517" y="286"/>
                  <a:pt x="3323" y="199"/>
                  <a:pt x="3122" y="139"/>
                </a:cubicBezTo>
                <a:cubicBezTo>
                  <a:pt x="2921" y="72"/>
                  <a:pt x="2713" y="32"/>
                  <a:pt x="2506" y="12"/>
                </a:cubicBezTo>
                <a:cubicBezTo>
                  <a:pt x="2425" y="4"/>
                  <a:pt x="2345" y="0"/>
                  <a:pt x="226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7200" b="1" dirty="0">
                <a:solidFill>
                  <a:schemeClr val="accent3">
                    <a:lumMod val="50000"/>
                  </a:schemeClr>
                </a:solidFill>
                <a:latin typeface="Bellota Text" panose="020B0604020202020204" charset="0"/>
                <a:ea typeface="Bellota Text" panose="020B0604020202020204" charset="0"/>
              </a:rPr>
              <a:t>8</a:t>
            </a:r>
            <a:endParaRPr sz="7200" b="1" dirty="0">
              <a:solidFill>
                <a:schemeClr val="accent3">
                  <a:lumMod val="50000"/>
                </a:schemeClr>
              </a:solidFill>
              <a:latin typeface="Bellota Text" panose="020B0604020202020204" charset="0"/>
              <a:ea typeface="Bellota Text" panose="020B0604020202020204" charset="0"/>
            </a:endParaRPr>
          </a:p>
        </p:txBody>
      </p:sp>
      <p:sp>
        <p:nvSpPr>
          <p:cNvPr id="631" name="Google Shape;631;p58"/>
          <p:cNvSpPr txBox="1">
            <a:spLocks noGrp="1"/>
          </p:cNvSpPr>
          <p:nvPr>
            <p:ph type="title"/>
          </p:nvPr>
        </p:nvSpPr>
        <p:spPr>
          <a:xfrm>
            <a:off x="1914728" y="455626"/>
            <a:ext cx="5314542" cy="60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FORMA BÁSICA </a:t>
            </a:r>
            <a:endParaRPr dirty="0"/>
          </a:p>
        </p:txBody>
      </p:sp>
      <p:sp>
        <p:nvSpPr>
          <p:cNvPr id="633" name="Google Shape;633;p58"/>
          <p:cNvSpPr txBox="1">
            <a:spLocks noGrp="1"/>
          </p:cNvSpPr>
          <p:nvPr>
            <p:ph type="subTitle" idx="1"/>
          </p:nvPr>
        </p:nvSpPr>
        <p:spPr>
          <a:xfrm>
            <a:off x="616688" y="3793288"/>
            <a:ext cx="7536780" cy="64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4800" b="1" dirty="0"/>
              <a:t>“FORMA UN CONCEPTO” </a:t>
            </a:r>
            <a:endParaRPr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p77"/>
          <p:cNvSpPr txBox="1">
            <a:spLocks noGrp="1"/>
          </p:cNvSpPr>
          <p:nvPr>
            <p:ph type="title"/>
          </p:nvPr>
        </p:nvSpPr>
        <p:spPr>
          <a:xfrm>
            <a:off x="505399" y="407228"/>
            <a:ext cx="7707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chemeClr val="dk2"/>
                </a:solidFill>
              </a:rPr>
              <a:t>Operaciones son acciones abstractas</a:t>
            </a:r>
            <a:endParaRPr dirty="0">
              <a:solidFill>
                <a:schemeClr val="dk2"/>
              </a:solidFill>
            </a:endParaRPr>
          </a:p>
        </p:txBody>
      </p:sp>
      <p:sp>
        <p:nvSpPr>
          <p:cNvPr id="1146" name="Google Shape;1146;p77"/>
          <p:cNvSpPr txBox="1">
            <a:spLocks noGrp="1"/>
          </p:cNvSpPr>
          <p:nvPr>
            <p:ph type="subTitle" idx="1"/>
          </p:nvPr>
        </p:nvSpPr>
        <p:spPr>
          <a:xfrm>
            <a:off x="359088" y="2191309"/>
            <a:ext cx="8425823" cy="186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accent3">
                    <a:lumMod val="25000"/>
                  </a:schemeClr>
                </a:solidFill>
              </a:rPr>
              <a:t>Detrás de la idea de operación existe un segundo pensamiento 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accent3">
                    <a:lumMod val="25000"/>
                  </a:schemeClr>
                </a:solidFill>
              </a:rPr>
              <a:t>Piaget dice que el pensamiento matemático surge a partir de la acción de juntar cantidades, la sustracción, la multiplicación, la división o distribución. 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accent3">
                    <a:lumMod val="25000"/>
                  </a:schemeClr>
                </a:solidFill>
              </a:rPr>
              <a:t>Se pone un enfoque sencillo, pero aun asi se aproxima a la de Piaget, ya que se descubre la medición. 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accent3">
                    <a:lumMod val="25000"/>
                  </a:schemeClr>
                </a:solidFill>
              </a:rPr>
              <a:t>Se entienden las operaciones como acciones abstractas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accent3">
                    <a:lumMod val="25000"/>
                  </a:schemeClr>
                </a:solidFill>
              </a:rPr>
              <a:t>Se cree que a partir de una acción en la mente actúa cuando es considerado actuar,  </a:t>
            </a:r>
            <a:endParaRPr dirty="0">
              <a:solidFill>
                <a:schemeClr val="accent3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689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9C374DF0-6AE8-4A17-9163-F391C060339B}"/>
              </a:ext>
            </a:extLst>
          </p:cNvPr>
          <p:cNvSpPr txBox="1"/>
          <p:nvPr/>
        </p:nvSpPr>
        <p:spPr>
          <a:xfrm>
            <a:off x="1297172" y="1971585"/>
            <a:ext cx="6549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800" dirty="0">
                <a:solidFill>
                  <a:schemeClr val="accent3">
                    <a:lumMod val="25000"/>
                  </a:schemeClr>
                </a:solidFill>
                <a:latin typeface="Bellota Text" panose="020B0604020202020204" charset="0"/>
                <a:ea typeface="Bellota Text" panose="020B0604020202020204" charset="0"/>
              </a:rPr>
              <a:t>Menciona que una operación es una acción efectiva, representando a un sistema de signos y en cuya realización actúa con atención a la estructura.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800" dirty="0">
                <a:solidFill>
                  <a:schemeClr val="accent3">
                    <a:lumMod val="25000"/>
                  </a:schemeClr>
                </a:solidFill>
                <a:latin typeface="Bellota Text" panose="020B0604020202020204" charset="0"/>
                <a:ea typeface="Bellota Text" panose="020B0604020202020204" charset="0"/>
              </a:rPr>
              <a:t>Se afirma que una operación es una operación abstracta. </a:t>
            </a:r>
          </a:p>
        </p:txBody>
      </p:sp>
    </p:spTree>
    <p:extLst>
      <p:ext uri="{BB962C8B-B14F-4D97-AF65-F5344CB8AC3E}">
        <p14:creationId xmlns:p14="http://schemas.microsoft.com/office/powerpoint/2010/main" val="641740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p77"/>
          <p:cNvSpPr txBox="1">
            <a:spLocks noGrp="1"/>
          </p:cNvSpPr>
          <p:nvPr>
            <p:ph type="title"/>
          </p:nvPr>
        </p:nvSpPr>
        <p:spPr>
          <a:xfrm>
            <a:off x="718050" y="385962"/>
            <a:ext cx="7707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chemeClr val="dk2"/>
                </a:solidFill>
              </a:rPr>
              <a:t>Aprender de memoria y automatizar</a:t>
            </a:r>
            <a:endParaRPr dirty="0">
              <a:solidFill>
                <a:schemeClr val="dk2"/>
              </a:solidFill>
            </a:endParaRPr>
          </a:p>
        </p:txBody>
      </p:sp>
      <p:sp>
        <p:nvSpPr>
          <p:cNvPr id="1146" name="Google Shape;1146;p77"/>
          <p:cNvSpPr txBox="1">
            <a:spLocks noGrp="1"/>
          </p:cNvSpPr>
          <p:nvPr>
            <p:ph type="subTitle" idx="1"/>
          </p:nvPr>
        </p:nvSpPr>
        <p:spPr>
          <a:xfrm>
            <a:off x="359088" y="2191308"/>
            <a:ext cx="8425823" cy="256622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accent3">
                    <a:lumMod val="25000"/>
                  </a:schemeClr>
                </a:solidFill>
              </a:rPr>
              <a:t>Se fija como se asocia entre signos y la forma de realización 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accent3">
                    <a:lumMod val="25000"/>
                  </a:schemeClr>
                </a:solidFill>
              </a:rPr>
              <a:t>Menciona que toda variante se examina sabiendo que el alumno habla con pleno conocimiento de lo que esta diciendo y no se limita.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accent3">
                    <a:lumMod val="25000"/>
                  </a:schemeClr>
                </a:solidFill>
              </a:rPr>
              <a:t>Menciona que las modificaciones no añaden al aprendizaje del automatismo, si no que también altera su resultado hasta el momento. 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accent3">
                    <a:lumMod val="25000"/>
                  </a:schemeClr>
                </a:solidFill>
              </a:rPr>
              <a:t>Al final de la trayectoria didáctica se encuentra la aplicación.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</a:pPr>
            <a:r>
              <a:rPr lang="es-MX" dirty="0">
                <a:solidFill>
                  <a:schemeClr val="accent3">
                    <a:lumMod val="25000"/>
                  </a:schemeClr>
                </a:solidFill>
              </a:rPr>
              <a:t> </a:t>
            </a:r>
            <a:endParaRPr dirty="0">
              <a:solidFill>
                <a:schemeClr val="accent3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p77"/>
          <p:cNvSpPr txBox="1">
            <a:spLocks noGrp="1"/>
          </p:cNvSpPr>
          <p:nvPr>
            <p:ph type="title"/>
          </p:nvPr>
        </p:nvSpPr>
        <p:spPr>
          <a:xfrm>
            <a:off x="718050" y="385962"/>
            <a:ext cx="7707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chemeClr val="dk2"/>
                </a:solidFill>
              </a:rPr>
              <a:t>C</a:t>
            </a:r>
            <a:r>
              <a:rPr lang="en" dirty="0">
                <a:solidFill>
                  <a:schemeClr val="dk2"/>
                </a:solidFill>
              </a:rPr>
              <a:t>onstruir el contenido del concepto </a:t>
            </a:r>
            <a:endParaRPr dirty="0">
              <a:solidFill>
                <a:schemeClr val="dk2"/>
              </a:solidFill>
            </a:endParaRPr>
          </a:p>
        </p:txBody>
      </p:sp>
      <p:sp>
        <p:nvSpPr>
          <p:cNvPr id="1146" name="Google Shape;1146;p77"/>
          <p:cNvSpPr txBox="1">
            <a:spLocks noGrp="1"/>
          </p:cNvSpPr>
          <p:nvPr>
            <p:ph type="subTitle" idx="1"/>
          </p:nvPr>
        </p:nvSpPr>
        <p:spPr>
          <a:xfrm>
            <a:off x="359088" y="2191309"/>
            <a:ext cx="8425823" cy="186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accent3">
                    <a:lumMod val="25000"/>
                  </a:schemeClr>
                </a:solidFill>
              </a:rPr>
              <a:t>La construcción solo puede tener lugar explicando o resolviendo el problema 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accent3">
                    <a:lumMod val="25000"/>
                  </a:schemeClr>
                </a:solidFill>
              </a:rPr>
              <a:t> el profesor divide la información en una serie de etapas, presentadas como problema, aumentando asi la atención del alumno. 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accent3">
                    <a:lumMod val="25000"/>
                  </a:schemeClr>
                </a:solidFill>
              </a:rPr>
              <a:t>Se estructuran preguntas y asi podrá darse cuenta de la comprensión que han tenido los alumnos, esto dependiendo su respuesta. 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accent3">
                    <a:lumMod val="25000"/>
                  </a:schemeClr>
                </a:solidFill>
              </a:rPr>
              <a:t>La explicación da como resultado el poseer características determinantes, asi como las palabras clave dan mayor facilidad a la formación de conceptos </a:t>
            </a: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dirty="0">
                <a:solidFill>
                  <a:schemeClr val="accent3">
                    <a:lumMod val="25000"/>
                  </a:schemeClr>
                </a:solidFill>
              </a:rPr>
              <a:t>La finalidad de esto es orientarse. </a:t>
            </a:r>
            <a:endParaRPr dirty="0">
              <a:solidFill>
                <a:schemeClr val="accent3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080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65"/>
          <p:cNvSpPr txBox="1">
            <a:spLocks noGrp="1"/>
          </p:cNvSpPr>
          <p:nvPr>
            <p:ph type="title"/>
          </p:nvPr>
        </p:nvSpPr>
        <p:spPr>
          <a:xfrm>
            <a:off x="718125" y="445025"/>
            <a:ext cx="7707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chemeClr val="dk2"/>
                </a:solidFill>
              </a:rPr>
              <a:t>Elaborar el concepto </a:t>
            </a:r>
            <a:endParaRPr dirty="0">
              <a:solidFill>
                <a:schemeClr val="dk2"/>
              </a:solidFill>
            </a:endParaRPr>
          </a:p>
        </p:txBody>
      </p:sp>
      <p:sp>
        <p:nvSpPr>
          <p:cNvPr id="808" name="Google Shape;808;p65"/>
          <p:cNvSpPr txBox="1"/>
          <p:nvPr/>
        </p:nvSpPr>
        <p:spPr>
          <a:xfrm>
            <a:off x="1182908" y="1862775"/>
            <a:ext cx="6778183" cy="2050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sz="1800" dirty="0">
                <a:solidFill>
                  <a:schemeClr val="accent3">
                    <a:lumMod val="25000"/>
                  </a:schemeClr>
                </a:solidFill>
                <a:latin typeface="Bellota Text"/>
                <a:ea typeface="Bellota Text"/>
                <a:cs typeface="Bellota Text"/>
                <a:sym typeface="Bellota Text"/>
              </a:rPr>
              <a:t>Ayuda al alumno a adaptar lo que sabe, y asi se convierta en una herramienta para su comprensión </a:t>
            </a:r>
          </a:p>
          <a:p>
            <a:pPr marL="285750" lvl="0" indent="-285750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sz="1800" dirty="0">
                <a:solidFill>
                  <a:schemeClr val="accent3">
                    <a:lumMod val="25000"/>
                  </a:schemeClr>
                </a:solidFill>
                <a:latin typeface="Bellota Text"/>
                <a:ea typeface="Bellota Text"/>
                <a:cs typeface="Bellota Text"/>
                <a:sym typeface="Bellota Text"/>
              </a:rPr>
              <a:t>El concepto se adquiere con la elaboración </a:t>
            </a:r>
          </a:p>
          <a:p>
            <a:pPr marL="285750" lvl="0" indent="-285750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sz="1800" dirty="0">
                <a:solidFill>
                  <a:schemeClr val="accent3">
                    <a:lumMod val="25000"/>
                  </a:schemeClr>
                </a:solidFill>
                <a:latin typeface="Bellota Text"/>
                <a:ea typeface="Bellota Text"/>
                <a:cs typeface="Bellota Text"/>
                <a:sym typeface="Bellota Text"/>
              </a:rPr>
              <a:t>Se puede desarrollar una estructura como el punto de vista y el complejo de ideas. </a:t>
            </a:r>
          </a:p>
          <a:p>
            <a:pPr marL="285750" lvl="0" indent="-285750" rtl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MX" sz="1800" dirty="0">
                <a:solidFill>
                  <a:schemeClr val="accent3">
                    <a:lumMod val="25000"/>
                  </a:schemeClr>
                </a:solidFill>
                <a:latin typeface="Bellota Text"/>
                <a:ea typeface="Bellota Text"/>
                <a:cs typeface="Bellota Text"/>
                <a:sym typeface="Bellota Text"/>
              </a:rPr>
              <a:t>En la perspectiva psicológica es importante el cambio de puntos de vista, porque asi surgen nuevos aspectos del tema. </a:t>
            </a:r>
            <a:endParaRPr sz="1800" dirty="0">
              <a:solidFill>
                <a:schemeClr val="accent3">
                  <a:lumMod val="25000"/>
                </a:schemeClr>
              </a:solidFill>
              <a:latin typeface="Bellota Text"/>
              <a:ea typeface="Bellota Text"/>
              <a:cs typeface="Bellota Text"/>
              <a:sym typeface="Bellota Text"/>
            </a:endParaRPr>
          </a:p>
        </p:txBody>
      </p:sp>
      <p:sp>
        <p:nvSpPr>
          <p:cNvPr id="813" name="Google Shape;813;p65"/>
          <p:cNvSpPr/>
          <p:nvPr/>
        </p:nvSpPr>
        <p:spPr>
          <a:xfrm>
            <a:off x="0" y="4491400"/>
            <a:ext cx="246600" cy="652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p58"/>
          <p:cNvSpPr txBox="1">
            <a:spLocks noGrp="1"/>
          </p:cNvSpPr>
          <p:nvPr>
            <p:ph type="title"/>
          </p:nvPr>
        </p:nvSpPr>
        <p:spPr>
          <a:xfrm>
            <a:off x="1914728" y="455626"/>
            <a:ext cx="5314542" cy="60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500" dirty="0"/>
              <a:t>Aplicar el concepto </a:t>
            </a:r>
            <a:endParaRPr sz="35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C374DF0-6AE8-4A17-9163-F391C060339B}"/>
              </a:ext>
            </a:extLst>
          </p:cNvPr>
          <p:cNvSpPr txBox="1"/>
          <p:nvPr/>
        </p:nvSpPr>
        <p:spPr>
          <a:xfrm>
            <a:off x="1297171" y="1446028"/>
            <a:ext cx="65496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800" dirty="0">
                <a:solidFill>
                  <a:schemeClr val="accent3">
                    <a:lumMod val="25000"/>
                  </a:schemeClr>
                </a:solidFill>
                <a:latin typeface="Bellota Text" panose="020B0604020202020204" charset="0"/>
                <a:ea typeface="Bellota Text" panose="020B0604020202020204" charset="0"/>
              </a:rPr>
              <a:t>Los conceptos son instrumentos del pensamiento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800" dirty="0">
                <a:solidFill>
                  <a:schemeClr val="accent3">
                    <a:lumMod val="25000"/>
                  </a:schemeClr>
                </a:solidFill>
                <a:latin typeface="Bellota Text" panose="020B0604020202020204" charset="0"/>
                <a:ea typeface="Bellota Text" panose="020B0604020202020204" charset="0"/>
              </a:rPr>
              <a:t>Se debe dar la oportunidad de adquirirlo y para ello se debe de haber un proceso , siendo utilizado para comprender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800" dirty="0">
                <a:solidFill>
                  <a:schemeClr val="accent3">
                    <a:lumMod val="25000"/>
                  </a:schemeClr>
                </a:solidFill>
                <a:latin typeface="Bellota Text" panose="020B0604020202020204" charset="0"/>
                <a:ea typeface="Bellota Text" panose="020B0604020202020204" charset="0"/>
              </a:rPr>
              <a:t>Son los conceptos que hacen menos difíciles nuestros problemas y es que lo que se aprende en la escuela también se aplica en la vida cotidiana.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sz="1800" dirty="0">
                <a:solidFill>
                  <a:schemeClr val="accent3">
                    <a:lumMod val="25000"/>
                  </a:schemeClr>
                </a:solidFill>
                <a:latin typeface="Bellota Text" panose="020B0604020202020204" charset="0"/>
                <a:ea typeface="Bellota Text" panose="020B0604020202020204" charset="0"/>
              </a:rPr>
              <a:t>El docente va haciéndose preguntas según el campo formativo a tratar para asi tener un mayor alcance de lo que deben aprender los alumnos. </a:t>
            </a:r>
          </a:p>
        </p:txBody>
      </p:sp>
    </p:spTree>
    <p:extLst>
      <p:ext uri="{BB962C8B-B14F-4D97-AF65-F5344CB8AC3E}">
        <p14:creationId xmlns:p14="http://schemas.microsoft.com/office/powerpoint/2010/main" val="623173054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Environment Day by Slidesgo">
  <a:themeElements>
    <a:clrScheme name="Simple Light">
      <a:dk1>
        <a:srgbClr val="866642"/>
      </a:dk1>
      <a:lt1>
        <a:srgbClr val="FFFFFF"/>
      </a:lt1>
      <a:dk2>
        <a:srgbClr val="AC8A65"/>
      </a:dk2>
      <a:lt2>
        <a:srgbClr val="EDE1D6"/>
      </a:lt2>
      <a:accent1>
        <a:srgbClr val="E4F4E7"/>
      </a:accent1>
      <a:accent2>
        <a:srgbClr val="84C28F"/>
      </a:accent2>
      <a:accent3>
        <a:srgbClr val="EDE1D6"/>
      </a:accent3>
      <a:accent4>
        <a:srgbClr val="E4F4E7"/>
      </a:accent4>
      <a:accent5>
        <a:srgbClr val="84C28F"/>
      </a:accent5>
      <a:accent6>
        <a:srgbClr val="E4F4E7"/>
      </a:accent6>
      <a:hlink>
        <a:srgbClr val="AC8A6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503</Words>
  <Application>Microsoft Office PowerPoint</Application>
  <PresentationFormat>Presentación en pantalla (16:9)</PresentationFormat>
  <Paragraphs>40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Indie Flower</vt:lpstr>
      <vt:lpstr>Ubuntu</vt:lpstr>
      <vt:lpstr>Bellota Text</vt:lpstr>
      <vt:lpstr>Raleway</vt:lpstr>
      <vt:lpstr>Arial</vt:lpstr>
      <vt:lpstr>Wingdings</vt:lpstr>
      <vt:lpstr>International Environment Day by Slidesgo</vt:lpstr>
      <vt:lpstr>ESCUELA NORMAL DE EDUCACIÓN PREESCOLAR  LICENCIATURA EN EDUCACIÓN PREESCOLAR CICLO ESCOLAR 2020-2021    </vt:lpstr>
      <vt:lpstr>FORMA BÁSICA </vt:lpstr>
      <vt:lpstr>Operaciones son acciones abstractas</vt:lpstr>
      <vt:lpstr>Presentación de PowerPoint</vt:lpstr>
      <vt:lpstr>Aprender de memoria y automatizar</vt:lpstr>
      <vt:lpstr>Construir el contenido del concepto </vt:lpstr>
      <vt:lpstr>Elaborar el concepto </vt:lpstr>
      <vt:lpstr>Aplicar el concepto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 LICENCIATURA EN EDUCACIÓN PREESCOLAR CICLO ESCOLAR 2020-2021</dc:title>
  <dc:creator>RodriguezA</dc:creator>
  <cp:lastModifiedBy>VANESSA MERITXELL GIL RODRIGUEZ</cp:lastModifiedBy>
  <cp:revision>11</cp:revision>
  <dcterms:modified xsi:type="dcterms:W3CDTF">2021-06-15T01:39:49Z</dcterms:modified>
</cp:coreProperties>
</file>