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15"/>
  </p:notesMasterIdLst>
  <p:sldIdLst>
    <p:sldId id="300" r:id="rId2"/>
    <p:sldId id="256" r:id="rId3"/>
    <p:sldId id="257" r:id="rId4"/>
    <p:sldId id="258" r:id="rId5"/>
    <p:sldId id="259" r:id="rId6"/>
    <p:sldId id="260" r:id="rId7"/>
    <p:sldId id="261" r:id="rId8"/>
    <p:sldId id="265" r:id="rId9"/>
    <p:sldId id="301" r:id="rId10"/>
    <p:sldId id="302" r:id="rId11"/>
    <p:sldId id="303" r:id="rId12"/>
    <p:sldId id="304" r:id="rId13"/>
    <p:sldId id="276"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DA60944-27B4-40CC-9D96-AAC61A81DFE6}">
  <a:tblStyle styleId="{8DA60944-27B4-40CC-9D96-AAC61A81DFE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66"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43789464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67914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853034354b_0_247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853034354b_0_247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8627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02898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30235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777e314435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777e314435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7791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1" name="Google Shape;231;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3907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853034354b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853034354b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459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g853034354b_0_247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6" name="Google Shape;496;g853034354b_0_247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714447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Six Columns">
  <p:cSld name="BIG_NUMBER_1_1_1">
    <p:spTree>
      <p:nvGrpSpPr>
        <p:cNvPr id="1" name="Shape 133"/>
        <p:cNvGrpSpPr/>
        <p:nvPr/>
      </p:nvGrpSpPr>
      <p:grpSpPr>
        <a:xfrm>
          <a:off x="0" y="0"/>
          <a:ext cx="0" cy="0"/>
          <a:chOff x="0" y="0"/>
          <a:chExt cx="0" cy="0"/>
        </a:xfrm>
      </p:grpSpPr>
      <p:pic>
        <p:nvPicPr>
          <p:cNvPr id="134" name="Google Shape;134;p2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35" name="Google Shape;135;p21"/>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
        <p:nvSpPr>
          <p:cNvPr id="136" name="Google Shape;136;p21"/>
          <p:cNvSpPr txBox="1">
            <a:spLocks noGrp="1"/>
          </p:cNvSpPr>
          <p:nvPr>
            <p:ph type="title"/>
          </p:nvPr>
        </p:nvSpPr>
        <p:spPr>
          <a:xfrm>
            <a:off x="2308050" y="711175"/>
            <a:ext cx="45279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
        <p:nvSpPr>
          <p:cNvPr id="137" name="Google Shape;137;p21"/>
          <p:cNvSpPr txBox="1">
            <a:spLocks noGrp="1"/>
          </p:cNvSpPr>
          <p:nvPr>
            <p:ph type="title" idx="2"/>
          </p:nvPr>
        </p:nvSpPr>
        <p:spPr>
          <a:xfrm>
            <a:off x="1664325" y="17872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38" name="Google Shape;138;p21"/>
          <p:cNvSpPr txBox="1">
            <a:spLocks noGrp="1"/>
          </p:cNvSpPr>
          <p:nvPr>
            <p:ph type="subTitle" idx="1"/>
          </p:nvPr>
        </p:nvSpPr>
        <p:spPr>
          <a:xfrm>
            <a:off x="1664334" y="21481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39" name="Google Shape;139;p21"/>
          <p:cNvSpPr txBox="1">
            <a:spLocks noGrp="1"/>
          </p:cNvSpPr>
          <p:nvPr>
            <p:ph type="title" idx="3"/>
          </p:nvPr>
        </p:nvSpPr>
        <p:spPr>
          <a:xfrm>
            <a:off x="3817459" y="17872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40" name="Google Shape;140;p21"/>
          <p:cNvSpPr txBox="1">
            <a:spLocks noGrp="1"/>
          </p:cNvSpPr>
          <p:nvPr>
            <p:ph type="subTitle" idx="4"/>
          </p:nvPr>
        </p:nvSpPr>
        <p:spPr>
          <a:xfrm>
            <a:off x="3817468" y="21481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41" name="Google Shape;141;p21"/>
          <p:cNvSpPr txBox="1">
            <a:spLocks noGrp="1"/>
          </p:cNvSpPr>
          <p:nvPr>
            <p:ph type="title" idx="5"/>
          </p:nvPr>
        </p:nvSpPr>
        <p:spPr>
          <a:xfrm>
            <a:off x="5970592" y="17872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42" name="Google Shape;142;p21"/>
          <p:cNvSpPr txBox="1">
            <a:spLocks noGrp="1"/>
          </p:cNvSpPr>
          <p:nvPr>
            <p:ph type="subTitle" idx="6"/>
          </p:nvPr>
        </p:nvSpPr>
        <p:spPr>
          <a:xfrm>
            <a:off x="5970602" y="21481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43" name="Google Shape;143;p21"/>
          <p:cNvSpPr txBox="1">
            <a:spLocks noGrp="1"/>
          </p:cNvSpPr>
          <p:nvPr>
            <p:ph type="title" idx="7"/>
          </p:nvPr>
        </p:nvSpPr>
        <p:spPr>
          <a:xfrm>
            <a:off x="1664325" y="32010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44" name="Google Shape;144;p21"/>
          <p:cNvSpPr txBox="1">
            <a:spLocks noGrp="1"/>
          </p:cNvSpPr>
          <p:nvPr>
            <p:ph type="subTitle" idx="8"/>
          </p:nvPr>
        </p:nvSpPr>
        <p:spPr>
          <a:xfrm>
            <a:off x="1664334" y="35619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45" name="Google Shape;145;p21"/>
          <p:cNvSpPr txBox="1">
            <a:spLocks noGrp="1"/>
          </p:cNvSpPr>
          <p:nvPr>
            <p:ph type="title" idx="9"/>
          </p:nvPr>
        </p:nvSpPr>
        <p:spPr>
          <a:xfrm>
            <a:off x="3817459" y="32010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46" name="Google Shape;146;p21"/>
          <p:cNvSpPr txBox="1">
            <a:spLocks noGrp="1"/>
          </p:cNvSpPr>
          <p:nvPr>
            <p:ph type="subTitle" idx="13"/>
          </p:nvPr>
        </p:nvSpPr>
        <p:spPr>
          <a:xfrm>
            <a:off x="3817468" y="35619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47" name="Google Shape;147;p21"/>
          <p:cNvSpPr txBox="1">
            <a:spLocks noGrp="1"/>
          </p:cNvSpPr>
          <p:nvPr>
            <p:ph type="title" idx="14"/>
          </p:nvPr>
        </p:nvSpPr>
        <p:spPr>
          <a:xfrm>
            <a:off x="5970592" y="3201025"/>
            <a:ext cx="19089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800"/>
              <a:buNone/>
              <a:defRPr sz="1800"/>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endParaRPr/>
          </a:p>
        </p:txBody>
      </p:sp>
      <p:sp>
        <p:nvSpPr>
          <p:cNvPr id="148" name="Google Shape;148;p21"/>
          <p:cNvSpPr txBox="1">
            <a:spLocks noGrp="1"/>
          </p:cNvSpPr>
          <p:nvPr>
            <p:ph type="subTitle" idx="15"/>
          </p:nvPr>
        </p:nvSpPr>
        <p:spPr>
          <a:xfrm>
            <a:off x="5970602" y="3561998"/>
            <a:ext cx="1908900" cy="676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159"/>
        <p:cNvGrpSpPr/>
        <p:nvPr/>
      </p:nvGrpSpPr>
      <p:grpSpPr>
        <a:xfrm>
          <a:off x="0" y="0"/>
          <a:ext cx="0" cy="0"/>
          <a:chOff x="0" y="0"/>
          <a:chExt cx="0" cy="0"/>
        </a:xfrm>
      </p:grpSpPr>
      <p:pic>
        <p:nvPicPr>
          <p:cNvPr id="160" name="Google Shape;160;p2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1" name="Google Shape;161;p24"/>
          <p:cNvPicPr preferRelativeResize="0"/>
          <p:nvPr/>
        </p:nvPicPr>
        <p:blipFill>
          <a:blip r:embed="rId3">
            <a:alphaModFix/>
          </a:blip>
          <a:stretch>
            <a:fillRect/>
          </a:stretch>
        </p:blipFill>
        <p:spPr>
          <a:xfrm>
            <a:off x="255775" y="186275"/>
            <a:ext cx="8632448" cy="4770949"/>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162"/>
        <p:cNvGrpSpPr/>
        <p:nvPr/>
      </p:nvGrpSpPr>
      <p:grpSpPr>
        <a:xfrm>
          <a:off x="0" y="0"/>
          <a:ext cx="0" cy="0"/>
          <a:chOff x="0" y="0"/>
          <a:chExt cx="0" cy="0"/>
        </a:xfrm>
      </p:grpSpPr>
      <p:pic>
        <p:nvPicPr>
          <p:cNvPr id="163" name="Google Shape;163;p25"/>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4" name="Google Shape;164;p25"/>
          <p:cNvPicPr preferRelativeResize="0"/>
          <p:nvPr/>
        </p:nvPicPr>
        <p:blipFill>
          <a:blip r:embed="rId3">
            <a:alphaModFix/>
          </a:blip>
          <a:stretch>
            <a:fillRect/>
          </a:stretch>
        </p:blipFill>
        <p:spPr>
          <a:xfrm>
            <a:off x="254425" y="201113"/>
            <a:ext cx="8635149" cy="474127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165"/>
        <p:cNvGrpSpPr/>
        <p:nvPr/>
      </p:nvGrpSpPr>
      <p:grpSpPr>
        <a:xfrm>
          <a:off x="0" y="0"/>
          <a:ext cx="0" cy="0"/>
          <a:chOff x="0" y="0"/>
          <a:chExt cx="0" cy="0"/>
        </a:xfrm>
      </p:grpSpPr>
      <p:pic>
        <p:nvPicPr>
          <p:cNvPr id="166" name="Google Shape;166;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67" name="Google Shape;167;p26"/>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a:blip r:embed="rId3">
            <a:alphaModFix/>
          </a:blip>
          <a:stretch>
            <a:fill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pic>
        <p:nvPicPr>
          <p:cNvPr id="22" name="Google Shape;22;p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3" name="Google Shape;23;p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
        <p:nvSpPr>
          <p:cNvPr id="24" name="Google Shape;24;p4"/>
          <p:cNvSpPr txBox="1">
            <a:spLocks noGrp="1"/>
          </p:cNvSpPr>
          <p:nvPr>
            <p:ph type="title"/>
          </p:nvPr>
        </p:nvSpPr>
        <p:spPr>
          <a:xfrm>
            <a:off x="1836900" y="711175"/>
            <a:ext cx="54702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
        <p:nvSpPr>
          <p:cNvPr id="25" name="Google Shape;25;p4"/>
          <p:cNvSpPr txBox="1">
            <a:spLocks noGrp="1"/>
          </p:cNvSpPr>
          <p:nvPr>
            <p:ph type="body" idx="1"/>
          </p:nvPr>
        </p:nvSpPr>
        <p:spPr>
          <a:xfrm>
            <a:off x="1398275" y="1249425"/>
            <a:ext cx="6963300" cy="2836500"/>
          </a:xfrm>
          <a:prstGeom prst="rect">
            <a:avLst/>
          </a:prstGeom>
        </p:spPr>
        <p:txBody>
          <a:bodyPr spcFirstLastPara="1" wrap="square" lIns="91425" tIns="91425" rIns="91425" bIns="91425" anchor="t" anchorCtr="0">
            <a:noAutofit/>
          </a:bodyPr>
          <a:lstStyle>
            <a:lvl1pPr marL="457200" lvl="0" indent="-288925">
              <a:spcBef>
                <a:spcPts val="0"/>
              </a:spcBef>
              <a:spcAft>
                <a:spcPts val="0"/>
              </a:spcAft>
              <a:buClr>
                <a:schemeClr val="dk2"/>
              </a:buClr>
              <a:buSzPts val="950"/>
              <a:buChar char="●"/>
              <a:defRPr sz="950">
                <a:solidFill>
                  <a:schemeClr val="dk2"/>
                </a:solidFill>
              </a:defRPr>
            </a:lvl1pPr>
            <a:lvl2pPr marL="914400" lvl="1" indent="-288925">
              <a:spcBef>
                <a:spcPts val="1600"/>
              </a:spcBef>
              <a:spcAft>
                <a:spcPts val="0"/>
              </a:spcAft>
              <a:buClr>
                <a:schemeClr val="dk2"/>
              </a:buClr>
              <a:buSzPts val="950"/>
              <a:buChar char="○"/>
              <a:defRPr sz="950">
                <a:solidFill>
                  <a:schemeClr val="dk2"/>
                </a:solidFill>
              </a:defRPr>
            </a:lvl2pPr>
            <a:lvl3pPr marL="1371600" lvl="2" indent="-288925">
              <a:spcBef>
                <a:spcPts val="1600"/>
              </a:spcBef>
              <a:spcAft>
                <a:spcPts val="0"/>
              </a:spcAft>
              <a:buClr>
                <a:schemeClr val="dk2"/>
              </a:buClr>
              <a:buSzPts val="950"/>
              <a:buChar char="■"/>
              <a:defRPr sz="950">
                <a:solidFill>
                  <a:schemeClr val="dk2"/>
                </a:solidFill>
              </a:defRPr>
            </a:lvl3pPr>
            <a:lvl4pPr marL="1828800" lvl="3" indent="-288925">
              <a:spcBef>
                <a:spcPts val="1600"/>
              </a:spcBef>
              <a:spcAft>
                <a:spcPts val="0"/>
              </a:spcAft>
              <a:buClr>
                <a:schemeClr val="dk2"/>
              </a:buClr>
              <a:buSzPts val="950"/>
              <a:buChar char="●"/>
              <a:defRPr sz="950">
                <a:solidFill>
                  <a:schemeClr val="dk2"/>
                </a:solidFill>
              </a:defRPr>
            </a:lvl4pPr>
            <a:lvl5pPr marL="2286000" lvl="4" indent="-288925">
              <a:spcBef>
                <a:spcPts val="1600"/>
              </a:spcBef>
              <a:spcAft>
                <a:spcPts val="0"/>
              </a:spcAft>
              <a:buClr>
                <a:schemeClr val="dk2"/>
              </a:buClr>
              <a:buSzPts val="950"/>
              <a:buChar char="○"/>
              <a:defRPr sz="950">
                <a:solidFill>
                  <a:schemeClr val="dk2"/>
                </a:solidFill>
              </a:defRPr>
            </a:lvl5pPr>
            <a:lvl6pPr marL="2743200" lvl="5" indent="-288925">
              <a:spcBef>
                <a:spcPts val="1600"/>
              </a:spcBef>
              <a:spcAft>
                <a:spcPts val="0"/>
              </a:spcAft>
              <a:buClr>
                <a:schemeClr val="dk2"/>
              </a:buClr>
              <a:buSzPts val="950"/>
              <a:buChar char="■"/>
              <a:defRPr sz="950">
                <a:solidFill>
                  <a:schemeClr val="dk2"/>
                </a:solidFill>
              </a:defRPr>
            </a:lvl6pPr>
            <a:lvl7pPr marL="3200400" lvl="6" indent="-288925">
              <a:spcBef>
                <a:spcPts val="1600"/>
              </a:spcBef>
              <a:spcAft>
                <a:spcPts val="0"/>
              </a:spcAft>
              <a:buClr>
                <a:schemeClr val="dk2"/>
              </a:buClr>
              <a:buSzPts val="950"/>
              <a:buChar char="●"/>
              <a:defRPr sz="950">
                <a:solidFill>
                  <a:schemeClr val="dk2"/>
                </a:solidFill>
              </a:defRPr>
            </a:lvl7pPr>
            <a:lvl8pPr marL="3657600" lvl="7" indent="-288925">
              <a:spcBef>
                <a:spcPts val="1600"/>
              </a:spcBef>
              <a:spcAft>
                <a:spcPts val="0"/>
              </a:spcAft>
              <a:buClr>
                <a:schemeClr val="dk2"/>
              </a:buClr>
              <a:buSzPts val="950"/>
              <a:buChar char="○"/>
              <a:defRPr sz="950">
                <a:solidFill>
                  <a:schemeClr val="dk2"/>
                </a:solidFill>
              </a:defRPr>
            </a:lvl8pPr>
            <a:lvl9pPr marL="4114800" lvl="8" indent="-288925">
              <a:spcBef>
                <a:spcPts val="1600"/>
              </a:spcBef>
              <a:spcAft>
                <a:spcPts val="1600"/>
              </a:spcAft>
              <a:buClr>
                <a:schemeClr val="dk2"/>
              </a:buClr>
              <a:buSzPts val="950"/>
              <a:buChar char="■"/>
              <a:defRPr sz="950">
                <a:solidFill>
                  <a:schemeClr val="dk2"/>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pic>
        <p:nvPicPr>
          <p:cNvPr id="37" name="Google Shape;37;p7"/>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38" name="Google Shape;38;p7"/>
          <p:cNvPicPr preferRelativeResize="0"/>
          <p:nvPr/>
        </p:nvPicPr>
        <p:blipFill>
          <a:blip r:embed="rId3">
            <a:alphaModFix/>
          </a:blip>
          <a:stretch>
            <a:fillRect/>
          </a:stretch>
        </p:blipFill>
        <p:spPr>
          <a:xfrm>
            <a:off x="254425" y="201113"/>
            <a:ext cx="8635149" cy="4741275"/>
          </a:xfrm>
          <a:prstGeom prst="rect">
            <a:avLst/>
          </a:prstGeom>
          <a:noFill/>
          <a:ln>
            <a:noFill/>
          </a:ln>
        </p:spPr>
      </p:pic>
      <p:sp>
        <p:nvSpPr>
          <p:cNvPr id="39" name="Google Shape;39;p7"/>
          <p:cNvSpPr txBox="1">
            <a:spLocks noGrp="1"/>
          </p:cNvSpPr>
          <p:nvPr>
            <p:ph type="body" idx="1"/>
          </p:nvPr>
        </p:nvSpPr>
        <p:spPr>
          <a:xfrm>
            <a:off x="996375" y="1900525"/>
            <a:ext cx="2901600" cy="2270400"/>
          </a:xfrm>
          <a:prstGeom prst="rect">
            <a:avLst/>
          </a:prstGeom>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2"/>
              </a:buClr>
              <a:buSzPts val="1600"/>
              <a:buChar char="●"/>
              <a:defRPr sz="1600">
                <a:solidFill>
                  <a:schemeClr val="dk2"/>
                </a:solidFill>
              </a:defRPr>
            </a:lvl1pPr>
            <a:lvl2pPr marL="914400" lvl="1" indent="-330200">
              <a:lnSpc>
                <a:spcPct val="100000"/>
              </a:lnSpc>
              <a:spcBef>
                <a:spcPts val="1600"/>
              </a:spcBef>
              <a:spcAft>
                <a:spcPts val="0"/>
              </a:spcAft>
              <a:buClr>
                <a:schemeClr val="dk2"/>
              </a:buClr>
              <a:buSzPts val="1600"/>
              <a:buChar char="○"/>
              <a:defRPr sz="1600">
                <a:solidFill>
                  <a:schemeClr val="dk2"/>
                </a:solidFill>
              </a:defRPr>
            </a:lvl2pPr>
            <a:lvl3pPr marL="1371600" lvl="2" indent="-330200">
              <a:lnSpc>
                <a:spcPct val="100000"/>
              </a:lnSpc>
              <a:spcBef>
                <a:spcPts val="1600"/>
              </a:spcBef>
              <a:spcAft>
                <a:spcPts val="0"/>
              </a:spcAft>
              <a:buClr>
                <a:schemeClr val="dk2"/>
              </a:buClr>
              <a:buSzPts val="1600"/>
              <a:buChar char="■"/>
              <a:defRPr sz="1600">
                <a:solidFill>
                  <a:schemeClr val="dk2"/>
                </a:solidFill>
              </a:defRPr>
            </a:lvl3pPr>
            <a:lvl4pPr marL="1828800" lvl="3" indent="-330200">
              <a:lnSpc>
                <a:spcPct val="100000"/>
              </a:lnSpc>
              <a:spcBef>
                <a:spcPts val="1600"/>
              </a:spcBef>
              <a:spcAft>
                <a:spcPts val="0"/>
              </a:spcAft>
              <a:buClr>
                <a:schemeClr val="dk2"/>
              </a:buClr>
              <a:buSzPts val="1600"/>
              <a:buChar char="●"/>
              <a:defRPr sz="1600">
                <a:solidFill>
                  <a:schemeClr val="dk2"/>
                </a:solidFill>
              </a:defRPr>
            </a:lvl4pPr>
            <a:lvl5pPr marL="2286000" lvl="4" indent="-330200">
              <a:lnSpc>
                <a:spcPct val="100000"/>
              </a:lnSpc>
              <a:spcBef>
                <a:spcPts val="1600"/>
              </a:spcBef>
              <a:spcAft>
                <a:spcPts val="0"/>
              </a:spcAft>
              <a:buClr>
                <a:schemeClr val="dk2"/>
              </a:buClr>
              <a:buSzPts val="1600"/>
              <a:buChar char="○"/>
              <a:defRPr sz="1600">
                <a:solidFill>
                  <a:schemeClr val="dk2"/>
                </a:solidFill>
              </a:defRPr>
            </a:lvl5pPr>
            <a:lvl6pPr marL="2743200" lvl="5" indent="-330200">
              <a:lnSpc>
                <a:spcPct val="100000"/>
              </a:lnSpc>
              <a:spcBef>
                <a:spcPts val="1600"/>
              </a:spcBef>
              <a:spcAft>
                <a:spcPts val="0"/>
              </a:spcAft>
              <a:buClr>
                <a:schemeClr val="dk2"/>
              </a:buClr>
              <a:buSzPts val="1600"/>
              <a:buChar char="■"/>
              <a:defRPr sz="1600">
                <a:solidFill>
                  <a:schemeClr val="dk2"/>
                </a:solidFill>
              </a:defRPr>
            </a:lvl6pPr>
            <a:lvl7pPr marL="3200400" lvl="6" indent="-330200">
              <a:lnSpc>
                <a:spcPct val="100000"/>
              </a:lnSpc>
              <a:spcBef>
                <a:spcPts val="1600"/>
              </a:spcBef>
              <a:spcAft>
                <a:spcPts val="0"/>
              </a:spcAft>
              <a:buClr>
                <a:schemeClr val="dk2"/>
              </a:buClr>
              <a:buSzPts val="1600"/>
              <a:buChar char="●"/>
              <a:defRPr sz="1600">
                <a:solidFill>
                  <a:schemeClr val="dk2"/>
                </a:solidFill>
              </a:defRPr>
            </a:lvl7pPr>
            <a:lvl8pPr marL="3657600" lvl="7" indent="-330200">
              <a:lnSpc>
                <a:spcPct val="100000"/>
              </a:lnSpc>
              <a:spcBef>
                <a:spcPts val="1600"/>
              </a:spcBef>
              <a:spcAft>
                <a:spcPts val="0"/>
              </a:spcAft>
              <a:buClr>
                <a:schemeClr val="dk2"/>
              </a:buClr>
              <a:buSzPts val="1600"/>
              <a:buChar char="○"/>
              <a:defRPr sz="1600">
                <a:solidFill>
                  <a:schemeClr val="dk2"/>
                </a:solidFill>
              </a:defRPr>
            </a:lvl8pPr>
            <a:lvl9pPr marL="4114800" lvl="8" indent="-33020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40" name="Google Shape;40;p7"/>
          <p:cNvSpPr txBox="1">
            <a:spLocks noGrp="1"/>
          </p:cNvSpPr>
          <p:nvPr>
            <p:ph type="title"/>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1"/>
        <p:cNvGrpSpPr/>
        <p:nvPr/>
      </p:nvGrpSpPr>
      <p:grpSpPr>
        <a:xfrm>
          <a:off x="0" y="0"/>
          <a:ext cx="0" cy="0"/>
          <a:chOff x="0" y="0"/>
          <a:chExt cx="0" cy="0"/>
        </a:xfrm>
      </p:grpSpPr>
      <p:pic>
        <p:nvPicPr>
          <p:cNvPr id="42" name="Google Shape;42;p8"/>
          <p:cNvPicPr preferRelativeResize="0"/>
          <p:nvPr/>
        </p:nvPicPr>
        <p:blipFill>
          <a:blip r:embed="rId2">
            <a:alphaModFix/>
          </a:blip>
          <a:stretch>
            <a:fillRect/>
          </a:stretch>
        </p:blipFill>
        <p:spPr>
          <a:xfrm rot="896489">
            <a:off x="6092370" y="-1056710"/>
            <a:ext cx="2878009" cy="3364796"/>
          </a:xfrm>
          <a:prstGeom prst="rect">
            <a:avLst/>
          </a:prstGeom>
          <a:noFill/>
          <a:ln>
            <a:noFill/>
          </a:ln>
          <a:effectLst>
            <a:outerShdw blurRad="85725" dist="57150" dir="5400000" algn="bl" rotWithShape="0">
              <a:srgbClr val="000000">
                <a:alpha val="39000"/>
              </a:srgbClr>
            </a:outerShdw>
          </a:effectLst>
        </p:spPr>
      </p:pic>
      <p:sp>
        <p:nvSpPr>
          <p:cNvPr id="43" name="Google Shape;43;p8"/>
          <p:cNvSpPr txBox="1">
            <a:spLocks noGrp="1"/>
          </p:cNvSpPr>
          <p:nvPr>
            <p:ph type="title"/>
          </p:nvPr>
        </p:nvSpPr>
        <p:spPr>
          <a:xfrm rot="877333">
            <a:off x="6289345" y="436639"/>
            <a:ext cx="2155721" cy="1510808"/>
          </a:xfrm>
          <a:prstGeom prst="rect">
            <a:avLst/>
          </a:prstGeom>
        </p:spPr>
        <p:txBody>
          <a:bodyPr spcFirstLastPara="1" wrap="square" lIns="91425" tIns="91425" rIns="91425" bIns="91425" anchor="t" anchorCtr="0">
            <a:noAutofit/>
          </a:bodyPr>
          <a:lstStyle>
            <a:lvl1pPr lvl="0" algn="ctr">
              <a:spcBef>
                <a:spcPts val="0"/>
              </a:spcBef>
              <a:spcAft>
                <a:spcPts val="0"/>
              </a:spcAft>
              <a:buSzPts val="2600"/>
              <a:buNone/>
              <a:defRPr sz="2600" b="0"/>
            </a:lvl1pPr>
            <a:lvl2pPr lvl="1" algn="ctr">
              <a:spcBef>
                <a:spcPts val="0"/>
              </a:spcBef>
              <a:spcAft>
                <a:spcPts val="0"/>
              </a:spcAft>
              <a:buSzPts val="5000"/>
              <a:buNone/>
              <a:defRPr sz="5000"/>
            </a:lvl2pPr>
            <a:lvl3pPr lvl="2" algn="ctr">
              <a:spcBef>
                <a:spcPts val="0"/>
              </a:spcBef>
              <a:spcAft>
                <a:spcPts val="0"/>
              </a:spcAft>
              <a:buSzPts val="5000"/>
              <a:buNone/>
              <a:defRPr sz="5000"/>
            </a:lvl3pPr>
            <a:lvl4pPr lvl="3" algn="ctr">
              <a:spcBef>
                <a:spcPts val="0"/>
              </a:spcBef>
              <a:spcAft>
                <a:spcPts val="0"/>
              </a:spcAft>
              <a:buSzPts val="5000"/>
              <a:buNone/>
              <a:defRPr sz="5000"/>
            </a:lvl4pPr>
            <a:lvl5pPr lvl="4" algn="ctr">
              <a:spcBef>
                <a:spcPts val="0"/>
              </a:spcBef>
              <a:spcAft>
                <a:spcPts val="0"/>
              </a:spcAft>
              <a:buSzPts val="5000"/>
              <a:buNone/>
              <a:defRPr sz="5000"/>
            </a:lvl5pPr>
            <a:lvl6pPr lvl="5" algn="ctr">
              <a:spcBef>
                <a:spcPts val="0"/>
              </a:spcBef>
              <a:spcAft>
                <a:spcPts val="0"/>
              </a:spcAft>
              <a:buSzPts val="5000"/>
              <a:buNone/>
              <a:defRPr sz="5000"/>
            </a:lvl6pPr>
            <a:lvl7pPr lvl="6" algn="ctr">
              <a:spcBef>
                <a:spcPts val="0"/>
              </a:spcBef>
              <a:spcAft>
                <a:spcPts val="0"/>
              </a:spcAft>
              <a:buSzPts val="5000"/>
              <a:buNone/>
              <a:defRPr sz="5000"/>
            </a:lvl7pPr>
            <a:lvl8pPr lvl="7" algn="ctr">
              <a:spcBef>
                <a:spcPts val="0"/>
              </a:spcBef>
              <a:spcAft>
                <a:spcPts val="0"/>
              </a:spcAft>
              <a:buSzPts val="5000"/>
              <a:buNone/>
              <a:defRPr sz="5000"/>
            </a:lvl8pPr>
            <a:lvl9pPr lvl="8" algn="ctr">
              <a:spcBef>
                <a:spcPts val="0"/>
              </a:spcBef>
              <a:spcAft>
                <a:spcPts val="0"/>
              </a:spcAft>
              <a:buSzPts val="5000"/>
              <a:buNone/>
              <a:defRPr sz="50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a:blip r:embed="rId3">
            <a:alphaModFix/>
          </a:blip>
          <a:stretch>
            <a:fillRect/>
          </a:stretch>
        </p:blipFill>
        <p:spPr>
          <a:xfrm>
            <a:off x="255775" y="186275"/>
            <a:ext cx="8632448" cy="4770949"/>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84"/>
        <p:cNvGrpSpPr/>
        <p:nvPr/>
      </p:nvGrpSpPr>
      <p:grpSpPr>
        <a:xfrm>
          <a:off x="0" y="0"/>
          <a:ext cx="0" cy="0"/>
          <a:chOff x="0" y="0"/>
          <a:chExt cx="0" cy="0"/>
        </a:xfrm>
      </p:grpSpPr>
      <p:pic>
        <p:nvPicPr>
          <p:cNvPr id="85" name="Google Shape;85;p15"/>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86" name="Google Shape;86;p15"/>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87" name="Google Shape;87;p15"/>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88" name="Google Shape;88;p15"/>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89" name="Google Shape;89;p15"/>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Regular"/>
                <a:ea typeface="Roboto Mono Regular"/>
                <a:cs typeface="Roboto Mono Regular"/>
                <a:sym typeface="Roboto Mono Regular"/>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90" name="Google Shape;90;p15"/>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ercentages">
  <p:cSld name="BIG_NUMBER_1">
    <p:spTree>
      <p:nvGrpSpPr>
        <p:cNvPr id="1" name="Shape 103"/>
        <p:cNvGrpSpPr/>
        <p:nvPr/>
      </p:nvGrpSpPr>
      <p:grpSpPr>
        <a:xfrm>
          <a:off x="0" y="0"/>
          <a:ext cx="0" cy="0"/>
          <a:chOff x="0" y="0"/>
          <a:chExt cx="0" cy="0"/>
        </a:xfrm>
      </p:grpSpPr>
      <p:pic>
        <p:nvPicPr>
          <p:cNvPr id="104" name="Google Shape;104;p17"/>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5" name="Google Shape;105;p17"/>
          <p:cNvPicPr preferRelativeResize="0"/>
          <p:nvPr/>
        </p:nvPicPr>
        <p:blipFill rotWithShape="1">
          <a:blip r:embed="rId3">
            <a:alphaModFix/>
          </a:blip>
          <a:srcRect b="61089"/>
          <a:stretch/>
        </p:blipFill>
        <p:spPr>
          <a:xfrm rot="635655">
            <a:off x="1848552" y="3058534"/>
            <a:ext cx="2068426" cy="1772790"/>
          </a:xfrm>
          <a:prstGeom prst="rect">
            <a:avLst/>
          </a:prstGeom>
          <a:noFill/>
          <a:ln>
            <a:noFill/>
          </a:ln>
        </p:spPr>
      </p:pic>
      <p:pic>
        <p:nvPicPr>
          <p:cNvPr id="106" name="Google Shape;106;p17"/>
          <p:cNvPicPr preferRelativeResize="0"/>
          <p:nvPr/>
        </p:nvPicPr>
        <p:blipFill rotWithShape="1">
          <a:blip r:embed="rId3">
            <a:alphaModFix/>
          </a:blip>
          <a:srcRect b="61089"/>
          <a:stretch/>
        </p:blipFill>
        <p:spPr>
          <a:xfrm rot="1903775">
            <a:off x="6763976" y="866659"/>
            <a:ext cx="2068425" cy="1772790"/>
          </a:xfrm>
          <a:prstGeom prst="rect">
            <a:avLst/>
          </a:prstGeom>
          <a:noFill/>
          <a:ln>
            <a:noFill/>
          </a:ln>
        </p:spPr>
      </p:pic>
      <p:pic>
        <p:nvPicPr>
          <p:cNvPr id="107" name="Google Shape;107;p17"/>
          <p:cNvPicPr preferRelativeResize="0"/>
          <p:nvPr/>
        </p:nvPicPr>
        <p:blipFill rotWithShape="1">
          <a:blip r:embed="rId4">
            <a:alphaModFix/>
          </a:blip>
          <a:srcRect r="1545" b="6838"/>
          <a:stretch/>
        </p:blipFill>
        <p:spPr>
          <a:xfrm>
            <a:off x="129175" y="134900"/>
            <a:ext cx="8374226" cy="4873724"/>
          </a:xfrm>
          <a:prstGeom prst="rect">
            <a:avLst/>
          </a:prstGeom>
          <a:noFill/>
          <a:ln>
            <a:noFill/>
          </a:ln>
        </p:spPr>
      </p:pic>
      <p:sp>
        <p:nvSpPr>
          <p:cNvPr id="108" name="Google Shape;108;p17"/>
          <p:cNvSpPr txBox="1">
            <a:spLocks noGrp="1"/>
          </p:cNvSpPr>
          <p:nvPr>
            <p:ph type="title" hasCustomPrompt="1"/>
          </p:nvPr>
        </p:nvSpPr>
        <p:spPr>
          <a:xfrm>
            <a:off x="1301450" y="2719788"/>
            <a:ext cx="2101200" cy="66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4200" b="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09" name="Google Shape;109;p17"/>
          <p:cNvSpPr txBox="1">
            <a:spLocks noGrp="1"/>
          </p:cNvSpPr>
          <p:nvPr>
            <p:ph type="subTitle" idx="1"/>
          </p:nvPr>
        </p:nvSpPr>
        <p:spPr>
          <a:xfrm>
            <a:off x="1301450" y="3383388"/>
            <a:ext cx="21012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10" name="Google Shape;110;p17"/>
          <p:cNvSpPr txBox="1">
            <a:spLocks noGrp="1"/>
          </p:cNvSpPr>
          <p:nvPr>
            <p:ph type="title" idx="2" hasCustomPrompt="1"/>
          </p:nvPr>
        </p:nvSpPr>
        <p:spPr>
          <a:xfrm>
            <a:off x="3521400" y="2719788"/>
            <a:ext cx="2101200" cy="66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4200" b="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11" name="Google Shape;111;p17"/>
          <p:cNvSpPr txBox="1">
            <a:spLocks noGrp="1"/>
          </p:cNvSpPr>
          <p:nvPr>
            <p:ph type="subTitle" idx="3"/>
          </p:nvPr>
        </p:nvSpPr>
        <p:spPr>
          <a:xfrm>
            <a:off x="3521400" y="3383388"/>
            <a:ext cx="21012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
        <p:nvSpPr>
          <p:cNvPr id="112" name="Google Shape;112;p17"/>
          <p:cNvSpPr txBox="1">
            <a:spLocks noGrp="1"/>
          </p:cNvSpPr>
          <p:nvPr>
            <p:ph type="title" idx="4" hasCustomPrompt="1"/>
          </p:nvPr>
        </p:nvSpPr>
        <p:spPr>
          <a:xfrm>
            <a:off x="5741350" y="2719788"/>
            <a:ext cx="2101200" cy="663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4200" b="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113" name="Google Shape;113;p17"/>
          <p:cNvSpPr txBox="1">
            <a:spLocks noGrp="1"/>
          </p:cNvSpPr>
          <p:nvPr>
            <p:ph type="subTitle" idx="5"/>
          </p:nvPr>
        </p:nvSpPr>
        <p:spPr>
          <a:xfrm>
            <a:off x="5741350" y="3383388"/>
            <a:ext cx="21012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400"/>
              <a:buNone/>
              <a:defRPr sz="1400">
                <a:solidFill>
                  <a:schemeClr val="dk2"/>
                </a:solidFill>
              </a:defRPr>
            </a:lvl1pPr>
            <a:lvl2pPr lvl="1" algn="ctr" rtl="0">
              <a:lnSpc>
                <a:spcPct val="100000"/>
              </a:lnSpc>
              <a:spcBef>
                <a:spcPts val="0"/>
              </a:spcBef>
              <a:spcAft>
                <a:spcPts val="0"/>
              </a:spcAft>
              <a:buClr>
                <a:schemeClr val="dk2"/>
              </a:buClr>
              <a:buSzPts val="1400"/>
              <a:buNone/>
              <a:defRPr>
                <a:solidFill>
                  <a:schemeClr val="dk2"/>
                </a:solidFill>
              </a:defRPr>
            </a:lvl2pPr>
            <a:lvl3pPr lvl="2" algn="ctr" rtl="0">
              <a:lnSpc>
                <a:spcPct val="100000"/>
              </a:lnSpc>
              <a:spcBef>
                <a:spcPts val="0"/>
              </a:spcBef>
              <a:spcAft>
                <a:spcPts val="0"/>
              </a:spcAft>
              <a:buClr>
                <a:schemeClr val="dk2"/>
              </a:buClr>
              <a:buSzPts val="1400"/>
              <a:buNone/>
              <a:defRPr>
                <a:solidFill>
                  <a:schemeClr val="dk2"/>
                </a:solidFill>
              </a:defRPr>
            </a:lvl3pPr>
            <a:lvl4pPr lvl="3" algn="ctr" rtl="0">
              <a:lnSpc>
                <a:spcPct val="100000"/>
              </a:lnSpc>
              <a:spcBef>
                <a:spcPts val="0"/>
              </a:spcBef>
              <a:spcAft>
                <a:spcPts val="0"/>
              </a:spcAft>
              <a:buClr>
                <a:schemeClr val="dk2"/>
              </a:buClr>
              <a:buSzPts val="1400"/>
              <a:buNone/>
              <a:defRPr>
                <a:solidFill>
                  <a:schemeClr val="dk2"/>
                </a:solidFill>
              </a:defRPr>
            </a:lvl4pPr>
            <a:lvl5pPr lvl="4" algn="ctr" rtl="0">
              <a:lnSpc>
                <a:spcPct val="100000"/>
              </a:lnSpc>
              <a:spcBef>
                <a:spcPts val="0"/>
              </a:spcBef>
              <a:spcAft>
                <a:spcPts val="0"/>
              </a:spcAft>
              <a:buClr>
                <a:schemeClr val="dk2"/>
              </a:buClr>
              <a:buSzPts val="1400"/>
              <a:buNone/>
              <a:defRPr>
                <a:solidFill>
                  <a:schemeClr val="dk2"/>
                </a:solidFill>
              </a:defRPr>
            </a:lvl5pPr>
            <a:lvl6pPr lvl="5" algn="ctr" rtl="0">
              <a:lnSpc>
                <a:spcPct val="100000"/>
              </a:lnSpc>
              <a:spcBef>
                <a:spcPts val="0"/>
              </a:spcBef>
              <a:spcAft>
                <a:spcPts val="0"/>
              </a:spcAft>
              <a:buClr>
                <a:schemeClr val="dk2"/>
              </a:buClr>
              <a:buSzPts val="1400"/>
              <a:buNone/>
              <a:defRPr>
                <a:solidFill>
                  <a:schemeClr val="dk2"/>
                </a:solidFill>
              </a:defRPr>
            </a:lvl6pPr>
            <a:lvl7pPr lvl="6" algn="ctr" rtl="0">
              <a:lnSpc>
                <a:spcPct val="100000"/>
              </a:lnSpc>
              <a:spcBef>
                <a:spcPts val="0"/>
              </a:spcBef>
              <a:spcAft>
                <a:spcPts val="0"/>
              </a:spcAft>
              <a:buClr>
                <a:schemeClr val="dk2"/>
              </a:buClr>
              <a:buSzPts val="1400"/>
              <a:buNone/>
              <a:defRPr>
                <a:solidFill>
                  <a:schemeClr val="dk2"/>
                </a:solidFill>
              </a:defRPr>
            </a:lvl7pPr>
            <a:lvl8pPr lvl="7" algn="ctr" rtl="0">
              <a:lnSpc>
                <a:spcPct val="100000"/>
              </a:lnSpc>
              <a:spcBef>
                <a:spcPts val="0"/>
              </a:spcBef>
              <a:spcAft>
                <a:spcPts val="0"/>
              </a:spcAft>
              <a:buClr>
                <a:schemeClr val="dk2"/>
              </a:buClr>
              <a:buSzPts val="1400"/>
              <a:buNone/>
              <a:defRPr>
                <a:solidFill>
                  <a:schemeClr val="dk2"/>
                </a:solidFill>
              </a:defRPr>
            </a:lvl8pPr>
            <a:lvl9pPr lvl="8" algn="ctr" rtl="0">
              <a:lnSpc>
                <a:spcPct val="100000"/>
              </a:lnSpc>
              <a:spcBef>
                <a:spcPts val="0"/>
              </a:spcBef>
              <a:spcAft>
                <a:spcPts val="0"/>
              </a:spcAft>
              <a:buClr>
                <a:schemeClr val="dk2"/>
              </a:buClr>
              <a:buSzPts val="1400"/>
              <a:buNone/>
              <a:defRPr>
                <a:solidFill>
                  <a:schemeClr val="dk2"/>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Regular"/>
              <a:buChar char="●"/>
              <a:defRPr sz="1800">
                <a:solidFill>
                  <a:schemeClr val="accent2"/>
                </a:solidFill>
                <a:latin typeface="Roboto Mono Regular"/>
                <a:ea typeface="Roboto Mono Regular"/>
                <a:cs typeface="Roboto Mono Regular"/>
                <a:sym typeface="Roboto Mono Regular"/>
              </a:defRPr>
            </a:lvl1pPr>
            <a:lvl2pPr marL="914400" lvl="1"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2pPr>
            <a:lvl3pPr marL="1371600" lvl="2"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3pPr>
            <a:lvl4pPr marL="1828800" lvl="3"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4pPr>
            <a:lvl5pPr marL="2286000" lvl="4"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5pPr>
            <a:lvl6pPr marL="2743200" lvl="5"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6pPr>
            <a:lvl7pPr marL="3200400" lvl="6"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7pPr>
            <a:lvl8pPr marL="3657600" lvl="7" indent="-317500">
              <a:lnSpc>
                <a:spcPct val="100000"/>
              </a:lnSpc>
              <a:spcBef>
                <a:spcPts val="1600"/>
              </a:spcBef>
              <a:spcAft>
                <a:spcPts val="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8pPr>
            <a:lvl9pPr marL="4114800" lvl="8" indent="-317500">
              <a:lnSpc>
                <a:spcPct val="100000"/>
              </a:lnSpc>
              <a:spcBef>
                <a:spcPts val="1600"/>
              </a:spcBef>
              <a:spcAft>
                <a:spcPts val="1600"/>
              </a:spcAft>
              <a:buClr>
                <a:schemeClr val="accent2"/>
              </a:buClr>
              <a:buSzPts val="1400"/>
              <a:buFont typeface="Roboto Mono Regular"/>
              <a:buChar char="■"/>
              <a:defRPr>
                <a:solidFill>
                  <a:schemeClr val="accent2"/>
                </a:solidFill>
                <a:latin typeface="Roboto Mono Regular"/>
                <a:ea typeface="Roboto Mono Regular"/>
                <a:cs typeface="Roboto Mono Regular"/>
                <a:sym typeface="Roboto Mono Regula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8" r:id="rId6"/>
    <p:sldLayoutId id="2147483659" r:id="rId7"/>
    <p:sldLayoutId id="2147483661" r:id="rId8"/>
    <p:sldLayoutId id="2147483663" r:id="rId9"/>
    <p:sldLayoutId id="2147483667" r:id="rId10"/>
    <p:sldLayoutId id="2147483670" r:id="rId11"/>
    <p:sldLayoutId id="2147483671" r:id="rId12"/>
    <p:sldLayoutId id="2147483672"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201.117.133.137/sistema/mensajes/EnviaMensaje1.asp?e=enep-00042&amp;c=600765339&amp;p=A0AAA19B72B1M102B0B14A0M7&amp;idMateria=6119&amp;idMateria=6119&amp;a=M96&amp;an=MARIA%20EFIGENIA%20MAURY%20ARREDONDO"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349298" y="702527"/>
            <a:ext cx="6668429" cy="4185761"/>
          </a:xfrm>
          <a:prstGeom prst="rect">
            <a:avLst/>
          </a:prstGeom>
          <a:noFill/>
        </p:spPr>
        <p:txBody>
          <a:bodyPr wrap="square" rtlCol="0">
            <a:spAutoFit/>
          </a:bodyPr>
          <a:lstStyle/>
          <a:p>
            <a:pPr algn="ctr"/>
            <a:r>
              <a:rPr lang="es-MX" b="1" dirty="0"/>
              <a:t>ESCUELA NORMAL DE EDUCACION PREESCOLAR</a:t>
            </a:r>
            <a:endParaRPr lang="es-MX" dirty="0"/>
          </a:p>
          <a:p>
            <a:pPr algn="ctr"/>
            <a:r>
              <a:rPr lang="es-MX" b="1" dirty="0"/>
              <a:t>LICENCIATURA EN EDUCACION PREESCOLAR</a:t>
            </a:r>
          </a:p>
          <a:p>
            <a:pPr algn="ctr"/>
            <a:endParaRPr lang="es-MX" b="1" dirty="0"/>
          </a:p>
          <a:p>
            <a:pPr algn="ctr"/>
            <a:endParaRPr lang="es-MX" dirty="0"/>
          </a:p>
          <a:p>
            <a:pPr algn="ctr"/>
            <a:r>
              <a:rPr lang="es-MX" dirty="0"/>
              <a:t> </a:t>
            </a:r>
          </a:p>
          <a:p>
            <a:pPr algn="ctr"/>
            <a:r>
              <a:rPr lang="es-MX" b="1" i="1" dirty="0"/>
              <a:t>OBSERVACIÓN Y ANÁLISIS DE PRÁCTICAS Y CONTEXTOS ESCOLARES</a:t>
            </a:r>
            <a:endParaRPr lang="es-MX" b="1" dirty="0"/>
          </a:p>
          <a:p>
            <a:pPr algn="ctr"/>
            <a:r>
              <a:rPr lang="es-MX" b="1" dirty="0"/>
              <a:t> </a:t>
            </a:r>
            <a:endParaRPr lang="es-MX" dirty="0"/>
          </a:p>
          <a:p>
            <a:pPr algn="ctr"/>
            <a:r>
              <a:rPr lang="es-MX" b="1" dirty="0"/>
              <a:t>DOCENTE TITULAR DEL CURSO:</a:t>
            </a:r>
          </a:p>
          <a:p>
            <a:pPr algn="ctr"/>
            <a:r>
              <a:rPr lang="es-MX" b="1" dirty="0"/>
              <a:t> </a:t>
            </a:r>
            <a:r>
              <a:rPr lang="es-MX" b="1" u="sng" dirty="0">
                <a:hlinkClick r:id="rId2"/>
              </a:rPr>
              <a:t>MARIA EFIGENIA MAURY ARREDONDO</a:t>
            </a:r>
            <a:endParaRPr lang="es-MX" b="1" dirty="0"/>
          </a:p>
          <a:p>
            <a:pPr algn="ctr"/>
            <a:r>
              <a:rPr lang="es-MX" b="1" dirty="0"/>
              <a:t> </a:t>
            </a:r>
            <a:endParaRPr lang="es-MX" dirty="0"/>
          </a:p>
          <a:p>
            <a:pPr algn="ctr"/>
            <a:r>
              <a:rPr lang="es-MX" b="1" i="1" u="sng" dirty="0"/>
              <a:t>12 formas de enseñar </a:t>
            </a:r>
          </a:p>
          <a:p>
            <a:pPr algn="ctr"/>
            <a:r>
              <a:rPr lang="es-MX" b="1" dirty="0"/>
              <a:t> </a:t>
            </a:r>
          </a:p>
          <a:p>
            <a:pPr algn="ctr"/>
            <a:r>
              <a:rPr lang="es-MX" b="1" dirty="0"/>
              <a:t>ALUMNAS:</a:t>
            </a:r>
          </a:p>
          <a:p>
            <a:pPr algn="ctr"/>
            <a:r>
              <a:rPr lang="es-MX" b="1" dirty="0"/>
              <a:t>MARIA XIMENA AVALOS FLORES #1</a:t>
            </a:r>
            <a:endParaRPr lang="es-MX" dirty="0"/>
          </a:p>
          <a:p>
            <a:pPr algn="ctr"/>
            <a:r>
              <a:rPr lang="es-MX" b="1" dirty="0"/>
              <a:t>ESTEFANIA HERNANDEZ AGUILLON #9 </a:t>
            </a:r>
          </a:p>
          <a:p>
            <a:pPr algn="ctr"/>
            <a:endParaRPr lang="es-MX" dirty="0"/>
          </a:p>
          <a:p>
            <a:pPr algn="ctr"/>
            <a:r>
              <a:rPr lang="es-MX" b="1" dirty="0"/>
              <a:t>PRIMER AÑO, SEGUNDO SEMESTRE SECCION “C”</a:t>
            </a:r>
            <a:endParaRPr lang="es-MX" dirty="0"/>
          </a:p>
          <a:p>
            <a:pPr algn="ctr"/>
            <a:r>
              <a:rPr lang="es-MX" b="1" dirty="0"/>
              <a:t> </a:t>
            </a:r>
            <a:endParaRPr lang="es-MX" dirty="0"/>
          </a:p>
          <a:p>
            <a:pPr algn="ctr"/>
            <a:r>
              <a:rPr lang="es-MX" b="1" dirty="0"/>
              <a:t>JUNIO 2021                                                                   SALTILLO, COAHUILA</a:t>
            </a:r>
            <a:endParaRPr lang="es-MX" dirty="0"/>
          </a:p>
        </p:txBody>
      </p:sp>
      <p:pic>
        <p:nvPicPr>
          <p:cNvPr id="3" name="Imagen 2" descr="Escuela Normal de Educación Preescolar – Desarrollo de competencias  linguisticas"/>
          <p:cNvPicPr/>
          <p:nvPr/>
        </p:nvPicPr>
        <p:blipFill>
          <a:blip r:embed="rId3">
            <a:extLst>
              <a:ext uri="{28A0092B-C50C-407E-A947-70E740481C1C}">
                <a14:useLocalDpi xmlns:a14="http://schemas.microsoft.com/office/drawing/2010/main" val="0"/>
              </a:ext>
            </a:extLst>
          </a:blip>
          <a:srcRect/>
          <a:stretch>
            <a:fillRect/>
          </a:stretch>
        </p:blipFill>
        <p:spPr bwMode="auto">
          <a:xfrm>
            <a:off x="782909" y="514961"/>
            <a:ext cx="1333500" cy="991235"/>
          </a:xfrm>
          <a:prstGeom prst="rect">
            <a:avLst/>
          </a:prstGeom>
          <a:noFill/>
          <a:ln>
            <a:noFill/>
          </a:ln>
        </p:spPr>
      </p:pic>
    </p:spTree>
    <p:extLst>
      <p:ext uri="{BB962C8B-B14F-4D97-AF65-F5344CB8AC3E}">
        <p14:creationId xmlns:p14="http://schemas.microsoft.com/office/powerpoint/2010/main" val="3552342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444F724-6838-43D0-B289-1B5137B40E47}"/>
              </a:ext>
            </a:extLst>
          </p:cNvPr>
          <p:cNvSpPr>
            <a:spLocks noGrp="1"/>
          </p:cNvSpPr>
          <p:nvPr>
            <p:ph type="title"/>
          </p:nvPr>
        </p:nvSpPr>
        <p:spPr/>
        <p:txBody>
          <a:bodyPr/>
          <a:lstStyle/>
          <a:p>
            <a:r>
              <a:rPr lang="es-MX" b="1" dirty="0">
                <a:solidFill>
                  <a:srgbClr val="000000"/>
                </a:solidFill>
              </a:rPr>
              <a:t>Construir el contenido de concepto</a:t>
            </a:r>
          </a:p>
        </p:txBody>
      </p:sp>
      <p:sp>
        <p:nvSpPr>
          <p:cNvPr id="3" name="CuadroTexto 2">
            <a:extLst>
              <a:ext uri="{FF2B5EF4-FFF2-40B4-BE49-F238E27FC236}">
                <a16:creationId xmlns:a16="http://schemas.microsoft.com/office/drawing/2014/main" xmlns="" id="{AF47B0CF-26EE-4469-A456-66D16731CDA7}"/>
              </a:ext>
            </a:extLst>
          </p:cNvPr>
          <p:cNvSpPr txBox="1"/>
          <p:nvPr/>
        </p:nvSpPr>
        <p:spPr>
          <a:xfrm>
            <a:off x="221040" y="494258"/>
            <a:ext cx="5376672" cy="4154984"/>
          </a:xfrm>
          <a:prstGeom prst="rect">
            <a:avLst/>
          </a:prstGeom>
          <a:noFill/>
        </p:spPr>
        <p:txBody>
          <a:bodyPr wrap="square" rtlCol="0">
            <a:spAutoFit/>
          </a:bodyPr>
          <a:lstStyle/>
          <a:p>
            <a:r>
              <a:rPr lang="es-MX" sz="2400" dirty="0"/>
              <a:t>La construcción solo puede tener lugar explicando o resolviendo problemas.</a:t>
            </a:r>
          </a:p>
          <a:p>
            <a:r>
              <a:rPr lang="es-MX" sz="2400" dirty="0"/>
              <a:t>El profesor divide la construcción en una serie de etapas parciales que aumentan la atención y hace mas visible las posibles dificultades.</a:t>
            </a:r>
          </a:p>
          <a:p>
            <a:r>
              <a:rPr lang="es-MX" sz="2400" dirty="0"/>
              <a:t>Al final de la formación de conceptos se repasan las etapas de la construcción y se intenta conscientemente fijarlas.</a:t>
            </a:r>
          </a:p>
        </p:txBody>
      </p:sp>
    </p:spTree>
    <p:extLst>
      <p:ext uri="{BB962C8B-B14F-4D97-AF65-F5344CB8AC3E}">
        <p14:creationId xmlns:p14="http://schemas.microsoft.com/office/powerpoint/2010/main" val="1615822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5FAB051-72E2-4F77-81AE-4B9C656A8DBC}"/>
              </a:ext>
            </a:extLst>
          </p:cNvPr>
          <p:cNvSpPr>
            <a:spLocks noGrp="1"/>
          </p:cNvSpPr>
          <p:nvPr>
            <p:ph type="title"/>
          </p:nvPr>
        </p:nvSpPr>
        <p:spPr>
          <a:xfrm rot="877333">
            <a:off x="6301537" y="247633"/>
            <a:ext cx="2155721" cy="1510808"/>
          </a:xfrm>
        </p:spPr>
        <p:txBody>
          <a:bodyPr/>
          <a:lstStyle/>
          <a:p>
            <a:r>
              <a:rPr lang="es-MX" sz="3600" b="1" dirty="0">
                <a:solidFill>
                  <a:srgbClr val="000000"/>
                </a:solidFill>
              </a:rPr>
              <a:t>Elaborar el concepto</a:t>
            </a:r>
          </a:p>
        </p:txBody>
      </p:sp>
      <p:sp>
        <p:nvSpPr>
          <p:cNvPr id="3" name="CuadroTexto 2">
            <a:extLst>
              <a:ext uri="{FF2B5EF4-FFF2-40B4-BE49-F238E27FC236}">
                <a16:creationId xmlns:a16="http://schemas.microsoft.com/office/drawing/2014/main" xmlns="" id="{E5EADC66-5BB8-4393-AA08-340BA919DF59}"/>
              </a:ext>
            </a:extLst>
          </p:cNvPr>
          <p:cNvSpPr txBox="1"/>
          <p:nvPr/>
        </p:nvSpPr>
        <p:spPr>
          <a:xfrm>
            <a:off x="608620" y="126742"/>
            <a:ext cx="5060660" cy="5016758"/>
          </a:xfrm>
          <a:prstGeom prst="rect">
            <a:avLst/>
          </a:prstGeom>
          <a:noFill/>
        </p:spPr>
        <p:txBody>
          <a:bodyPr wrap="square" rtlCol="0">
            <a:spAutoFit/>
          </a:bodyPr>
          <a:lstStyle/>
          <a:p>
            <a:r>
              <a:rPr lang="es-MX" sz="3200" dirty="0"/>
              <a:t>La finalidad es capacitar al alumno para adaptar una operación a situaciones nuevas.</a:t>
            </a:r>
          </a:p>
          <a:p>
            <a:r>
              <a:rPr lang="es-MX" sz="3200" dirty="0"/>
              <a:t>Desde la perspectiva psicológica es importante el hecho de que el cambio de puntos de vista “</a:t>
            </a:r>
            <a:r>
              <a:rPr lang="es-MX" sz="3200" dirty="0" err="1"/>
              <a:t>decentra</a:t>
            </a:r>
            <a:r>
              <a:rPr lang="es-MX" sz="3200" dirty="0"/>
              <a:t>” el pensamiento del niño</a:t>
            </a:r>
          </a:p>
        </p:txBody>
      </p:sp>
    </p:spTree>
    <p:extLst>
      <p:ext uri="{BB962C8B-B14F-4D97-AF65-F5344CB8AC3E}">
        <p14:creationId xmlns:p14="http://schemas.microsoft.com/office/powerpoint/2010/main" val="4161142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9621907-1DBD-4963-9E37-91323ADEA35F}"/>
              </a:ext>
            </a:extLst>
          </p:cNvPr>
          <p:cNvSpPr>
            <a:spLocks noGrp="1"/>
          </p:cNvSpPr>
          <p:nvPr>
            <p:ph type="title"/>
          </p:nvPr>
        </p:nvSpPr>
        <p:spPr/>
        <p:txBody>
          <a:bodyPr/>
          <a:lstStyle/>
          <a:p>
            <a:r>
              <a:rPr lang="es-MX" sz="3600" b="1" dirty="0">
                <a:solidFill>
                  <a:srgbClr val="000000"/>
                </a:solidFill>
              </a:rPr>
              <a:t>Aplicar el concepto</a:t>
            </a:r>
          </a:p>
        </p:txBody>
      </p:sp>
      <p:sp>
        <p:nvSpPr>
          <p:cNvPr id="3" name="CuadroTexto 2">
            <a:extLst>
              <a:ext uri="{FF2B5EF4-FFF2-40B4-BE49-F238E27FC236}">
                <a16:creationId xmlns:a16="http://schemas.microsoft.com/office/drawing/2014/main" xmlns="" id="{AE339BB3-E4C0-4C7F-804A-7885A696B647}"/>
              </a:ext>
            </a:extLst>
          </p:cNvPr>
          <p:cNvSpPr txBox="1"/>
          <p:nvPr/>
        </p:nvSpPr>
        <p:spPr>
          <a:xfrm>
            <a:off x="438912" y="877824"/>
            <a:ext cx="4608576" cy="3539430"/>
          </a:xfrm>
          <a:prstGeom prst="rect">
            <a:avLst/>
          </a:prstGeom>
          <a:noFill/>
        </p:spPr>
        <p:txBody>
          <a:bodyPr wrap="square" rtlCol="0">
            <a:spAutoFit/>
          </a:bodyPr>
          <a:lstStyle/>
          <a:p>
            <a:r>
              <a:rPr lang="es-MX" sz="3200" dirty="0"/>
              <a:t>Los alumnos ponen en practica la utilización real del concepto, donde lo utilizan para comprender el mundo que los rodea y poder utilizarlo en el.</a:t>
            </a:r>
          </a:p>
        </p:txBody>
      </p:sp>
    </p:spTree>
    <p:extLst>
      <p:ext uri="{BB962C8B-B14F-4D97-AF65-F5344CB8AC3E}">
        <p14:creationId xmlns:p14="http://schemas.microsoft.com/office/powerpoint/2010/main" val="3037423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Google Shape;498;p49"/>
          <p:cNvSpPr txBox="1">
            <a:spLocks noGrp="1"/>
          </p:cNvSpPr>
          <p:nvPr>
            <p:ph type="title"/>
          </p:nvPr>
        </p:nvSpPr>
        <p:spPr>
          <a:xfrm>
            <a:off x="1133856" y="667104"/>
            <a:ext cx="6876288"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4000" dirty="0">
                <a:latin typeface="Cooper Black" panose="0208090404030B020404" pitchFamily="18" charset="0"/>
              </a:rPr>
              <a:t>P</a:t>
            </a:r>
            <a:r>
              <a:rPr lang="en" sz="4000" dirty="0">
                <a:latin typeface="Cooper Black" panose="0208090404030B020404" pitchFamily="18" charset="0"/>
              </a:rPr>
              <a:t>unto de vista psicologico</a:t>
            </a:r>
            <a:endParaRPr sz="4000" dirty="0">
              <a:latin typeface="Cooper Black" panose="0208090404030B020404" pitchFamily="18" charset="0"/>
            </a:endParaRPr>
          </a:p>
        </p:txBody>
      </p:sp>
      <p:pic>
        <p:nvPicPr>
          <p:cNvPr id="511" name="Google Shape;511;p49"/>
          <p:cNvPicPr preferRelativeResize="0"/>
          <p:nvPr/>
        </p:nvPicPr>
        <p:blipFill rotWithShape="1">
          <a:blip r:embed="rId3">
            <a:alphaModFix/>
          </a:blip>
          <a:srcRect t="16970" r="8892" b="21025"/>
          <a:stretch/>
        </p:blipFill>
        <p:spPr>
          <a:xfrm rot="-5400000">
            <a:off x="520569" y="396029"/>
            <a:ext cx="2036850" cy="810276"/>
          </a:xfrm>
          <a:prstGeom prst="rect">
            <a:avLst/>
          </a:prstGeom>
          <a:noFill/>
          <a:ln>
            <a:noFill/>
          </a:ln>
        </p:spPr>
      </p:pic>
      <p:sp>
        <p:nvSpPr>
          <p:cNvPr id="26" name="CuadroTexto 25">
            <a:extLst>
              <a:ext uri="{FF2B5EF4-FFF2-40B4-BE49-F238E27FC236}">
                <a16:creationId xmlns:a16="http://schemas.microsoft.com/office/drawing/2014/main" xmlns="" id="{98510AF6-CB20-4AB4-89E0-7B7C6E8E5871}"/>
              </a:ext>
            </a:extLst>
          </p:cNvPr>
          <p:cNvSpPr txBox="1"/>
          <p:nvPr/>
        </p:nvSpPr>
        <p:spPr>
          <a:xfrm>
            <a:off x="1377696" y="1921851"/>
            <a:ext cx="6876288" cy="2308324"/>
          </a:xfrm>
          <a:prstGeom prst="rect">
            <a:avLst/>
          </a:prstGeom>
          <a:noFill/>
        </p:spPr>
        <p:txBody>
          <a:bodyPr wrap="square" rtlCol="0">
            <a:spAutoFit/>
          </a:bodyPr>
          <a:lstStyle/>
          <a:p>
            <a:r>
              <a:rPr lang="es-MX" sz="1800" dirty="0"/>
              <a:t>Este conocimiento se obtiene por las interacciones con sus compañeros y la influencia de la sociedad.</a:t>
            </a:r>
          </a:p>
          <a:p>
            <a:r>
              <a:rPr lang="es-MX" sz="1800" dirty="0"/>
              <a:t>Ya solo queda por captar el proceso de aprendizaje en el conjunto de su desarrollo y aprender a conocer sus cuatro funciones parciales en su relación mutua: la construcción, la elaboración, la consolidación y la aplicación explicando conceptos de confianza que sea captado, retenido y aplicado por los alumnos, es decir que ya haya sido captado en la vida cotidiana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9"/>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p>
            <a:r>
              <a:rPr lang="es-MX" sz="7200" b="0" dirty="0">
                <a:solidFill>
                  <a:schemeClr val="accent1">
                    <a:lumMod val="75000"/>
                  </a:schemeClr>
                </a:solidFill>
                <a:latin typeface="Cooper Black" panose="0208090404030B020404" pitchFamily="18" charset="0"/>
              </a:rPr>
              <a:t>“Formar un </a:t>
            </a:r>
            <a:r>
              <a:rPr lang="es-MX" sz="7200" b="0" dirty="0">
                <a:solidFill>
                  <a:schemeClr val="accent2">
                    <a:lumMod val="60000"/>
                    <a:lumOff val="40000"/>
                  </a:schemeClr>
                </a:solidFill>
                <a:latin typeface="Cooper Black" panose="0208090404030B020404" pitchFamily="18" charset="0"/>
              </a:rPr>
              <a:t>concepto</a:t>
            </a:r>
            <a:r>
              <a:rPr lang="es-MX" sz="8000" b="0" dirty="0">
                <a:solidFill>
                  <a:schemeClr val="accent2">
                    <a:lumMod val="60000"/>
                    <a:lumOff val="40000"/>
                  </a:schemeClr>
                </a:solidFill>
                <a:latin typeface="Cooper Black" panose="0208090404030B020404" pitchFamily="18" charset="0"/>
              </a:rPr>
              <a:t>”</a:t>
            </a:r>
          </a:p>
        </p:txBody>
      </p:sp>
      <p:sp>
        <p:nvSpPr>
          <p:cNvPr id="177" name="Google Shape;177;p29"/>
          <p:cNvSpPr txBox="1">
            <a:spLocks noGrp="1"/>
          </p:cNvSpPr>
          <p:nvPr>
            <p:ph type="subTitle" idx="1"/>
          </p:nvPr>
        </p:nvSpPr>
        <p:spPr>
          <a:xfrm>
            <a:off x="1595451" y="3494718"/>
            <a:ext cx="1581747"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2400" b="1" i="1" u="sng" dirty="0"/>
              <a:t>Forma numero 8 </a:t>
            </a:r>
            <a:endParaRPr sz="2400" b="1" i="1" u="sng" dirty="0"/>
          </a:p>
        </p:txBody>
      </p:sp>
      <p:sp>
        <p:nvSpPr>
          <p:cNvPr id="178" name="Google Shape;178;p29"/>
          <p:cNvSpPr/>
          <p:nvPr/>
        </p:nvSpPr>
        <p:spPr>
          <a:xfrm>
            <a:off x="1889900" y="1337813"/>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chemeClr val="accent1"/>
            </a:solidFill>
            <a:prstDash val="solid"/>
            <a:round/>
            <a:headEnd type="none" w="med" len="med"/>
            <a:tailEnd type="none" w="med" len="med"/>
          </a:ln>
        </p:spPr>
      </p:sp>
      <p:sp>
        <p:nvSpPr>
          <p:cNvPr id="179" name="Google Shape;179;p29"/>
          <p:cNvSpPr/>
          <p:nvPr/>
        </p:nvSpPr>
        <p:spPr>
          <a:xfrm>
            <a:off x="5822625" y="3154190"/>
            <a:ext cx="613650" cy="13775"/>
          </a:xfrm>
          <a:custGeom>
            <a:avLst/>
            <a:gdLst/>
            <a:ahLst/>
            <a:cxnLst/>
            <a:rect l="l" t="t" r="r" b="b"/>
            <a:pathLst>
              <a:path w="24546" h="551" extrusionOk="0">
                <a:moveTo>
                  <a:pt x="0" y="551"/>
                </a:moveTo>
                <a:cubicBezTo>
                  <a:pt x="8133" y="-353"/>
                  <a:pt x="16363" y="137"/>
                  <a:pt x="24546" y="137"/>
                </a:cubicBezTo>
              </a:path>
            </a:pathLst>
          </a:custGeom>
          <a:solidFill>
            <a:srgbClr val="00B0F0"/>
          </a:solidFill>
          <a:ln w="76200" cap="flat" cmpd="sng">
            <a:solidFill>
              <a:schemeClr val="accent1"/>
            </a:solidFill>
            <a:prstDash val="solid"/>
            <a:round/>
            <a:headEnd type="none" w="med" len="med"/>
            <a:tailEnd type="none" w="med" len="med"/>
          </a:ln>
        </p:spPr>
      </p:sp>
      <p:sp>
        <p:nvSpPr>
          <p:cNvPr id="180" name="Google Shape;180;p29"/>
          <p:cNvSpPr/>
          <p:nvPr/>
        </p:nvSpPr>
        <p:spPr>
          <a:xfrm>
            <a:off x="1889900" y="4413504"/>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181" name="Google Shape;181;p29"/>
          <p:cNvPicPr preferRelativeResize="0"/>
          <p:nvPr/>
        </p:nvPicPr>
        <p:blipFill rotWithShape="1">
          <a:blip r:embed="rId3">
            <a:alphaModFix/>
          </a:blip>
          <a:srcRect t="16970" r="8892" b="21025"/>
          <a:stretch/>
        </p:blipFill>
        <p:spPr>
          <a:xfrm>
            <a:off x="6436275" y="3618338"/>
            <a:ext cx="2139750" cy="897766"/>
          </a:xfrm>
          <a:prstGeom prst="rect">
            <a:avLst/>
          </a:prstGeom>
          <a:noFill/>
          <a:ln>
            <a:noFill/>
          </a:ln>
        </p:spPr>
      </p:pic>
      <p:pic>
        <p:nvPicPr>
          <p:cNvPr id="182" name="Google Shape;182;p29"/>
          <p:cNvPicPr preferRelativeResize="0"/>
          <p:nvPr/>
        </p:nvPicPr>
        <p:blipFill rotWithShape="1">
          <a:blip r:embed="rId4">
            <a:alphaModFix/>
          </a:blip>
          <a:srcRect t="16734" r="8892" b="18300"/>
          <a:stretch/>
        </p:blipFill>
        <p:spPr>
          <a:xfrm>
            <a:off x="6436275" y="3021980"/>
            <a:ext cx="2139750" cy="87916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0"/>
          <p:cNvSpPr txBox="1">
            <a:spLocks noGrp="1"/>
          </p:cNvSpPr>
          <p:nvPr>
            <p:ph type="title"/>
          </p:nvPr>
        </p:nvSpPr>
        <p:spPr>
          <a:xfrm>
            <a:off x="1151292" y="543310"/>
            <a:ext cx="5470200" cy="572700"/>
          </a:xfrm>
          <a:prstGeom prst="rect">
            <a:avLst/>
          </a:prstGeom>
        </p:spPr>
        <p:txBody>
          <a:bodyPr spcFirstLastPara="1" wrap="square" lIns="91425" tIns="91425" rIns="91425" bIns="91425" anchor="t" anchorCtr="0">
            <a:noAutofit/>
          </a:bodyPr>
          <a:lstStyle/>
          <a:p>
            <a:pPr lvl="0"/>
            <a:r>
              <a:rPr lang="es-MX" dirty="0">
                <a:latin typeface="Cooper Black" panose="0208090404030B020404" pitchFamily="18" charset="0"/>
              </a:rPr>
              <a:t>Hablar de los conceptos </a:t>
            </a:r>
            <a:endParaRPr dirty="0">
              <a:latin typeface="Cooper Black" panose="0208090404030B020404" pitchFamily="18" charset="0"/>
            </a:endParaRPr>
          </a:p>
        </p:txBody>
      </p:sp>
      <p:sp>
        <p:nvSpPr>
          <p:cNvPr id="188" name="Google Shape;188;p30"/>
          <p:cNvSpPr txBox="1">
            <a:spLocks noGrp="1"/>
          </p:cNvSpPr>
          <p:nvPr>
            <p:ph type="body" idx="1"/>
          </p:nvPr>
        </p:nvSpPr>
        <p:spPr>
          <a:xfrm>
            <a:off x="2609057" y="1157777"/>
            <a:ext cx="4302555" cy="3032586"/>
          </a:xfrm>
          <a:prstGeom prst="rect">
            <a:avLst/>
          </a:prstGeom>
        </p:spPr>
        <p:txBody>
          <a:bodyPr spcFirstLastPara="1" wrap="square" lIns="91425" tIns="91425" rIns="91425" bIns="91425" anchor="t" anchorCtr="0">
            <a:noAutofit/>
          </a:bodyPr>
          <a:lstStyle/>
          <a:p>
            <a:pPr marL="0" lvl="0" indent="0">
              <a:spcAft>
                <a:spcPts val="1600"/>
              </a:spcAft>
              <a:buNone/>
            </a:pPr>
            <a:r>
              <a:rPr lang="es-MX" sz="1400" dirty="0">
                <a:solidFill>
                  <a:srgbClr val="000000"/>
                </a:solidFill>
                <a:latin typeface="+mn-lt"/>
                <a:cs typeface="Times New Roman" panose="02020603050405020304" pitchFamily="18" charset="0"/>
              </a:rPr>
              <a:t>La formación de conceptos es una tarea central de la enseñanza, pues allí donde hemos formado un concepto, hemos captado un fenómeno. Dicho esto, los conceptos son las unidades con las que pensamos al combinarlos, ordenarlos y transformarlos. Hablar de los conceptos como contenidos de la mente humana es incompleto e incluso induce a error, pues nos hace creer que la enseñanza tiene sobre todo la misión de “amueblar” por decirlo así, la mente del niño, como ha dicho Claparéde, en lugar de preguntarse qué instrumentos le proporcionamos y cómo le orientamos en su utilización. Al darle instrumentos conceptuales de interpretación y de dominio activo de los fenómenos y de la existencia, lo que hacemos es formar la consciencia. </a:t>
            </a:r>
            <a:endParaRPr sz="1400" dirty="0">
              <a:solidFill>
                <a:srgbClr val="000000"/>
              </a:solidFill>
              <a:latin typeface="+mn-lt"/>
              <a:cs typeface="Times New Roman" panose="02020603050405020304" pitchFamily="18" charset="0"/>
            </a:endParaRPr>
          </a:p>
        </p:txBody>
      </p:sp>
      <p:grpSp>
        <p:nvGrpSpPr>
          <p:cNvPr id="5" name="Google Shape;2309;p46"/>
          <p:cNvGrpSpPr/>
          <p:nvPr/>
        </p:nvGrpSpPr>
        <p:grpSpPr>
          <a:xfrm>
            <a:off x="6597620" y="1283247"/>
            <a:ext cx="2043431" cy="2936879"/>
            <a:chOff x="0" y="0"/>
            <a:chExt cx="1619975" cy="2603250"/>
          </a:xfrm>
        </p:grpSpPr>
        <p:sp>
          <p:nvSpPr>
            <p:cNvPr id="6" name="Google Shape;2310;p46"/>
            <p:cNvSpPr/>
            <p:nvPr/>
          </p:nvSpPr>
          <p:spPr>
            <a:xfrm>
              <a:off x="1101355" y="1524309"/>
              <a:ext cx="405725" cy="259914"/>
            </a:xfrm>
            <a:custGeom>
              <a:avLst/>
              <a:gdLst/>
              <a:ahLst/>
              <a:cxnLst/>
              <a:rect l="l" t="t" r="r" b="b"/>
              <a:pathLst>
                <a:path w="16229" h="11259" extrusionOk="0">
                  <a:moveTo>
                    <a:pt x="5756" y="0"/>
                  </a:moveTo>
                  <a:lnTo>
                    <a:pt x="0" y="1987"/>
                  </a:lnTo>
                  <a:cubicBezTo>
                    <a:pt x="0" y="1987"/>
                    <a:pt x="2655" y="10404"/>
                    <a:pt x="4821" y="11172"/>
                  </a:cubicBezTo>
                  <a:cubicBezTo>
                    <a:pt x="4987" y="11231"/>
                    <a:pt x="5195" y="11259"/>
                    <a:pt x="5436" y="11259"/>
                  </a:cubicBezTo>
                  <a:cubicBezTo>
                    <a:pt x="8348" y="11259"/>
                    <a:pt x="16229" y="7304"/>
                    <a:pt x="16229" y="7304"/>
                  </a:cubicBezTo>
                  <a:lnTo>
                    <a:pt x="15045" y="4344"/>
                  </a:lnTo>
                  <a:cubicBezTo>
                    <a:pt x="15045" y="4344"/>
                    <a:pt x="10471" y="5493"/>
                    <a:pt x="8517" y="5493"/>
                  </a:cubicBezTo>
                  <a:cubicBezTo>
                    <a:pt x="8089" y="5493"/>
                    <a:pt x="7787" y="5438"/>
                    <a:pt x="7686" y="5303"/>
                  </a:cubicBezTo>
                  <a:cubicBezTo>
                    <a:pt x="7143" y="4575"/>
                    <a:pt x="5756" y="0"/>
                    <a:pt x="5756"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7" name="Google Shape;2311;p46"/>
            <p:cNvSpPr/>
            <p:nvPr/>
          </p:nvSpPr>
          <p:spPr>
            <a:xfrm>
              <a:off x="129425" y="329150"/>
              <a:ext cx="128450" cy="288525"/>
            </a:xfrm>
            <a:custGeom>
              <a:avLst/>
              <a:gdLst/>
              <a:ahLst/>
              <a:cxnLst/>
              <a:rect l="l" t="t" r="r" b="b"/>
              <a:pathLst>
                <a:path w="5138" h="11541" extrusionOk="0">
                  <a:moveTo>
                    <a:pt x="1402" y="1"/>
                  </a:moveTo>
                  <a:lnTo>
                    <a:pt x="1" y="369"/>
                  </a:lnTo>
                  <a:cubicBezTo>
                    <a:pt x="1" y="369"/>
                    <a:pt x="3584" y="11540"/>
                    <a:pt x="4392" y="11540"/>
                  </a:cubicBezTo>
                  <a:cubicBezTo>
                    <a:pt x="4396" y="11540"/>
                    <a:pt x="4399" y="11540"/>
                    <a:pt x="4403" y="11539"/>
                  </a:cubicBezTo>
                  <a:cubicBezTo>
                    <a:pt x="5138" y="11445"/>
                    <a:pt x="1875" y="1438"/>
                    <a:pt x="1447" y="139"/>
                  </a:cubicBezTo>
                  <a:cubicBezTo>
                    <a:pt x="1417" y="50"/>
                    <a:pt x="1402" y="1"/>
                    <a:pt x="1402"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8" name="Google Shape;2312;p46"/>
            <p:cNvSpPr/>
            <p:nvPr/>
          </p:nvSpPr>
          <p:spPr>
            <a:xfrm>
              <a:off x="78048" y="178378"/>
              <a:ext cx="104675" cy="158275"/>
            </a:xfrm>
            <a:custGeom>
              <a:avLst/>
              <a:gdLst/>
              <a:ahLst/>
              <a:cxnLst/>
              <a:rect l="l" t="t" r="r" b="b"/>
              <a:pathLst>
                <a:path w="4187" h="6331" extrusionOk="0">
                  <a:moveTo>
                    <a:pt x="1489" y="0"/>
                  </a:moveTo>
                  <a:cubicBezTo>
                    <a:pt x="585" y="888"/>
                    <a:pt x="1" y="2151"/>
                    <a:pt x="123" y="3411"/>
                  </a:cubicBezTo>
                  <a:cubicBezTo>
                    <a:pt x="245" y="4671"/>
                    <a:pt x="852" y="6072"/>
                    <a:pt x="2093" y="6326"/>
                  </a:cubicBezTo>
                  <a:cubicBezTo>
                    <a:pt x="2129" y="6329"/>
                    <a:pt x="2166" y="6331"/>
                    <a:pt x="2203" y="6331"/>
                  </a:cubicBezTo>
                  <a:cubicBezTo>
                    <a:pt x="2972" y="6331"/>
                    <a:pt x="3839" y="5676"/>
                    <a:pt x="4027" y="4939"/>
                  </a:cubicBezTo>
                  <a:cubicBezTo>
                    <a:pt x="4186" y="4322"/>
                    <a:pt x="3984" y="3660"/>
                    <a:pt x="3650" y="3117"/>
                  </a:cubicBezTo>
                  <a:cubicBezTo>
                    <a:pt x="3315" y="2574"/>
                    <a:pt x="2858" y="2121"/>
                    <a:pt x="2440" y="1638"/>
                  </a:cubicBezTo>
                  <a:cubicBezTo>
                    <a:pt x="2024" y="1156"/>
                    <a:pt x="1636" y="621"/>
                    <a:pt x="1489"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 name="Google Shape;2313;p46"/>
            <p:cNvSpPr/>
            <p:nvPr/>
          </p:nvSpPr>
          <p:spPr>
            <a:xfrm>
              <a:off x="191700" y="564375"/>
              <a:ext cx="517875" cy="403525"/>
            </a:xfrm>
            <a:custGeom>
              <a:avLst/>
              <a:gdLst/>
              <a:ahLst/>
              <a:cxnLst/>
              <a:rect l="l" t="t" r="r" b="b"/>
              <a:pathLst>
                <a:path w="20715" h="16141" extrusionOk="0">
                  <a:moveTo>
                    <a:pt x="1871" y="1"/>
                  </a:moveTo>
                  <a:lnTo>
                    <a:pt x="0" y="2293"/>
                  </a:lnTo>
                  <a:cubicBezTo>
                    <a:pt x="0" y="2293"/>
                    <a:pt x="7499" y="14828"/>
                    <a:pt x="19633" y="16140"/>
                  </a:cubicBezTo>
                  <a:lnTo>
                    <a:pt x="20714" y="11537"/>
                  </a:lnTo>
                  <a:cubicBezTo>
                    <a:pt x="20714" y="11537"/>
                    <a:pt x="10189" y="9801"/>
                    <a:pt x="1871"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0" name="Google Shape;2314;p46"/>
            <p:cNvSpPr/>
            <p:nvPr/>
          </p:nvSpPr>
          <p:spPr>
            <a:xfrm>
              <a:off x="106850" y="436250"/>
              <a:ext cx="131650" cy="185450"/>
            </a:xfrm>
            <a:custGeom>
              <a:avLst/>
              <a:gdLst/>
              <a:ahLst/>
              <a:cxnLst/>
              <a:rect l="l" t="t" r="r" b="b"/>
              <a:pathLst>
                <a:path w="5266" h="7418" extrusionOk="0">
                  <a:moveTo>
                    <a:pt x="2065" y="1"/>
                  </a:moveTo>
                  <a:cubicBezTo>
                    <a:pt x="2043" y="1"/>
                    <a:pt x="2031" y="21"/>
                    <a:pt x="2030" y="65"/>
                  </a:cubicBezTo>
                  <a:cubicBezTo>
                    <a:pt x="2013" y="693"/>
                    <a:pt x="3279" y="2897"/>
                    <a:pt x="3279" y="2897"/>
                  </a:cubicBezTo>
                  <a:cubicBezTo>
                    <a:pt x="3279" y="2897"/>
                    <a:pt x="1022" y="785"/>
                    <a:pt x="823" y="785"/>
                  </a:cubicBezTo>
                  <a:cubicBezTo>
                    <a:pt x="795" y="785"/>
                    <a:pt x="808" y="826"/>
                    <a:pt x="872" y="921"/>
                  </a:cubicBezTo>
                  <a:cubicBezTo>
                    <a:pt x="1402" y="1690"/>
                    <a:pt x="2707" y="3566"/>
                    <a:pt x="2707" y="3566"/>
                  </a:cubicBezTo>
                  <a:cubicBezTo>
                    <a:pt x="2707" y="3566"/>
                    <a:pt x="398" y="1628"/>
                    <a:pt x="60" y="1628"/>
                  </a:cubicBezTo>
                  <a:cubicBezTo>
                    <a:pt x="0" y="1628"/>
                    <a:pt x="3" y="1690"/>
                    <a:pt x="91" y="1833"/>
                  </a:cubicBezTo>
                  <a:cubicBezTo>
                    <a:pt x="677" y="2789"/>
                    <a:pt x="2097" y="4121"/>
                    <a:pt x="2097" y="4121"/>
                  </a:cubicBezTo>
                  <a:cubicBezTo>
                    <a:pt x="2097" y="4121"/>
                    <a:pt x="799" y="3381"/>
                    <a:pt x="525" y="3381"/>
                  </a:cubicBezTo>
                  <a:cubicBezTo>
                    <a:pt x="439" y="3381"/>
                    <a:pt x="453" y="3452"/>
                    <a:pt x="637" y="3641"/>
                  </a:cubicBezTo>
                  <a:cubicBezTo>
                    <a:pt x="1411" y="4434"/>
                    <a:pt x="2141" y="6025"/>
                    <a:pt x="3394" y="7418"/>
                  </a:cubicBezTo>
                  <a:lnTo>
                    <a:pt x="5265" y="5127"/>
                  </a:lnTo>
                  <a:cubicBezTo>
                    <a:pt x="5265" y="5127"/>
                    <a:pt x="4721" y="2136"/>
                    <a:pt x="4577" y="1810"/>
                  </a:cubicBezTo>
                  <a:cubicBezTo>
                    <a:pt x="4570" y="1795"/>
                    <a:pt x="4564" y="1788"/>
                    <a:pt x="4558" y="1788"/>
                  </a:cubicBezTo>
                  <a:cubicBezTo>
                    <a:pt x="4457" y="1788"/>
                    <a:pt x="4386" y="3611"/>
                    <a:pt x="4386" y="3611"/>
                  </a:cubicBezTo>
                  <a:cubicBezTo>
                    <a:pt x="4386" y="3611"/>
                    <a:pt x="2360" y="1"/>
                    <a:pt x="2065"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1" name="Google Shape;2315;p46"/>
            <p:cNvSpPr/>
            <p:nvPr/>
          </p:nvSpPr>
          <p:spPr>
            <a:xfrm>
              <a:off x="868575" y="1435225"/>
              <a:ext cx="202675" cy="621775"/>
            </a:xfrm>
            <a:custGeom>
              <a:avLst/>
              <a:gdLst/>
              <a:ahLst/>
              <a:cxnLst/>
              <a:rect l="l" t="t" r="r" b="b"/>
              <a:pathLst>
                <a:path w="8107" h="24871" extrusionOk="0">
                  <a:moveTo>
                    <a:pt x="8107" y="1"/>
                  </a:moveTo>
                  <a:lnTo>
                    <a:pt x="0" y="2870"/>
                  </a:lnTo>
                  <a:cubicBezTo>
                    <a:pt x="0" y="3626"/>
                    <a:pt x="3469" y="24207"/>
                    <a:pt x="3469" y="24207"/>
                  </a:cubicBezTo>
                  <a:lnTo>
                    <a:pt x="6398" y="24871"/>
                  </a:lnTo>
                  <a:lnTo>
                    <a:pt x="8107"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2" name="Google Shape;2316;p46"/>
            <p:cNvSpPr/>
            <p:nvPr/>
          </p:nvSpPr>
          <p:spPr>
            <a:xfrm>
              <a:off x="1186725" y="735825"/>
              <a:ext cx="286900" cy="417925"/>
            </a:xfrm>
            <a:custGeom>
              <a:avLst/>
              <a:gdLst/>
              <a:ahLst/>
              <a:cxnLst/>
              <a:rect l="l" t="t" r="r" b="b"/>
              <a:pathLst>
                <a:path w="11476" h="16717" extrusionOk="0">
                  <a:moveTo>
                    <a:pt x="10479" y="1"/>
                  </a:moveTo>
                  <a:cubicBezTo>
                    <a:pt x="10056" y="1"/>
                    <a:pt x="8212" y="2263"/>
                    <a:pt x="8212" y="2263"/>
                  </a:cubicBezTo>
                  <a:cubicBezTo>
                    <a:pt x="8320" y="445"/>
                    <a:pt x="7571" y="125"/>
                    <a:pt x="7571" y="125"/>
                  </a:cubicBezTo>
                  <a:cubicBezTo>
                    <a:pt x="7571" y="125"/>
                    <a:pt x="6074" y="10711"/>
                    <a:pt x="5325" y="11781"/>
                  </a:cubicBezTo>
                  <a:cubicBezTo>
                    <a:pt x="5144" y="12040"/>
                    <a:pt x="4879" y="12138"/>
                    <a:pt x="4580" y="12138"/>
                  </a:cubicBezTo>
                  <a:cubicBezTo>
                    <a:pt x="3645" y="12138"/>
                    <a:pt x="2386" y="11176"/>
                    <a:pt x="2386" y="11176"/>
                  </a:cubicBezTo>
                  <a:lnTo>
                    <a:pt x="0" y="14838"/>
                  </a:lnTo>
                  <a:cubicBezTo>
                    <a:pt x="0" y="14838"/>
                    <a:pt x="4528" y="16716"/>
                    <a:pt x="7086" y="16716"/>
                  </a:cubicBezTo>
                  <a:cubicBezTo>
                    <a:pt x="7217" y="16716"/>
                    <a:pt x="7344" y="16711"/>
                    <a:pt x="7464" y="16701"/>
                  </a:cubicBezTo>
                  <a:cubicBezTo>
                    <a:pt x="9924" y="16486"/>
                    <a:pt x="9817" y="4937"/>
                    <a:pt x="9817" y="4937"/>
                  </a:cubicBezTo>
                  <a:cubicBezTo>
                    <a:pt x="9817" y="4937"/>
                    <a:pt x="11101" y="2478"/>
                    <a:pt x="11421" y="1301"/>
                  </a:cubicBezTo>
                  <a:cubicBezTo>
                    <a:pt x="11476" y="1102"/>
                    <a:pt x="11459" y="1019"/>
                    <a:pt x="11395" y="1019"/>
                  </a:cubicBezTo>
                  <a:cubicBezTo>
                    <a:pt x="11079" y="1019"/>
                    <a:pt x="9603" y="3012"/>
                    <a:pt x="9603" y="3012"/>
                  </a:cubicBezTo>
                  <a:cubicBezTo>
                    <a:pt x="9603" y="3012"/>
                    <a:pt x="10565" y="873"/>
                    <a:pt x="10565" y="125"/>
                  </a:cubicBezTo>
                  <a:cubicBezTo>
                    <a:pt x="10565" y="39"/>
                    <a:pt x="10534" y="1"/>
                    <a:pt x="10479"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3" name="Google Shape;2317;p46"/>
            <p:cNvSpPr/>
            <p:nvPr/>
          </p:nvSpPr>
          <p:spPr>
            <a:xfrm>
              <a:off x="622225" y="228500"/>
              <a:ext cx="338300" cy="610075"/>
            </a:xfrm>
            <a:custGeom>
              <a:avLst/>
              <a:gdLst/>
              <a:ahLst/>
              <a:cxnLst/>
              <a:rect l="l" t="t" r="r" b="b"/>
              <a:pathLst>
                <a:path w="13532" h="24403" extrusionOk="0">
                  <a:moveTo>
                    <a:pt x="5818" y="0"/>
                  </a:moveTo>
                  <a:cubicBezTo>
                    <a:pt x="5818" y="0"/>
                    <a:pt x="1470" y="3086"/>
                    <a:pt x="1610" y="7573"/>
                  </a:cubicBezTo>
                  <a:cubicBezTo>
                    <a:pt x="1707" y="10696"/>
                    <a:pt x="1668" y="11171"/>
                    <a:pt x="1634" y="11171"/>
                  </a:cubicBezTo>
                  <a:cubicBezTo>
                    <a:pt x="1620" y="11171"/>
                    <a:pt x="1607" y="11080"/>
                    <a:pt x="1607" y="11080"/>
                  </a:cubicBezTo>
                  <a:cubicBezTo>
                    <a:pt x="1607" y="11080"/>
                    <a:pt x="1" y="13174"/>
                    <a:pt x="208" y="15006"/>
                  </a:cubicBezTo>
                  <a:cubicBezTo>
                    <a:pt x="808" y="20316"/>
                    <a:pt x="6147" y="20477"/>
                    <a:pt x="6791" y="20477"/>
                  </a:cubicBezTo>
                  <a:cubicBezTo>
                    <a:pt x="6832" y="20477"/>
                    <a:pt x="6854" y="20476"/>
                    <a:pt x="6854" y="20476"/>
                  </a:cubicBezTo>
                  <a:lnTo>
                    <a:pt x="6854" y="24402"/>
                  </a:lnTo>
                  <a:lnTo>
                    <a:pt x="11848" y="24402"/>
                  </a:lnTo>
                  <a:lnTo>
                    <a:pt x="13532" y="15707"/>
                  </a:lnTo>
                  <a:lnTo>
                    <a:pt x="5818"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4" name="Google Shape;2318;p46"/>
            <p:cNvSpPr/>
            <p:nvPr/>
          </p:nvSpPr>
          <p:spPr>
            <a:xfrm>
              <a:off x="641725" y="124300"/>
              <a:ext cx="675125" cy="666450"/>
            </a:xfrm>
            <a:custGeom>
              <a:avLst/>
              <a:gdLst/>
              <a:ahLst/>
              <a:cxnLst/>
              <a:rect l="l" t="t" r="r" b="b"/>
              <a:pathLst>
                <a:path w="27005" h="26658" extrusionOk="0">
                  <a:moveTo>
                    <a:pt x="11803" y="0"/>
                  </a:moveTo>
                  <a:cubicBezTo>
                    <a:pt x="8555" y="0"/>
                    <a:pt x="5314" y="1204"/>
                    <a:pt x="2868" y="3345"/>
                  </a:cubicBezTo>
                  <a:cubicBezTo>
                    <a:pt x="1307" y="4713"/>
                    <a:pt x="1" y="6735"/>
                    <a:pt x="461" y="8758"/>
                  </a:cubicBezTo>
                  <a:cubicBezTo>
                    <a:pt x="776" y="10141"/>
                    <a:pt x="1865" y="11265"/>
                    <a:pt x="2105" y="12662"/>
                  </a:cubicBezTo>
                  <a:cubicBezTo>
                    <a:pt x="2205" y="13241"/>
                    <a:pt x="2154" y="13852"/>
                    <a:pt x="2364" y="14401"/>
                  </a:cubicBezTo>
                  <a:cubicBezTo>
                    <a:pt x="2536" y="14845"/>
                    <a:pt x="2979" y="15235"/>
                    <a:pt x="3425" y="15235"/>
                  </a:cubicBezTo>
                  <a:cubicBezTo>
                    <a:pt x="3529" y="15235"/>
                    <a:pt x="3634" y="15213"/>
                    <a:pt x="3736" y="15166"/>
                  </a:cubicBezTo>
                  <a:cubicBezTo>
                    <a:pt x="4344" y="14881"/>
                    <a:pt x="4337" y="13952"/>
                    <a:pt x="4875" y="13548"/>
                  </a:cubicBezTo>
                  <a:cubicBezTo>
                    <a:pt x="5039" y="13425"/>
                    <a:pt x="5235" y="13370"/>
                    <a:pt x="5437" y="13370"/>
                  </a:cubicBezTo>
                  <a:cubicBezTo>
                    <a:pt x="5743" y="13370"/>
                    <a:pt x="6060" y="13497"/>
                    <a:pt x="6287" y="13708"/>
                  </a:cubicBezTo>
                  <a:cubicBezTo>
                    <a:pt x="6665" y="14058"/>
                    <a:pt x="6836" y="14578"/>
                    <a:pt x="6911" y="15087"/>
                  </a:cubicBezTo>
                  <a:cubicBezTo>
                    <a:pt x="7284" y="17626"/>
                    <a:pt x="5621" y="20220"/>
                    <a:pt x="6299" y="22695"/>
                  </a:cubicBezTo>
                  <a:cubicBezTo>
                    <a:pt x="6788" y="24475"/>
                    <a:pt x="8438" y="25761"/>
                    <a:pt x="10209" y="26284"/>
                  </a:cubicBezTo>
                  <a:cubicBezTo>
                    <a:pt x="11146" y="26561"/>
                    <a:pt x="12116" y="26658"/>
                    <a:pt x="13094" y="26658"/>
                  </a:cubicBezTo>
                  <a:cubicBezTo>
                    <a:pt x="13967" y="26658"/>
                    <a:pt x="14846" y="26580"/>
                    <a:pt x="15712" y="26484"/>
                  </a:cubicBezTo>
                  <a:cubicBezTo>
                    <a:pt x="19203" y="26095"/>
                    <a:pt x="23026" y="25179"/>
                    <a:pt x="25000" y="22274"/>
                  </a:cubicBezTo>
                  <a:cubicBezTo>
                    <a:pt x="26299" y="20361"/>
                    <a:pt x="26533" y="17942"/>
                    <a:pt x="26709" y="15639"/>
                  </a:cubicBezTo>
                  <a:cubicBezTo>
                    <a:pt x="26866" y="13618"/>
                    <a:pt x="27004" y="11560"/>
                    <a:pt x="26544" y="9586"/>
                  </a:cubicBezTo>
                  <a:cubicBezTo>
                    <a:pt x="26084" y="7613"/>
                    <a:pt x="24927" y="5701"/>
                    <a:pt x="23104" y="4820"/>
                  </a:cubicBezTo>
                  <a:lnTo>
                    <a:pt x="21996" y="4681"/>
                  </a:lnTo>
                  <a:cubicBezTo>
                    <a:pt x="19674" y="1993"/>
                    <a:pt x="16253" y="279"/>
                    <a:pt x="12710" y="32"/>
                  </a:cubicBezTo>
                  <a:cubicBezTo>
                    <a:pt x="12408" y="11"/>
                    <a:pt x="12105" y="0"/>
                    <a:pt x="11803"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5" name="Google Shape;2319;p46"/>
            <p:cNvSpPr/>
            <p:nvPr/>
          </p:nvSpPr>
          <p:spPr>
            <a:xfrm>
              <a:off x="1169450" y="55450"/>
              <a:ext cx="262450" cy="259900"/>
            </a:xfrm>
            <a:custGeom>
              <a:avLst/>
              <a:gdLst/>
              <a:ahLst/>
              <a:cxnLst/>
              <a:rect l="l" t="t" r="r" b="b"/>
              <a:pathLst>
                <a:path w="10498" h="10396" extrusionOk="0">
                  <a:moveTo>
                    <a:pt x="7833" y="1"/>
                  </a:moveTo>
                  <a:cubicBezTo>
                    <a:pt x="7392" y="1"/>
                    <a:pt x="6942" y="95"/>
                    <a:pt x="6517" y="221"/>
                  </a:cubicBezTo>
                  <a:cubicBezTo>
                    <a:pt x="3176" y="1213"/>
                    <a:pt x="532" y="4241"/>
                    <a:pt x="1" y="7686"/>
                  </a:cubicBezTo>
                  <a:lnTo>
                    <a:pt x="178" y="8236"/>
                  </a:lnTo>
                  <a:lnTo>
                    <a:pt x="8648" y="10318"/>
                  </a:lnTo>
                  <a:cubicBezTo>
                    <a:pt x="8805" y="10357"/>
                    <a:pt x="8968" y="10396"/>
                    <a:pt x="9128" y="10396"/>
                  </a:cubicBezTo>
                  <a:cubicBezTo>
                    <a:pt x="9206" y="10396"/>
                    <a:pt x="9285" y="10386"/>
                    <a:pt x="9361" y="10363"/>
                  </a:cubicBezTo>
                  <a:cubicBezTo>
                    <a:pt x="9747" y="10245"/>
                    <a:pt x="9941" y="9824"/>
                    <a:pt x="10089" y="9449"/>
                  </a:cubicBezTo>
                  <a:cubicBezTo>
                    <a:pt x="10275" y="8974"/>
                    <a:pt x="10462" y="8485"/>
                    <a:pt x="10454" y="7977"/>
                  </a:cubicBezTo>
                  <a:cubicBezTo>
                    <a:pt x="10448" y="7467"/>
                    <a:pt x="10199" y="6927"/>
                    <a:pt x="9732" y="6726"/>
                  </a:cubicBezTo>
                  <a:cubicBezTo>
                    <a:pt x="9370" y="6571"/>
                    <a:pt x="8952" y="6641"/>
                    <a:pt x="8563" y="6568"/>
                  </a:cubicBezTo>
                  <a:cubicBezTo>
                    <a:pt x="8176" y="6496"/>
                    <a:pt x="7767" y="6144"/>
                    <a:pt x="7892" y="5770"/>
                  </a:cubicBezTo>
                  <a:cubicBezTo>
                    <a:pt x="7979" y="5518"/>
                    <a:pt x="8259" y="5400"/>
                    <a:pt x="8510" y="5310"/>
                  </a:cubicBezTo>
                  <a:lnTo>
                    <a:pt x="10411" y="4635"/>
                  </a:lnTo>
                  <a:cubicBezTo>
                    <a:pt x="10456" y="3786"/>
                    <a:pt x="10497" y="2923"/>
                    <a:pt x="10281" y="2101"/>
                  </a:cubicBezTo>
                  <a:cubicBezTo>
                    <a:pt x="10065" y="1280"/>
                    <a:pt x="9546" y="492"/>
                    <a:pt x="8760" y="170"/>
                  </a:cubicBezTo>
                  <a:cubicBezTo>
                    <a:pt x="8464" y="50"/>
                    <a:pt x="8151" y="1"/>
                    <a:pt x="7833"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6" name="Google Shape;2320;p46"/>
            <p:cNvSpPr/>
            <p:nvPr/>
          </p:nvSpPr>
          <p:spPr>
            <a:xfrm>
              <a:off x="742750" y="491625"/>
              <a:ext cx="59825" cy="90000"/>
            </a:xfrm>
            <a:custGeom>
              <a:avLst/>
              <a:gdLst/>
              <a:ahLst/>
              <a:cxnLst/>
              <a:rect l="l" t="t" r="r" b="b"/>
              <a:pathLst>
                <a:path w="2393" h="3600" extrusionOk="0">
                  <a:moveTo>
                    <a:pt x="1814" y="1"/>
                  </a:moveTo>
                  <a:cubicBezTo>
                    <a:pt x="1799" y="1"/>
                    <a:pt x="1782" y="5"/>
                    <a:pt x="1765" y="15"/>
                  </a:cubicBezTo>
                  <a:lnTo>
                    <a:pt x="1765" y="17"/>
                  </a:lnTo>
                  <a:cubicBezTo>
                    <a:pt x="1050" y="426"/>
                    <a:pt x="597" y="1045"/>
                    <a:pt x="406" y="1845"/>
                  </a:cubicBezTo>
                  <a:lnTo>
                    <a:pt x="406" y="1845"/>
                  </a:lnTo>
                  <a:cubicBezTo>
                    <a:pt x="405" y="1846"/>
                    <a:pt x="405" y="1847"/>
                    <a:pt x="405" y="1848"/>
                  </a:cubicBezTo>
                  <a:lnTo>
                    <a:pt x="405" y="1848"/>
                  </a:lnTo>
                  <a:lnTo>
                    <a:pt x="405" y="1848"/>
                  </a:lnTo>
                  <a:cubicBezTo>
                    <a:pt x="405" y="1848"/>
                    <a:pt x="405" y="1849"/>
                    <a:pt x="405" y="1849"/>
                  </a:cubicBezTo>
                  <a:cubicBezTo>
                    <a:pt x="377" y="1964"/>
                    <a:pt x="459" y="2032"/>
                    <a:pt x="545" y="2032"/>
                  </a:cubicBezTo>
                  <a:cubicBezTo>
                    <a:pt x="604" y="2032"/>
                    <a:pt x="666" y="2000"/>
                    <a:pt x="696" y="1928"/>
                  </a:cubicBezTo>
                  <a:cubicBezTo>
                    <a:pt x="752" y="1773"/>
                    <a:pt x="824" y="1623"/>
                    <a:pt x="907" y="1479"/>
                  </a:cubicBezTo>
                  <a:cubicBezTo>
                    <a:pt x="1030" y="1238"/>
                    <a:pt x="1184" y="1118"/>
                    <a:pt x="1370" y="1118"/>
                  </a:cubicBezTo>
                  <a:cubicBezTo>
                    <a:pt x="1525" y="1118"/>
                    <a:pt x="1702" y="1201"/>
                    <a:pt x="1900" y="1368"/>
                  </a:cubicBezTo>
                  <a:cubicBezTo>
                    <a:pt x="1994" y="1569"/>
                    <a:pt x="1923" y="1885"/>
                    <a:pt x="1869" y="2085"/>
                  </a:cubicBezTo>
                  <a:cubicBezTo>
                    <a:pt x="1708" y="2693"/>
                    <a:pt x="1278" y="3237"/>
                    <a:pt x="665" y="3237"/>
                  </a:cubicBezTo>
                  <a:cubicBezTo>
                    <a:pt x="541" y="3237"/>
                    <a:pt x="409" y="3215"/>
                    <a:pt x="271" y="3166"/>
                  </a:cubicBezTo>
                  <a:cubicBezTo>
                    <a:pt x="249" y="3158"/>
                    <a:pt x="229" y="3155"/>
                    <a:pt x="210" y="3155"/>
                  </a:cubicBezTo>
                  <a:cubicBezTo>
                    <a:pt x="44" y="3155"/>
                    <a:pt x="0" y="3425"/>
                    <a:pt x="180" y="3499"/>
                  </a:cubicBezTo>
                  <a:cubicBezTo>
                    <a:pt x="349" y="3568"/>
                    <a:pt x="514" y="3600"/>
                    <a:pt x="673" y="3600"/>
                  </a:cubicBezTo>
                  <a:cubicBezTo>
                    <a:pt x="1649" y="3600"/>
                    <a:pt x="2392" y="2411"/>
                    <a:pt x="2243" y="1451"/>
                  </a:cubicBezTo>
                  <a:cubicBezTo>
                    <a:pt x="2182" y="1055"/>
                    <a:pt x="1922" y="743"/>
                    <a:pt x="1512" y="743"/>
                  </a:cubicBezTo>
                  <a:cubicBezTo>
                    <a:pt x="1492" y="743"/>
                    <a:pt x="1471" y="744"/>
                    <a:pt x="1450" y="746"/>
                  </a:cubicBezTo>
                  <a:cubicBezTo>
                    <a:pt x="1362" y="752"/>
                    <a:pt x="1282" y="770"/>
                    <a:pt x="1208" y="798"/>
                  </a:cubicBezTo>
                  <a:lnTo>
                    <a:pt x="1208" y="798"/>
                  </a:lnTo>
                  <a:cubicBezTo>
                    <a:pt x="1387" y="564"/>
                    <a:pt x="1606" y="358"/>
                    <a:pt x="1862" y="182"/>
                  </a:cubicBezTo>
                  <a:cubicBezTo>
                    <a:pt x="1947" y="123"/>
                    <a:pt x="1897" y="1"/>
                    <a:pt x="1814"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7" name="Google Shape;2321;p46"/>
            <p:cNvSpPr/>
            <p:nvPr/>
          </p:nvSpPr>
          <p:spPr>
            <a:xfrm>
              <a:off x="1178425" y="22050"/>
              <a:ext cx="108700" cy="204625"/>
            </a:xfrm>
            <a:custGeom>
              <a:avLst/>
              <a:gdLst/>
              <a:ahLst/>
              <a:cxnLst/>
              <a:rect l="l" t="t" r="r" b="b"/>
              <a:pathLst>
                <a:path w="4348" h="8185" extrusionOk="0">
                  <a:moveTo>
                    <a:pt x="4111" y="1"/>
                  </a:moveTo>
                  <a:cubicBezTo>
                    <a:pt x="4075" y="1"/>
                    <a:pt x="4037" y="14"/>
                    <a:pt x="4002" y="45"/>
                  </a:cubicBezTo>
                  <a:cubicBezTo>
                    <a:pt x="1756" y="2052"/>
                    <a:pt x="164" y="5072"/>
                    <a:pt x="3" y="8103"/>
                  </a:cubicBezTo>
                  <a:cubicBezTo>
                    <a:pt x="0" y="8155"/>
                    <a:pt x="46" y="8184"/>
                    <a:pt x="89" y="8184"/>
                  </a:cubicBezTo>
                  <a:cubicBezTo>
                    <a:pt x="124" y="8184"/>
                    <a:pt x="157" y="8166"/>
                    <a:pt x="165" y="8126"/>
                  </a:cubicBezTo>
                  <a:cubicBezTo>
                    <a:pt x="778" y="5006"/>
                    <a:pt x="1953" y="2531"/>
                    <a:pt x="4232" y="275"/>
                  </a:cubicBezTo>
                  <a:cubicBezTo>
                    <a:pt x="4347" y="159"/>
                    <a:pt x="4239" y="1"/>
                    <a:pt x="4111"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8" name="Google Shape;2322;p46"/>
            <p:cNvSpPr/>
            <p:nvPr/>
          </p:nvSpPr>
          <p:spPr>
            <a:xfrm>
              <a:off x="812200" y="266800"/>
              <a:ext cx="371500" cy="188250"/>
            </a:xfrm>
            <a:custGeom>
              <a:avLst/>
              <a:gdLst/>
              <a:ahLst/>
              <a:cxnLst/>
              <a:rect l="l" t="t" r="r" b="b"/>
              <a:pathLst>
                <a:path w="14860" h="7530" extrusionOk="0">
                  <a:moveTo>
                    <a:pt x="12652" y="0"/>
                  </a:moveTo>
                  <a:cubicBezTo>
                    <a:pt x="7895" y="0"/>
                    <a:pt x="2959" y="4055"/>
                    <a:pt x="89" y="7296"/>
                  </a:cubicBezTo>
                  <a:cubicBezTo>
                    <a:pt x="1" y="7396"/>
                    <a:pt x="89" y="7530"/>
                    <a:pt x="189" y="7530"/>
                  </a:cubicBezTo>
                  <a:cubicBezTo>
                    <a:pt x="220" y="7530"/>
                    <a:pt x="252" y="7517"/>
                    <a:pt x="280" y="7487"/>
                  </a:cubicBezTo>
                  <a:cubicBezTo>
                    <a:pt x="3265" y="4227"/>
                    <a:pt x="8164" y="463"/>
                    <a:pt x="12921" y="463"/>
                  </a:cubicBezTo>
                  <a:cubicBezTo>
                    <a:pt x="13463" y="463"/>
                    <a:pt x="14003" y="512"/>
                    <a:pt x="14538" y="616"/>
                  </a:cubicBezTo>
                  <a:cubicBezTo>
                    <a:pt x="14553" y="618"/>
                    <a:pt x="14566" y="620"/>
                    <a:pt x="14580" y="620"/>
                  </a:cubicBezTo>
                  <a:cubicBezTo>
                    <a:pt x="14784" y="620"/>
                    <a:pt x="14860" y="314"/>
                    <a:pt x="14638" y="253"/>
                  </a:cubicBezTo>
                  <a:cubicBezTo>
                    <a:pt x="13984" y="80"/>
                    <a:pt x="13320" y="0"/>
                    <a:pt x="12652"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9" name="Google Shape;2323;p46"/>
            <p:cNvSpPr/>
            <p:nvPr/>
          </p:nvSpPr>
          <p:spPr>
            <a:xfrm>
              <a:off x="495700" y="780125"/>
              <a:ext cx="774450" cy="538525"/>
            </a:xfrm>
            <a:custGeom>
              <a:avLst/>
              <a:gdLst/>
              <a:ahLst/>
              <a:cxnLst/>
              <a:rect l="l" t="t" r="r" b="b"/>
              <a:pathLst>
                <a:path w="30978" h="21541" extrusionOk="0">
                  <a:moveTo>
                    <a:pt x="2078" y="0"/>
                  </a:moveTo>
                  <a:lnTo>
                    <a:pt x="1" y="6542"/>
                  </a:lnTo>
                  <a:cubicBezTo>
                    <a:pt x="1" y="6542"/>
                    <a:pt x="5056" y="9365"/>
                    <a:pt x="8257" y="9365"/>
                  </a:cubicBezTo>
                  <a:cubicBezTo>
                    <a:pt x="8358" y="9365"/>
                    <a:pt x="8457" y="9362"/>
                    <a:pt x="8554" y="9356"/>
                  </a:cubicBezTo>
                  <a:cubicBezTo>
                    <a:pt x="8554" y="9356"/>
                    <a:pt x="10959" y="18946"/>
                    <a:pt x="12084" y="20957"/>
                  </a:cubicBezTo>
                  <a:cubicBezTo>
                    <a:pt x="12313" y="21368"/>
                    <a:pt x="12828" y="21541"/>
                    <a:pt x="13530" y="21541"/>
                  </a:cubicBezTo>
                  <a:cubicBezTo>
                    <a:pt x="17211" y="21541"/>
                    <a:pt x="26055" y="16803"/>
                    <a:pt x="26055" y="16803"/>
                  </a:cubicBezTo>
                  <a:lnTo>
                    <a:pt x="24225" y="10691"/>
                  </a:lnTo>
                  <a:lnTo>
                    <a:pt x="28320" y="13405"/>
                  </a:lnTo>
                  <a:lnTo>
                    <a:pt x="30977" y="8354"/>
                  </a:lnTo>
                  <a:lnTo>
                    <a:pt x="23022" y="3332"/>
                  </a:lnTo>
                  <a:cubicBezTo>
                    <a:pt x="23022" y="3332"/>
                    <a:pt x="17348" y="1997"/>
                    <a:pt x="9616" y="1350"/>
                  </a:cubicBezTo>
                  <a:cubicBezTo>
                    <a:pt x="6375" y="1080"/>
                    <a:pt x="2078" y="0"/>
                    <a:pt x="2078"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0" name="Google Shape;2324;p46"/>
            <p:cNvSpPr/>
            <p:nvPr/>
          </p:nvSpPr>
          <p:spPr>
            <a:xfrm>
              <a:off x="698650" y="1200200"/>
              <a:ext cx="750475" cy="470075"/>
            </a:xfrm>
            <a:custGeom>
              <a:avLst/>
              <a:gdLst/>
              <a:ahLst/>
              <a:cxnLst/>
              <a:rect l="l" t="t" r="r" b="b"/>
              <a:pathLst>
                <a:path w="30019" h="18803" extrusionOk="0">
                  <a:moveTo>
                    <a:pt x="17937" y="0"/>
                  </a:moveTo>
                  <a:lnTo>
                    <a:pt x="3966" y="4153"/>
                  </a:lnTo>
                  <a:cubicBezTo>
                    <a:pt x="3966" y="4153"/>
                    <a:pt x="1" y="17557"/>
                    <a:pt x="1511" y="18691"/>
                  </a:cubicBezTo>
                  <a:cubicBezTo>
                    <a:pt x="1613" y="18767"/>
                    <a:pt x="1816" y="18803"/>
                    <a:pt x="2107" y="18803"/>
                  </a:cubicBezTo>
                  <a:cubicBezTo>
                    <a:pt x="6146" y="18803"/>
                    <a:pt x="27100" y="11867"/>
                    <a:pt x="28509" y="8873"/>
                  </a:cubicBezTo>
                  <a:cubicBezTo>
                    <a:pt x="30018" y="5664"/>
                    <a:pt x="17937" y="0"/>
                    <a:pt x="17937"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1" name="Google Shape;2325;p46"/>
            <p:cNvSpPr/>
            <p:nvPr/>
          </p:nvSpPr>
          <p:spPr>
            <a:xfrm>
              <a:off x="878800" y="1998050"/>
              <a:ext cx="155325" cy="123250"/>
            </a:xfrm>
            <a:custGeom>
              <a:avLst/>
              <a:gdLst/>
              <a:ahLst/>
              <a:cxnLst/>
              <a:rect l="l" t="t" r="r" b="b"/>
              <a:pathLst>
                <a:path w="6213" h="4930" extrusionOk="0">
                  <a:moveTo>
                    <a:pt x="2556" y="0"/>
                  </a:moveTo>
                  <a:lnTo>
                    <a:pt x="2619" y="2343"/>
                  </a:lnTo>
                  <a:lnTo>
                    <a:pt x="1913" y="2590"/>
                  </a:lnTo>
                  <a:cubicBezTo>
                    <a:pt x="455" y="3490"/>
                    <a:pt x="0" y="4724"/>
                    <a:pt x="179" y="4911"/>
                  </a:cubicBezTo>
                  <a:cubicBezTo>
                    <a:pt x="191" y="4924"/>
                    <a:pt x="229" y="4929"/>
                    <a:pt x="289" y="4929"/>
                  </a:cubicBezTo>
                  <a:cubicBezTo>
                    <a:pt x="1093" y="4929"/>
                    <a:pt x="5871" y="3846"/>
                    <a:pt x="5871" y="3846"/>
                  </a:cubicBezTo>
                  <a:lnTo>
                    <a:pt x="6212" y="525"/>
                  </a:lnTo>
                  <a:lnTo>
                    <a:pt x="2556"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2" name="Google Shape;2326;p46"/>
            <p:cNvSpPr/>
            <p:nvPr/>
          </p:nvSpPr>
          <p:spPr>
            <a:xfrm>
              <a:off x="1468475" y="1594050"/>
              <a:ext cx="151500" cy="131225"/>
            </a:xfrm>
            <a:custGeom>
              <a:avLst/>
              <a:gdLst/>
              <a:ahLst/>
              <a:cxnLst/>
              <a:rect l="l" t="t" r="r" b="b"/>
              <a:pathLst>
                <a:path w="6060" h="5249" extrusionOk="0">
                  <a:moveTo>
                    <a:pt x="3280" y="0"/>
                  </a:moveTo>
                  <a:lnTo>
                    <a:pt x="1" y="628"/>
                  </a:lnTo>
                  <a:lnTo>
                    <a:pt x="546" y="4280"/>
                  </a:lnTo>
                  <a:lnTo>
                    <a:pt x="2773" y="3548"/>
                  </a:lnTo>
                  <a:lnTo>
                    <a:pt x="3213" y="4152"/>
                  </a:lnTo>
                  <a:cubicBezTo>
                    <a:pt x="4141" y="4978"/>
                    <a:pt x="5087" y="5248"/>
                    <a:pt x="5585" y="5248"/>
                  </a:cubicBezTo>
                  <a:cubicBezTo>
                    <a:pt x="5774" y="5248"/>
                    <a:pt x="5898" y="5210"/>
                    <a:pt x="5933" y="5148"/>
                  </a:cubicBezTo>
                  <a:cubicBezTo>
                    <a:pt x="6059" y="4921"/>
                    <a:pt x="3280" y="0"/>
                    <a:pt x="3280"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3" name="Google Shape;2327;p46"/>
            <p:cNvSpPr/>
            <p:nvPr/>
          </p:nvSpPr>
          <p:spPr>
            <a:xfrm>
              <a:off x="1518625" y="1663075"/>
              <a:ext cx="5575" cy="25850"/>
            </a:xfrm>
            <a:custGeom>
              <a:avLst/>
              <a:gdLst/>
              <a:ahLst/>
              <a:cxnLst/>
              <a:rect l="l" t="t" r="r" b="b"/>
              <a:pathLst>
                <a:path w="223" h="1034" extrusionOk="0">
                  <a:moveTo>
                    <a:pt x="102" y="1"/>
                  </a:moveTo>
                  <a:cubicBezTo>
                    <a:pt x="75" y="1"/>
                    <a:pt x="50" y="16"/>
                    <a:pt x="45" y="52"/>
                  </a:cubicBezTo>
                  <a:cubicBezTo>
                    <a:pt x="0" y="362"/>
                    <a:pt x="11" y="678"/>
                    <a:pt x="76" y="984"/>
                  </a:cubicBezTo>
                  <a:cubicBezTo>
                    <a:pt x="84" y="1019"/>
                    <a:pt x="110" y="1034"/>
                    <a:pt x="137" y="1034"/>
                  </a:cubicBezTo>
                  <a:cubicBezTo>
                    <a:pt x="178" y="1034"/>
                    <a:pt x="222" y="999"/>
                    <a:pt x="211" y="946"/>
                  </a:cubicBezTo>
                  <a:cubicBezTo>
                    <a:pt x="149" y="665"/>
                    <a:pt x="139" y="374"/>
                    <a:pt x="181" y="89"/>
                  </a:cubicBezTo>
                  <a:cubicBezTo>
                    <a:pt x="188" y="36"/>
                    <a:pt x="142" y="1"/>
                    <a:pt x="102"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4" name="Google Shape;2328;p46"/>
            <p:cNvSpPr/>
            <p:nvPr/>
          </p:nvSpPr>
          <p:spPr>
            <a:xfrm>
              <a:off x="713350" y="978825"/>
              <a:ext cx="329550" cy="78275"/>
            </a:xfrm>
            <a:custGeom>
              <a:avLst/>
              <a:gdLst/>
              <a:ahLst/>
              <a:cxnLst/>
              <a:rect l="l" t="t" r="r" b="b"/>
              <a:pathLst>
                <a:path w="13182" h="3131" extrusionOk="0">
                  <a:moveTo>
                    <a:pt x="12946" y="1"/>
                  </a:moveTo>
                  <a:cubicBezTo>
                    <a:pt x="12928" y="1"/>
                    <a:pt x="12909" y="4"/>
                    <a:pt x="12888" y="11"/>
                  </a:cubicBezTo>
                  <a:cubicBezTo>
                    <a:pt x="8713" y="1411"/>
                    <a:pt x="4460" y="2249"/>
                    <a:pt x="116" y="2919"/>
                  </a:cubicBezTo>
                  <a:cubicBezTo>
                    <a:pt x="1" y="2938"/>
                    <a:pt x="23" y="3131"/>
                    <a:pt x="135" y="3131"/>
                  </a:cubicBezTo>
                  <a:cubicBezTo>
                    <a:pt x="138" y="3131"/>
                    <a:pt x="141" y="3131"/>
                    <a:pt x="145" y="3130"/>
                  </a:cubicBezTo>
                  <a:lnTo>
                    <a:pt x="145" y="3129"/>
                  </a:lnTo>
                  <a:cubicBezTo>
                    <a:pt x="4517" y="2680"/>
                    <a:pt x="8785" y="1630"/>
                    <a:pt x="12982" y="355"/>
                  </a:cubicBezTo>
                  <a:cubicBezTo>
                    <a:pt x="13181" y="295"/>
                    <a:pt x="13120" y="1"/>
                    <a:pt x="12946"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5" name="Google Shape;2329;p46"/>
            <p:cNvSpPr/>
            <p:nvPr/>
          </p:nvSpPr>
          <p:spPr>
            <a:xfrm>
              <a:off x="525250" y="791300"/>
              <a:ext cx="51525" cy="161425"/>
            </a:xfrm>
            <a:custGeom>
              <a:avLst/>
              <a:gdLst/>
              <a:ahLst/>
              <a:cxnLst/>
              <a:rect l="l" t="t" r="r" b="b"/>
              <a:pathLst>
                <a:path w="2061" h="6457" extrusionOk="0">
                  <a:moveTo>
                    <a:pt x="1978" y="1"/>
                  </a:moveTo>
                  <a:cubicBezTo>
                    <a:pt x="1953" y="1"/>
                    <a:pt x="1928" y="12"/>
                    <a:pt x="1916" y="37"/>
                  </a:cubicBezTo>
                  <a:cubicBezTo>
                    <a:pt x="1015" y="1926"/>
                    <a:pt x="563" y="4231"/>
                    <a:pt x="32" y="6252"/>
                  </a:cubicBezTo>
                  <a:cubicBezTo>
                    <a:pt x="0" y="6376"/>
                    <a:pt x="100" y="6457"/>
                    <a:pt x="198" y="6457"/>
                  </a:cubicBezTo>
                  <a:cubicBezTo>
                    <a:pt x="263" y="6457"/>
                    <a:pt x="328" y="6421"/>
                    <a:pt x="353" y="6340"/>
                  </a:cubicBezTo>
                  <a:cubicBezTo>
                    <a:pt x="976" y="4346"/>
                    <a:pt x="1814" y="2153"/>
                    <a:pt x="2056" y="74"/>
                  </a:cubicBezTo>
                  <a:cubicBezTo>
                    <a:pt x="2061" y="29"/>
                    <a:pt x="2018" y="1"/>
                    <a:pt x="1978"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6" name="Google Shape;2330;p46"/>
            <p:cNvSpPr/>
            <p:nvPr/>
          </p:nvSpPr>
          <p:spPr>
            <a:xfrm>
              <a:off x="561975" y="794600"/>
              <a:ext cx="61450" cy="185400"/>
            </a:xfrm>
            <a:custGeom>
              <a:avLst/>
              <a:gdLst/>
              <a:ahLst/>
              <a:cxnLst/>
              <a:rect l="l" t="t" r="r" b="b"/>
              <a:pathLst>
                <a:path w="2458" h="7416" extrusionOk="0">
                  <a:moveTo>
                    <a:pt x="2304" y="0"/>
                  </a:moveTo>
                  <a:cubicBezTo>
                    <a:pt x="2253" y="0"/>
                    <a:pt x="2202" y="28"/>
                    <a:pt x="2181" y="91"/>
                  </a:cubicBezTo>
                  <a:cubicBezTo>
                    <a:pt x="1397" y="2443"/>
                    <a:pt x="672" y="4837"/>
                    <a:pt x="31" y="7231"/>
                  </a:cubicBezTo>
                  <a:cubicBezTo>
                    <a:pt x="0" y="7343"/>
                    <a:pt x="89" y="7415"/>
                    <a:pt x="178" y="7415"/>
                  </a:cubicBezTo>
                  <a:cubicBezTo>
                    <a:pt x="237" y="7415"/>
                    <a:pt x="297" y="7383"/>
                    <a:pt x="322" y="7310"/>
                  </a:cubicBezTo>
                  <a:cubicBezTo>
                    <a:pt x="1094" y="4955"/>
                    <a:pt x="1799" y="2556"/>
                    <a:pt x="2432" y="160"/>
                  </a:cubicBezTo>
                  <a:cubicBezTo>
                    <a:pt x="2458" y="62"/>
                    <a:pt x="2381" y="0"/>
                    <a:pt x="2304"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7" name="Google Shape;2331;p46"/>
            <p:cNvSpPr/>
            <p:nvPr/>
          </p:nvSpPr>
          <p:spPr>
            <a:xfrm>
              <a:off x="626700" y="808150"/>
              <a:ext cx="50075" cy="187225"/>
            </a:xfrm>
            <a:custGeom>
              <a:avLst/>
              <a:gdLst/>
              <a:ahLst/>
              <a:cxnLst/>
              <a:rect l="l" t="t" r="r" b="b"/>
              <a:pathLst>
                <a:path w="2003" h="7489" extrusionOk="0">
                  <a:moveTo>
                    <a:pt x="1900" y="1"/>
                  </a:moveTo>
                  <a:cubicBezTo>
                    <a:pt x="1867" y="1"/>
                    <a:pt x="1834" y="20"/>
                    <a:pt x="1821" y="63"/>
                  </a:cubicBezTo>
                  <a:lnTo>
                    <a:pt x="1821" y="65"/>
                  </a:lnTo>
                  <a:cubicBezTo>
                    <a:pt x="1106" y="2424"/>
                    <a:pt x="524" y="4864"/>
                    <a:pt x="27" y="7278"/>
                  </a:cubicBezTo>
                  <a:cubicBezTo>
                    <a:pt x="1" y="7405"/>
                    <a:pt x="103" y="7489"/>
                    <a:pt x="202" y="7489"/>
                  </a:cubicBezTo>
                  <a:cubicBezTo>
                    <a:pt x="267" y="7489"/>
                    <a:pt x="330" y="7452"/>
                    <a:pt x="353" y="7367"/>
                  </a:cubicBezTo>
                  <a:cubicBezTo>
                    <a:pt x="994" y="4984"/>
                    <a:pt x="1569" y="2543"/>
                    <a:pt x="1991" y="110"/>
                  </a:cubicBezTo>
                  <a:cubicBezTo>
                    <a:pt x="2002" y="44"/>
                    <a:pt x="1950" y="1"/>
                    <a:pt x="1900"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8" name="Google Shape;2332;p46"/>
            <p:cNvSpPr/>
            <p:nvPr/>
          </p:nvSpPr>
          <p:spPr>
            <a:xfrm>
              <a:off x="674525" y="816025"/>
              <a:ext cx="56250" cy="200700"/>
            </a:xfrm>
            <a:custGeom>
              <a:avLst/>
              <a:gdLst/>
              <a:ahLst/>
              <a:cxnLst/>
              <a:rect l="l" t="t" r="r" b="b"/>
              <a:pathLst>
                <a:path w="2250" h="8028" extrusionOk="0">
                  <a:moveTo>
                    <a:pt x="2054" y="0"/>
                  </a:moveTo>
                  <a:cubicBezTo>
                    <a:pt x="1993" y="0"/>
                    <a:pt x="1936" y="35"/>
                    <a:pt x="1921" y="117"/>
                  </a:cubicBezTo>
                  <a:cubicBezTo>
                    <a:pt x="1465" y="2755"/>
                    <a:pt x="806" y="5311"/>
                    <a:pt x="29" y="7871"/>
                  </a:cubicBezTo>
                  <a:cubicBezTo>
                    <a:pt x="1" y="7967"/>
                    <a:pt x="76" y="8027"/>
                    <a:pt x="152" y="8027"/>
                  </a:cubicBezTo>
                  <a:cubicBezTo>
                    <a:pt x="204" y="8027"/>
                    <a:pt x="255" y="8000"/>
                    <a:pt x="277" y="7938"/>
                  </a:cubicBezTo>
                  <a:lnTo>
                    <a:pt x="277" y="7939"/>
                  </a:lnTo>
                  <a:cubicBezTo>
                    <a:pt x="1165" y="5430"/>
                    <a:pt x="1787" y="2825"/>
                    <a:pt x="2230" y="202"/>
                  </a:cubicBezTo>
                  <a:cubicBezTo>
                    <a:pt x="2250" y="81"/>
                    <a:pt x="2147" y="0"/>
                    <a:pt x="2054"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9" name="Google Shape;2333;p46"/>
            <p:cNvSpPr/>
            <p:nvPr/>
          </p:nvSpPr>
          <p:spPr>
            <a:xfrm>
              <a:off x="745825" y="929375"/>
              <a:ext cx="289300" cy="58975"/>
            </a:xfrm>
            <a:custGeom>
              <a:avLst/>
              <a:gdLst/>
              <a:ahLst/>
              <a:cxnLst/>
              <a:rect l="l" t="t" r="r" b="b"/>
              <a:pathLst>
                <a:path w="11572" h="2359" extrusionOk="0">
                  <a:moveTo>
                    <a:pt x="11318" y="1"/>
                  </a:moveTo>
                  <a:cubicBezTo>
                    <a:pt x="11307" y="1"/>
                    <a:pt x="11295" y="2"/>
                    <a:pt x="11282" y="4"/>
                  </a:cubicBezTo>
                  <a:cubicBezTo>
                    <a:pt x="7562" y="714"/>
                    <a:pt x="3826" y="1383"/>
                    <a:pt x="121" y="2165"/>
                  </a:cubicBezTo>
                  <a:cubicBezTo>
                    <a:pt x="1" y="2190"/>
                    <a:pt x="44" y="2359"/>
                    <a:pt x="155" y="2359"/>
                  </a:cubicBezTo>
                  <a:cubicBezTo>
                    <a:pt x="161" y="2359"/>
                    <a:pt x="168" y="2358"/>
                    <a:pt x="174" y="2357"/>
                  </a:cubicBezTo>
                  <a:cubicBezTo>
                    <a:pt x="3914" y="1743"/>
                    <a:pt x="7644" y="1015"/>
                    <a:pt x="11372" y="328"/>
                  </a:cubicBezTo>
                  <a:cubicBezTo>
                    <a:pt x="11571" y="291"/>
                    <a:pt x="11503" y="1"/>
                    <a:pt x="11318"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0" name="Google Shape;2334;p46"/>
            <p:cNvSpPr/>
            <p:nvPr/>
          </p:nvSpPr>
          <p:spPr>
            <a:xfrm>
              <a:off x="709325" y="827000"/>
              <a:ext cx="79025" cy="198775"/>
            </a:xfrm>
            <a:custGeom>
              <a:avLst/>
              <a:gdLst/>
              <a:ahLst/>
              <a:cxnLst/>
              <a:rect l="l" t="t" r="r" b="b"/>
              <a:pathLst>
                <a:path w="3161" h="7951" extrusionOk="0">
                  <a:moveTo>
                    <a:pt x="2967" y="1"/>
                  </a:moveTo>
                  <a:cubicBezTo>
                    <a:pt x="2868" y="1"/>
                    <a:pt x="2764" y="66"/>
                    <a:pt x="2754" y="194"/>
                  </a:cubicBezTo>
                  <a:cubicBezTo>
                    <a:pt x="2532" y="3005"/>
                    <a:pt x="1673" y="5395"/>
                    <a:pt x="73" y="7715"/>
                  </a:cubicBezTo>
                  <a:cubicBezTo>
                    <a:pt x="1" y="7821"/>
                    <a:pt x="111" y="7950"/>
                    <a:pt x="217" y="7950"/>
                  </a:cubicBezTo>
                  <a:cubicBezTo>
                    <a:pt x="253" y="7950"/>
                    <a:pt x="288" y="7936"/>
                    <a:pt x="315" y="7902"/>
                  </a:cubicBezTo>
                  <a:cubicBezTo>
                    <a:pt x="2030" y="5704"/>
                    <a:pt x="3036" y="2981"/>
                    <a:pt x="3155" y="194"/>
                  </a:cubicBezTo>
                  <a:cubicBezTo>
                    <a:pt x="3161" y="65"/>
                    <a:pt x="3066" y="1"/>
                    <a:pt x="2967"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1" name="Google Shape;2335;p46"/>
            <p:cNvSpPr/>
            <p:nvPr/>
          </p:nvSpPr>
          <p:spPr>
            <a:xfrm>
              <a:off x="857275" y="1290575"/>
              <a:ext cx="21600" cy="257075"/>
            </a:xfrm>
            <a:custGeom>
              <a:avLst/>
              <a:gdLst/>
              <a:ahLst/>
              <a:cxnLst/>
              <a:rect l="l" t="t" r="r" b="b"/>
              <a:pathLst>
                <a:path w="864" h="10283" extrusionOk="0">
                  <a:moveTo>
                    <a:pt x="724" y="1"/>
                  </a:moveTo>
                  <a:cubicBezTo>
                    <a:pt x="652" y="1"/>
                    <a:pt x="577" y="48"/>
                    <a:pt x="570" y="141"/>
                  </a:cubicBezTo>
                  <a:lnTo>
                    <a:pt x="569" y="141"/>
                  </a:lnTo>
                  <a:cubicBezTo>
                    <a:pt x="323" y="3456"/>
                    <a:pt x="1" y="6841"/>
                    <a:pt x="39" y="10165"/>
                  </a:cubicBezTo>
                  <a:cubicBezTo>
                    <a:pt x="40" y="10244"/>
                    <a:pt x="95" y="10283"/>
                    <a:pt x="152" y="10283"/>
                  </a:cubicBezTo>
                  <a:cubicBezTo>
                    <a:pt x="211" y="10283"/>
                    <a:pt x="273" y="10242"/>
                    <a:pt x="282" y="10165"/>
                  </a:cubicBezTo>
                  <a:cubicBezTo>
                    <a:pt x="687" y="6864"/>
                    <a:pt x="740" y="3464"/>
                    <a:pt x="861" y="141"/>
                  </a:cubicBezTo>
                  <a:cubicBezTo>
                    <a:pt x="864" y="47"/>
                    <a:pt x="796" y="1"/>
                    <a:pt x="724"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2" name="Google Shape;2336;p46"/>
            <p:cNvSpPr/>
            <p:nvPr/>
          </p:nvSpPr>
          <p:spPr>
            <a:xfrm>
              <a:off x="941900" y="1264775"/>
              <a:ext cx="80675" cy="211675"/>
            </a:xfrm>
            <a:custGeom>
              <a:avLst/>
              <a:gdLst/>
              <a:ahLst/>
              <a:cxnLst/>
              <a:rect l="l" t="t" r="r" b="b"/>
              <a:pathLst>
                <a:path w="3227" h="8467" extrusionOk="0">
                  <a:moveTo>
                    <a:pt x="167" y="1"/>
                  </a:moveTo>
                  <a:cubicBezTo>
                    <a:pt x="82" y="1"/>
                    <a:pt x="0" y="67"/>
                    <a:pt x="33" y="174"/>
                  </a:cubicBezTo>
                  <a:cubicBezTo>
                    <a:pt x="885" y="2909"/>
                    <a:pt x="1787" y="5714"/>
                    <a:pt x="2885" y="8359"/>
                  </a:cubicBezTo>
                  <a:cubicBezTo>
                    <a:pt x="2915" y="8433"/>
                    <a:pt x="2981" y="8466"/>
                    <a:pt x="3045" y="8466"/>
                  </a:cubicBezTo>
                  <a:cubicBezTo>
                    <a:pt x="3138" y="8466"/>
                    <a:pt x="3226" y="8395"/>
                    <a:pt x="3192" y="8274"/>
                  </a:cubicBezTo>
                  <a:cubicBezTo>
                    <a:pt x="2398" y="5522"/>
                    <a:pt x="1352" y="2766"/>
                    <a:pt x="309" y="98"/>
                  </a:cubicBezTo>
                  <a:cubicBezTo>
                    <a:pt x="283" y="31"/>
                    <a:pt x="224" y="1"/>
                    <a:pt x="167"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3" name="Google Shape;2337;p46"/>
            <p:cNvSpPr/>
            <p:nvPr/>
          </p:nvSpPr>
          <p:spPr>
            <a:xfrm>
              <a:off x="952475" y="1269425"/>
              <a:ext cx="134500" cy="166700"/>
            </a:xfrm>
            <a:custGeom>
              <a:avLst/>
              <a:gdLst/>
              <a:ahLst/>
              <a:cxnLst/>
              <a:rect l="l" t="t" r="r" b="b"/>
              <a:pathLst>
                <a:path w="5380" h="6668" extrusionOk="0">
                  <a:moveTo>
                    <a:pt x="149" y="0"/>
                  </a:moveTo>
                  <a:cubicBezTo>
                    <a:pt x="74" y="0"/>
                    <a:pt x="0" y="75"/>
                    <a:pt x="55" y="152"/>
                  </a:cubicBezTo>
                  <a:cubicBezTo>
                    <a:pt x="1644" y="2417"/>
                    <a:pt x="3271" y="4682"/>
                    <a:pt x="5232" y="6645"/>
                  </a:cubicBezTo>
                  <a:cubicBezTo>
                    <a:pt x="5248" y="6661"/>
                    <a:pt x="5266" y="6668"/>
                    <a:pt x="5282" y="6668"/>
                  </a:cubicBezTo>
                  <a:cubicBezTo>
                    <a:pt x="5336" y="6668"/>
                    <a:pt x="5380" y="6596"/>
                    <a:pt x="5337" y="6541"/>
                  </a:cubicBezTo>
                  <a:cubicBezTo>
                    <a:pt x="3626" y="4380"/>
                    <a:pt x="1822" y="2306"/>
                    <a:pt x="237" y="46"/>
                  </a:cubicBezTo>
                  <a:cubicBezTo>
                    <a:pt x="214" y="14"/>
                    <a:pt x="181" y="0"/>
                    <a:pt x="149"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4" name="Google Shape;2338;p46"/>
            <p:cNvSpPr/>
            <p:nvPr/>
          </p:nvSpPr>
          <p:spPr>
            <a:xfrm>
              <a:off x="1066150" y="1215825"/>
              <a:ext cx="190025" cy="154175"/>
            </a:xfrm>
            <a:custGeom>
              <a:avLst/>
              <a:gdLst/>
              <a:ahLst/>
              <a:cxnLst/>
              <a:rect l="l" t="t" r="r" b="b"/>
              <a:pathLst>
                <a:path w="7601" h="6167" extrusionOk="0">
                  <a:moveTo>
                    <a:pt x="190" y="0"/>
                  </a:moveTo>
                  <a:cubicBezTo>
                    <a:pt x="88" y="0"/>
                    <a:pt x="0" y="152"/>
                    <a:pt x="93" y="234"/>
                  </a:cubicBezTo>
                  <a:cubicBezTo>
                    <a:pt x="2414" y="2255"/>
                    <a:pt x="4759" y="4321"/>
                    <a:pt x="7248" y="6135"/>
                  </a:cubicBezTo>
                  <a:cubicBezTo>
                    <a:pt x="7278" y="6157"/>
                    <a:pt x="7309" y="6166"/>
                    <a:pt x="7340" y="6166"/>
                  </a:cubicBezTo>
                  <a:cubicBezTo>
                    <a:pt x="7481" y="6166"/>
                    <a:pt x="7601" y="5959"/>
                    <a:pt x="7473" y="5844"/>
                  </a:cubicBezTo>
                  <a:cubicBezTo>
                    <a:pt x="5198" y="3771"/>
                    <a:pt x="2701" y="1892"/>
                    <a:pt x="256" y="24"/>
                  </a:cubicBezTo>
                  <a:cubicBezTo>
                    <a:pt x="234" y="7"/>
                    <a:pt x="212" y="0"/>
                    <a:pt x="190"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5" name="Google Shape;2339;p46"/>
            <p:cNvSpPr/>
            <p:nvPr/>
          </p:nvSpPr>
          <p:spPr>
            <a:xfrm>
              <a:off x="880500" y="2033675"/>
              <a:ext cx="48175" cy="32725"/>
            </a:xfrm>
            <a:custGeom>
              <a:avLst/>
              <a:gdLst/>
              <a:ahLst/>
              <a:cxnLst/>
              <a:rect l="l" t="t" r="r" b="b"/>
              <a:pathLst>
                <a:path w="1927" h="1309" extrusionOk="0">
                  <a:moveTo>
                    <a:pt x="603" y="165"/>
                  </a:moveTo>
                  <a:cubicBezTo>
                    <a:pt x="645" y="165"/>
                    <a:pt x="691" y="185"/>
                    <a:pt x="742" y="226"/>
                  </a:cubicBezTo>
                  <a:cubicBezTo>
                    <a:pt x="803" y="253"/>
                    <a:pt x="861" y="283"/>
                    <a:pt x="918" y="316"/>
                  </a:cubicBezTo>
                  <a:cubicBezTo>
                    <a:pt x="1042" y="386"/>
                    <a:pt x="1158" y="468"/>
                    <a:pt x="1267" y="562"/>
                  </a:cubicBezTo>
                  <a:cubicBezTo>
                    <a:pt x="1459" y="730"/>
                    <a:pt x="1619" y="930"/>
                    <a:pt x="1744" y="1154"/>
                  </a:cubicBezTo>
                  <a:lnTo>
                    <a:pt x="1744" y="1154"/>
                  </a:lnTo>
                  <a:cubicBezTo>
                    <a:pt x="1500" y="1108"/>
                    <a:pt x="1263" y="1036"/>
                    <a:pt x="1037" y="937"/>
                  </a:cubicBezTo>
                  <a:cubicBezTo>
                    <a:pt x="903" y="879"/>
                    <a:pt x="775" y="811"/>
                    <a:pt x="651" y="735"/>
                  </a:cubicBezTo>
                  <a:cubicBezTo>
                    <a:pt x="567" y="684"/>
                    <a:pt x="488" y="629"/>
                    <a:pt x="414" y="568"/>
                  </a:cubicBezTo>
                  <a:cubicBezTo>
                    <a:pt x="257" y="475"/>
                    <a:pt x="268" y="387"/>
                    <a:pt x="444" y="305"/>
                  </a:cubicBezTo>
                  <a:cubicBezTo>
                    <a:pt x="487" y="212"/>
                    <a:pt x="540" y="165"/>
                    <a:pt x="603" y="165"/>
                  </a:cubicBezTo>
                  <a:close/>
                  <a:moveTo>
                    <a:pt x="435" y="1"/>
                  </a:moveTo>
                  <a:cubicBezTo>
                    <a:pt x="331" y="1"/>
                    <a:pt x="235" y="34"/>
                    <a:pt x="166" y="126"/>
                  </a:cubicBezTo>
                  <a:cubicBezTo>
                    <a:pt x="1" y="347"/>
                    <a:pt x="224" y="600"/>
                    <a:pt x="397" y="733"/>
                  </a:cubicBezTo>
                  <a:cubicBezTo>
                    <a:pt x="801" y="1046"/>
                    <a:pt x="1320" y="1227"/>
                    <a:pt x="1820" y="1307"/>
                  </a:cubicBezTo>
                  <a:cubicBezTo>
                    <a:pt x="1824" y="1308"/>
                    <a:pt x="1829" y="1308"/>
                    <a:pt x="1833" y="1308"/>
                  </a:cubicBezTo>
                  <a:cubicBezTo>
                    <a:pt x="1895" y="1308"/>
                    <a:pt x="1926" y="1231"/>
                    <a:pt x="1895" y="1193"/>
                  </a:cubicBezTo>
                  <a:lnTo>
                    <a:pt x="1895" y="1193"/>
                  </a:lnTo>
                  <a:cubicBezTo>
                    <a:pt x="1903" y="1175"/>
                    <a:pt x="1903" y="1154"/>
                    <a:pt x="1891" y="1133"/>
                  </a:cubicBezTo>
                  <a:lnTo>
                    <a:pt x="1888" y="1133"/>
                  </a:lnTo>
                  <a:cubicBezTo>
                    <a:pt x="1678" y="742"/>
                    <a:pt x="1376" y="412"/>
                    <a:pt x="986" y="193"/>
                  </a:cubicBezTo>
                  <a:cubicBezTo>
                    <a:pt x="849" y="116"/>
                    <a:pt x="627" y="1"/>
                    <a:pt x="435"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6" name="Google Shape;2340;p46"/>
            <p:cNvSpPr/>
            <p:nvPr/>
          </p:nvSpPr>
          <p:spPr>
            <a:xfrm>
              <a:off x="912175" y="2015675"/>
              <a:ext cx="37725" cy="52125"/>
            </a:xfrm>
            <a:custGeom>
              <a:avLst/>
              <a:gdLst/>
              <a:ahLst/>
              <a:cxnLst/>
              <a:rect l="l" t="t" r="r" b="b"/>
              <a:pathLst>
                <a:path w="1509" h="2085" extrusionOk="0">
                  <a:moveTo>
                    <a:pt x="626" y="0"/>
                  </a:moveTo>
                  <a:cubicBezTo>
                    <a:pt x="1" y="0"/>
                    <a:pt x="210" y="1470"/>
                    <a:pt x="287" y="1784"/>
                  </a:cubicBezTo>
                  <a:cubicBezTo>
                    <a:pt x="296" y="1818"/>
                    <a:pt x="322" y="1833"/>
                    <a:pt x="349" y="1833"/>
                  </a:cubicBezTo>
                  <a:cubicBezTo>
                    <a:pt x="390" y="1833"/>
                    <a:pt x="434" y="1799"/>
                    <a:pt x="422" y="1747"/>
                  </a:cubicBezTo>
                  <a:cubicBezTo>
                    <a:pt x="358" y="1484"/>
                    <a:pt x="319" y="1217"/>
                    <a:pt x="325" y="948"/>
                  </a:cubicBezTo>
                  <a:cubicBezTo>
                    <a:pt x="329" y="801"/>
                    <a:pt x="337" y="651"/>
                    <a:pt x="371" y="511"/>
                  </a:cubicBezTo>
                  <a:cubicBezTo>
                    <a:pt x="378" y="467"/>
                    <a:pt x="390" y="426"/>
                    <a:pt x="410" y="387"/>
                  </a:cubicBezTo>
                  <a:cubicBezTo>
                    <a:pt x="433" y="290"/>
                    <a:pt x="477" y="242"/>
                    <a:pt x="540" y="242"/>
                  </a:cubicBezTo>
                  <a:cubicBezTo>
                    <a:pt x="631" y="242"/>
                    <a:pt x="764" y="344"/>
                    <a:pt x="938" y="548"/>
                  </a:cubicBezTo>
                  <a:cubicBezTo>
                    <a:pt x="997" y="734"/>
                    <a:pt x="888" y="1049"/>
                    <a:pt x="838" y="1234"/>
                  </a:cubicBezTo>
                  <a:cubicBezTo>
                    <a:pt x="763" y="1496"/>
                    <a:pt x="654" y="1747"/>
                    <a:pt x="513" y="1979"/>
                  </a:cubicBezTo>
                  <a:cubicBezTo>
                    <a:pt x="480" y="2033"/>
                    <a:pt x="529" y="2084"/>
                    <a:pt x="577" y="2084"/>
                  </a:cubicBezTo>
                  <a:cubicBezTo>
                    <a:pt x="598" y="2084"/>
                    <a:pt x="619" y="2075"/>
                    <a:pt x="633" y="2051"/>
                  </a:cubicBezTo>
                  <a:lnTo>
                    <a:pt x="633" y="2050"/>
                  </a:lnTo>
                  <a:cubicBezTo>
                    <a:pt x="857" y="1671"/>
                    <a:pt x="1509" y="205"/>
                    <a:pt x="744" y="16"/>
                  </a:cubicBezTo>
                  <a:cubicBezTo>
                    <a:pt x="701" y="5"/>
                    <a:pt x="662" y="0"/>
                    <a:pt x="626"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7" name="Google Shape;2341;p46"/>
            <p:cNvSpPr/>
            <p:nvPr/>
          </p:nvSpPr>
          <p:spPr>
            <a:xfrm>
              <a:off x="809475" y="2128475"/>
              <a:ext cx="759600" cy="51450"/>
            </a:xfrm>
            <a:custGeom>
              <a:avLst/>
              <a:gdLst/>
              <a:ahLst/>
              <a:cxnLst/>
              <a:rect l="l" t="t" r="r" b="b"/>
              <a:pathLst>
                <a:path w="30384" h="2058" extrusionOk="0">
                  <a:moveTo>
                    <a:pt x="1" y="1"/>
                  </a:moveTo>
                  <a:lnTo>
                    <a:pt x="1" y="2057"/>
                  </a:lnTo>
                  <a:lnTo>
                    <a:pt x="30384" y="2057"/>
                  </a:lnTo>
                  <a:lnTo>
                    <a:pt x="30384"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8" name="Google Shape;2342;p46"/>
            <p:cNvSpPr/>
            <p:nvPr/>
          </p:nvSpPr>
          <p:spPr>
            <a:xfrm>
              <a:off x="786000" y="2136050"/>
              <a:ext cx="77200" cy="467200"/>
            </a:xfrm>
            <a:custGeom>
              <a:avLst/>
              <a:gdLst/>
              <a:ahLst/>
              <a:cxnLst/>
              <a:rect l="l" t="t" r="r" b="b"/>
              <a:pathLst>
                <a:path w="3088" h="18688" extrusionOk="0">
                  <a:moveTo>
                    <a:pt x="1752" y="0"/>
                  </a:moveTo>
                  <a:cubicBezTo>
                    <a:pt x="1502" y="0"/>
                    <a:pt x="1259" y="137"/>
                    <a:pt x="1205" y="426"/>
                  </a:cubicBezTo>
                  <a:lnTo>
                    <a:pt x="1207" y="426"/>
                  </a:lnTo>
                  <a:cubicBezTo>
                    <a:pt x="704" y="3129"/>
                    <a:pt x="795" y="5947"/>
                    <a:pt x="628" y="8690"/>
                  </a:cubicBezTo>
                  <a:cubicBezTo>
                    <a:pt x="443" y="11744"/>
                    <a:pt x="0" y="14880"/>
                    <a:pt x="178" y="17935"/>
                  </a:cubicBezTo>
                  <a:cubicBezTo>
                    <a:pt x="204" y="18396"/>
                    <a:pt x="632" y="18687"/>
                    <a:pt x="1026" y="18687"/>
                  </a:cubicBezTo>
                  <a:cubicBezTo>
                    <a:pt x="1324" y="18687"/>
                    <a:pt x="1603" y="18522"/>
                    <a:pt x="1675" y="18138"/>
                  </a:cubicBezTo>
                  <a:cubicBezTo>
                    <a:pt x="2222" y="15236"/>
                    <a:pt x="2363" y="12204"/>
                    <a:pt x="2588" y="9261"/>
                  </a:cubicBezTo>
                  <a:cubicBezTo>
                    <a:pt x="2811" y="6353"/>
                    <a:pt x="3087" y="3274"/>
                    <a:pt x="2354" y="426"/>
                  </a:cubicBezTo>
                  <a:cubicBezTo>
                    <a:pt x="2282" y="149"/>
                    <a:pt x="2013" y="0"/>
                    <a:pt x="1752"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9" name="Google Shape;2343;p46"/>
            <p:cNvSpPr/>
            <p:nvPr/>
          </p:nvSpPr>
          <p:spPr>
            <a:xfrm>
              <a:off x="1526325" y="2134250"/>
              <a:ext cx="61100" cy="468975"/>
            </a:xfrm>
            <a:custGeom>
              <a:avLst/>
              <a:gdLst/>
              <a:ahLst/>
              <a:cxnLst/>
              <a:rect l="l" t="t" r="r" b="b"/>
              <a:pathLst>
                <a:path w="2444" h="18759" extrusionOk="0">
                  <a:moveTo>
                    <a:pt x="1083" y="1"/>
                  </a:moveTo>
                  <a:cubicBezTo>
                    <a:pt x="834" y="1"/>
                    <a:pt x="594" y="136"/>
                    <a:pt x="542" y="426"/>
                  </a:cubicBezTo>
                  <a:lnTo>
                    <a:pt x="542" y="428"/>
                  </a:lnTo>
                  <a:cubicBezTo>
                    <a:pt x="61" y="3146"/>
                    <a:pt x="280" y="5970"/>
                    <a:pt x="274" y="8724"/>
                  </a:cubicBezTo>
                  <a:cubicBezTo>
                    <a:pt x="268" y="11802"/>
                    <a:pt x="1" y="14940"/>
                    <a:pt x="201" y="18007"/>
                  </a:cubicBezTo>
                  <a:cubicBezTo>
                    <a:pt x="231" y="18465"/>
                    <a:pt x="662" y="18759"/>
                    <a:pt x="1057" y="18759"/>
                  </a:cubicBezTo>
                  <a:cubicBezTo>
                    <a:pt x="1354" y="18759"/>
                    <a:pt x="1630" y="18593"/>
                    <a:pt x="1699" y="18208"/>
                  </a:cubicBezTo>
                  <a:cubicBezTo>
                    <a:pt x="2224" y="15299"/>
                    <a:pt x="2217" y="12250"/>
                    <a:pt x="2269" y="9297"/>
                  </a:cubicBezTo>
                  <a:cubicBezTo>
                    <a:pt x="2320" y="6373"/>
                    <a:pt x="2444" y="3270"/>
                    <a:pt x="1690" y="426"/>
                  </a:cubicBezTo>
                  <a:cubicBezTo>
                    <a:pt x="1618" y="151"/>
                    <a:pt x="1345" y="1"/>
                    <a:pt x="1083"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40" name="Google Shape;2344;p46"/>
            <p:cNvSpPr/>
            <p:nvPr/>
          </p:nvSpPr>
          <p:spPr>
            <a:xfrm>
              <a:off x="809625" y="2315650"/>
              <a:ext cx="776525" cy="59775"/>
            </a:xfrm>
            <a:custGeom>
              <a:avLst/>
              <a:gdLst/>
              <a:ahLst/>
              <a:cxnLst/>
              <a:rect l="l" t="t" r="r" b="b"/>
              <a:pathLst>
                <a:path w="31061" h="2391" extrusionOk="0">
                  <a:moveTo>
                    <a:pt x="24246" y="1"/>
                  </a:moveTo>
                  <a:cubicBezTo>
                    <a:pt x="21288" y="1"/>
                    <a:pt x="18302" y="173"/>
                    <a:pt x="15412" y="177"/>
                  </a:cubicBezTo>
                  <a:cubicBezTo>
                    <a:pt x="15378" y="177"/>
                    <a:pt x="15343" y="177"/>
                    <a:pt x="15308" y="177"/>
                  </a:cubicBezTo>
                  <a:cubicBezTo>
                    <a:pt x="12736" y="177"/>
                    <a:pt x="10053" y="32"/>
                    <a:pt x="7391" y="32"/>
                  </a:cubicBezTo>
                  <a:cubicBezTo>
                    <a:pt x="5103" y="32"/>
                    <a:pt x="2830" y="139"/>
                    <a:pt x="654" y="538"/>
                  </a:cubicBezTo>
                  <a:cubicBezTo>
                    <a:pt x="1" y="657"/>
                    <a:pt x="1" y="1734"/>
                    <a:pt x="654" y="1855"/>
                  </a:cubicBezTo>
                  <a:cubicBezTo>
                    <a:pt x="2833" y="2254"/>
                    <a:pt x="5105" y="2361"/>
                    <a:pt x="7391" y="2361"/>
                  </a:cubicBezTo>
                  <a:cubicBezTo>
                    <a:pt x="10052" y="2361"/>
                    <a:pt x="12732" y="2215"/>
                    <a:pt x="15308" y="2215"/>
                  </a:cubicBezTo>
                  <a:cubicBezTo>
                    <a:pt x="15343" y="2215"/>
                    <a:pt x="15378" y="2216"/>
                    <a:pt x="15412" y="2216"/>
                  </a:cubicBezTo>
                  <a:cubicBezTo>
                    <a:pt x="18297" y="2219"/>
                    <a:pt x="21284" y="2391"/>
                    <a:pt x="24243" y="2391"/>
                  </a:cubicBezTo>
                  <a:cubicBezTo>
                    <a:pt x="26263" y="2391"/>
                    <a:pt x="28270" y="2311"/>
                    <a:pt x="30223" y="2043"/>
                  </a:cubicBezTo>
                  <a:cubicBezTo>
                    <a:pt x="31061" y="1928"/>
                    <a:pt x="31061" y="463"/>
                    <a:pt x="30223" y="349"/>
                  </a:cubicBezTo>
                  <a:cubicBezTo>
                    <a:pt x="28269" y="81"/>
                    <a:pt x="26264" y="1"/>
                    <a:pt x="24246"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41" name="Google Shape;2345;p46"/>
            <p:cNvSpPr/>
            <p:nvPr/>
          </p:nvSpPr>
          <p:spPr>
            <a:xfrm>
              <a:off x="1024175" y="1480725"/>
              <a:ext cx="405750" cy="281450"/>
            </a:xfrm>
            <a:custGeom>
              <a:avLst/>
              <a:gdLst/>
              <a:ahLst/>
              <a:cxnLst/>
              <a:rect l="l" t="t" r="r" b="b"/>
              <a:pathLst>
                <a:path w="16230" h="11258" extrusionOk="0">
                  <a:moveTo>
                    <a:pt x="5757" y="0"/>
                  </a:moveTo>
                  <a:lnTo>
                    <a:pt x="1" y="1986"/>
                  </a:lnTo>
                  <a:cubicBezTo>
                    <a:pt x="1" y="1986"/>
                    <a:pt x="2656" y="10403"/>
                    <a:pt x="4822" y="11172"/>
                  </a:cubicBezTo>
                  <a:cubicBezTo>
                    <a:pt x="4987" y="11231"/>
                    <a:pt x="5195" y="11258"/>
                    <a:pt x="5436" y="11258"/>
                  </a:cubicBezTo>
                  <a:cubicBezTo>
                    <a:pt x="8348" y="11258"/>
                    <a:pt x="16229" y="7304"/>
                    <a:pt x="16229" y="7304"/>
                  </a:cubicBezTo>
                  <a:lnTo>
                    <a:pt x="15045" y="4344"/>
                  </a:lnTo>
                  <a:cubicBezTo>
                    <a:pt x="15045" y="4344"/>
                    <a:pt x="10471" y="5493"/>
                    <a:pt x="8517" y="5493"/>
                  </a:cubicBezTo>
                  <a:cubicBezTo>
                    <a:pt x="8089" y="5493"/>
                    <a:pt x="7787" y="5437"/>
                    <a:pt x="7686" y="5303"/>
                  </a:cubicBezTo>
                  <a:cubicBezTo>
                    <a:pt x="7143" y="4575"/>
                    <a:pt x="5757" y="0"/>
                    <a:pt x="5757" y="0"/>
                  </a:cubicBez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42" name="Google Shape;2346;p46"/>
            <p:cNvSpPr/>
            <p:nvPr/>
          </p:nvSpPr>
          <p:spPr>
            <a:xfrm>
              <a:off x="52250" y="307125"/>
              <a:ext cx="128500" cy="288475"/>
            </a:xfrm>
            <a:custGeom>
              <a:avLst/>
              <a:gdLst/>
              <a:ahLst/>
              <a:cxnLst/>
              <a:rect l="l" t="t" r="r" b="b"/>
              <a:pathLst>
                <a:path w="5140" h="11539" extrusionOk="0">
                  <a:moveTo>
                    <a:pt x="1403" y="0"/>
                  </a:moveTo>
                  <a:lnTo>
                    <a:pt x="1" y="367"/>
                  </a:lnTo>
                  <a:cubicBezTo>
                    <a:pt x="1" y="367"/>
                    <a:pt x="3584" y="11538"/>
                    <a:pt x="4392" y="11538"/>
                  </a:cubicBezTo>
                  <a:cubicBezTo>
                    <a:pt x="4396" y="11538"/>
                    <a:pt x="4399" y="11538"/>
                    <a:pt x="4403" y="11538"/>
                  </a:cubicBezTo>
                  <a:cubicBezTo>
                    <a:pt x="5140" y="11444"/>
                    <a:pt x="1875" y="1438"/>
                    <a:pt x="1449" y="138"/>
                  </a:cubicBezTo>
                  <a:cubicBezTo>
                    <a:pt x="1419" y="48"/>
                    <a:pt x="1403" y="0"/>
                    <a:pt x="1403" y="0"/>
                  </a:cubicBezTo>
                  <a:close/>
                </a:path>
              </a:pathLst>
            </a:custGeom>
            <a:solidFill>
              <a:srgbClr val="60534A"/>
            </a:solidFill>
            <a:ln>
              <a:noFill/>
            </a:ln>
          </p:spPr>
          <p:txBody>
            <a:bodyPr spcFirstLastPara="1" wrap="square" lIns="91425" tIns="91425" rIns="91425" bIns="91425" anchor="ctr" anchorCtr="0">
              <a:noAutofit/>
            </a:bodyPr>
            <a:lstStyle/>
            <a:p>
              <a:endParaRPr lang="es-MX"/>
            </a:p>
          </p:txBody>
        </p:sp>
        <p:sp>
          <p:nvSpPr>
            <p:cNvPr id="43" name="Google Shape;2347;p46"/>
            <p:cNvSpPr/>
            <p:nvPr/>
          </p:nvSpPr>
          <p:spPr>
            <a:xfrm>
              <a:off x="50925" y="303275"/>
              <a:ext cx="43050" cy="36425"/>
            </a:xfrm>
            <a:custGeom>
              <a:avLst/>
              <a:gdLst/>
              <a:ahLst/>
              <a:cxnLst/>
              <a:rect l="l" t="t" r="r" b="b"/>
              <a:pathLst>
                <a:path w="1722" h="1457" extrusionOk="0">
                  <a:moveTo>
                    <a:pt x="1424" y="1"/>
                  </a:moveTo>
                  <a:lnTo>
                    <a:pt x="0" y="436"/>
                  </a:lnTo>
                  <a:lnTo>
                    <a:pt x="358" y="1456"/>
                  </a:lnTo>
                  <a:lnTo>
                    <a:pt x="1721" y="966"/>
                  </a:lnTo>
                  <a:lnTo>
                    <a:pt x="1424" y="1"/>
                  </a:lnTo>
                  <a:close/>
                </a:path>
              </a:pathLst>
            </a:custGeom>
            <a:solidFill>
              <a:srgbClr val="B5A9A0"/>
            </a:solidFill>
            <a:ln>
              <a:noFill/>
            </a:ln>
          </p:spPr>
          <p:txBody>
            <a:bodyPr spcFirstLastPara="1" wrap="square" lIns="91425" tIns="91425" rIns="91425" bIns="91425" anchor="ctr" anchorCtr="0">
              <a:noAutofit/>
            </a:bodyPr>
            <a:lstStyle/>
            <a:p>
              <a:endParaRPr lang="es-MX"/>
            </a:p>
          </p:txBody>
        </p:sp>
        <p:sp>
          <p:nvSpPr>
            <p:cNvPr id="44" name="Google Shape;2348;p46"/>
            <p:cNvSpPr/>
            <p:nvPr/>
          </p:nvSpPr>
          <p:spPr>
            <a:xfrm>
              <a:off x="0" y="158200"/>
              <a:ext cx="104625" cy="158275"/>
            </a:xfrm>
            <a:custGeom>
              <a:avLst/>
              <a:gdLst/>
              <a:ahLst/>
              <a:cxnLst/>
              <a:rect l="l" t="t" r="r" b="b"/>
              <a:pathLst>
                <a:path w="4185" h="6331" extrusionOk="0">
                  <a:moveTo>
                    <a:pt x="1487" y="0"/>
                  </a:moveTo>
                  <a:cubicBezTo>
                    <a:pt x="585" y="887"/>
                    <a:pt x="0" y="2150"/>
                    <a:pt x="123" y="3409"/>
                  </a:cubicBezTo>
                  <a:cubicBezTo>
                    <a:pt x="243" y="4669"/>
                    <a:pt x="852" y="6071"/>
                    <a:pt x="2091" y="6326"/>
                  </a:cubicBezTo>
                  <a:cubicBezTo>
                    <a:pt x="2127" y="6329"/>
                    <a:pt x="2164" y="6330"/>
                    <a:pt x="2201" y="6330"/>
                  </a:cubicBezTo>
                  <a:cubicBezTo>
                    <a:pt x="2970" y="6330"/>
                    <a:pt x="3837" y="5676"/>
                    <a:pt x="4027" y="4939"/>
                  </a:cubicBezTo>
                  <a:cubicBezTo>
                    <a:pt x="4185" y="4322"/>
                    <a:pt x="3983" y="3659"/>
                    <a:pt x="3649" y="3117"/>
                  </a:cubicBezTo>
                  <a:cubicBezTo>
                    <a:pt x="3315" y="2572"/>
                    <a:pt x="2856" y="2119"/>
                    <a:pt x="2440" y="1637"/>
                  </a:cubicBezTo>
                  <a:cubicBezTo>
                    <a:pt x="2022" y="1154"/>
                    <a:pt x="1635" y="620"/>
                    <a:pt x="1487" y="0"/>
                  </a:cubicBezTo>
                  <a:close/>
                </a:path>
              </a:pathLst>
            </a:custGeom>
            <a:solidFill>
              <a:srgbClr val="E2C6AF"/>
            </a:solidFill>
            <a:ln>
              <a:noFill/>
            </a:ln>
          </p:spPr>
          <p:txBody>
            <a:bodyPr spcFirstLastPara="1" wrap="square" lIns="91425" tIns="91425" rIns="91425" bIns="91425" anchor="ctr" anchorCtr="0">
              <a:noAutofit/>
            </a:bodyPr>
            <a:lstStyle/>
            <a:p>
              <a:endParaRPr lang="es-MX"/>
            </a:p>
          </p:txBody>
        </p:sp>
        <p:sp>
          <p:nvSpPr>
            <p:cNvPr id="45" name="Google Shape;2349;p46"/>
            <p:cNvSpPr/>
            <p:nvPr/>
          </p:nvSpPr>
          <p:spPr>
            <a:xfrm>
              <a:off x="2425" y="156875"/>
              <a:ext cx="67275" cy="72075"/>
            </a:xfrm>
            <a:custGeom>
              <a:avLst/>
              <a:gdLst/>
              <a:ahLst/>
              <a:cxnLst/>
              <a:rect l="l" t="t" r="r" b="b"/>
              <a:pathLst>
                <a:path w="2691" h="2883" extrusionOk="0">
                  <a:moveTo>
                    <a:pt x="1438" y="1"/>
                  </a:moveTo>
                  <a:cubicBezTo>
                    <a:pt x="303" y="885"/>
                    <a:pt x="0" y="2721"/>
                    <a:pt x="0" y="2721"/>
                  </a:cubicBezTo>
                  <a:cubicBezTo>
                    <a:pt x="30" y="2846"/>
                    <a:pt x="46" y="2839"/>
                    <a:pt x="170" y="2871"/>
                  </a:cubicBezTo>
                  <a:cubicBezTo>
                    <a:pt x="199" y="2879"/>
                    <a:pt x="229" y="2882"/>
                    <a:pt x="258" y="2882"/>
                  </a:cubicBezTo>
                  <a:cubicBezTo>
                    <a:pt x="357" y="2882"/>
                    <a:pt x="453" y="2842"/>
                    <a:pt x="522" y="2767"/>
                  </a:cubicBezTo>
                  <a:cubicBezTo>
                    <a:pt x="637" y="2642"/>
                    <a:pt x="673" y="2427"/>
                    <a:pt x="837" y="2379"/>
                  </a:cubicBezTo>
                  <a:cubicBezTo>
                    <a:pt x="857" y="2373"/>
                    <a:pt x="878" y="2370"/>
                    <a:pt x="899" y="2370"/>
                  </a:cubicBezTo>
                  <a:cubicBezTo>
                    <a:pt x="1000" y="2370"/>
                    <a:pt x="1101" y="2439"/>
                    <a:pt x="1190" y="2497"/>
                  </a:cubicBezTo>
                  <a:cubicBezTo>
                    <a:pt x="1392" y="2627"/>
                    <a:pt x="1612" y="2722"/>
                    <a:pt x="1846" y="2776"/>
                  </a:cubicBezTo>
                  <a:cubicBezTo>
                    <a:pt x="1935" y="2797"/>
                    <a:pt x="2027" y="2812"/>
                    <a:pt x="2118" y="2812"/>
                  </a:cubicBezTo>
                  <a:cubicBezTo>
                    <a:pt x="2166" y="2812"/>
                    <a:pt x="2215" y="2808"/>
                    <a:pt x="2262" y="2798"/>
                  </a:cubicBezTo>
                  <a:cubicBezTo>
                    <a:pt x="2398" y="2769"/>
                    <a:pt x="2529" y="2688"/>
                    <a:pt x="2592" y="2561"/>
                  </a:cubicBezTo>
                  <a:cubicBezTo>
                    <a:pt x="2690" y="2360"/>
                    <a:pt x="2646" y="2120"/>
                    <a:pt x="2544" y="1919"/>
                  </a:cubicBezTo>
                  <a:cubicBezTo>
                    <a:pt x="2544" y="1919"/>
                    <a:pt x="2112" y="1331"/>
                    <a:pt x="1746" y="806"/>
                  </a:cubicBezTo>
                  <a:cubicBezTo>
                    <a:pt x="1383" y="281"/>
                    <a:pt x="1438" y="1"/>
                    <a:pt x="1438" y="1"/>
                  </a:cubicBezTo>
                  <a:close/>
                </a:path>
              </a:pathLst>
            </a:custGeom>
            <a:solidFill>
              <a:srgbClr val="002060"/>
            </a:solidFill>
            <a:ln>
              <a:noFill/>
            </a:ln>
          </p:spPr>
          <p:txBody>
            <a:bodyPr spcFirstLastPara="1" wrap="square" lIns="91425" tIns="91425" rIns="91425" bIns="91425" anchor="ctr" anchorCtr="0">
              <a:noAutofit/>
            </a:bodyPr>
            <a:lstStyle/>
            <a:p>
              <a:endParaRPr lang="es-MX"/>
            </a:p>
          </p:txBody>
        </p:sp>
        <p:sp>
          <p:nvSpPr>
            <p:cNvPr id="46" name="Google Shape;2350;p46"/>
            <p:cNvSpPr/>
            <p:nvPr/>
          </p:nvSpPr>
          <p:spPr>
            <a:xfrm>
              <a:off x="18925" y="231225"/>
              <a:ext cx="22375" cy="25225"/>
            </a:xfrm>
            <a:custGeom>
              <a:avLst/>
              <a:gdLst/>
              <a:ahLst/>
              <a:cxnLst/>
              <a:rect l="l" t="t" r="r" b="b"/>
              <a:pathLst>
                <a:path w="895" h="1009" extrusionOk="0">
                  <a:moveTo>
                    <a:pt x="463" y="0"/>
                  </a:moveTo>
                  <a:cubicBezTo>
                    <a:pt x="364" y="0"/>
                    <a:pt x="266" y="35"/>
                    <a:pt x="196" y="103"/>
                  </a:cubicBezTo>
                  <a:cubicBezTo>
                    <a:pt x="87" y="179"/>
                    <a:pt x="44" y="345"/>
                    <a:pt x="22" y="477"/>
                  </a:cubicBezTo>
                  <a:cubicBezTo>
                    <a:pt x="1" y="609"/>
                    <a:pt x="75" y="749"/>
                    <a:pt x="154" y="858"/>
                  </a:cubicBezTo>
                  <a:cubicBezTo>
                    <a:pt x="205" y="928"/>
                    <a:pt x="278" y="984"/>
                    <a:pt x="362" y="1002"/>
                  </a:cubicBezTo>
                  <a:cubicBezTo>
                    <a:pt x="381" y="1007"/>
                    <a:pt x="400" y="1008"/>
                    <a:pt x="420" y="1008"/>
                  </a:cubicBezTo>
                  <a:cubicBezTo>
                    <a:pt x="519" y="1008"/>
                    <a:pt x="616" y="958"/>
                    <a:pt x="691" y="891"/>
                  </a:cubicBezTo>
                  <a:cubicBezTo>
                    <a:pt x="815" y="782"/>
                    <a:pt x="894" y="621"/>
                    <a:pt x="893" y="455"/>
                  </a:cubicBezTo>
                  <a:cubicBezTo>
                    <a:pt x="890" y="291"/>
                    <a:pt x="800" y="127"/>
                    <a:pt x="655" y="48"/>
                  </a:cubicBezTo>
                  <a:cubicBezTo>
                    <a:pt x="596" y="16"/>
                    <a:pt x="529" y="0"/>
                    <a:pt x="463" y="0"/>
                  </a:cubicBezTo>
                  <a:close/>
                </a:path>
              </a:pathLst>
            </a:custGeom>
            <a:solidFill>
              <a:srgbClr val="616E99"/>
            </a:solidFill>
            <a:ln>
              <a:noFill/>
            </a:ln>
          </p:spPr>
          <p:txBody>
            <a:bodyPr spcFirstLastPara="1" wrap="square" lIns="91425" tIns="91425" rIns="91425" bIns="91425" anchor="ctr" anchorCtr="0">
              <a:noAutofit/>
            </a:bodyPr>
            <a:lstStyle/>
            <a:p>
              <a:endParaRPr lang="es-MX"/>
            </a:p>
          </p:txBody>
        </p:sp>
        <p:sp>
          <p:nvSpPr>
            <p:cNvPr id="47" name="Google Shape;2351;p46"/>
            <p:cNvSpPr/>
            <p:nvPr/>
          </p:nvSpPr>
          <p:spPr>
            <a:xfrm>
              <a:off x="114525" y="542350"/>
              <a:ext cx="517875" cy="403500"/>
            </a:xfrm>
            <a:custGeom>
              <a:avLst/>
              <a:gdLst/>
              <a:ahLst/>
              <a:cxnLst/>
              <a:rect l="l" t="t" r="r" b="b"/>
              <a:pathLst>
                <a:path w="20715" h="16140" extrusionOk="0">
                  <a:moveTo>
                    <a:pt x="1873" y="1"/>
                  </a:moveTo>
                  <a:lnTo>
                    <a:pt x="0" y="2291"/>
                  </a:lnTo>
                  <a:cubicBezTo>
                    <a:pt x="0" y="2291"/>
                    <a:pt x="7499" y="14828"/>
                    <a:pt x="19633" y="16140"/>
                  </a:cubicBezTo>
                  <a:lnTo>
                    <a:pt x="20714" y="11536"/>
                  </a:lnTo>
                  <a:cubicBezTo>
                    <a:pt x="20714" y="11536"/>
                    <a:pt x="10190" y="9801"/>
                    <a:pt x="1873" y="1"/>
                  </a:cubicBez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48" name="Google Shape;2352;p46"/>
            <p:cNvSpPr/>
            <p:nvPr/>
          </p:nvSpPr>
          <p:spPr>
            <a:xfrm>
              <a:off x="29680" y="414227"/>
              <a:ext cx="134492" cy="188299"/>
            </a:xfrm>
            <a:custGeom>
              <a:avLst/>
              <a:gdLst/>
              <a:ahLst/>
              <a:cxnLst/>
              <a:rect l="l" t="t" r="r" b="b"/>
              <a:pathLst>
                <a:path w="5268" h="7417" extrusionOk="0">
                  <a:moveTo>
                    <a:pt x="2066" y="0"/>
                  </a:moveTo>
                  <a:cubicBezTo>
                    <a:pt x="2043" y="0"/>
                    <a:pt x="2031" y="21"/>
                    <a:pt x="2030" y="65"/>
                  </a:cubicBezTo>
                  <a:cubicBezTo>
                    <a:pt x="2013" y="692"/>
                    <a:pt x="3279" y="2895"/>
                    <a:pt x="3279" y="2895"/>
                  </a:cubicBezTo>
                  <a:cubicBezTo>
                    <a:pt x="3279" y="2895"/>
                    <a:pt x="1021" y="785"/>
                    <a:pt x="824" y="785"/>
                  </a:cubicBezTo>
                  <a:cubicBezTo>
                    <a:pt x="796" y="785"/>
                    <a:pt x="809" y="826"/>
                    <a:pt x="874" y="921"/>
                  </a:cubicBezTo>
                  <a:cubicBezTo>
                    <a:pt x="1404" y="1689"/>
                    <a:pt x="2708" y="3566"/>
                    <a:pt x="2708" y="3566"/>
                  </a:cubicBezTo>
                  <a:cubicBezTo>
                    <a:pt x="2708" y="3566"/>
                    <a:pt x="398" y="1628"/>
                    <a:pt x="61" y="1628"/>
                  </a:cubicBezTo>
                  <a:cubicBezTo>
                    <a:pt x="1" y="1628"/>
                    <a:pt x="3" y="1689"/>
                    <a:pt x="91" y="1833"/>
                  </a:cubicBezTo>
                  <a:cubicBezTo>
                    <a:pt x="677" y="2789"/>
                    <a:pt x="2097" y="4121"/>
                    <a:pt x="2097" y="4121"/>
                  </a:cubicBezTo>
                  <a:cubicBezTo>
                    <a:pt x="2097" y="4121"/>
                    <a:pt x="799" y="3380"/>
                    <a:pt x="525" y="3380"/>
                  </a:cubicBezTo>
                  <a:cubicBezTo>
                    <a:pt x="440" y="3380"/>
                    <a:pt x="454" y="3452"/>
                    <a:pt x="637" y="3640"/>
                  </a:cubicBezTo>
                  <a:cubicBezTo>
                    <a:pt x="1411" y="4434"/>
                    <a:pt x="2142" y="6025"/>
                    <a:pt x="3394" y="7416"/>
                  </a:cubicBezTo>
                  <a:lnTo>
                    <a:pt x="5267" y="5126"/>
                  </a:lnTo>
                  <a:cubicBezTo>
                    <a:pt x="5267" y="5126"/>
                    <a:pt x="4721" y="2134"/>
                    <a:pt x="4577" y="1808"/>
                  </a:cubicBezTo>
                  <a:cubicBezTo>
                    <a:pt x="4571" y="1794"/>
                    <a:pt x="4564" y="1787"/>
                    <a:pt x="4558" y="1787"/>
                  </a:cubicBezTo>
                  <a:cubicBezTo>
                    <a:pt x="4459" y="1787"/>
                    <a:pt x="4387" y="3611"/>
                    <a:pt x="4387" y="3611"/>
                  </a:cubicBezTo>
                  <a:cubicBezTo>
                    <a:pt x="4387" y="3611"/>
                    <a:pt x="2362" y="0"/>
                    <a:pt x="2066" y="0"/>
                  </a:cubicBez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49" name="Google Shape;2353;p46"/>
            <p:cNvSpPr/>
            <p:nvPr/>
          </p:nvSpPr>
          <p:spPr>
            <a:xfrm>
              <a:off x="791400" y="1413175"/>
              <a:ext cx="202675" cy="621775"/>
            </a:xfrm>
            <a:custGeom>
              <a:avLst/>
              <a:gdLst/>
              <a:ahLst/>
              <a:cxnLst/>
              <a:rect l="l" t="t" r="r" b="b"/>
              <a:pathLst>
                <a:path w="8107" h="24871" extrusionOk="0">
                  <a:moveTo>
                    <a:pt x="8107" y="0"/>
                  </a:moveTo>
                  <a:lnTo>
                    <a:pt x="1" y="2871"/>
                  </a:lnTo>
                  <a:cubicBezTo>
                    <a:pt x="1" y="3625"/>
                    <a:pt x="3469" y="24208"/>
                    <a:pt x="3469" y="24208"/>
                  </a:cubicBezTo>
                  <a:lnTo>
                    <a:pt x="6398" y="24870"/>
                  </a:lnTo>
                  <a:lnTo>
                    <a:pt x="8107" y="0"/>
                  </a:ln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50" name="Google Shape;2354;p46"/>
            <p:cNvSpPr/>
            <p:nvPr/>
          </p:nvSpPr>
          <p:spPr>
            <a:xfrm>
              <a:off x="1109550" y="713775"/>
              <a:ext cx="286900" cy="417900"/>
            </a:xfrm>
            <a:custGeom>
              <a:avLst/>
              <a:gdLst/>
              <a:ahLst/>
              <a:cxnLst/>
              <a:rect l="l" t="t" r="r" b="b"/>
              <a:pathLst>
                <a:path w="11476" h="16716" extrusionOk="0">
                  <a:moveTo>
                    <a:pt x="10480" y="0"/>
                  </a:moveTo>
                  <a:cubicBezTo>
                    <a:pt x="10057" y="0"/>
                    <a:pt x="8214" y="2264"/>
                    <a:pt x="8214" y="2264"/>
                  </a:cubicBezTo>
                  <a:cubicBezTo>
                    <a:pt x="8320" y="446"/>
                    <a:pt x="7571" y="124"/>
                    <a:pt x="7571" y="124"/>
                  </a:cubicBezTo>
                  <a:cubicBezTo>
                    <a:pt x="7571" y="124"/>
                    <a:pt x="6074" y="10711"/>
                    <a:pt x="5326" y="11780"/>
                  </a:cubicBezTo>
                  <a:cubicBezTo>
                    <a:pt x="5144" y="12040"/>
                    <a:pt x="4879" y="12138"/>
                    <a:pt x="4580" y="12138"/>
                  </a:cubicBezTo>
                  <a:cubicBezTo>
                    <a:pt x="3645" y="12138"/>
                    <a:pt x="2388" y="11175"/>
                    <a:pt x="2388" y="11175"/>
                  </a:cubicBezTo>
                  <a:lnTo>
                    <a:pt x="1" y="14837"/>
                  </a:lnTo>
                  <a:cubicBezTo>
                    <a:pt x="1" y="14837"/>
                    <a:pt x="4525" y="16715"/>
                    <a:pt x="7085" y="16715"/>
                  </a:cubicBezTo>
                  <a:cubicBezTo>
                    <a:pt x="7217" y="16715"/>
                    <a:pt x="7344" y="16710"/>
                    <a:pt x="7465" y="16700"/>
                  </a:cubicBezTo>
                  <a:cubicBezTo>
                    <a:pt x="9924" y="16487"/>
                    <a:pt x="9817" y="4937"/>
                    <a:pt x="9817" y="4937"/>
                  </a:cubicBezTo>
                  <a:cubicBezTo>
                    <a:pt x="9817" y="4937"/>
                    <a:pt x="11101" y="2477"/>
                    <a:pt x="11421" y="1300"/>
                  </a:cubicBezTo>
                  <a:cubicBezTo>
                    <a:pt x="11476" y="1101"/>
                    <a:pt x="11460" y="1019"/>
                    <a:pt x="11395" y="1019"/>
                  </a:cubicBezTo>
                  <a:cubicBezTo>
                    <a:pt x="11080" y="1019"/>
                    <a:pt x="9604" y="3012"/>
                    <a:pt x="9604" y="3012"/>
                  </a:cubicBezTo>
                  <a:cubicBezTo>
                    <a:pt x="9604" y="3012"/>
                    <a:pt x="10566" y="872"/>
                    <a:pt x="10566" y="124"/>
                  </a:cubicBezTo>
                  <a:cubicBezTo>
                    <a:pt x="10566" y="38"/>
                    <a:pt x="10535" y="0"/>
                    <a:pt x="10480" y="0"/>
                  </a:cubicBez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51" name="Google Shape;2355;p46"/>
            <p:cNvSpPr/>
            <p:nvPr/>
          </p:nvSpPr>
          <p:spPr>
            <a:xfrm>
              <a:off x="545100" y="206475"/>
              <a:ext cx="338250" cy="610050"/>
            </a:xfrm>
            <a:custGeom>
              <a:avLst/>
              <a:gdLst/>
              <a:ahLst/>
              <a:cxnLst/>
              <a:rect l="l" t="t" r="r" b="b"/>
              <a:pathLst>
                <a:path w="13530" h="24402" extrusionOk="0">
                  <a:moveTo>
                    <a:pt x="5816" y="0"/>
                  </a:moveTo>
                  <a:cubicBezTo>
                    <a:pt x="5816" y="0"/>
                    <a:pt x="1469" y="3085"/>
                    <a:pt x="1609" y="7572"/>
                  </a:cubicBezTo>
                  <a:cubicBezTo>
                    <a:pt x="1707" y="10694"/>
                    <a:pt x="1667" y="11169"/>
                    <a:pt x="1634" y="11169"/>
                  </a:cubicBezTo>
                  <a:cubicBezTo>
                    <a:pt x="1620" y="11169"/>
                    <a:pt x="1606" y="11078"/>
                    <a:pt x="1606" y="11078"/>
                  </a:cubicBezTo>
                  <a:cubicBezTo>
                    <a:pt x="1606" y="11078"/>
                    <a:pt x="0" y="13172"/>
                    <a:pt x="206" y="15006"/>
                  </a:cubicBezTo>
                  <a:cubicBezTo>
                    <a:pt x="806" y="20317"/>
                    <a:pt x="6150" y="20476"/>
                    <a:pt x="6790" y="20476"/>
                  </a:cubicBezTo>
                  <a:cubicBezTo>
                    <a:pt x="6831" y="20476"/>
                    <a:pt x="6852" y="20476"/>
                    <a:pt x="6852" y="20476"/>
                  </a:cubicBezTo>
                  <a:lnTo>
                    <a:pt x="6852" y="24402"/>
                  </a:lnTo>
                  <a:lnTo>
                    <a:pt x="11846" y="24402"/>
                  </a:lnTo>
                  <a:lnTo>
                    <a:pt x="13530" y="15707"/>
                  </a:lnTo>
                  <a:lnTo>
                    <a:pt x="5816" y="0"/>
                  </a:ln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endParaRPr lang="es-MX"/>
            </a:p>
          </p:txBody>
        </p:sp>
        <p:sp>
          <p:nvSpPr>
            <p:cNvPr id="52" name="Google Shape;2356;p46"/>
            <p:cNvSpPr/>
            <p:nvPr/>
          </p:nvSpPr>
          <p:spPr>
            <a:xfrm>
              <a:off x="564550" y="102275"/>
              <a:ext cx="675175" cy="666425"/>
            </a:xfrm>
            <a:custGeom>
              <a:avLst/>
              <a:gdLst/>
              <a:ahLst/>
              <a:cxnLst/>
              <a:rect l="l" t="t" r="r" b="b"/>
              <a:pathLst>
                <a:path w="27007" h="26657" extrusionOk="0">
                  <a:moveTo>
                    <a:pt x="11805" y="0"/>
                  </a:moveTo>
                  <a:cubicBezTo>
                    <a:pt x="8556" y="0"/>
                    <a:pt x="5314" y="1203"/>
                    <a:pt x="2870" y="3345"/>
                  </a:cubicBezTo>
                  <a:cubicBezTo>
                    <a:pt x="1307" y="4711"/>
                    <a:pt x="1" y="6734"/>
                    <a:pt x="463" y="8758"/>
                  </a:cubicBezTo>
                  <a:cubicBezTo>
                    <a:pt x="778" y="10140"/>
                    <a:pt x="1866" y="11263"/>
                    <a:pt x="2106" y="12660"/>
                  </a:cubicBezTo>
                  <a:cubicBezTo>
                    <a:pt x="2205" y="13241"/>
                    <a:pt x="2154" y="13850"/>
                    <a:pt x="2366" y="14399"/>
                  </a:cubicBezTo>
                  <a:cubicBezTo>
                    <a:pt x="2537" y="14844"/>
                    <a:pt x="2981" y="15234"/>
                    <a:pt x="3427" y="15234"/>
                  </a:cubicBezTo>
                  <a:cubicBezTo>
                    <a:pt x="3531" y="15234"/>
                    <a:pt x="3635" y="15213"/>
                    <a:pt x="3736" y="15166"/>
                  </a:cubicBezTo>
                  <a:cubicBezTo>
                    <a:pt x="4346" y="14881"/>
                    <a:pt x="4339" y="13950"/>
                    <a:pt x="4877" y="13546"/>
                  </a:cubicBezTo>
                  <a:cubicBezTo>
                    <a:pt x="5040" y="13424"/>
                    <a:pt x="5236" y="13369"/>
                    <a:pt x="5437" y="13369"/>
                  </a:cubicBezTo>
                  <a:cubicBezTo>
                    <a:pt x="5744" y="13369"/>
                    <a:pt x="6061" y="13497"/>
                    <a:pt x="6289" y="13707"/>
                  </a:cubicBezTo>
                  <a:cubicBezTo>
                    <a:pt x="6666" y="14056"/>
                    <a:pt x="6838" y="14578"/>
                    <a:pt x="6912" y="15087"/>
                  </a:cubicBezTo>
                  <a:cubicBezTo>
                    <a:pt x="7285" y="17626"/>
                    <a:pt x="5623" y="20218"/>
                    <a:pt x="6301" y="22693"/>
                  </a:cubicBezTo>
                  <a:cubicBezTo>
                    <a:pt x="6790" y="24475"/>
                    <a:pt x="8438" y="25760"/>
                    <a:pt x="10211" y="26284"/>
                  </a:cubicBezTo>
                  <a:cubicBezTo>
                    <a:pt x="11149" y="26560"/>
                    <a:pt x="12120" y="26657"/>
                    <a:pt x="13098" y="26657"/>
                  </a:cubicBezTo>
                  <a:cubicBezTo>
                    <a:pt x="13970" y="26657"/>
                    <a:pt x="14848" y="26580"/>
                    <a:pt x="15713" y="26484"/>
                  </a:cubicBezTo>
                  <a:cubicBezTo>
                    <a:pt x="19204" y="26093"/>
                    <a:pt x="23028" y="25177"/>
                    <a:pt x="25001" y="22274"/>
                  </a:cubicBezTo>
                  <a:cubicBezTo>
                    <a:pt x="26299" y="20361"/>
                    <a:pt x="26534" y="17942"/>
                    <a:pt x="26711" y="15638"/>
                  </a:cubicBezTo>
                  <a:cubicBezTo>
                    <a:pt x="26866" y="13618"/>
                    <a:pt x="27006" y="11558"/>
                    <a:pt x="26545" y="9586"/>
                  </a:cubicBezTo>
                  <a:cubicBezTo>
                    <a:pt x="26085" y="7611"/>
                    <a:pt x="24929" y="5701"/>
                    <a:pt x="23105" y="4818"/>
                  </a:cubicBezTo>
                  <a:lnTo>
                    <a:pt x="21997" y="4681"/>
                  </a:lnTo>
                  <a:cubicBezTo>
                    <a:pt x="19676" y="1991"/>
                    <a:pt x="16255" y="279"/>
                    <a:pt x="12712" y="32"/>
                  </a:cubicBezTo>
                  <a:cubicBezTo>
                    <a:pt x="12410" y="11"/>
                    <a:pt x="12107" y="0"/>
                    <a:pt x="11805" y="0"/>
                  </a:cubicBezTo>
                  <a:close/>
                </a:path>
              </a:pathLst>
            </a:custGeom>
            <a:solidFill>
              <a:srgbClr val="663300"/>
            </a:solidFill>
            <a:ln>
              <a:noFill/>
            </a:ln>
          </p:spPr>
          <p:txBody>
            <a:bodyPr spcFirstLastPara="1" wrap="square" lIns="91425" tIns="91425" rIns="91425" bIns="91425" anchor="ctr" anchorCtr="0">
              <a:noAutofit/>
            </a:bodyPr>
            <a:lstStyle/>
            <a:p>
              <a:endParaRPr lang="es-MX"/>
            </a:p>
          </p:txBody>
        </p:sp>
        <p:sp>
          <p:nvSpPr>
            <p:cNvPr id="53" name="Google Shape;2357;p46"/>
            <p:cNvSpPr/>
            <p:nvPr/>
          </p:nvSpPr>
          <p:spPr>
            <a:xfrm>
              <a:off x="1092325" y="33400"/>
              <a:ext cx="262400" cy="259900"/>
            </a:xfrm>
            <a:custGeom>
              <a:avLst/>
              <a:gdLst/>
              <a:ahLst/>
              <a:cxnLst/>
              <a:rect l="l" t="t" r="r" b="b"/>
              <a:pathLst>
                <a:path w="10496" h="10396" extrusionOk="0">
                  <a:moveTo>
                    <a:pt x="7832" y="1"/>
                  </a:moveTo>
                  <a:cubicBezTo>
                    <a:pt x="7391" y="1"/>
                    <a:pt x="6941" y="95"/>
                    <a:pt x="6516" y="222"/>
                  </a:cubicBezTo>
                  <a:cubicBezTo>
                    <a:pt x="3175" y="1213"/>
                    <a:pt x="531" y="4242"/>
                    <a:pt x="1" y="7687"/>
                  </a:cubicBezTo>
                  <a:lnTo>
                    <a:pt x="178" y="8237"/>
                  </a:lnTo>
                  <a:lnTo>
                    <a:pt x="8648" y="10319"/>
                  </a:lnTo>
                  <a:cubicBezTo>
                    <a:pt x="8805" y="10358"/>
                    <a:pt x="8968" y="10396"/>
                    <a:pt x="9127" y="10396"/>
                  </a:cubicBezTo>
                  <a:cubicBezTo>
                    <a:pt x="9206" y="10396"/>
                    <a:pt x="9284" y="10386"/>
                    <a:pt x="9361" y="10363"/>
                  </a:cubicBezTo>
                  <a:cubicBezTo>
                    <a:pt x="9745" y="10246"/>
                    <a:pt x="9941" y="9825"/>
                    <a:pt x="10087" y="9449"/>
                  </a:cubicBezTo>
                  <a:cubicBezTo>
                    <a:pt x="10273" y="8975"/>
                    <a:pt x="10461" y="8486"/>
                    <a:pt x="10454" y="7976"/>
                  </a:cubicBezTo>
                  <a:cubicBezTo>
                    <a:pt x="10446" y="7467"/>
                    <a:pt x="10199" y="6928"/>
                    <a:pt x="9731" y="6726"/>
                  </a:cubicBezTo>
                  <a:cubicBezTo>
                    <a:pt x="9368" y="6570"/>
                    <a:pt x="8951" y="6641"/>
                    <a:pt x="8563" y="6568"/>
                  </a:cubicBezTo>
                  <a:cubicBezTo>
                    <a:pt x="8175" y="6495"/>
                    <a:pt x="7765" y="6145"/>
                    <a:pt x="7892" y="5770"/>
                  </a:cubicBezTo>
                  <a:cubicBezTo>
                    <a:pt x="7977" y="5518"/>
                    <a:pt x="8259" y="5401"/>
                    <a:pt x="8509" y="5311"/>
                  </a:cubicBezTo>
                  <a:lnTo>
                    <a:pt x="10411" y="4636"/>
                  </a:lnTo>
                  <a:cubicBezTo>
                    <a:pt x="10454" y="3787"/>
                    <a:pt x="10496" y="2922"/>
                    <a:pt x="10279" y="2101"/>
                  </a:cubicBezTo>
                  <a:cubicBezTo>
                    <a:pt x="10063" y="1281"/>
                    <a:pt x="9544" y="493"/>
                    <a:pt x="8758" y="171"/>
                  </a:cubicBezTo>
                  <a:cubicBezTo>
                    <a:pt x="8463" y="50"/>
                    <a:pt x="8150" y="1"/>
                    <a:pt x="7832" y="1"/>
                  </a:cubicBezTo>
                  <a:close/>
                </a:path>
              </a:pathLst>
            </a:custGeom>
            <a:solidFill>
              <a:srgbClr val="663300"/>
            </a:solidFill>
            <a:ln>
              <a:noFill/>
            </a:ln>
          </p:spPr>
          <p:txBody>
            <a:bodyPr spcFirstLastPara="1" wrap="square" lIns="91425" tIns="91425" rIns="91425" bIns="91425" anchor="ctr" anchorCtr="0">
              <a:noAutofit/>
            </a:bodyPr>
            <a:lstStyle/>
            <a:p>
              <a:endParaRPr lang="es-MX"/>
            </a:p>
          </p:txBody>
        </p:sp>
        <p:sp>
          <p:nvSpPr>
            <p:cNvPr id="54" name="Google Shape;2358;p46"/>
            <p:cNvSpPr/>
            <p:nvPr/>
          </p:nvSpPr>
          <p:spPr>
            <a:xfrm>
              <a:off x="1072100" y="187175"/>
              <a:ext cx="129250" cy="92975"/>
            </a:xfrm>
            <a:custGeom>
              <a:avLst/>
              <a:gdLst/>
              <a:ahLst/>
              <a:cxnLst/>
              <a:rect l="l" t="t" r="r" b="b"/>
              <a:pathLst>
                <a:path w="5170" h="3719" extrusionOk="0">
                  <a:moveTo>
                    <a:pt x="1142" y="0"/>
                  </a:moveTo>
                  <a:cubicBezTo>
                    <a:pt x="1110" y="0"/>
                    <a:pt x="1078" y="14"/>
                    <a:pt x="1062" y="46"/>
                  </a:cubicBezTo>
                  <a:cubicBezTo>
                    <a:pt x="1" y="2071"/>
                    <a:pt x="2670" y="3719"/>
                    <a:pt x="4508" y="3719"/>
                  </a:cubicBezTo>
                  <a:cubicBezTo>
                    <a:pt x="4647" y="3719"/>
                    <a:pt x="4780" y="3710"/>
                    <a:pt x="4907" y="3690"/>
                  </a:cubicBezTo>
                  <a:cubicBezTo>
                    <a:pt x="5170" y="3650"/>
                    <a:pt x="5159" y="3218"/>
                    <a:pt x="4907" y="3170"/>
                  </a:cubicBezTo>
                  <a:cubicBezTo>
                    <a:pt x="4028" y="3001"/>
                    <a:pt x="3187" y="2942"/>
                    <a:pt x="2414" y="2424"/>
                  </a:cubicBezTo>
                  <a:cubicBezTo>
                    <a:pt x="1609" y="1883"/>
                    <a:pt x="1153" y="1075"/>
                    <a:pt x="1241" y="94"/>
                  </a:cubicBezTo>
                  <a:cubicBezTo>
                    <a:pt x="1245" y="36"/>
                    <a:pt x="1193" y="0"/>
                    <a:pt x="1142" y="0"/>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55" name="Google Shape;2359;p46"/>
            <p:cNvSpPr/>
            <p:nvPr/>
          </p:nvSpPr>
          <p:spPr>
            <a:xfrm>
              <a:off x="1101250" y="0"/>
              <a:ext cx="108700" cy="204625"/>
            </a:xfrm>
            <a:custGeom>
              <a:avLst/>
              <a:gdLst/>
              <a:ahLst/>
              <a:cxnLst/>
              <a:rect l="l" t="t" r="r" b="b"/>
              <a:pathLst>
                <a:path w="4348" h="8185" extrusionOk="0">
                  <a:moveTo>
                    <a:pt x="4111" y="1"/>
                  </a:moveTo>
                  <a:cubicBezTo>
                    <a:pt x="4075" y="1"/>
                    <a:pt x="4037" y="14"/>
                    <a:pt x="4002" y="44"/>
                  </a:cubicBezTo>
                  <a:cubicBezTo>
                    <a:pt x="1757" y="2053"/>
                    <a:pt x="164" y="5071"/>
                    <a:pt x="3" y="8104"/>
                  </a:cubicBezTo>
                  <a:cubicBezTo>
                    <a:pt x="0" y="8155"/>
                    <a:pt x="46" y="8185"/>
                    <a:pt x="90" y="8185"/>
                  </a:cubicBezTo>
                  <a:cubicBezTo>
                    <a:pt x="124" y="8185"/>
                    <a:pt x="158" y="8166"/>
                    <a:pt x="165" y="8126"/>
                  </a:cubicBezTo>
                  <a:cubicBezTo>
                    <a:pt x="778" y="5007"/>
                    <a:pt x="1953" y="2532"/>
                    <a:pt x="4232" y="275"/>
                  </a:cubicBezTo>
                  <a:cubicBezTo>
                    <a:pt x="4348" y="159"/>
                    <a:pt x="4238" y="1"/>
                    <a:pt x="4111"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56" name="Google Shape;2360;p46"/>
            <p:cNvSpPr/>
            <p:nvPr/>
          </p:nvSpPr>
          <p:spPr>
            <a:xfrm>
              <a:off x="735050" y="244750"/>
              <a:ext cx="371500" cy="188275"/>
            </a:xfrm>
            <a:custGeom>
              <a:avLst/>
              <a:gdLst/>
              <a:ahLst/>
              <a:cxnLst/>
              <a:rect l="l" t="t" r="r" b="b"/>
              <a:pathLst>
                <a:path w="14860" h="7531" extrusionOk="0">
                  <a:moveTo>
                    <a:pt x="12651" y="1"/>
                  </a:moveTo>
                  <a:cubicBezTo>
                    <a:pt x="7895" y="1"/>
                    <a:pt x="2958" y="4055"/>
                    <a:pt x="88" y="7297"/>
                  </a:cubicBezTo>
                  <a:cubicBezTo>
                    <a:pt x="0" y="7395"/>
                    <a:pt x="90" y="7530"/>
                    <a:pt x="190" y="7530"/>
                  </a:cubicBezTo>
                  <a:cubicBezTo>
                    <a:pt x="220" y="7530"/>
                    <a:pt x="251" y="7518"/>
                    <a:pt x="279" y="7488"/>
                  </a:cubicBezTo>
                  <a:cubicBezTo>
                    <a:pt x="3265" y="4226"/>
                    <a:pt x="8165" y="462"/>
                    <a:pt x="12923" y="462"/>
                  </a:cubicBezTo>
                  <a:cubicBezTo>
                    <a:pt x="13465" y="462"/>
                    <a:pt x="14004" y="511"/>
                    <a:pt x="14539" y="615"/>
                  </a:cubicBezTo>
                  <a:cubicBezTo>
                    <a:pt x="14554" y="618"/>
                    <a:pt x="14568" y="619"/>
                    <a:pt x="14581" y="619"/>
                  </a:cubicBezTo>
                  <a:cubicBezTo>
                    <a:pt x="14783" y="619"/>
                    <a:pt x="14860" y="313"/>
                    <a:pt x="14638" y="254"/>
                  </a:cubicBezTo>
                  <a:cubicBezTo>
                    <a:pt x="13983" y="81"/>
                    <a:pt x="13319" y="1"/>
                    <a:pt x="12651"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57" name="Google Shape;2361;p46"/>
            <p:cNvSpPr/>
            <p:nvPr/>
          </p:nvSpPr>
          <p:spPr>
            <a:xfrm>
              <a:off x="1013000" y="265500"/>
              <a:ext cx="176400" cy="360700"/>
            </a:xfrm>
            <a:custGeom>
              <a:avLst/>
              <a:gdLst/>
              <a:ahLst/>
              <a:cxnLst/>
              <a:rect l="l" t="t" r="r" b="b"/>
              <a:pathLst>
                <a:path w="7056" h="14428" extrusionOk="0">
                  <a:moveTo>
                    <a:pt x="4812" y="1"/>
                  </a:moveTo>
                  <a:cubicBezTo>
                    <a:pt x="4722" y="1"/>
                    <a:pt x="4628" y="102"/>
                    <a:pt x="4678" y="213"/>
                  </a:cubicBezTo>
                  <a:cubicBezTo>
                    <a:pt x="6629" y="4522"/>
                    <a:pt x="2759" y="10908"/>
                    <a:pt x="103" y="14141"/>
                  </a:cubicBezTo>
                  <a:cubicBezTo>
                    <a:pt x="0" y="14265"/>
                    <a:pt x="102" y="14427"/>
                    <a:pt x="225" y="14427"/>
                  </a:cubicBezTo>
                  <a:cubicBezTo>
                    <a:pt x="262" y="14427"/>
                    <a:pt x="302" y="14412"/>
                    <a:pt x="339" y="14376"/>
                  </a:cubicBezTo>
                  <a:cubicBezTo>
                    <a:pt x="3440" y="11319"/>
                    <a:pt x="7055" y="4370"/>
                    <a:pt x="4918" y="73"/>
                  </a:cubicBezTo>
                  <a:cubicBezTo>
                    <a:pt x="4893" y="22"/>
                    <a:pt x="4853" y="1"/>
                    <a:pt x="4812"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58" name="Google Shape;2362;p46"/>
            <p:cNvSpPr/>
            <p:nvPr/>
          </p:nvSpPr>
          <p:spPr>
            <a:xfrm>
              <a:off x="832725" y="146025"/>
              <a:ext cx="267550" cy="77375"/>
            </a:xfrm>
            <a:custGeom>
              <a:avLst/>
              <a:gdLst/>
              <a:ahLst/>
              <a:cxnLst/>
              <a:rect l="l" t="t" r="r" b="b"/>
              <a:pathLst>
                <a:path w="10702" h="3095" extrusionOk="0">
                  <a:moveTo>
                    <a:pt x="2382" y="0"/>
                  </a:moveTo>
                  <a:cubicBezTo>
                    <a:pt x="1658" y="0"/>
                    <a:pt x="926" y="58"/>
                    <a:pt x="192" y="174"/>
                  </a:cubicBezTo>
                  <a:cubicBezTo>
                    <a:pt x="1" y="204"/>
                    <a:pt x="36" y="529"/>
                    <a:pt x="222" y="529"/>
                  </a:cubicBezTo>
                  <a:cubicBezTo>
                    <a:pt x="228" y="529"/>
                    <a:pt x="235" y="528"/>
                    <a:pt x="242" y="527"/>
                  </a:cubicBezTo>
                  <a:cubicBezTo>
                    <a:pt x="834" y="461"/>
                    <a:pt x="1419" y="428"/>
                    <a:pt x="1998" y="428"/>
                  </a:cubicBezTo>
                  <a:cubicBezTo>
                    <a:pt x="5008" y="428"/>
                    <a:pt x="7819" y="1321"/>
                    <a:pt x="10383" y="3070"/>
                  </a:cubicBezTo>
                  <a:cubicBezTo>
                    <a:pt x="10408" y="3087"/>
                    <a:pt x="10435" y="3095"/>
                    <a:pt x="10460" y="3095"/>
                  </a:cubicBezTo>
                  <a:cubicBezTo>
                    <a:pt x="10589" y="3095"/>
                    <a:pt x="10702" y="2909"/>
                    <a:pt x="10580" y="2815"/>
                  </a:cubicBezTo>
                  <a:lnTo>
                    <a:pt x="10580" y="2815"/>
                  </a:lnTo>
                  <a:lnTo>
                    <a:pt x="10580" y="2816"/>
                  </a:lnTo>
                  <a:cubicBezTo>
                    <a:pt x="8181" y="960"/>
                    <a:pt x="5340" y="0"/>
                    <a:pt x="2382"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59" name="Google Shape;2363;p46"/>
            <p:cNvSpPr/>
            <p:nvPr/>
          </p:nvSpPr>
          <p:spPr>
            <a:xfrm>
              <a:off x="418575" y="758100"/>
              <a:ext cx="774425" cy="538475"/>
            </a:xfrm>
            <a:custGeom>
              <a:avLst/>
              <a:gdLst/>
              <a:ahLst/>
              <a:cxnLst/>
              <a:rect l="l" t="t" r="r" b="b"/>
              <a:pathLst>
                <a:path w="30977" h="21539" extrusionOk="0">
                  <a:moveTo>
                    <a:pt x="2076" y="0"/>
                  </a:moveTo>
                  <a:lnTo>
                    <a:pt x="0" y="6540"/>
                  </a:lnTo>
                  <a:cubicBezTo>
                    <a:pt x="0" y="6540"/>
                    <a:pt x="5054" y="9363"/>
                    <a:pt x="8255" y="9363"/>
                  </a:cubicBezTo>
                  <a:cubicBezTo>
                    <a:pt x="8356" y="9363"/>
                    <a:pt x="8455" y="9360"/>
                    <a:pt x="8552" y="9354"/>
                  </a:cubicBezTo>
                  <a:cubicBezTo>
                    <a:pt x="8552" y="9354"/>
                    <a:pt x="10959" y="18944"/>
                    <a:pt x="12082" y="20956"/>
                  </a:cubicBezTo>
                  <a:cubicBezTo>
                    <a:pt x="12312" y="21366"/>
                    <a:pt x="12826" y="21539"/>
                    <a:pt x="13529" y="21539"/>
                  </a:cubicBezTo>
                  <a:cubicBezTo>
                    <a:pt x="17211" y="21539"/>
                    <a:pt x="26053" y="16803"/>
                    <a:pt x="26053" y="16803"/>
                  </a:cubicBezTo>
                  <a:lnTo>
                    <a:pt x="24225" y="10690"/>
                  </a:lnTo>
                  <a:lnTo>
                    <a:pt x="28318" y="13404"/>
                  </a:lnTo>
                  <a:lnTo>
                    <a:pt x="30977" y="8352"/>
                  </a:lnTo>
                  <a:lnTo>
                    <a:pt x="23020" y="3330"/>
                  </a:lnTo>
                  <a:cubicBezTo>
                    <a:pt x="23020" y="3330"/>
                    <a:pt x="17346" y="1995"/>
                    <a:pt x="9614" y="1350"/>
                  </a:cubicBezTo>
                  <a:cubicBezTo>
                    <a:pt x="6375" y="1078"/>
                    <a:pt x="2076" y="0"/>
                    <a:pt x="2076" y="0"/>
                  </a:cubicBezTo>
                  <a:close/>
                </a:path>
              </a:pathLst>
            </a:custGeom>
            <a:solidFill>
              <a:srgbClr val="92D050"/>
            </a:solidFill>
            <a:ln>
              <a:noFill/>
            </a:ln>
          </p:spPr>
          <p:txBody>
            <a:bodyPr spcFirstLastPara="1" wrap="square" lIns="91425" tIns="91425" rIns="91425" bIns="91425" anchor="ctr" anchorCtr="0">
              <a:noAutofit/>
            </a:bodyPr>
            <a:lstStyle/>
            <a:p>
              <a:endParaRPr lang="es-MX"/>
            </a:p>
          </p:txBody>
        </p:sp>
        <p:sp>
          <p:nvSpPr>
            <p:cNvPr id="60" name="Google Shape;2364;p46"/>
            <p:cNvSpPr/>
            <p:nvPr/>
          </p:nvSpPr>
          <p:spPr>
            <a:xfrm>
              <a:off x="621525" y="1178150"/>
              <a:ext cx="750450" cy="470075"/>
            </a:xfrm>
            <a:custGeom>
              <a:avLst/>
              <a:gdLst/>
              <a:ahLst/>
              <a:cxnLst/>
              <a:rect l="l" t="t" r="r" b="b"/>
              <a:pathLst>
                <a:path w="30018" h="18803" extrusionOk="0">
                  <a:moveTo>
                    <a:pt x="17935" y="1"/>
                  </a:moveTo>
                  <a:lnTo>
                    <a:pt x="3964" y="4154"/>
                  </a:lnTo>
                  <a:cubicBezTo>
                    <a:pt x="3964" y="4154"/>
                    <a:pt x="0" y="17558"/>
                    <a:pt x="1509" y="18690"/>
                  </a:cubicBezTo>
                  <a:cubicBezTo>
                    <a:pt x="1611" y="18766"/>
                    <a:pt x="1814" y="18802"/>
                    <a:pt x="2106" y="18802"/>
                  </a:cubicBezTo>
                  <a:cubicBezTo>
                    <a:pt x="6144" y="18802"/>
                    <a:pt x="27098" y="11866"/>
                    <a:pt x="28507" y="8873"/>
                  </a:cubicBezTo>
                  <a:cubicBezTo>
                    <a:pt x="30018" y="5663"/>
                    <a:pt x="17935" y="1"/>
                    <a:pt x="17935" y="1"/>
                  </a:cubicBezTo>
                  <a:close/>
                </a:path>
              </a:pathLst>
            </a:custGeom>
            <a:solidFill>
              <a:srgbClr val="002060"/>
            </a:solidFill>
            <a:ln>
              <a:noFill/>
            </a:ln>
          </p:spPr>
          <p:txBody>
            <a:bodyPr spcFirstLastPara="1" wrap="square" lIns="91425" tIns="91425" rIns="91425" bIns="91425" anchor="ctr" anchorCtr="0">
              <a:noAutofit/>
            </a:bodyPr>
            <a:lstStyle/>
            <a:p>
              <a:endParaRPr lang="es-MX"/>
            </a:p>
          </p:txBody>
        </p:sp>
        <p:sp>
          <p:nvSpPr>
            <p:cNvPr id="61" name="Google Shape;2365;p46"/>
            <p:cNvSpPr/>
            <p:nvPr/>
          </p:nvSpPr>
          <p:spPr>
            <a:xfrm>
              <a:off x="801650" y="1975975"/>
              <a:ext cx="155350" cy="123250"/>
            </a:xfrm>
            <a:custGeom>
              <a:avLst/>
              <a:gdLst/>
              <a:ahLst/>
              <a:cxnLst/>
              <a:rect l="l" t="t" r="r" b="b"/>
              <a:pathLst>
                <a:path w="6214" h="4930" extrusionOk="0">
                  <a:moveTo>
                    <a:pt x="2557" y="1"/>
                  </a:moveTo>
                  <a:lnTo>
                    <a:pt x="2619" y="2345"/>
                  </a:lnTo>
                  <a:lnTo>
                    <a:pt x="1914" y="2592"/>
                  </a:lnTo>
                  <a:cubicBezTo>
                    <a:pt x="456" y="3490"/>
                    <a:pt x="1" y="4725"/>
                    <a:pt x="180" y="4911"/>
                  </a:cubicBezTo>
                  <a:cubicBezTo>
                    <a:pt x="192" y="4924"/>
                    <a:pt x="230" y="4930"/>
                    <a:pt x="291" y="4930"/>
                  </a:cubicBezTo>
                  <a:cubicBezTo>
                    <a:pt x="1098" y="4930"/>
                    <a:pt x="5872" y="3846"/>
                    <a:pt x="5872" y="3846"/>
                  </a:cubicBezTo>
                  <a:lnTo>
                    <a:pt x="6213" y="525"/>
                  </a:lnTo>
                  <a:lnTo>
                    <a:pt x="2557" y="1"/>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62" name="Google Shape;2366;p46"/>
            <p:cNvSpPr/>
            <p:nvPr/>
          </p:nvSpPr>
          <p:spPr>
            <a:xfrm>
              <a:off x="862125" y="2031450"/>
              <a:ext cx="21775" cy="14475"/>
            </a:xfrm>
            <a:custGeom>
              <a:avLst/>
              <a:gdLst/>
              <a:ahLst/>
              <a:cxnLst/>
              <a:rect l="l" t="t" r="r" b="b"/>
              <a:pathLst>
                <a:path w="871" h="579" extrusionOk="0">
                  <a:moveTo>
                    <a:pt x="111" y="1"/>
                  </a:moveTo>
                  <a:cubicBezTo>
                    <a:pt x="46" y="1"/>
                    <a:pt x="1" y="96"/>
                    <a:pt x="72" y="129"/>
                  </a:cubicBezTo>
                  <a:cubicBezTo>
                    <a:pt x="309" y="238"/>
                    <a:pt x="527" y="384"/>
                    <a:pt x="721" y="560"/>
                  </a:cubicBezTo>
                  <a:cubicBezTo>
                    <a:pt x="735" y="573"/>
                    <a:pt x="751" y="579"/>
                    <a:pt x="767" y="579"/>
                  </a:cubicBezTo>
                  <a:cubicBezTo>
                    <a:pt x="822" y="579"/>
                    <a:pt x="870" y="509"/>
                    <a:pt x="819" y="461"/>
                  </a:cubicBezTo>
                  <a:cubicBezTo>
                    <a:pt x="618" y="276"/>
                    <a:pt x="390" y="123"/>
                    <a:pt x="142" y="8"/>
                  </a:cubicBezTo>
                  <a:cubicBezTo>
                    <a:pt x="132" y="3"/>
                    <a:pt x="121" y="1"/>
                    <a:pt x="111"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3" name="Google Shape;2367;p46"/>
            <p:cNvSpPr/>
            <p:nvPr/>
          </p:nvSpPr>
          <p:spPr>
            <a:xfrm>
              <a:off x="865075" y="2016600"/>
              <a:ext cx="26550" cy="9150"/>
            </a:xfrm>
            <a:custGeom>
              <a:avLst/>
              <a:gdLst/>
              <a:ahLst/>
              <a:cxnLst/>
              <a:rect l="l" t="t" r="r" b="b"/>
              <a:pathLst>
                <a:path w="1062" h="366" extrusionOk="0">
                  <a:moveTo>
                    <a:pt x="83" y="1"/>
                  </a:moveTo>
                  <a:cubicBezTo>
                    <a:pt x="0" y="1"/>
                    <a:pt x="3" y="134"/>
                    <a:pt x="90" y="141"/>
                  </a:cubicBezTo>
                  <a:cubicBezTo>
                    <a:pt x="378" y="163"/>
                    <a:pt x="659" y="237"/>
                    <a:pt x="920" y="359"/>
                  </a:cubicBezTo>
                  <a:cubicBezTo>
                    <a:pt x="931" y="364"/>
                    <a:pt x="942" y="366"/>
                    <a:pt x="952" y="366"/>
                  </a:cubicBezTo>
                  <a:cubicBezTo>
                    <a:pt x="1018" y="366"/>
                    <a:pt x="1062" y="270"/>
                    <a:pt x="992" y="238"/>
                  </a:cubicBezTo>
                  <a:cubicBezTo>
                    <a:pt x="707" y="105"/>
                    <a:pt x="401" y="26"/>
                    <a:pt x="90" y="1"/>
                  </a:cubicBezTo>
                  <a:cubicBezTo>
                    <a:pt x="87" y="1"/>
                    <a:pt x="85" y="1"/>
                    <a:pt x="83"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4" name="Google Shape;2368;p46"/>
            <p:cNvSpPr/>
            <p:nvPr/>
          </p:nvSpPr>
          <p:spPr>
            <a:xfrm>
              <a:off x="847975" y="2041400"/>
              <a:ext cx="18425" cy="17050"/>
            </a:xfrm>
            <a:custGeom>
              <a:avLst/>
              <a:gdLst/>
              <a:ahLst/>
              <a:cxnLst/>
              <a:rect l="l" t="t" r="r" b="b"/>
              <a:pathLst>
                <a:path w="737" h="682" extrusionOk="0">
                  <a:moveTo>
                    <a:pt x="99" y="0"/>
                  </a:moveTo>
                  <a:cubicBezTo>
                    <a:pt x="39" y="0"/>
                    <a:pt x="0" y="92"/>
                    <a:pt x="64" y="132"/>
                  </a:cubicBezTo>
                  <a:cubicBezTo>
                    <a:pt x="273" y="263"/>
                    <a:pt x="450" y="440"/>
                    <a:pt x="581" y="649"/>
                  </a:cubicBezTo>
                  <a:cubicBezTo>
                    <a:pt x="596" y="672"/>
                    <a:pt x="618" y="682"/>
                    <a:pt x="640" y="682"/>
                  </a:cubicBezTo>
                  <a:cubicBezTo>
                    <a:pt x="688" y="682"/>
                    <a:pt x="736" y="632"/>
                    <a:pt x="702" y="579"/>
                  </a:cubicBezTo>
                  <a:cubicBezTo>
                    <a:pt x="558" y="349"/>
                    <a:pt x="364" y="156"/>
                    <a:pt x="134" y="11"/>
                  </a:cubicBezTo>
                  <a:cubicBezTo>
                    <a:pt x="122" y="3"/>
                    <a:pt x="110" y="0"/>
                    <a:pt x="99"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5" name="Google Shape;2369;p46"/>
            <p:cNvSpPr/>
            <p:nvPr/>
          </p:nvSpPr>
          <p:spPr>
            <a:xfrm>
              <a:off x="829025" y="2051100"/>
              <a:ext cx="19650" cy="14425"/>
            </a:xfrm>
            <a:custGeom>
              <a:avLst/>
              <a:gdLst/>
              <a:ahLst/>
              <a:cxnLst/>
              <a:rect l="l" t="t" r="r" b="b"/>
              <a:pathLst>
                <a:path w="786" h="577" extrusionOk="0">
                  <a:moveTo>
                    <a:pt x="101" y="0"/>
                  </a:moveTo>
                  <a:cubicBezTo>
                    <a:pt x="40" y="0"/>
                    <a:pt x="0" y="92"/>
                    <a:pt x="64" y="131"/>
                  </a:cubicBezTo>
                  <a:cubicBezTo>
                    <a:pt x="269" y="254"/>
                    <a:pt x="460" y="397"/>
                    <a:pt x="634" y="558"/>
                  </a:cubicBezTo>
                  <a:cubicBezTo>
                    <a:pt x="649" y="571"/>
                    <a:pt x="665" y="577"/>
                    <a:pt x="681" y="577"/>
                  </a:cubicBezTo>
                  <a:cubicBezTo>
                    <a:pt x="737" y="577"/>
                    <a:pt x="785" y="507"/>
                    <a:pt x="734" y="458"/>
                  </a:cubicBezTo>
                  <a:cubicBezTo>
                    <a:pt x="549" y="290"/>
                    <a:pt x="349" y="139"/>
                    <a:pt x="136" y="11"/>
                  </a:cubicBezTo>
                  <a:cubicBezTo>
                    <a:pt x="124" y="3"/>
                    <a:pt x="112" y="0"/>
                    <a:pt x="101"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6" name="Google Shape;2370;p46"/>
            <p:cNvSpPr/>
            <p:nvPr/>
          </p:nvSpPr>
          <p:spPr>
            <a:xfrm>
              <a:off x="902250" y="2032250"/>
              <a:ext cx="51650" cy="43425"/>
            </a:xfrm>
            <a:custGeom>
              <a:avLst/>
              <a:gdLst/>
              <a:ahLst/>
              <a:cxnLst/>
              <a:rect l="l" t="t" r="r" b="b"/>
              <a:pathLst>
                <a:path w="2066" h="1737" extrusionOk="0">
                  <a:moveTo>
                    <a:pt x="1624" y="0"/>
                  </a:moveTo>
                  <a:cubicBezTo>
                    <a:pt x="735" y="0"/>
                    <a:pt x="1" y="733"/>
                    <a:pt x="131" y="1686"/>
                  </a:cubicBezTo>
                  <a:cubicBezTo>
                    <a:pt x="136" y="1721"/>
                    <a:pt x="160" y="1736"/>
                    <a:pt x="187" y="1736"/>
                  </a:cubicBezTo>
                  <a:cubicBezTo>
                    <a:pt x="227" y="1736"/>
                    <a:pt x="273" y="1702"/>
                    <a:pt x="265" y="1649"/>
                  </a:cubicBezTo>
                  <a:cubicBezTo>
                    <a:pt x="148" y="789"/>
                    <a:pt x="828" y="139"/>
                    <a:pt x="1626" y="139"/>
                  </a:cubicBezTo>
                  <a:cubicBezTo>
                    <a:pt x="1731" y="139"/>
                    <a:pt x="1838" y="151"/>
                    <a:pt x="1946" y="174"/>
                  </a:cubicBezTo>
                  <a:cubicBezTo>
                    <a:pt x="1952" y="175"/>
                    <a:pt x="1958" y="176"/>
                    <a:pt x="1963" y="176"/>
                  </a:cubicBezTo>
                  <a:cubicBezTo>
                    <a:pt x="2038" y="176"/>
                    <a:pt x="2065" y="58"/>
                    <a:pt x="1983" y="40"/>
                  </a:cubicBezTo>
                  <a:cubicBezTo>
                    <a:pt x="1862" y="13"/>
                    <a:pt x="1741" y="0"/>
                    <a:pt x="1624"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7" name="Google Shape;2371;p46"/>
            <p:cNvSpPr/>
            <p:nvPr/>
          </p:nvSpPr>
          <p:spPr>
            <a:xfrm>
              <a:off x="804875" y="2065375"/>
              <a:ext cx="146525" cy="34875"/>
            </a:xfrm>
            <a:custGeom>
              <a:avLst/>
              <a:gdLst/>
              <a:ahLst/>
              <a:cxnLst/>
              <a:rect l="l" t="t" r="r" b="b"/>
              <a:pathLst>
                <a:path w="5861" h="1395" extrusionOk="0">
                  <a:moveTo>
                    <a:pt x="5764" y="1"/>
                  </a:moveTo>
                  <a:cubicBezTo>
                    <a:pt x="5758" y="1"/>
                    <a:pt x="5751" y="1"/>
                    <a:pt x="5744" y="3"/>
                  </a:cubicBezTo>
                  <a:cubicBezTo>
                    <a:pt x="3874" y="501"/>
                    <a:pt x="1988" y="919"/>
                    <a:pt x="84" y="1259"/>
                  </a:cubicBezTo>
                  <a:cubicBezTo>
                    <a:pt x="1" y="1273"/>
                    <a:pt x="29" y="1395"/>
                    <a:pt x="106" y="1395"/>
                  </a:cubicBezTo>
                  <a:cubicBezTo>
                    <a:pt x="111" y="1395"/>
                    <a:pt x="116" y="1394"/>
                    <a:pt x="121" y="1393"/>
                  </a:cubicBezTo>
                  <a:cubicBezTo>
                    <a:pt x="2025" y="1055"/>
                    <a:pt x="3913" y="636"/>
                    <a:pt x="5781" y="138"/>
                  </a:cubicBezTo>
                  <a:cubicBezTo>
                    <a:pt x="5861" y="117"/>
                    <a:pt x="5837" y="1"/>
                    <a:pt x="5764"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68" name="Google Shape;2372;p46"/>
            <p:cNvSpPr/>
            <p:nvPr/>
          </p:nvSpPr>
          <p:spPr>
            <a:xfrm>
              <a:off x="1391300" y="1572025"/>
              <a:ext cx="151500" cy="131225"/>
            </a:xfrm>
            <a:custGeom>
              <a:avLst/>
              <a:gdLst/>
              <a:ahLst/>
              <a:cxnLst/>
              <a:rect l="l" t="t" r="r" b="b"/>
              <a:pathLst>
                <a:path w="6060" h="5249" extrusionOk="0">
                  <a:moveTo>
                    <a:pt x="3280" y="0"/>
                  </a:moveTo>
                  <a:lnTo>
                    <a:pt x="1" y="626"/>
                  </a:lnTo>
                  <a:lnTo>
                    <a:pt x="547" y="4280"/>
                  </a:lnTo>
                  <a:lnTo>
                    <a:pt x="2774" y="3546"/>
                  </a:lnTo>
                  <a:lnTo>
                    <a:pt x="3213" y="4152"/>
                  </a:lnTo>
                  <a:cubicBezTo>
                    <a:pt x="4141" y="4978"/>
                    <a:pt x="5087" y="5248"/>
                    <a:pt x="5585" y="5248"/>
                  </a:cubicBezTo>
                  <a:cubicBezTo>
                    <a:pt x="5774" y="5248"/>
                    <a:pt x="5898" y="5209"/>
                    <a:pt x="5933" y="5148"/>
                  </a:cubicBezTo>
                  <a:cubicBezTo>
                    <a:pt x="6060" y="4921"/>
                    <a:pt x="3280" y="0"/>
                    <a:pt x="3280"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69" name="Google Shape;2373;p46"/>
            <p:cNvSpPr/>
            <p:nvPr/>
          </p:nvSpPr>
          <p:spPr>
            <a:xfrm>
              <a:off x="1458050" y="1642500"/>
              <a:ext cx="9925" cy="22550"/>
            </a:xfrm>
            <a:custGeom>
              <a:avLst/>
              <a:gdLst/>
              <a:ahLst/>
              <a:cxnLst/>
              <a:rect l="l" t="t" r="r" b="b"/>
              <a:pathLst>
                <a:path w="397" h="902" extrusionOk="0">
                  <a:moveTo>
                    <a:pt x="302" y="0"/>
                  </a:moveTo>
                  <a:cubicBezTo>
                    <a:pt x="281" y="0"/>
                    <a:pt x="261" y="11"/>
                    <a:pt x="249" y="37"/>
                  </a:cubicBezTo>
                  <a:cubicBezTo>
                    <a:pt x="130" y="281"/>
                    <a:pt x="49" y="544"/>
                    <a:pt x="9" y="814"/>
                  </a:cubicBezTo>
                  <a:cubicBezTo>
                    <a:pt x="1" y="867"/>
                    <a:pt x="46" y="902"/>
                    <a:pt x="87" y="902"/>
                  </a:cubicBezTo>
                  <a:cubicBezTo>
                    <a:pt x="114" y="902"/>
                    <a:pt x="138" y="886"/>
                    <a:pt x="143" y="851"/>
                  </a:cubicBezTo>
                  <a:cubicBezTo>
                    <a:pt x="181" y="593"/>
                    <a:pt x="257" y="342"/>
                    <a:pt x="370" y="107"/>
                  </a:cubicBezTo>
                  <a:cubicBezTo>
                    <a:pt x="397" y="51"/>
                    <a:pt x="348" y="0"/>
                    <a:pt x="302"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0" name="Google Shape;2374;p46"/>
            <p:cNvSpPr/>
            <p:nvPr/>
          </p:nvSpPr>
          <p:spPr>
            <a:xfrm>
              <a:off x="1441450" y="1641050"/>
              <a:ext cx="5600" cy="25850"/>
            </a:xfrm>
            <a:custGeom>
              <a:avLst/>
              <a:gdLst/>
              <a:ahLst/>
              <a:cxnLst/>
              <a:rect l="l" t="t" r="r" b="b"/>
              <a:pathLst>
                <a:path w="224" h="1034" extrusionOk="0">
                  <a:moveTo>
                    <a:pt x="103" y="1"/>
                  </a:moveTo>
                  <a:cubicBezTo>
                    <a:pt x="76" y="1"/>
                    <a:pt x="52" y="16"/>
                    <a:pt x="47" y="51"/>
                  </a:cubicBezTo>
                  <a:cubicBezTo>
                    <a:pt x="1" y="362"/>
                    <a:pt x="11" y="676"/>
                    <a:pt x="77" y="983"/>
                  </a:cubicBezTo>
                  <a:cubicBezTo>
                    <a:pt x="84" y="1019"/>
                    <a:pt x="110" y="1034"/>
                    <a:pt x="138" y="1034"/>
                  </a:cubicBezTo>
                  <a:cubicBezTo>
                    <a:pt x="179" y="1034"/>
                    <a:pt x="223" y="999"/>
                    <a:pt x="212" y="946"/>
                  </a:cubicBezTo>
                  <a:cubicBezTo>
                    <a:pt x="150" y="664"/>
                    <a:pt x="141" y="374"/>
                    <a:pt x="181" y="89"/>
                  </a:cubicBezTo>
                  <a:cubicBezTo>
                    <a:pt x="189" y="36"/>
                    <a:pt x="143" y="1"/>
                    <a:pt x="103"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1" name="Google Shape;2375;p46"/>
            <p:cNvSpPr/>
            <p:nvPr/>
          </p:nvSpPr>
          <p:spPr>
            <a:xfrm>
              <a:off x="1471625" y="1655475"/>
              <a:ext cx="13500" cy="20425"/>
            </a:xfrm>
            <a:custGeom>
              <a:avLst/>
              <a:gdLst/>
              <a:ahLst/>
              <a:cxnLst/>
              <a:rect l="l" t="t" r="r" b="b"/>
              <a:pathLst>
                <a:path w="540" h="817" extrusionOk="0">
                  <a:moveTo>
                    <a:pt x="442" y="0"/>
                  </a:moveTo>
                  <a:cubicBezTo>
                    <a:pt x="426" y="0"/>
                    <a:pt x="410" y="7"/>
                    <a:pt x="397" y="23"/>
                  </a:cubicBezTo>
                  <a:cubicBezTo>
                    <a:pt x="218" y="228"/>
                    <a:pt x="88" y="469"/>
                    <a:pt x="15" y="730"/>
                  </a:cubicBezTo>
                  <a:cubicBezTo>
                    <a:pt x="0" y="782"/>
                    <a:pt x="44" y="816"/>
                    <a:pt x="86" y="816"/>
                  </a:cubicBezTo>
                  <a:cubicBezTo>
                    <a:pt x="113" y="816"/>
                    <a:pt x="140" y="802"/>
                    <a:pt x="151" y="767"/>
                  </a:cubicBezTo>
                  <a:cubicBezTo>
                    <a:pt x="215" y="529"/>
                    <a:pt x="332" y="308"/>
                    <a:pt x="495" y="122"/>
                  </a:cubicBezTo>
                  <a:cubicBezTo>
                    <a:pt x="539" y="70"/>
                    <a:pt x="493" y="0"/>
                    <a:pt x="442"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2" name="Google Shape;2376;p46"/>
            <p:cNvSpPr/>
            <p:nvPr/>
          </p:nvSpPr>
          <p:spPr>
            <a:xfrm>
              <a:off x="1486325" y="1670650"/>
              <a:ext cx="10500" cy="20625"/>
            </a:xfrm>
            <a:custGeom>
              <a:avLst/>
              <a:gdLst/>
              <a:ahLst/>
              <a:cxnLst/>
              <a:rect l="l" t="t" r="r" b="b"/>
              <a:pathLst>
                <a:path w="420" h="825" extrusionOk="0">
                  <a:moveTo>
                    <a:pt x="325" y="0"/>
                  </a:moveTo>
                  <a:cubicBezTo>
                    <a:pt x="305" y="0"/>
                    <a:pt x="284" y="11"/>
                    <a:pt x="272" y="37"/>
                  </a:cubicBezTo>
                  <a:cubicBezTo>
                    <a:pt x="163" y="260"/>
                    <a:pt x="77" y="496"/>
                    <a:pt x="14" y="737"/>
                  </a:cubicBezTo>
                  <a:cubicBezTo>
                    <a:pt x="1" y="790"/>
                    <a:pt x="44" y="825"/>
                    <a:pt x="86" y="825"/>
                  </a:cubicBezTo>
                  <a:cubicBezTo>
                    <a:pt x="113" y="825"/>
                    <a:pt x="140" y="810"/>
                    <a:pt x="149" y="775"/>
                  </a:cubicBezTo>
                  <a:cubicBezTo>
                    <a:pt x="208" y="545"/>
                    <a:pt x="290" y="320"/>
                    <a:pt x="393" y="107"/>
                  </a:cubicBezTo>
                  <a:cubicBezTo>
                    <a:pt x="420" y="51"/>
                    <a:pt x="371" y="0"/>
                    <a:pt x="325"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3" name="Google Shape;2377;p46"/>
            <p:cNvSpPr/>
            <p:nvPr/>
          </p:nvSpPr>
          <p:spPr>
            <a:xfrm>
              <a:off x="1434975" y="1578200"/>
              <a:ext cx="54550" cy="37775"/>
            </a:xfrm>
            <a:custGeom>
              <a:avLst/>
              <a:gdLst/>
              <a:ahLst/>
              <a:cxnLst/>
              <a:rect l="l" t="t" r="r" b="b"/>
              <a:pathLst>
                <a:path w="2182" h="1511" extrusionOk="0">
                  <a:moveTo>
                    <a:pt x="68" y="0"/>
                  </a:moveTo>
                  <a:cubicBezTo>
                    <a:pt x="33" y="0"/>
                    <a:pt x="0" y="22"/>
                    <a:pt x="3" y="68"/>
                  </a:cubicBezTo>
                  <a:lnTo>
                    <a:pt x="5" y="68"/>
                  </a:lnTo>
                  <a:cubicBezTo>
                    <a:pt x="69" y="908"/>
                    <a:pt x="719" y="1511"/>
                    <a:pt x="1480" y="1511"/>
                  </a:cubicBezTo>
                  <a:cubicBezTo>
                    <a:pt x="1685" y="1511"/>
                    <a:pt x="1898" y="1467"/>
                    <a:pt x="2110" y="1373"/>
                  </a:cubicBezTo>
                  <a:cubicBezTo>
                    <a:pt x="2182" y="1340"/>
                    <a:pt x="2136" y="1245"/>
                    <a:pt x="2070" y="1245"/>
                  </a:cubicBezTo>
                  <a:cubicBezTo>
                    <a:pt x="2060" y="1245"/>
                    <a:pt x="2050" y="1247"/>
                    <a:pt x="2040" y="1252"/>
                  </a:cubicBezTo>
                  <a:cubicBezTo>
                    <a:pt x="1851" y="1336"/>
                    <a:pt x="1662" y="1375"/>
                    <a:pt x="1479" y="1375"/>
                  </a:cubicBezTo>
                  <a:cubicBezTo>
                    <a:pt x="789" y="1375"/>
                    <a:pt x="201" y="819"/>
                    <a:pt x="143" y="68"/>
                  </a:cubicBezTo>
                  <a:cubicBezTo>
                    <a:pt x="139" y="23"/>
                    <a:pt x="103" y="0"/>
                    <a:pt x="68"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4" name="Google Shape;2378;p46"/>
            <p:cNvSpPr/>
            <p:nvPr/>
          </p:nvSpPr>
          <p:spPr>
            <a:xfrm>
              <a:off x="1466000" y="1571275"/>
              <a:ext cx="75250" cy="130050"/>
            </a:xfrm>
            <a:custGeom>
              <a:avLst/>
              <a:gdLst/>
              <a:ahLst/>
              <a:cxnLst/>
              <a:rect l="l" t="t" r="r" b="b"/>
              <a:pathLst>
                <a:path w="3010" h="5202" extrusionOk="0">
                  <a:moveTo>
                    <a:pt x="98" y="0"/>
                  </a:moveTo>
                  <a:cubicBezTo>
                    <a:pt x="49" y="0"/>
                    <a:pt x="1" y="50"/>
                    <a:pt x="34" y="103"/>
                  </a:cubicBezTo>
                  <a:cubicBezTo>
                    <a:pt x="1048" y="1751"/>
                    <a:pt x="1990" y="3439"/>
                    <a:pt x="2861" y="5166"/>
                  </a:cubicBezTo>
                  <a:cubicBezTo>
                    <a:pt x="2874" y="5191"/>
                    <a:pt x="2894" y="5201"/>
                    <a:pt x="2915" y="5201"/>
                  </a:cubicBezTo>
                  <a:cubicBezTo>
                    <a:pt x="2961" y="5201"/>
                    <a:pt x="3010" y="5150"/>
                    <a:pt x="2982" y="5094"/>
                  </a:cubicBezTo>
                  <a:cubicBezTo>
                    <a:pt x="2110" y="3367"/>
                    <a:pt x="1167" y="1681"/>
                    <a:pt x="155" y="33"/>
                  </a:cubicBezTo>
                  <a:cubicBezTo>
                    <a:pt x="140" y="10"/>
                    <a:pt x="119" y="0"/>
                    <a:pt x="98"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5" name="Google Shape;2379;p46"/>
            <p:cNvSpPr/>
            <p:nvPr/>
          </p:nvSpPr>
          <p:spPr>
            <a:xfrm>
              <a:off x="1435675" y="1672500"/>
              <a:ext cx="43825" cy="40300"/>
            </a:xfrm>
            <a:custGeom>
              <a:avLst/>
              <a:gdLst/>
              <a:ahLst/>
              <a:cxnLst/>
              <a:rect l="l" t="t" r="r" b="b"/>
              <a:pathLst>
                <a:path w="1753" h="1612" extrusionOk="0">
                  <a:moveTo>
                    <a:pt x="1104" y="139"/>
                  </a:moveTo>
                  <a:cubicBezTo>
                    <a:pt x="1171" y="139"/>
                    <a:pt x="1238" y="144"/>
                    <a:pt x="1305" y="154"/>
                  </a:cubicBezTo>
                  <a:lnTo>
                    <a:pt x="1305" y="154"/>
                  </a:lnTo>
                  <a:cubicBezTo>
                    <a:pt x="1217" y="237"/>
                    <a:pt x="1152" y="331"/>
                    <a:pt x="1103" y="434"/>
                  </a:cubicBezTo>
                  <a:lnTo>
                    <a:pt x="1103" y="434"/>
                  </a:lnTo>
                  <a:cubicBezTo>
                    <a:pt x="1055" y="477"/>
                    <a:pt x="1002" y="514"/>
                    <a:pt x="944" y="547"/>
                  </a:cubicBezTo>
                  <a:cubicBezTo>
                    <a:pt x="869" y="589"/>
                    <a:pt x="615" y="696"/>
                    <a:pt x="452" y="696"/>
                  </a:cubicBezTo>
                  <a:cubicBezTo>
                    <a:pt x="399" y="696"/>
                    <a:pt x="356" y="684"/>
                    <a:pt x="331" y="656"/>
                  </a:cubicBezTo>
                  <a:lnTo>
                    <a:pt x="387" y="365"/>
                  </a:lnTo>
                  <a:cubicBezTo>
                    <a:pt x="521" y="271"/>
                    <a:pt x="673" y="204"/>
                    <a:pt x="834" y="168"/>
                  </a:cubicBezTo>
                  <a:cubicBezTo>
                    <a:pt x="925" y="148"/>
                    <a:pt x="1015" y="139"/>
                    <a:pt x="1104" y="139"/>
                  </a:cubicBezTo>
                  <a:close/>
                  <a:moveTo>
                    <a:pt x="1466" y="187"/>
                  </a:moveTo>
                  <a:cubicBezTo>
                    <a:pt x="1466" y="187"/>
                    <a:pt x="1467" y="187"/>
                    <a:pt x="1467" y="187"/>
                  </a:cubicBezTo>
                  <a:lnTo>
                    <a:pt x="1467" y="187"/>
                  </a:lnTo>
                  <a:cubicBezTo>
                    <a:pt x="1537" y="383"/>
                    <a:pt x="1576" y="588"/>
                    <a:pt x="1563" y="799"/>
                  </a:cubicBezTo>
                  <a:cubicBezTo>
                    <a:pt x="1556" y="903"/>
                    <a:pt x="1538" y="1008"/>
                    <a:pt x="1506" y="1111"/>
                  </a:cubicBezTo>
                  <a:cubicBezTo>
                    <a:pt x="1489" y="1178"/>
                    <a:pt x="1463" y="1245"/>
                    <a:pt x="1432" y="1308"/>
                  </a:cubicBezTo>
                  <a:cubicBezTo>
                    <a:pt x="1340" y="1341"/>
                    <a:pt x="1267" y="1357"/>
                    <a:pt x="1212" y="1357"/>
                  </a:cubicBezTo>
                  <a:cubicBezTo>
                    <a:pt x="1127" y="1357"/>
                    <a:pt x="1086" y="1316"/>
                    <a:pt x="1092" y="1235"/>
                  </a:cubicBezTo>
                  <a:cubicBezTo>
                    <a:pt x="1055" y="1093"/>
                    <a:pt x="1117" y="848"/>
                    <a:pt x="1150" y="711"/>
                  </a:cubicBezTo>
                  <a:cubicBezTo>
                    <a:pt x="1167" y="644"/>
                    <a:pt x="1188" y="580"/>
                    <a:pt x="1215" y="521"/>
                  </a:cubicBezTo>
                  <a:lnTo>
                    <a:pt x="1215" y="521"/>
                  </a:lnTo>
                  <a:cubicBezTo>
                    <a:pt x="1313" y="430"/>
                    <a:pt x="1396" y="321"/>
                    <a:pt x="1460" y="200"/>
                  </a:cubicBezTo>
                  <a:cubicBezTo>
                    <a:pt x="1463" y="195"/>
                    <a:pt x="1464" y="191"/>
                    <a:pt x="1466" y="187"/>
                  </a:cubicBezTo>
                  <a:close/>
                  <a:moveTo>
                    <a:pt x="1108" y="0"/>
                  </a:moveTo>
                  <a:cubicBezTo>
                    <a:pt x="914" y="0"/>
                    <a:pt x="722" y="39"/>
                    <a:pt x="539" y="119"/>
                  </a:cubicBezTo>
                  <a:cubicBezTo>
                    <a:pt x="367" y="195"/>
                    <a:pt x="0" y="392"/>
                    <a:pt x="99" y="641"/>
                  </a:cubicBezTo>
                  <a:cubicBezTo>
                    <a:pt x="152" y="775"/>
                    <a:pt x="303" y="815"/>
                    <a:pt x="458" y="815"/>
                  </a:cubicBezTo>
                  <a:cubicBezTo>
                    <a:pt x="579" y="815"/>
                    <a:pt x="703" y="791"/>
                    <a:pt x="785" y="766"/>
                  </a:cubicBezTo>
                  <a:cubicBezTo>
                    <a:pt x="870" y="741"/>
                    <a:pt x="949" y="706"/>
                    <a:pt x="1024" y="662"/>
                  </a:cubicBezTo>
                  <a:lnTo>
                    <a:pt x="1024" y="662"/>
                  </a:lnTo>
                  <a:cubicBezTo>
                    <a:pt x="999" y="758"/>
                    <a:pt x="984" y="857"/>
                    <a:pt x="973" y="959"/>
                  </a:cubicBezTo>
                  <a:cubicBezTo>
                    <a:pt x="950" y="1151"/>
                    <a:pt x="898" y="1476"/>
                    <a:pt x="1120" y="1583"/>
                  </a:cubicBezTo>
                  <a:cubicBezTo>
                    <a:pt x="1160" y="1603"/>
                    <a:pt x="1199" y="1611"/>
                    <a:pt x="1236" y="1611"/>
                  </a:cubicBezTo>
                  <a:cubicBezTo>
                    <a:pt x="1405" y="1611"/>
                    <a:pt x="1535" y="1430"/>
                    <a:pt x="1596" y="1284"/>
                  </a:cubicBezTo>
                  <a:cubicBezTo>
                    <a:pt x="1753" y="914"/>
                    <a:pt x="1730" y="492"/>
                    <a:pt x="1591" y="122"/>
                  </a:cubicBezTo>
                  <a:cubicBezTo>
                    <a:pt x="1582" y="97"/>
                    <a:pt x="1564" y="83"/>
                    <a:pt x="1543" y="77"/>
                  </a:cubicBezTo>
                  <a:lnTo>
                    <a:pt x="1543" y="77"/>
                  </a:lnTo>
                  <a:cubicBezTo>
                    <a:pt x="1535" y="67"/>
                    <a:pt x="1523" y="58"/>
                    <a:pt x="1506" y="54"/>
                  </a:cubicBezTo>
                  <a:lnTo>
                    <a:pt x="1508" y="54"/>
                  </a:lnTo>
                  <a:cubicBezTo>
                    <a:pt x="1376" y="18"/>
                    <a:pt x="1242" y="0"/>
                    <a:pt x="1108"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6" name="Google Shape;2380;p46"/>
            <p:cNvSpPr/>
            <p:nvPr/>
          </p:nvSpPr>
          <p:spPr>
            <a:xfrm>
              <a:off x="803325" y="2011650"/>
              <a:ext cx="48200" cy="32700"/>
            </a:xfrm>
            <a:custGeom>
              <a:avLst/>
              <a:gdLst/>
              <a:ahLst/>
              <a:cxnLst/>
              <a:rect l="l" t="t" r="r" b="b"/>
              <a:pathLst>
                <a:path w="1928" h="1308" extrusionOk="0">
                  <a:moveTo>
                    <a:pt x="604" y="163"/>
                  </a:moveTo>
                  <a:cubicBezTo>
                    <a:pt x="646" y="163"/>
                    <a:pt x="692" y="183"/>
                    <a:pt x="742" y="224"/>
                  </a:cubicBezTo>
                  <a:cubicBezTo>
                    <a:pt x="802" y="251"/>
                    <a:pt x="861" y="281"/>
                    <a:pt x="918" y="314"/>
                  </a:cubicBezTo>
                  <a:cubicBezTo>
                    <a:pt x="1042" y="384"/>
                    <a:pt x="1158" y="467"/>
                    <a:pt x="1265" y="560"/>
                  </a:cubicBezTo>
                  <a:cubicBezTo>
                    <a:pt x="1457" y="729"/>
                    <a:pt x="1619" y="929"/>
                    <a:pt x="1744" y="1152"/>
                  </a:cubicBezTo>
                  <a:lnTo>
                    <a:pt x="1744" y="1152"/>
                  </a:lnTo>
                  <a:cubicBezTo>
                    <a:pt x="1500" y="1108"/>
                    <a:pt x="1263" y="1035"/>
                    <a:pt x="1036" y="937"/>
                  </a:cubicBezTo>
                  <a:cubicBezTo>
                    <a:pt x="903" y="879"/>
                    <a:pt x="773" y="810"/>
                    <a:pt x="650" y="733"/>
                  </a:cubicBezTo>
                  <a:cubicBezTo>
                    <a:pt x="568" y="682"/>
                    <a:pt x="489" y="627"/>
                    <a:pt x="412" y="567"/>
                  </a:cubicBezTo>
                  <a:cubicBezTo>
                    <a:pt x="257" y="475"/>
                    <a:pt x="268" y="387"/>
                    <a:pt x="444" y="305"/>
                  </a:cubicBezTo>
                  <a:cubicBezTo>
                    <a:pt x="487" y="210"/>
                    <a:pt x="540" y="163"/>
                    <a:pt x="604" y="163"/>
                  </a:cubicBezTo>
                  <a:close/>
                  <a:moveTo>
                    <a:pt x="435" y="0"/>
                  </a:moveTo>
                  <a:cubicBezTo>
                    <a:pt x="331" y="0"/>
                    <a:pt x="236" y="34"/>
                    <a:pt x="168" y="124"/>
                  </a:cubicBezTo>
                  <a:cubicBezTo>
                    <a:pt x="1" y="347"/>
                    <a:pt x="225" y="599"/>
                    <a:pt x="398" y="733"/>
                  </a:cubicBezTo>
                  <a:cubicBezTo>
                    <a:pt x="802" y="1046"/>
                    <a:pt x="1321" y="1225"/>
                    <a:pt x="1820" y="1307"/>
                  </a:cubicBezTo>
                  <a:cubicBezTo>
                    <a:pt x="1824" y="1308"/>
                    <a:pt x="1828" y="1308"/>
                    <a:pt x="1832" y="1308"/>
                  </a:cubicBezTo>
                  <a:cubicBezTo>
                    <a:pt x="1896" y="1308"/>
                    <a:pt x="1927" y="1229"/>
                    <a:pt x="1894" y="1191"/>
                  </a:cubicBezTo>
                  <a:lnTo>
                    <a:pt x="1894" y="1191"/>
                  </a:lnTo>
                  <a:cubicBezTo>
                    <a:pt x="1902" y="1173"/>
                    <a:pt x="1902" y="1152"/>
                    <a:pt x="1890" y="1131"/>
                  </a:cubicBezTo>
                  <a:cubicBezTo>
                    <a:pt x="1678" y="742"/>
                    <a:pt x="1376" y="412"/>
                    <a:pt x="988" y="193"/>
                  </a:cubicBezTo>
                  <a:cubicBezTo>
                    <a:pt x="849" y="115"/>
                    <a:pt x="627" y="0"/>
                    <a:pt x="435"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7" name="Google Shape;2381;p46"/>
            <p:cNvSpPr/>
            <p:nvPr/>
          </p:nvSpPr>
          <p:spPr>
            <a:xfrm>
              <a:off x="835000" y="1993600"/>
              <a:ext cx="37775" cy="52125"/>
            </a:xfrm>
            <a:custGeom>
              <a:avLst/>
              <a:gdLst/>
              <a:ahLst/>
              <a:cxnLst/>
              <a:rect l="l" t="t" r="r" b="b"/>
              <a:pathLst>
                <a:path w="1511" h="2085" extrusionOk="0">
                  <a:moveTo>
                    <a:pt x="627" y="0"/>
                  </a:moveTo>
                  <a:cubicBezTo>
                    <a:pt x="1" y="0"/>
                    <a:pt x="212" y="1471"/>
                    <a:pt x="288" y="1784"/>
                  </a:cubicBezTo>
                  <a:cubicBezTo>
                    <a:pt x="296" y="1819"/>
                    <a:pt x="323" y="1835"/>
                    <a:pt x="350" y="1835"/>
                  </a:cubicBezTo>
                  <a:cubicBezTo>
                    <a:pt x="392" y="1835"/>
                    <a:pt x="435" y="1800"/>
                    <a:pt x="422" y="1747"/>
                  </a:cubicBezTo>
                  <a:cubicBezTo>
                    <a:pt x="358" y="1485"/>
                    <a:pt x="319" y="1219"/>
                    <a:pt x="326" y="948"/>
                  </a:cubicBezTo>
                  <a:cubicBezTo>
                    <a:pt x="329" y="802"/>
                    <a:pt x="337" y="653"/>
                    <a:pt x="371" y="511"/>
                  </a:cubicBezTo>
                  <a:cubicBezTo>
                    <a:pt x="379" y="468"/>
                    <a:pt x="392" y="427"/>
                    <a:pt x="410" y="389"/>
                  </a:cubicBezTo>
                  <a:cubicBezTo>
                    <a:pt x="434" y="292"/>
                    <a:pt x="477" y="244"/>
                    <a:pt x="540" y="244"/>
                  </a:cubicBezTo>
                  <a:cubicBezTo>
                    <a:pt x="631" y="244"/>
                    <a:pt x="764" y="346"/>
                    <a:pt x="938" y="550"/>
                  </a:cubicBezTo>
                  <a:cubicBezTo>
                    <a:pt x="998" y="736"/>
                    <a:pt x="890" y="1049"/>
                    <a:pt x="839" y="1236"/>
                  </a:cubicBezTo>
                  <a:cubicBezTo>
                    <a:pt x="763" y="1497"/>
                    <a:pt x="655" y="1749"/>
                    <a:pt x="513" y="1981"/>
                  </a:cubicBezTo>
                  <a:cubicBezTo>
                    <a:pt x="481" y="2035"/>
                    <a:pt x="529" y="2085"/>
                    <a:pt x="577" y="2085"/>
                  </a:cubicBezTo>
                  <a:cubicBezTo>
                    <a:pt x="598" y="2085"/>
                    <a:pt x="619" y="2075"/>
                    <a:pt x="634" y="2051"/>
                  </a:cubicBezTo>
                  <a:cubicBezTo>
                    <a:pt x="857" y="1672"/>
                    <a:pt x="1510" y="205"/>
                    <a:pt x="744" y="16"/>
                  </a:cubicBezTo>
                  <a:cubicBezTo>
                    <a:pt x="702" y="5"/>
                    <a:pt x="663" y="0"/>
                    <a:pt x="627"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78" name="Google Shape;2382;p46"/>
            <p:cNvSpPr/>
            <p:nvPr/>
          </p:nvSpPr>
          <p:spPr>
            <a:xfrm>
              <a:off x="1276500" y="1587675"/>
              <a:ext cx="128475" cy="136600"/>
            </a:xfrm>
            <a:custGeom>
              <a:avLst/>
              <a:gdLst/>
              <a:ahLst/>
              <a:cxnLst/>
              <a:rect l="l" t="t" r="r" b="b"/>
              <a:pathLst>
                <a:path w="5139" h="5464" extrusionOk="0">
                  <a:moveTo>
                    <a:pt x="4593" y="0"/>
                  </a:moveTo>
                  <a:lnTo>
                    <a:pt x="0" y="1074"/>
                  </a:lnTo>
                  <a:cubicBezTo>
                    <a:pt x="0" y="1074"/>
                    <a:pt x="145" y="5464"/>
                    <a:pt x="691" y="5464"/>
                  </a:cubicBezTo>
                  <a:cubicBezTo>
                    <a:pt x="705" y="5464"/>
                    <a:pt x="719" y="5461"/>
                    <a:pt x="734" y="5455"/>
                  </a:cubicBezTo>
                  <a:cubicBezTo>
                    <a:pt x="1315" y="5220"/>
                    <a:pt x="5139" y="3654"/>
                    <a:pt x="5139" y="3654"/>
                  </a:cubicBezTo>
                  <a:lnTo>
                    <a:pt x="4593" y="0"/>
                  </a:ln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79" name="Google Shape;2383;p46"/>
            <p:cNvSpPr/>
            <p:nvPr/>
          </p:nvSpPr>
          <p:spPr>
            <a:xfrm>
              <a:off x="848875" y="1857150"/>
              <a:ext cx="113775" cy="132000"/>
            </a:xfrm>
            <a:custGeom>
              <a:avLst/>
              <a:gdLst/>
              <a:ahLst/>
              <a:cxnLst/>
              <a:rect l="l" t="t" r="r" b="b"/>
              <a:pathLst>
                <a:path w="4551" h="5280" extrusionOk="0">
                  <a:moveTo>
                    <a:pt x="670" y="0"/>
                  </a:moveTo>
                  <a:cubicBezTo>
                    <a:pt x="262" y="0"/>
                    <a:pt x="1" y="58"/>
                    <a:pt x="23" y="210"/>
                  </a:cubicBezTo>
                  <a:cubicBezTo>
                    <a:pt x="117" y="830"/>
                    <a:pt x="745" y="4916"/>
                    <a:pt x="745" y="4916"/>
                  </a:cubicBezTo>
                  <a:lnTo>
                    <a:pt x="4324" y="5280"/>
                  </a:lnTo>
                  <a:lnTo>
                    <a:pt x="4551" y="542"/>
                  </a:lnTo>
                  <a:cubicBezTo>
                    <a:pt x="4551" y="542"/>
                    <a:pt x="1921" y="0"/>
                    <a:pt x="670"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80" name="Google Shape;2384;p46"/>
            <p:cNvSpPr/>
            <p:nvPr/>
          </p:nvSpPr>
          <p:spPr>
            <a:xfrm>
              <a:off x="732350" y="2106425"/>
              <a:ext cx="759600" cy="51425"/>
            </a:xfrm>
            <a:custGeom>
              <a:avLst/>
              <a:gdLst/>
              <a:ahLst/>
              <a:cxnLst/>
              <a:rect l="l" t="t" r="r" b="b"/>
              <a:pathLst>
                <a:path w="30384" h="2057" extrusionOk="0">
                  <a:moveTo>
                    <a:pt x="1" y="0"/>
                  </a:moveTo>
                  <a:lnTo>
                    <a:pt x="1" y="2057"/>
                  </a:lnTo>
                  <a:lnTo>
                    <a:pt x="30384" y="2057"/>
                  </a:lnTo>
                  <a:lnTo>
                    <a:pt x="30384" y="0"/>
                  </a:ln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81" name="Google Shape;2385;p46"/>
            <p:cNvSpPr/>
            <p:nvPr/>
          </p:nvSpPr>
          <p:spPr>
            <a:xfrm>
              <a:off x="708875" y="2114025"/>
              <a:ext cx="77150" cy="467175"/>
            </a:xfrm>
            <a:custGeom>
              <a:avLst/>
              <a:gdLst/>
              <a:ahLst/>
              <a:cxnLst/>
              <a:rect l="l" t="t" r="r" b="b"/>
              <a:pathLst>
                <a:path w="3086" h="18687" extrusionOk="0">
                  <a:moveTo>
                    <a:pt x="1751" y="0"/>
                  </a:moveTo>
                  <a:cubicBezTo>
                    <a:pt x="1501" y="0"/>
                    <a:pt x="1258" y="136"/>
                    <a:pt x="1205" y="425"/>
                  </a:cubicBezTo>
                  <a:lnTo>
                    <a:pt x="1205" y="424"/>
                  </a:lnTo>
                  <a:cubicBezTo>
                    <a:pt x="704" y="3129"/>
                    <a:pt x="794" y="5946"/>
                    <a:pt x="627" y="8689"/>
                  </a:cubicBezTo>
                  <a:cubicBezTo>
                    <a:pt x="442" y="11743"/>
                    <a:pt x="0" y="14879"/>
                    <a:pt x="176" y="17935"/>
                  </a:cubicBezTo>
                  <a:cubicBezTo>
                    <a:pt x="203" y="18396"/>
                    <a:pt x="631" y="18687"/>
                    <a:pt x="1026" y="18687"/>
                  </a:cubicBezTo>
                  <a:cubicBezTo>
                    <a:pt x="1323" y="18687"/>
                    <a:pt x="1602" y="18521"/>
                    <a:pt x="1673" y="18138"/>
                  </a:cubicBezTo>
                  <a:cubicBezTo>
                    <a:pt x="2221" y="15234"/>
                    <a:pt x="2361" y="12204"/>
                    <a:pt x="2587" y="9261"/>
                  </a:cubicBezTo>
                  <a:cubicBezTo>
                    <a:pt x="2811" y="6353"/>
                    <a:pt x="3085" y="3274"/>
                    <a:pt x="2353" y="425"/>
                  </a:cubicBezTo>
                  <a:cubicBezTo>
                    <a:pt x="2282" y="148"/>
                    <a:pt x="2012" y="0"/>
                    <a:pt x="1751" y="0"/>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82" name="Google Shape;2386;p46"/>
            <p:cNvSpPr/>
            <p:nvPr/>
          </p:nvSpPr>
          <p:spPr>
            <a:xfrm>
              <a:off x="1449200" y="2112200"/>
              <a:ext cx="61050" cy="469000"/>
            </a:xfrm>
            <a:custGeom>
              <a:avLst/>
              <a:gdLst/>
              <a:ahLst/>
              <a:cxnLst/>
              <a:rect l="l" t="t" r="r" b="b"/>
              <a:pathLst>
                <a:path w="2442" h="18760" extrusionOk="0">
                  <a:moveTo>
                    <a:pt x="1082" y="1"/>
                  </a:moveTo>
                  <a:cubicBezTo>
                    <a:pt x="832" y="1"/>
                    <a:pt x="592" y="136"/>
                    <a:pt x="541" y="427"/>
                  </a:cubicBezTo>
                  <a:lnTo>
                    <a:pt x="541" y="428"/>
                  </a:lnTo>
                  <a:cubicBezTo>
                    <a:pt x="60" y="3145"/>
                    <a:pt x="280" y="5971"/>
                    <a:pt x="274" y="8724"/>
                  </a:cubicBezTo>
                  <a:cubicBezTo>
                    <a:pt x="266" y="11803"/>
                    <a:pt x="1" y="14940"/>
                    <a:pt x="201" y="18006"/>
                  </a:cubicBezTo>
                  <a:cubicBezTo>
                    <a:pt x="230" y="18466"/>
                    <a:pt x="662" y="18759"/>
                    <a:pt x="1056" y="18759"/>
                  </a:cubicBezTo>
                  <a:cubicBezTo>
                    <a:pt x="1353" y="18759"/>
                    <a:pt x="1628" y="18594"/>
                    <a:pt x="1698" y="18209"/>
                  </a:cubicBezTo>
                  <a:cubicBezTo>
                    <a:pt x="2223" y="15300"/>
                    <a:pt x="2215" y="12249"/>
                    <a:pt x="2267" y="9298"/>
                  </a:cubicBezTo>
                  <a:cubicBezTo>
                    <a:pt x="2318" y="6374"/>
                    <a:pt x="2442" y="3270"/>
                    <a:pt x="1689" y="427"/>
                  </a:cubicBezTo>
                  <a:cubicBezTo>
                    <a:pt x="1616" y="151"/>
                    <a:pt x="1344" y="1"/>
                    <a:pt x="1082" y="1"/>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83" name="Google Shape;2387;p46"/>
            <p:cNvSpPr/>
            <p:nvPr/>
          </p:nvSpPr>
          <p:spPr>
            <a:xfrm>
              <a:off x="732500" y="2293625"/>
              <a:ext cx="776525" cy="59750"/>
            </a:xfrm>
            <a:custGeom>
              <a:avLst/>
              <a:gdLst/>
              <a:ahLst/>
              <a:cxnLst/>
              <a:rect l="l" t="t" r="r" b="b"/>
              <a:pathLst>
                <a:path w="31061" h="2390" extrusionOk="0">
                  <a:moveTo>
                    <a:pt x="24241" y="0"/>
                  </a:moveTo>
                  <a:cubicBezTo>
                    <a:pt x="21284" y="0"/>
                    <a:pt x="18299" y="172"/>
                    <a:pt x="15411" y="175"/>
                  </a:cubicBezTo>
                  <a:cubicBezTo>
                    <a:pt x="15376" y="175"/>
                    <a:pt x="15341" y="175"/>
                    <a:pt x="15306" y="175"/>
                  </a:cubicBezTo>
                  <a:cubicBezTo>
                    <a:pt x="12736" y="175"/>
                    <a:pt x="10055" y="31"/>
                    <a:pt x="7393" y="31"/>
                  </a:cubicBezTo>
                  <a:cubicBezTo>
                    <a:pt x="5104" y="31"/>
                    <a:pt x="2829" y="138"/>
                    <a:pt x="652" y="536"/>
                  </a:cubicBezTo>
                  <a:cubicBezTo>
                    <a:pt x="1" y="657"/>
                    <a:pt x="1" y="1734"/>
                    <a:pt x="652" y="1853"/>
                  </a:cubicBezTo>
                  <a:cubicBezTo>
                    <a:pt x="2832" y="2253"/>
                    <a:pt x="5104" y="2360"/>
                    <a:pt x="7391" y="2360"/>
                  </a:cubicBezTo>
                  <a:cubicBezTo>
                    <a:pt x="10059" y="2360"/>
                    <a:pt x="12746" y="2214"/>
                    <a:pt x="15327" y="2214"/>
                  </a:cubicBezTo>
                  <a:cubicBezTo>
                    <a:pt x="15355" y="2214"/>
                    <a:pt x="15383" y="2214"/>
                    <a:pt x="15411" y="2214"/>
                  </a:cubicBezTo>
                  <a:cubicBezTo>
                    <a:pt x="18297" y="2218"/>
                    <a:pt x="21284" y="2390"/>
                    <a:pt x="24243" y="2390"/>
                  </a:cubicBezTo>
                  <a:cubicBezTo>
                    <a:pt x="26263" y="2390"/>
                    <a:pt x="28269" y="2310"/>
                    <a:pt x="30221" y="2042"/>
                  </a:cubicBezTo>
                  <a:cubicBezTo>
                    <a:pt x="31061" y="1927"/>
                    <a:pt x="31061" y="463"/>
                    <a:pt x="30221" y="348"/>
                  </a:cubicBezTo>
                  <a:cubicBezTo>
                    <a:pt x="28267" y="80"/>
                    <a:pt x="26260" y="0"/>
                    <a:pt x="24241" y="0"/>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grpSp>
      <p:grpSp>
        <p:nvGrpSpPr>
          <p:cNvPr id="84" name="Google Shape;2740;p61"/>
          <p:cNvGrpSpPr/>
          <p:nvPr/>
        </p:nvGrpSpPr>
        <p:grpSpPr>
          <a:xfrm>
            <a:off x="994210" y="1694434"/>
            <a:ext cx="1762124" cy="2715895"/>
            <a:chOff x="0" y="-2"/>
            <a:chExt cx="1698000" cy="2775206"/>
          </a:xfrm>
        </p:grpSpPr>
        <p:sp>
          <p:nvSpPr>
            <p:cNvPr id="85" name="Google Shape;2741;p61"/>
            <p:cNvSpPr/>
            <p:nvPr/>
          </p:nvSpPr>
          <p:spPr>
            <a:xfrm>
              <a:off x="1216442" y="401626"/>
              <a:ext cx="481558" cy="837401"/>
            </a:xfrm>
            <a:custGeom>
              <a:avLst/>
              <a:gdLst/>
              <a:ahLst/>
              <a:cxnLst/>
              <a:rect l="l" t="t" r="r" b="b"/>
              <a:pathLst>
                <a:path w="14200" h="24693" extrusionOk="0">
                  <a:moveTo>
                    <a:pt x="5712" y="0"/>
                  </a:moveTo>
                  <a:cubicBezTo>
                    <a:pt x="5712" y="1"/>
                    <a:pt x="9107" y="14586"/>
                    <a:pt x="1" y="18752"/>
                  </a:cubicBezTo>
                  <a:lnTo>
                    <a:pt x="3705" y="24693"/>
                  </a:lnTo>
                  <a:cubicBezTo>
                    <a:pt x="3705" y="24693"/>
                    <a:pt x="14200" y="14815"/>
                    <a:pt x="10805" y="1234"/>
                  </a:cubicBezTo>
                  <a:lnTo>
                    <a:pt x="5712"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grpSp>
          <p:nvGrpSpPr>
            <p:cNvPr id="86" name="Google Shape;2742;p61"/>
            <p:cNvGrpSpPr/>
            <p:nvPr/>
          </p:nvGrpSpPr>
          <p:grpSpPr>
            <a:xfrm>
              <a:off x="0" y="-2"/>
              <a:ext cx="1593393" cy="2775206"/>
              <a:chOff x="0" y="0"/>
              <a:chExt cx="1174625" cy="2045875"/>
            </a:xfrm>
          </p:grpSpPr>
          <p:sp>
            <p:nvSpPr>
              <p:cNvPr id="88" name="Google Shape;2743;p61"/>
              <p:cNvSpPr/>
              <p:nvPr/>
            </p:nvSpPr>
            <p:spPr>
              <a:xfrm>
                <a:off x="1012725" y="141125"/>
                <a:ext cx="44700" cy="40150"/>
              </a:xfrm>
              <a:custGeom>
                <a:avLst/>
                <a:gdLst/>
                <a:ahLst/>
                <a:cxnLst/>
                <a:rect l="l" t="t" r="r" b="b"/>
                <a:pathLst>
                  <a:path w="1788" h="1606" extrusionOk="0">
                    <a:moveTo>
                      <a:pt x="1304" y="1"/>
                    </a:moveTo>
                    <a:lnTo>
                      <a:pt x="1" y="721"/>
                    </a:lnTo>
                    <a:lnTo>
                      <a:pt x="487" y="1605"/>
                    </a:lnTo>
                    <a:lnTo>
                      <a:pt x="1787" y="967"/>
                    </a:lnTo>
                    <a:lnTo>
                      <a:pt x="1304"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89" name="Google Shape;2744;p61"/>
              <p:cNvSpPr/>
              <p:nvPr/>
            </p:nvSpPr>
            <p:spPr>
              <a:xfrm>
                <a:off x="942875" y="22675"/>
                <a:ext cx="120100" cy="136650"/>
              </a:xfrm>
              <a:custGeom>
                <a:avLst/>
                <a:gdLst/>
                <a:ahLst/>
                <a:cxnLst/>
                <a:rect l="l" t="t" r="r" b="b"/>
                <a:pathLst>
                  <a:path w="4804" h="5466" extrusionOk="0">
                    <a:moveTo>
                      <a:pt x="116" y="0"/>
                    </a:moveTo>
                    <a:cubicBezTo>
                      <a:pt x="78" y="0"/>
                      <a:pt x="39" y="1"/>
                      <a:pt x="1" y="1"/>
                    </a:cubicBezTo>
                    <a:cubicBezTo>
                      <a:pt x="343" y="538"/>
                      <a:pt x="457" y="1190"/>
                      <a:pt x="513" y="1825"/>
                    </a:cubicBezTo>
                    <a:cubicBezTo>
                      <a:pt x="570" y="2460"/>
                      <a:pt x="576" y="3105"/>
                      <a:pt x="734" y="3722"/>
                    </a:cubicBezTo>
                    <a:cubicBezTo>
                      <a:pt x="892" y="4341"/>
                      <a:pt x="1226" y="4945"/>
                      <a:pt x="1781" y="5262"/>
                    </a:cubicBezTo>
                    <a:cubicBezTo>
                      <a:pt x="2023" y="5400"/>
                      <a:pt x="2319" y="5465"/>
                      <a:pt x="2625" y="5465"/>
                    </a:cubicBezTo>
                    <a:cubicBezTo>
                      <a:pt x="3194" y="5465"/>
                      <a:pt x="3794" y="5239"/>
                      <a:pt x="4122" y="4837"/>
                    </a:cubicBezTo>
                    <a:cubicBezTo>
                      <a:pt x="4804" y="3770"/>
                      <a:pt x="4219" y="2359"/>
                      <a:pt x="3399" y="1394"/>
                    </a:cubicBezTo>
                    <a:cubicBezTo>
                      <a:pt x="2604" y="460"/>
                      <a:pt x="1346" y="0"/>
                      <a:pt x="116"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0" name="Google Shape;2745;p61"/>
              <p:cNvSpPr/>
              <p:nvPr/>
            </p:nvSpPr>
            <p:spPr>
              <a:xfrm>
                <a:off x="1053100" y="166500"/>
                <a:ext cx="109475" cy="176825"/>
              </a:xfrm>
              <a:custGeom>
                <a:avLst/>
                <a:gdLst/>
                <a:ahLst/>
                <a:cxnLst/>
                <a:rect l="l" t="t" r="r" b="b"/>
                <a:pathLst>
                  <a:path w="4379" h="7073" extrusionOk="0">
                    <a:moveTo>
                      <a:pt x="1268" y="0"/>
                    </a:moveTo>
                    <a:cubicBezTo>
                      <a:pt x="995" y="0"/>
                      <a:pt x="1079" y="4292"/>
                      <a:pt x="1079" y="4292"/>
                    </a:cubicBezTo>
                    <a:cubicBezTo>
                      <a:pt x="1079" y="4292"/>
                      <a:pt x="127" y="2806"/>
                      <a:pt x="13" y="2806"/>
                    </a:cubicBezTo>
                    <a:cubicBezTo>
                      <a:pt x="4" y="2806"/>
                      <a:pt x="0" y="2815"/>
                      <a:pt x="2" y="2835"/>
                    </a:cubicBezTo>
                    <a:cubicBezTo>
                      <a:pt x="43" y="3188"/>
                      <a:pt x="1087" y="6045"/>
                      <a:pt x="1087" y="6045"/>
                    </a:cubicBezTo>
                    <a:lnTo>
                      <a:pt x="3862" y="7073"/>
                    </a:lnTo>
                    <a:cubicBezTo>
                      <a:pt x="3638" y="5489"/>
                      <a:pt x="4061" y="3497"/>
                      <a:pt x="4327" y="2420"/>
                    </a:cubicBezTo>
                    <a:cubicBezTo>
                      <a:pt x="4379" y="2211"/>
                      <a:pt x="4372" y="2127"/>
                      <a:pt x="4328" y="2127"/>
                    </a:cubicBezTo>
                    <a:cubicBezTo>
                      <a:pt x="4144" y="2127"/>
                      <a:pt x="3311" y="3573"/>
                      <a:pt x="3311" y="3573"/>
                    </a:cubicBezTo>
                    <a:cubicBezTo>
                      <a:pt x="3311" y="3573"/>
                      <a:pt x="3862" y="1707"/>
                      <a:pt x="3884" y="586"/>
                    </a:cubicBezTo>
                    <a:cubicBezTo>
                      <a:pt x="3887" y="447"/>
                      <a:pt x="3867" y="386"/>
                      <a:pt x="3832" y="386"/>
                    </a:cubicBezTo>
                    <a:cubicBezTo>
                      <a:pt x="3579" y="386"/>
                      <a:pt x="2505" y="3403"/>
                      <a:pt x="2505" y="3403"/>
                    </a:cubicBezTo>
                    <a:cubicBezTo>
                      <a:pt x="2505" y="3403"/>
                      <a:pt x="2681" y="1124"/>
                      <a:pt x="2748" y="194"/>
                    </a:cubicBezTo>
                    <a:cubicBezTo>
                      <a:pt x="2755" y="94"/>
                      <a:pt x="2748" y="49"/>
                      <a:pt x="2730" y="49"/>
                    </a:cubicBezTo>
                    <a:cubicBezTo>
                      <a:pt x="2580" y="49"/>
                      <a:pt x="1671" y="3115"/>
                      <a:pt x="1671" y="3115"/>
                    </a:cubicBezTo>
                    <a:cubicBezTo>
                      <a:pt x="1671" y="3115"/>
                      <a:pt x="1649" y="574"/>
                      <a:pt x="1318" y="42"/>
                    </a:cubicBezTo>
                    <a:cubicBezTo>
                      <a:pt x="1300" y="14"/>
                      <a:pt x="1284" y="0"/>
                      <a:pt x="1268"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1" name="Google Shape;2746;p61"/>
              <p:cNvSpPr/>
              <p:nvPr/>
            </p:nvSpPr>
            <p:spPr>
              <a:xfrm>
                <a:off x="784058" y="1207842"/>
                <a:ext cx="202975" cy="665500"/>
              </a:xfrm>
              <a:custGeom>
                <a:avLst/>
                <a:gdLst/>
                <a:ahLst/>
                <a:cxnLst/>
                <a:rect l="l" t="t" r="r" b="b"/>
                <a:pathLst>
                  <a:path w="8119" h="26620" extrusionOk="0">
                    <a:moveTo>
                      <a:pt x="8119" y="0"/>
                    </a:moveTo>
                    <a:lnTo>
                      <a:pt x="1" y="1472"/>
                    </a:lnTo>
                    <a:lnTo>
                      <a:pt x="1699" y="26619"/>
                    </a:lnTo>
                    <a:lnTo>
                      <a:pt x="5286" y="26619"/>
                    </a:lnTo>
                    <a:cubicBezTo>
                      <a:pt x="5286" y="26619"/>
                      <a:pt x="7929" y="755"/>
                      <a:pt x="8119"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2" name="Google Shape;2747;p61"/>
              <p:cNvSpPr/>
              <p:nvPr/>
            </p:nvSpPr>
            <p:spPr>
              <a:xfrm>
                <a:off x="215925" y="846475"/>
                <a:ext cx="455175" cy="400925"/>
              </a:xfrm>
              <a:custGeom>
                <a:avLst/>
                <a:gdLst/>
                <a:ahLst/>
                <a:cxnLst/>
                <a:rect l="l" t="t" r="r" b="b"/>
                <a:pathLst>
                  <a:path w="18207" h="16037" extrusionOk="0">
                    <a:moveTo>
                      <a:pt x="16790" y="0"/>
                    </a:moveTo>
                    <a:cubicBezTo>
                      <a:pt x="16790" y="0"/>
                      <a:pt x="11715" y="10650"/>
                      <a:pt x="7969" y="10842"/>
                    </a:cubicBezTo>
                    <a:cubicBezTo>
                      <a:pt x="7717" y="10856"/>
                      <a:pt x="7465" y="10862"/>
                      <a:pt x="7215" y="10862"/>
                    </a:cubicBezTo>
                    <a:cubicBezTo>
                      <a:pt x="3754" y="10862"/>
                      <a:pt x="618" y="9696"/>
                      <a:pt x="618" y="9696"/>
                    </a:cubicBezTo>
                    <a:lnTo>
                      <a:pt x="0" y="14952"/>
                    </a:lnTo>
                    <a:cubicBezTo>
                      <a:pt x="0" y="14952"/>
                      <a:pt x="4933" y="16036"/>
                      <a:pt x="8762" y="16036"/>
                    </a:cubicBezTo>
                    <a:cubicBezTo>
                      <a:pt x="10158" y="16036"/>
                      <a:pt x="11408" y="15892"/>
                      <a:pt x="12218" y="15498"/>
                    </a:cubicBezTo>
                    <a:cubicBezTo>
                      <a:pt x="15245" y="14023"/>
                      <a:pt x="18206" y="10842"/>
                      <a:pt x="18206" y="10842"/>
                    </a:cubicBezTo>
                    <a:lnTo>
                      <a:pt x="17101" y="716"/>
                    </a:lnTo>
                    <a:lnTo>
                      <a:pt x="16790"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3" name="Google Shape;2748;p61"/>
              <p:cNvSpPr/>
              <p:nvPr/>
            </p:nvSpPr>
            <p:spPr>
              <a:xfrm>
                <a:off x="468525" y="764850"/>
                <a:ext cx="671350" cy="844550"/>
              </a:xfrm>
              <a:custGeom>
                <a:avLst/>
                <a:gdLst/>
                <a:ahLst/>
                <a:cxnLst/>
                <a:rect l="l" t="t" r="r" b="b"/>
                <a:pathLst>
                  <a:path w="26854" h="33782" extrusionOk="0">
                    <a:moveTo>
                      <a:pt x="17130" y="1"/>
                    </a:moveTo>
                    <a:lnTo>
                      <a:pt x="6686" y="3265"/>
                    </a:lnTo>
                    <a:cubicBezTo>
                      <a:pt x="6686" y="3265"/>
                      <a:pt x="5555" y="14124"/>
                      <a:pt x="4784" y="15821"/>
                    </a:cubicBezTo>
                    <a:cubicBezTo>
                      <a:pt x="4013" y="17519"/>
                      <a:pt x="1" y="31718"/>
                      <a:pt x="1" y="31718"/>
                    </a:cubicBezTo>
                    <a:cubicBezTo>
                      <a:pt x="1" y="31718"/>
                      <a:pt x="7223" y="33782"/>
                      <a:pt x="12354" y="33782"/>
                    </a:cubicBezTo>
                    <a:cubicBezTo>
                      <a:pt x="12836" y="33782"/>
                      <a:pt x="13299" y="33764"/>
                      <a:pt x="13736" y="33724"/>
                    </a:cubicBezTo>
                    <a:cubicBezTo>
                      <a:pt x="18830" y="33262"/>
                      <a:pt x="26854" y="30946"/>
                      <a:pt x="26854" y="30946"/>
                    </a:cubicBezTo>
                    <a:lnTo>
                      <a:pt x="20834" y="5943"/>
                    </a:lnTo>
                    <a:lnTo>
                      <a:pt x="17130"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4" name="Google Shape;2749;p61"/>
              <p:cNvSpPr/>
              <p:nvPr/>
            </p:nvSpPr>
            <p:spPr>
              <a:xfrm>
                <a:off x="658425" y="213800"/>
                <a:ext cx="346250" cy="610050"/>
              </a:xfrm>
              <a:custGeom>
                <a:avLst/>
                <a:gdLst/>
                <a:ahLst/>
                <a:cxnLst/>
                <a:rect l="l" t="t" r="r" b="b"/>
                <a:pathLst>
                  <a:path w="13850" h="24402" extrusionOk="0">
                    <a:moveTo>
                      <a:pt x="7715" y="0"/>
                    </a:moveTo>
                    <a:lnTo>
                      <a:pt x="1" y="15707"/>
                    </a:lnTo>
                    <a:lnTo>
                      <a:pt x="1684" y="24402"/>
                    </a:lnTo>
                    <a:lnTo>
                      <a:pt x="6678" y="24402"/>
                    </a:lnTo>
                    <a:lnTo>
                      <a:pt x="6678" y="20476"/>
                    </a:lnTo>
                    <a:cubicBezTo>
                      <a:pt x="6678" y="20476"/>
                      <a:pt x="12613" y="18797"/>
                      <a:pt x="13325" y="15006"/>
                    </a:cubicBezTo>
                    <a:cubicBezTo>
                      <a:pt x="13849" y="12201"/>
                      <a:pt x="11926" y="11080"/>
                      <a:pt x="11926" y="11080"/>
                    </a:cubicBezTo>
                    <a:cubicBezTo>
                      <a:pt x="11926" y="11080"/>
                      <a:pt x="11912" y="11171"/>
                      <a:pt x="11898" y="11171"/>
                    </a:cubicBezTo>
                    <a:cubicBezTo>
                      <a:pt x="11864" y="11171"/>
                      <a:pt x="11824" y="10696"/>
                      <a:pt x="11921" y="7572"/>
                    </a:cubicBezTo>
                    <a:cubicBezTo>
                      <a:pt x="12061" y="3086"/>
                      <a:pt x="7715" y="0"/>
                      <a:pt x="7715"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5" name="Google Shape;2750;p61"/>
              <p:cNvSpPr/>
              <p:nvPr/>
            </p:nvSpPr>
            <p:spPr>
              <a:xfrm>
                <a:off x="348825" y="109600"/>
                <a:ext cx="627775" cy="666450"/>
              </a:xfrm>
              <a:custGeom>
                <a:avLst/>
                <a:gdLst/>
                <a:ahLst/>
                <a:cxnLst/>
                <a:rect l="l" t="t" r="r" b="b"/>
                <a:pathLst>
                  <a:path w="25111" h="26658" extrusionOk="0">
                    <a:moveTo>
                      <a:pt x="14135" y="0"/>
                    </a:moveTo>
                    <a:cubicBezTo>
                      <a:pt x="13854" y="0"/>
                      <a:pt x="13572" y="11"/>
                      <a:pt x="13291" y="32"/>
                    </a:cubicBezTo>
                    <a:cubicBezTo>
                      <a:pt x="9996" y="279"/>
                      <a:pt x="6815" y="1991"/>
                      <a:pt x="4657" y="4681"/>
                    </a:cubicBezTo>
                    <a:lnTo>
                      <a:pt x="3629" y="4818"/>
                    </a:lnTo>
                    <a:cubicBezTo>
                      <a:pt x="1932" y="5701"/>
                      <a:pt x="856" y="7613"/>
                      <a:pt x="428" y="9586"/>
                    </a:cubicBezTo>
                    <a:cubicBezTo>
                      <a:pt x="0" y="11559"/>
                      <a:pt x="130" y="13618"/>
                      <a:pt x="275" y="15638"/>
                    </a:cubicBezTo>
                    <a:cubicBezTo>
                      <a:pt x="439" y="17942"/>
                      <a:pt x="657" y="20361"/>
                      <a:pt x="1864" y="22274"/>
                    </a:cubicBezTo>
                    <a:cubicBezTo>
                      <a:pt x="3700" y="25178"/>
                      <a:pt x="7255" y="26093"/>
                      <a:pt x="10500" y="26484"/>
                    </a:cubicBezTo>
                    <a:cubicBezTo>
                      <a:pt x="11306" y="26580"/>
                      <a:pt x="12123" y="26658"/>
                      <a:pt x="12935" y="26658"/>
                    </a:cubicBezTo>
                    <a:cubicBezTo>
                      <a:pt x="13844" y="26658"/>
                      <a:pt x="14746" y="26560"/>
                      <a:pt x="15618" y="26284"/>
                    </a:cubicBezTo>
                    <a:cubicBezTo>
                      <a:pt x="17265" y="25761"/>
                      <a:pt x="18798" y="24475"/>
                      <a:pt x="19252" y="22695"/>
                    </a:cubicBezTo>
                    <a:cubicBezTo>
                      <a:pt x="19882" y="20219"/>
                      <a:pt x="18338" y="17626"/>
                      <a:pt x="18684" y="15087"/>
                    </a:cubicBezTo>
                    <a:cubicBezTo>
                      <a:pt x="18754" y="14578"/>
                      <a:pt x="18912" y="14058"/>
                      <a:pt x="19264" y="13707"/>
                    </a:cubicBezTo>
                    <a:cubicBezTo>
                      <a:pt x="19475" y="13497"/>
                      <a:pt x="19770" y="13369"/>
                      <a:pt x="20054" y="13369"/>
                    </a:cubicBezTo>
                    <a:cubicBezTo>
                      <a:pt x="20242" y="13369"/>
                      <a:pt x="20424" y="13425"/>
                      <a:pt x="20576" y="13548"/>
                    </a:cubicBezTo>
                    <a:cubicBezTo>
                      <a:pt x="21077" y="13950"/>
                      <a:pt x="21069" y="14881"/>
                      <a:pt x="21636" y="15166"/>
                    </a:cubicBezTo>
                    <a:cubicBezTo>
                      <a:pt x="21730" y="15213"/>
                      <a:pt x="21827" y="15235"/>
                      <a:pt x="21924" y="15235"/>
                    </a:cubicBezTo>
                    <a:cubicBezTo>
                      <a:pt x="22339" y="15235"/>
                      <a:pt x="22752" y="14844"/>
                      <a:pt x="22911" y="14399"/>
                    </a:cubicBezTo>
                    <a:cubicBezTo>
                      <a:pt x="23108" y="13851"/>
                      <a:pt x="23060" y="13241"/>
                      <a:pt x="23153" y="12661"/>
                    </a:cubicBezTo>
                    <a:cubicBezTo>
                      <a:pt x="23376" y="11263"/>
                      <a:pt x="24389" y="10140"/>
                      <a:pt x="24681" y="8758"/>
                    </a:cubicBezTo>
                    <a:cubicBezTo>
                      <a:pt x="25111" y="6735"/>
                      <a:pt x="23895" y="4713"/>
                      <a:pt x="22444" y="3345"/>
                    </a:cubicBezTo>
                    <a:cubicBezTo>
                      <a:pt x="20170" y="1203"/>
                      <a:pt x="17155" y="0"/>
                      <a:pt x="14135"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6" name="Google Shape;2751;p61"/>
              <p:cNvSpPr/>
              <p:nvPr/>
            </p:nvSpPr>
            <p:spPr>
              <a:xfrm>
                <a:off x="667975" y="776000"/>
                <a:ext cx="238850" cy="220100"/>
              </a:xfrm>
              <a:custGeom>
                <a:avLst/>
                <a:gdLst/>
                <a:ahLst/>
                <a:cxnLst/>
                <a:rect l="l" t="t" r="r" b="b"/>
                <a:pathLst>
                  <a:path w="9554" h="8804" extrusionOk="0">
                    <a:moveTo>
                      <a:pt x="7723" y="1"/>
                    </a:moveTo>
                    <a:lnTo>
                      <a:pt x="124" y="2376"/>
                    </a:lnTo>
                    <a:cubicBezTo>
                      <a:pt x="124" y="2376"/>
                      <a:pt x="1" y="8608"/>
                      <a:pt x="2422" y="8794"/>
                    </a:cubicBezTo>
                    <a:cubicBezTo>
                      <a:pt x="2505" y="8801"/>
                      <a:pt x="2591" y="8804"/>
                      <a:pt x="2680" y="8804"/>
                    </a:cubicBezTo>
                    <a:cubicBezTo>
                      <a:pt x="4218" y="8804"/>
                      <a:pt x="6554" y="7883"/>
                      <a:pt x="8123" y="7173"/>
                    </a:cubicBezTo>
                    <a:cubicBezTo>
                      <a:pt x="9079" y="6742"/>
                      <a:pt x="9553" y="5657"/>
                      <a:pt x="9229" y="4659"/>
                    </a:cubicBezTo>
                    <a:lnTo>
                      <a:pt x="7723" y="1"/>
                    </a:ln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97" name="Google Shape;2752;p61"/>
              <p:cNvSpPr/>
              <p:nvPr/>
            </p:nvSpPr>
            <p:spPr>
              <a:xfrm>
                <a:off x="153100" y="355075"/>
                <a:ext cx="475525" cy="733800"/>
              </a:xfrm>
              <a:custGeom>
                <a:avLst/>
                <a:gdLst/>
                <a:ahLst/>
                <a:cxnLst/>
                <a:rect l="l" t="t" r="r" b="b"/>
                <a:pathLst>
                  <a:path w="19021" h="29352" extrusionOk="0">
                    <a:moveTo>
                      <a:pt x="12474" y="0"/>
                    </a:moveTo>
                    <a:cubicBezTo>
                      <a:pt x="11619" y="0"/>
                      <a:pt x="10789" y="366"/>
                      <a:pt x="10117" y="896"/>
                    </a:cubicBezTo>
                    <a:cubicBezTo>
                      <a:pt x="8556" y="2124"/>
                      <a:pt x="7819" y="4154"/>
                      <a:pt x="7634" y="6133"/>
                    </a:cubicBezTo>
                    <a:cubicBezTo>
                      <a:pt x="7449" y="8110"/>
                      <a:pt x="7740" y="10096"/>
                      <a:pt x="7852" y="12079"/>
                    </a:cubicBezTo>
                    <a:cubicBezTo>
                      <a:pt x="7964" y="14063"/>
                      <a:pt x="7879" y="16126"/>
                      <a:pt x="7006" y="17910"/>
                    </a:cubicBezTo>
                    <a:cubicBezTo>
                      <a:pt x="6164" y="19630"/>
                      <a:pt x="4437" y="21027"/>
                      <a:pt x="2540" y="21027"/>
                    </a:cubicBezTo>
                    <a:cubicBezTo>
                      <a:pt x="2467" y="21027"/>
                      <a:pt x="2395" y="21025"/>
                      <a:pt x="2323" y="21021"/>
                    </a:cubicBezTo>
                    <a:cubicBezTo>
                      <a:pt x="2027" y="21004"/>
                      <a:pt x="1713" y="20960"/>
                      <a:pt x="1413" y="20960"/>
                    </a:cubicBezTo>
                    <a:cubicBezTo>
                      <a:pt x="1072" y="20960"/>
                      <a:pt x="751" y="21016"/>
                      <a:pt x="497" y="21235"/>
                    </a:cubicBezTo>
                    <a:cubicBezTo>
                      <a:pt x="1" y="21662"/>
                      <a:pt x="84" y="22470"/>
                      <a:pt x="394" y="23047"/>
                    </a:cubicBezTo>
                    <a:cubicBezTo>
                      <a:pt x="938" y="24062"/>
                      <a:pt x="2071" y="24727"/>
                      <a:pt x="3220" y="24727"/>
                    </a:cubicBezTo>
                    <a:cubicBezTo>
                      <a:pt x="3292" y="24727"/>
                      <a:pt x="3363" y="24724"/>
                      <a:pt x="3435" y="24719"/>
                    </a:cubicBezTo>
                    <a:lnTo>
                      <a:pt x="3435" y="24719"/>
                    </a:lnTo>
                    <a:cubicBezTo>
                      <a:pt x="2736" y="24801"/>
                      <a:pt x="2221" y="25513"/>
                      <a:pt x="2217" y="26217"/>
                    </a:cubicBezTo>
                    <a:cubicBezTo>
                      <a:pt x="2212" y="26921"/>
                      <a:pt x="2630" y="27577"/>
                      <a:pt x="3180" y="28016"/>
                    </a:cubicBezTo>
                    <a:cubicBezTo>
                      <a:pt x="3180" y="28016"/>
                      <a:pt x="5177" y="29352"/>
                      <a:pt x="7845" y="29352"/>
                    </a:cubicBezTo>
                    <a:cubicBezTo>
                      <a:pt x="9507" y="29352"/>
                      <a:pt x="11429" y="28833"/>
                      <a:pt x="13290" y="27149"/>
                    </a:cubicBezTo>
                    <a:cubicBezTo>
                      <a:pt x="15549" y="25106"/>
                      <a:pt x="16548" y="22586"/>
                      <a:pt x="17749" y="19786"/>
                    </a:cubicBezTo>
                    <a:cubicBezTo>
                      <a:pt x="18814" y="17303"/>
                      <a:pt x="19021" y="14528"/>
                      <a:pt x="18864" y="11830"/>
                    </a:cubicBezTo>
                    <a:cubicBezTo>
                      <a:pt x="18647" y="8055"/>
                      <a:pt x="17616" y="4100"/>
                      <a:pt x="14859" y="1510"/>
                    </a:cubicBezTo>
                    <a:lnTo>
                      <a:pt x="14859" y="1510"/>
                    </a:lnTo>
                    <a:lnTo>
                      <a:pt x="15894" y="1686"/>
                    </a:lnTo>
                    <a:cubicBezTo>
                      <a:pt x="14930" y="845"/>
                      <a:pt x="13817" y="26"/>
                      <a:pt x="12540" y="1"/>
                    </a:cubicBezTo>
                    <a:cubicBezTo>
                      <a:pt x="12518" y="0"/>
                      <a:pt x="12496" y="0"/>
                      <a:pt x="12474"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98" name="Google Shape;2753;p61"/>
              <p:cNvSpPr/>
              <p:nvPr/>
            </p:nvSpPr>
            <p:spPr>
              <a:xfrm>
                <a:off x="228375" y="349700"/>
                <a:ext cx="235850" cy="494225"/>
              </a:xfrm>
              <a:custGeom>
                <a:avLst/>
                <a:gdLst/>
                <a:ahLst/>
                <a:cxnLst/>
                <a:rect l="l" t="t" r="r" b="b"/>
                <a:pathLst>
                  <a:path w="9434" h="19769" extrusionOk="0">
                    <a:moveTo>
                      <a:pt x="9300" y="0"/>
                    </a:moveTo>
                    <a:cubicBezTo>
                      <a:pt x="9291" y="0"/>
                      <a:pt x="9281" y="2"/>
                      <a:pt x="9271" y="4"/>
                    </a:cubicBezTo>
                    <a:cubicBezTo>
                      <a:pt x="0" y="2278"/>
                      <a:pt x="9027" y="16765"/>
                      <a:pt x="1575" y="19437"/>
                    </a:cubicBezTo>
                    <a:cubicBezTo>
                      <a:pt x="1392" y="19502"/>
                      <a:pt x="1442" y="19769"/>
                      <a:pt x="1610" y="19769"/>
                    </a:cubicBezTo>
                    <a:cubicBezTo>
                      <a:pt x="1627" y="19769"/>
                      <a:pt x="1644" y="19766"/>
                      <a:pt x="1663" y="19761"/>
                    </a:cubicBezTo>
                    <a:cubicBezTo>
                      <a:pt x="4183" y="19015"/>
                      <a:pt x="4789" y="16568"/>
                      <a:pt x="4950" y="14166"/>
                    </a:cubicBezTo>
                    <a:cubicBezTo>
                      <a:pt x="5281" y="9267"/>
                      <a:pt x="3289" y="2442"/>
                      <a:pt x="9325" y="196"/>
                    </a:cubicBezTo>
                    <a:cubicBezTo>
                      <a:pt x="9433" y="155"/>
                      <a:pt x="9405" y="0"/>
                      <a:pt x="9300"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99" name="Google Shape;2754;p61"/>
              <p:cNvSpPr/>
              <p:nvPr/>
            </p:nvSpPr>
            <p:spPr>
              <a:xfrm>
                <a:off x="321625" y="347200"/>
                <a:ext cx="183125" cy="660375"/>
              </a:xfrm>
              <a:custGeom>
                <a:avLst/>
                <a:gdLst/>
                <a:ahLst/>
                <a:cxnLst/>
                <a:rect l="l" t="t" r="r" b="b"/>
                <a:pathLst>
                  <a:path w="7325" h="26415" extrusionOk="0">
                    <a:moveTo>
                      <a:pt x="7230" y="0"/>
                    </a:moveTo>
                    <a:cubicBezTo>
                      <a:pt x="7220" y="0"/>
                      <a:pt x="7209" y="3"/>
                      <a:pt x="7199" y="9"/>
                    </a:cubicBezTo>
                    <a:cubicBezTo>
                      <a:pt x="4223" y="1810"/>
                      <a:pt x="3261" y="5103"/>
                      <a:pt x="4005" y="8380"/>
                    </a:cubicBezTo>
                    <a:cubicBezTo>
                      <a:pt x="5332" y="14230"/>
                      <a:pt x="7168" y="22964"/>
                      <a:pt x="159" y="26086"/>
                    </a:cubicBezTo>
                    <a:cubicBezTo>
                      <a:pt x="0" y="26157"/>
                      <a:pt x="87" y="26415"/>
                      <a:pt x="239" y="26415"/>
                    </a:cubicBezTo>
                    <a:cubicBezTo>
                      <a:pt x="257" y="26415"/>
                      <a:pt x="275" y="26411"/>
                      <a:pt x="294" y="26404"/>
                    </a:cubicBezTo>
                    <a:cubicBezTo>
                      <a:pt x="4190" y="24891"/>
                      <a:pt x="5513" y="20729"/>
                      <a:pt x="5714" y="16850"/>
                    </a:cubicBezTo>
                    <a:cubicBezTo>
                      <a:pt x="5842" y="14351"/>
                      <a:pt x="5401" y="11993"/>
                      <a:pt x="4721" y="9606"/>
                    </a:cubicBezTo>
                    <a:cubicBezTo>
                      <a:pt x="3646" y="5835"/>
                      <a:pt x="4133" y="2696"/>
                      <a:pt x="7278" y="110"/>
                    </a:cubicBezTo>
                    <a:cubicBezTo>
                      <a:pt x="7325" y="71"/>
                      <a:pt x="7282" y="0"/>
                      <a:pt x="7230"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0" name="Google Shape;2755;p61"/>
              <p:cNvSpPr/>
              <p:nvPr/>
            </p:nvSpPr>
            <p:spPr>
              <a:xfrm>
                <a:off x="498275" y="162925"/>
                <a:ext cx="327975" cy="193400"/>
              </a:xfrm>
              <a:custGeom>
                <a:avLst/>
                <a:gdLst/>
                <a:ahLst/>
                <a:cxnLst/>
                <a:rect l="l" t="t" r="r" b="b"/>
                <a:pathLst>
                  <a:path w="13119" h="7736" extrusionOk="0">
                    <a:moveTo>
                      <a:pt x="10027" y="1"/>
                    </a:moveTo>
                    <a:cubicBezTo>
                      <a:pt x="5346" y="1"/>
                      <a:pt x="619" y="2544"/>
                      <a:pt x="8" y="7630"/>
                    </a:cubicBezTo>
                    <a:cubicBezTo>
                      <a:pt x="1" y="7697"/>
                      <a:pt x="61" y="7735"/>
                      <a:pt x="119" y="7735"/>
                    </a:cubicBezTo>
                    <a:cubicBezTo>
                      <a:pt x="165" y="7735"/>
                      <a:pt x="210" y="7711"/>
                      <a:pt x="220" y="7659"/>
                    </a:cubicBezTo>
                    <a:cubicBezTo>
                      <a:pt x="1257" y="2261"/>
                      <a:pt x="5805" y="437"/>
                      <a:pt x="10573" y="437"/>
                    </a:cubicBezTo>
                    <a:cubicBezTo>
                      <a:pt x="11370" y="437"/>
                      <a:pt x="12173" y="488"/>
                      <a:pt x="12966" y="581"/>
                    </a:cubicBezTo>
                    <a:cubicBezTo>
                      <a:pt x="12971" y="582"/>
                      <a:pt x="12976" y="582"/>
                      <a:pt x="12981" y="582"/>
                    </a:cubicBezTo>
                    <a:cubicBezTo>
                      <a:pt x="13101" y="582"/>
                      <a:pt x="13118" y="382"/>
                      <a:pt x="12998" y="353"/>
                    </a:cubicBezTo>
                    <a:cubicBezTo>
                      <a:pt x="12037" y="118"/>
                      <a:pt x="11033" y="1"/>
                      <a:pt x="10027"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1" name="Google Shape;2756;p61"/>
              <p:cNvSpPr/>
              <p:nvPr/>
            </p:nvSpPr>
            <p:spPr>
              <a:xfrm>
                <a:off x="532650" y="385975"/>
                <a:ext cx="221800" cy="116875"/>
              </a:xfrm>
              <a:custGeom>
                <a:avLst/>
                <a:gdLst/>
                <a:ahLst/>
                <a:cxnLst/>
                <a:rect l="l" t="t" r="r" b="b"/>
                <a:pathLst>
                  <a:path w="8872" h="4675" extrusionOk="0">
                    <a:moveTo>
                      <a:pt x="1064" y="1"/>
                    </a:moveTo>
                    <a:cubicBezTo>
                      <a:pt x="754" y="1"/>
                      <a:pt x="442" y="18"/>
                      <a:pt x="130" y="55"/>
                    </a:cubicBezTo>
                    <a:cubicBezTo>
                      <a:pt x="8" y="70"/>
                      <a:pt x="1" y="252"/>
                      <a:pt x="130" y="252"/>
                    </a:cubicBezTo>
                    <a:cubicBezTo>
                      <a:pt x="145" y="252"/>
                      <a:pt x="159" y="251"/>
                      <a:pt x="174" y="251"/>
                    </a:cubicBezTo>
                    <a:cubicBezTo>
                      <a:pt x="3690" y="251"/>
                      <a:pt x="6643" y="1688"/>
                      <a:pt x="8643" y="4627"/>
                    </a:cubicBezTo>
                    <a:cubicBezTo>
                      <a:pt x="8666" y="4661"/>
                      <a:pt x="8699" y="4675"/>
                      <a:pt x="8730" y="4675"/>
                    </a:cubicBezTo>
                    <a:cubicBezTo>
                      <a:pt x="8802" y="4675"/>
                      <a:pt x="8871" y="4602"/>
                      <a:pt x="8824" y="4521"/>
                    </a:cubicBezTo>
                    <a:cubicBezTo>
                      <a:pt x="7251" y="1807"/>
                      <a:pt x="4206" y="1"/>
                      <a:pt x="1064"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2" name="Google Shape;2757;p61"/>
              <p:cNvSpPr/>
              <p:nvPr/>
            </p:nvSpPr>
            <p:spPr>
              <a:xfrm>
                <a:off x="759900" y="1968900"/>
                <a:ext cx="17675" cy="10600"/>
              </a:xfrm>
              <a:custGeom>
                <a:avLst/>
                <a:gdLst/>
                <a:ahLst/>
                <a:cxnLst/>
                <a:rect l="l" t="t" r="r" b="b"/>
                <a:pathLst>
                  <a:path w="707" h="424" extrusionOk="0">
                    <a:moveTo>
                      <a:pt x="607" y="0"/>
                    </a:moveTo>
                    <a:cubicBezTo>
                      <a:pt x="586" y="0"/>
                      <a:pt x="565" y="9"/>
                      <a:pt x="550" y="31"/>
                    </a:cubicBezTo>
                    <a:cubicBezTo>
                      <a:pt x="436" y="193"/>
                      <a:pt x="287" y="274"/>
                      <a:pt x="90" y="283"/>
                    </a:cubicBezTo>
                    <a:cubicBezTo>
                      <a:pt x="2" y="287"/>
                      <a:pt x="1" y="423"/>
                      <a:pt x="86" y="423"/>
                    </a:cubicBezTo>
                    <a:cubicBezTo>
                      <a:pt x="87" y="423"/>
                      <a:pt x="89" y="423"/>
                      <a:pt x="90" y="423"/>
                    </a:cubicBezTo>
                    <a:cubicBezTo>
                      <a:pt x="339" y="411"/>
                      <a:pt x="529" y="305"/>
                      <a:pt x="670" y="102"/>
                    </a:cubicBezTo>
                    <a:cubicBezTo>
                      <a:pt x="707" y="50"/>
                      <a:pt x="658" y="0"/>
                      <a:pt x="607"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3" name="Google Shape;2758;p61"/>
              <p:cNvSpPr/>
              <p:nvPr/>
            </p:nvSpPr>
            <p:spPr>
              <a:xfrm>
                <a:off x="759600" y="1946700"/>
                <a:ext cx="21000" cy="16625"/>
              </a:xfrm>
              <a:custGeom>
                <a:avLst/>
                <a:gdLst/>
                <a:ahLst/>
                <a:cxnLst/>
                <a:rect l="l" t="t" r="r" b="b"/>
                <a:pathLst>
                  <a:path w="840" h="665" extrusionOk="0">
                    <a:moveTo>
                      <a:pt x="742" y="1"/>
                    </a:moveTo>
                    <a:cubicBezTo>
                      <a:pt x="726" y="1"/>
                      <a:pt x="710" y="8"/>
                      <a:pt x="696" y="24"/>
                    </a:cubicBezTo>
                    <a:cubicBezTo>
                      <a:pt x="517" y="228"/>
                      <a:pt x="305" y="401"/>
                      <a:pt x="68" y="534"/>
                    </a:cubicBezTo>
                    <a:cubicBezTo>
                      <a:pt x="1" y="572"/>
                      <a:pt x="41" y="665"/>
                      <a:pt x="103" y="665"/>
                    </a:cubicBezTo>
                    <a:cubicBezTo>
                      <a:pt x="114" y="665"/>
                      <a:pt x="126" y="662"/>
                      <a:pt x="138" y="655"/>
                    </a:cubicBezTo>
                    <a:cubicBezTo>
                      <a:pt x="386" y="516"/>
                      <a:pt x="608" y="336"/>
                      <a:pt x="794" y="123"/>
                    </a:cubicBezTo>
                    <a:cubicBezTo>
                      <a:pt x="840" y="70"/>
                      <a:pt x="793" y="1"/>
                      <a:pt x="742"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4" name="Google Shape;2759;p61"/>
              <p:cNvSpPr/>
              <p:nvPr/>
            </p:nvSpPr>
            <p:spPr>
              <a:xfrm>
                <a:off x="756800" y="1931375"/>
                <a:ext cx="25150" cy="13725"/>
              </a:xfrm>
              <a:custGeom>
                <a:avLst/>
                <a:gdLst/>
                <a:ahLst/>
                <a:cxnLst/>
                <a:rect l="l" t="t" r="r" b="b"/>
                <a:pathLst>
                  <a:path w="1006" h="549" extrusionOk="0">
                    <a:moveTo>
                      <a:pt x="900" y="1"/>
                    </a:moveTo>
                    <a:cubicBezTo>
                      <a:pt x="889" y="1"/>
                      <a:pt x="877" y="3"/>
                      <a:pt x="866" y="9"/>
                    </a:cubicBezTo>
                    <a:lnTo>
                      <a:pt x="68" y="419"/>
                    </a:lnTo>
                    <a:cubicBezTo>
                      <a:pt x="0" y="455"/>
                      <a:pt x="42" y="549"/>
                      <a:pt x="106" y="549"/>
                    </a:cubicBezTo>
                    <a:cubicBezTo>
                      <a:pt x="117" y="549"/>
                      <a:pt x="128" y="546"/>
                      <a:pt x="140" y="540"/>
                    </a:cubicBezTo>
                    <a:lnTo>
                      <a:pt x="140" y="542"/>
                    </a:lnTo>
                    <a:lnTo>
                      <a:pt x="937" y="130"/>
                    </a:lnTo>
                    <a:cubicBezTo>
                      <a:pt x="1005" y="94"/>
                      <a:pt x="963" y="1"/>
                      <a:pt x="900"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5" name="Google Shape;2760;p61"/>
              <p:cNvSpPr/>
              <p:nvPr/>
            </p:nvSpPr>
            <p:spPr>
              <a:xfrm>
                <a:off x="777525" y="1912025"/>
                <a:ext cx="38950" cy="23050"/>
              </a:xfrm>
              <a:custGeom>
                <a:avLst/>
                <a:gdLst/>
                <a:ahLst/>
                <a:cxnLst/>
                <a:rect l="l" t="t" r="r" b="b"/>
                <a:pathLst>
                  <a:path w="1558" h="922" extrusionOk="0">
                    <a:moveTo>
                      <a:pt x="932" y="150"/>
                    </a:moveTo>
                    <a:cubicBezTo>
                      <a:pt x="1014" y="150"/>
                      <a:pt x="1095" y="172"/>
                      <a:pt x="1172" y="223"/>
                    </a:cubicBezTo>
                    <a:cubicBezTo>
                      <a:pt x="1370" y="352"/>
                      <a:pt x="1295" y="628"/>
                      <a:pt x="1088" y="698"/>
                    </a:cubicBezTo>
                    <a:cubicBezTo>
                      <a:pt x="975" y="736"/>
                      <a:pt x="857" y="761"/>
                      <a:pt x="738" y="771"/>
                    </a:cubicBezTo>
                    <a:cubicBezTo>
                      <a:pt x="685" y="776"/>
                      <a:pt x="631" y="778"/>
                      <a:pt x="578" y="778"/>
                    </a:cubicBezTo>
                    <a:cubicBezTo>
                      <a:pt x="451" y="778"/>
                      <a:pt x="324" y="765"/>
                      <a:pt x="199" y="739"/>
                    </a:cubicBezTo>
                    <a:lnTo>
                      <a:pt x="199" y="739"/>
                    </a:lnTo>
                    <a:cubicBezTo>
                      <a:pt x="314" y="464"/>
                      <a:pt x="625" y="150"/>
                      <a:pt x="932" y="150"/>
                    </a:cubicBezTo>
                    <a:close/>
                    <a:moveTo>
                      <a:pt x="988" y="0"/>
                    </a:moveTo>
                    <a:cubicBezTo>
                      <a:pt x="614" y="0"/>
                      <a:pt x="188" y="384"/>
                      <a:pt x="57" y="718"/>
                    </a:cubicBezTo>
                    <a:lnTo>
                      <a:pt x="57" y="718"/>
                    </a:lnTo>
                    <a:cubicBezTo>
                      <a:pt x="16" y="735"/>
                      <a:pt x="0" y="792"/>
                      <a:pt x="26" y="826"/>
                    </a:cubicBezTo>
                    <a:lnTo>
                      <a:pt x="26" y="826"/>
                    </a:lnTo>
                    <a:cubicBezTo>
                      <a:pt x="26" y="869"/>
                      <a:pt x="65" y="896"/>
                      <a:pt x="102" y="896"/>
                    </a:cubicBezTo>
                    <a:cubicBezTo>
                      <a:pt x="121" y="896"/>
                      <a:pt x="140" y="889"/>
                      <a:pt x="152" y="871"/>
                    </a:cubicBezTo>
                    <a:lnTo>
                      <a:pt x="152" y="871"/>
                    </a:lnTo>
                    <a:cubicBezTo>
                      <a:pt x="299" y="903"/>
                      <a:pt x="455" y="922"/>
                      <a:pt x="611" y="922"/>
                    </a:cubicBezTo>
                    <a:cubicBezTo>
                      <a:pt x="820" y="922"/>
                      <a:pt x="1028" y="888"/>
                      <a:pt x="1212" y="803"/>
                    </a:cubicBezTo>
                    <a:cubicBezTo>
                      <a:pt x="1440" y="697"/>
                      <a:pt x="1558" y="457"/>
                      <a:pt x="1401" y="230"/>
                    </a:cubicBezTo>
                    <a:cubicBezTo>
                      <a:pt x="1289" y="67"/>
                      <a:pt x="1143" y="0"/>
                      <a:pt x="988"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6" name="Google Shape;2761;p61"/>
              <p:cNvSpPr/>
              <p:nvPr/>
            </p:nvSpPr>
            <p:spPr>
              <a:xfrm>
                <a:off x="774525" y="1898050"/>
                <a:ext cx="25475" cy="35075"/>
              </a:xfrm>
              <a:custGeom>
                <a:avLst/>
                <a:gdLst/>
                <a:ahLst/>
                <a:cxnLst/>
                <a:rect l="l" t="t" r="r" b="b"/>
                <a:pathLst>
                  <a:path w="1019" h="1403" extrusionOk="0">
                    <a:moveTo>
                      <a:pt x="428" y="1"/>
                    </a:moveTo>
                    <a:cubicBezTo>
                      <a:pt x="268" y="1"/>
                      <a:pt x="105" y="92"/>
                      <a:pt x="26" y="258"/>
                    </a:cubicBezTo>
                    <a:cubicBezTo>
                      <a:pt x="0" y="315"/>
                      <a:pt x="48" y="365"/>
                      <a:pt x="94" y="365"/>
                    </a:cubicBezTo>
                    <a:cubicBezTo>
                      <a:pt x="114" y="365"/>
                      <a:pt x="134" y="355"/>
                      <a:pt x="146" y="330"/>
                    </a:cubicBezTo>
                    <a:cubicBezTo>
                      <a:pt x="198" y="222"/>
                      <a:pt x="321" y="125"/>
                      <a:pt x="442" y="125"/>
                    </a:cubicBezTo>
                    <a:cubicBezTo>
                      <a:pt x="539" y="125"/>
                      <a:pt x="635" y="188"/>
                      <a:pt x="691" y="360"/>
                    </a:cubicBezTo>
                    <a:cubicBezTo>
                      <a:pt x="737" y="503"/>
                      <a:pt x="664" y="679"/>
                      <a:pt x="591" y="798"/>
                    </a:cubicBezTo>
                    <a:cubicBezTo>
                      <a:pt x="480" y="980"/>
                      <a:pt x="302" y="1120"/>
                      <a:pt x="164" y="1281"/>
                    </a:cubicBezTo>
                    <a:cubicBezTo>
                      <a:pt x="121" y="1333"/>
                      <a:pt x="168" y="1403"/>
                      <a:pt x="218" y="1403"/>
                    </a:cubicBezTo>
                    <a:cubicBezTo>
                      <a:pt x="234" y="1403"/>
                      <a:pt x="250" y="1396"/>
                      <a:pt x="264" y="1380"/>
                    </a:cubicBezTo>
                    <a:cubicBezTo>
                      <a:pt x="522" y="1075"/>
                      <a:pt x="1019" y="692"/>
                      <a:pt x="792" y="233"/>
                    </a:cubicBezTo>
                    <a:cubicBezTo>
                      <a:pt x="714" y="74"/>
                      <a:pt x="572" y="1"/>
                      <a:pt x="428"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7" name="Google Shape;2762;p61"/>
              <p:cNvSpPr/>
              <p:nvPr/>
            </p:nvSpPr>
            <p:spPr>
              <a:xfrm>
                <a:off x="802175" y="1867025"/>
                <a:ext cx="133225" cy="178850"/>
              </a:xfrm>
              <a:custGeom>
                <a:avLst/>
                <a:gdLst/>
                <a:ahLst/>
                <a:cxnLst/>
                <a:rect l="l" t="t" r="r" b="b"/>
                <a:pathLst>
                  <a:path w="5329" h="7154" extrusionOk="0">
                    <a:moveTo>
                      <a:pt x="1113" y="1"/>
                    </a:moveTo>
                    <a:lnTo>
                      <a:pt x="1113" y="1"/>
                    </a:lnTo>
                    <a:cubicBezTo>
                      <a:pt x="1113" y="1"/>
                      <a:pt x="1276" y="1250"/>
                      <a:pt x="1308" y="1488"/>
                    </a:cubicBezTo>
                    <a:lnTo>
                      <a:pt x="1308" y="1488"/>
                    </a:lnTo>
                    <a:cubicBezTo>
                      <a:pt x="1288" y="1387"/>
                      <a:pt x="1174" y="1327"/>
                      <a:pt x="1026" y="1327"/>
                    </a:cubicBezTo>
                    <a:cubicBezTo>
                      <a:pt x="798" y="1327"/>
                      <a:pt x="486" y="1470"/>
                      <a:pt x="303" y="1821"/>
                    </a:cubicBezTo>
                    <a:cubicBezTo>
                      <a:pt x="1" y="2403"/>
                      <a:pt x="1365" y="7154"/>
                      <a:pt x="2133" y="7154"/>
                    </a:cubicBezTo>
                    <a:cubicBezTo>
                      <a:pt x="2141" y="7154"/>
                      <a:pt x="2149" y="7153"/>
                      <a:pt x="2157" y="7152"/>
                    </a:cubicBezTo>
                    <a:cubicBezTo>
                      <a:pt x="2410" y="7119"/>
                      <a:pt x="2807" y="7108"/>
                      <a:pt x="3225" y="7108"/>
                    </a:cubicBezTo>
                    <a:cubicBezTo>
                      <a:pt x="4074" y="7108"/>
                      <a:pt x="5013" y="7154"/>
                      <a:pt x="5013" y="7154"/>
                    </a:cubicBezTo>
                    <a:lnTo>
                      <a:pt x="5329" y="472"/>
                    </a:lnTo>
                    <a:lnTo>
                      <a:pt x="1113"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08" name="Google Shape;2763;p61"/>
              <p:cNvSpPr/>
              <p:nvPr/>
            </p:nvSpPr>
            <p:spPr>
              <a:xfrm>
                <a:off x="449325" y="345375"/>
                <a:ext cx="97900" cy="77400"/>
              </a:xfrm>
              <a:custGeom>
                <a:avLst/>
                <a:gdLst/>
                <a:ahLst/>
                <a:cxnLst/>
                <a:rect l="l" t="t" r="r" b="b"/>
                <a:pathLst>
                  <a:path w="3916" h="3096" extrusionOk="0">
                    <a:moveTo>
                      <a:pt x="565" y="1"/>
                    </a:moveTo>
                    <a:cubicBezTo>
                      <a:pt x="432" y="1"/>
                      <a:pt x="297" y="8"/>
                      <a:pt x="160" y="24"/>
                    </a:cubicBezTo>
                    <a:cubicBezTo>
                      <a:pt x="10" y="41"/>
                      <a:pt x="1" y="264"/>
                      <a:pt x="160" y="265"/>
                    </a:cubicBezTo>
                    <a:cubicBezTo>
                      <a:pt x="1775" y="274"/>
                      <a:pt x="3123" y="1337"/>
                      <a:pt x="3429" y="2925"/>
                    </a:cubicBezTo>
                    <a:cubicBezTo>
                      <a:pt x="3452" y="3044"/>
                      <a:pt x="3537" y="3095"/>
                      <a:pt x="3629" y="3095"/>
                    </a:cubicBezTo>
                    <a:cubicBezTo>
                      <a:pt x="3766" y="3095"/>
                      <a:pt x="3916" y="2979"/>
                      <a:pt x="3881" y="2802"/>
                    </a:cubicBezTo>
                    <a:cubicBezTo>
                      <a:pt x="3557" y="1142"/>
                      <a:pt x="2208" y="1"/>
                      <a:pt x="565"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09" name="Google Shape;2764;p61"/>
              <p:cNvSpPr/>
              <p:nvPr/>
            </p:nvSpPr>
            <p:spPr>
              <a:xfrm>
                <a:off x="828950" y="483050"/>
                <a:ext cx="43900" cy="57275"/>
              </a:xfrm>
              <a:custGeom>
                <a:avLst/>
                <a:gdLst/>
                <a:ahLst/>
                <a:cxnLst/>
                <a:rect l="l" t="t" r="r" b="b"/>
                <a:pathLst>
                  <a:path w="1756" h="2291" extrusionOk="0">
                    <a:moveTo>
                      <a:pt x="944" y="0"/>
                    </a:moveTo>
                    <a:cubicBezTo>
                      <a:pt x="596" y="0"/>
                      <a:pt x="252" y="145"/>
                      <a:pt x="47" y="447"/>
                    </a:cubicBezTo>
                    <a:cubicBezTo>
                      <a:pt x="0" y="516"/>
                      <a:pt x="64" y="579"/>
                      <a:pt x="130" y="579"/>
                    </a:cubicBezTo>
                    <a:cubicBezTo>
                      <a:pt x="152" y="579"/>
                      <a:pt x="173" y="572"/>
                      <a:pt x="191" y="557"/>
                    </a:cubicBezTo>
                    <a:cubicBezTo>
                      <a:pt x="413" y="374"/>
                      <a:pt x="671" y="268"/>
                      <a:pt x="930" y="268"/>
                    </a:cubicBezTo>
                    <a:cubicBezTo>
                      <a:pt x="1012" y="268"/>
                      <a:pt x="1094" y="279"/>
                      <a:pt x="1175" y="301"/>
                    </a:cubicBezTo>
                    <a:lnTo>
                      <a:pt x="1175" y="301"/>
                    </a:lnTo>
                    <a:cubicBezTo>
                      <a:pt x="652" y="494"/>
                      <a:pt x="220" y="939"/>
                      <a:pt x="318" y="1550"/>
                    </a:cubicBezTo>
                    <a:cubicBezTo>
                      <a:pt x="378" y="1916"/>
                      <a:pt x="787" y="2290"/>
                      <a:pt x="1170" y="2290"/>
                    </a:cubicBezTo>
                    <a:cubicBezTo>
                      <a:pt x="1319" y="2290"/>
                      <a:pt x="1465" y="2233"/>
                      <a:pt x="1584" y="2096"/>
                    </a:cubicBezTo>
                    <a:cubicBezTo>
                      <a:pt x="1661" y="2006"/>
                      <a:pt x="1606" y="1850"/>
                      <a:pt x="1490" y="1850"/>
                    </a:cubicBezTo>
                    <a:cubicBezTo>
                      <a:pt x="1476" y="1850"/>
                      <a:pt x="1461" y="1853"/>
                      <a:pt x="1445" y="1858"/>
                    </a:cubicBezTo>
                    <a:cubicBezTo>
                      <a:pt x="1327" y="1896"/>
                      <a:pt x="1218" y="1934"/>
                      <a:pt x="1106" y="1934"/>
                    </a:cubicBezTo>
                    <a:cubicBezTo>
                      <a:pt x="1034" y="1934"/>
                      <a:pt x="961" y="1918"/>
                      <a:pt x="883" y="1875"/>
                    </a:cubicBezTo>
                    <a:cubicBezTo>
                      <a:pt x="661" y="1756"/>
                      <a:pt x="589" y="1501"/>
                      <a:pt x="628" y="1266"/>
                    </a:cubicBezTo>
                    <a:cubicBezTo>
                      <a:pt x="709" y="776"/>
                      <a:pt x="1177" y="550"/>
                      <a:pt x="1623" y="483"/>
                    </a:cubicBezTo>
                    <a:cubicBezTo>
                      <a:pt x="1756" y="462"/>
                      <a:pt x="1744" y="286"/>
                      <a:pt x="1656" y="223"/>
                    </a:cubicBezTo>
                    <a:cubicBezTo>
                      <a:pt x="1450" y="76"/>
                      <a:pt x="1196" y="0"/>
                      <a:pt x="944"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0" name="Google Shape;2765;p61"/>
              <p:cNvSpPr/>
              <p:nvPr/>
            </p:nvSpPr>
            <p:spPr>
              <a:xfrm>
                <a:off x="630350" y="831750"/>
                <a:ext cx="42825" cy="17825"/>
              </a:xfrm>
              <a:custGeom>
                <a:avLst/>
                <a:gdLst/>
                <a:ahLst/>
                <a:cxnLst/>
                <a:rect l="l" t="t" r="r" b="b"/>
                <a:pathLst>
                  <a:path w="1713" h="713" extrusionOk="0">
                    <a:moveTo>
                      <a:pt x="1549" y="1"/>
                    </a:moveTo>
                    <a:cubicBezTo>
                      <a:pt x="1537" y="1"/>
                      <a:pt x="1525" y="3"/>
                      <a:pt x="1511" y="8"/>
                    </a:cubicBezTo>
                    <a:cubicBezTo>
                      <a:pt x="1259" y="97"/>
                      <a:pt x="999" y="160"/>
                      <a:pt x="742" y="230"/>
                    </a:cubicBezTo>
                    <a:cubicBezTo>
                      <a:pt x="533" y="285"/>
                      <a:pt x="278" y="318"/>
                      <a:pt x="110" y="456"/>
                    </a:cubicBezTo>
                    <a:cubicBezTo>
                      <a:pt x="1" y="549"/>
                      <a:pt x="102" y="698"/>
                      <a:pt x="216" y="710"/>
                    </a:cubicBezTo>
                    <a:cubicBezTo>
                      <a:pt x="233" y="712"/>
                      <a:pt x="251" y="713"/>
                      <a:pt x="269" y="713"/>
                    </a:cubicBezTo>
                    <a:cubicBezTo>
                      <a:pt x="478" y="713"/>
                      <a:pt x="726" y="594"/>
                      <a:pt x="915" y="529"/>
                    </a:cubicBezTo>
                    <a:cubicBezTo>
                      <a:pt x="1154" y="449"/>
                      <a:pt x="1383" y="349"/>
                      <a:pt x="1605" y="230"/>
                    </a:cubicBezTo>
                    <a:cubicBezTo>
                      <a:pt x="1713" y="172"/>
                      <a:pt x="1657" y="1"/>
                      <a:pt x="1549"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1" name="Google Shape;2766;p61"/>
              <p:cNvSpPr/>
              <p:nvPr/>
            </p:nvSpPr>
            <p:spPr>
              <a:xfrm>
                <a:off x="855825" y="761425"/>
                <a:ext cx="46325" cy="20050"/>
              </a:xfrm>
              <a:custGeom>
                <a:avLst/>
                <a:gdLst/>
                <a:ahLst/>
                <a:cxnLst/>
                <a:rect l="l" t="t" r="r" b="b"/>
                <a:pathLst>
                  <a:path w="1853" h="802" extrusionOk="0">
                    <a:moveTo>
                      <a:pt x="1563" y="1"/>
                    </a:moveTo>
                    <a:cubicBezTo>
                      <a:pt x="1549" y="1"/>
                      <a:pt x="1535" y="2"/>
                      <a:pt x="1520" y="5"/>
                    </a:cubicBezTo>
                    <a:cubicBezTo>
                      <a:pt x="1246" y="59"/>
                      <a:pt x="979" y="190"/>
                      <a:pt x="715" y="281"/>
                    </a:cubicBezTo>
                    <a:cubicBezTo>
                      <a:pt x="493" y="357"/>
                      <a:pt x="235" y="403"/>
                      <a:pt x="66" y="573"/>
                    </a:cubicBezTo>
                    <a:cubicBezTo>
                      <a:pt x="1" y="639"/>
                      <a:pt x="29" y="763"/>
                      <a:pt x="123" y="785"/>
                    </a:cubicBezTo>
                    <a:cubicBezTo>
                      <a:pt x="171" y="796"/>
                      <a:pt x="219" y="801"/>
                      <a:pt x="268" y="801"/>
                    </a:cubicBezTo>
                    <a:cubicBezTo>
                      <a:pt x="472" y="801"/>
                      <a:pt x="682" y="717"/>
                      <a:pt x="873" y="655"/>
                    </a:cubicBezTo>
                    <a:cubicBezTo>
                      <a:pt x="1138" y="572"/>
                      <a:pt x="1428" y="500"/>
                      <a:pt x="1669" y="359"/>
                    </a:cubicBezTo>
                    <a:cubicBezTo>
                      <a:pt x="1852" y="252"/>
                      <a:pt x="1748" y="1"/>
                      <a:pt x="1563"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2" name="Google Shape;2767;p61"/>
              <p:cNvSpPr/>
              <p:nvPr/>
            </p:nvSpPr>
            <p:spPr>
              <a:xfrm>
                <a:off x="675625" y="849400"/>
                <a:ext cx="219075" cy="68200"/>
              </a:xfrm>
              <a:custGeom>
                <a:avLst/>
                <a:gdLst/>
                <a:ahLst/>
                <a:cxnLst/>
                <a:rect l="l" t="t" r="r" b="b"/>
                <a:pathLst>
                  <a:path w="8763" h="2728" extrusionOk="0">
                    <a:moveTo>
                      <a:pt x="8514" y="1"/>
                    </a:moveTo>
                    <a:cubicBezTo>
                      <a:pt x="8492" y="1"/>
                      <a:pt x="8469" y="6"/>
                      <a:pt x="8446" y="16"/>
                    </a:cubicBezTo>
                    <a:cubicBezTo>
                      <a:pt x="5795" y="1191"/>
                      <a:pt x="3006" y="2023"/>
                      <a:pt x="145" y="2493"/>
                    </a:cubicBezTo>
                    <a:cubicBezTo>
                      <a:pt x="0" y="2517"/>
                      <a:pt x="52" y="2727"/>
                      <a:pt x="189" y="2727"/>
                    </a:cubicBezTo>
                    <a:cubicBezTo>
                      <a:pt x="196" y="2727"/>
                      <a:pt x="203" y="2726"/>
                      <a:pt x="210" y="2725"/>
                    </a:cubicBezTo>
                    <a:cubicBezTo>
                      <a:pt x="3103" y="2285"/>
                      <a:pt x="5925" y="1465"/>
                      <a:pt x="8603" y="286"/>
                    </a:cubicBezTo>
                    <a:cubicBezTo>
                      <a:pt x="8763" y="215"/>
                      <a:pt x="8663" y="1"/>
                      <a:pt x="8514"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3" name="Google Shape;2768;p61"/>
              <p:cNvSpPr/>
              <p:nvPr/>
            </p:nvSpPr>
            <p:spPr>
              <a:xfrm>
                <a:off x="553925" y="991400"/>
                <a:ext cx="60675" cy="70025"/>
              </a:xfrm>
              <a:custGeom>
                <a:avLst/>
                <a:gdLst/>
                <a:ahLst/>
                <a:cxnLst/>
                <a:rect l="l" t="t" r="r" b="b"/>
                <a:pathLst>
                  <a:path w="2427" h="2801" extrusionOk="0">
                    <a:moveTo>
                      <a:pt x="123" y="1"/>
                    </a:moveTo>
                    <a:cubicBezTo>
                      <a:pt x="51" y="1"/>
                      <a:pt x="0" y="108"/>
                      <a:pt x="56" y="172"/>
                    </a:cubicBezTo>
                    <a:cubicBezTo>
                      <a:pt x="430" y="599"/>
                      <a:pt x="841" y="991"/>
                      <a:pt x="1207" y="1425"/>
                    </a:cubicBezTo>
                    <a:cubicBezTo>
                      <a:pt x="1573" y="1857"/>
                      <a:pt x="1869" y="2348"/>
                      <a:pt x="2244" y="2768"/>
                    </a:cubicBezTo>
                    <a:cubicBezTo>
                      <a:pt x="2264" y="2791"/>
                      <a:pt x="2286" y="2800"/>
                      <a:pt x="2308" y="2800"/>
                    </a:cubicBezTo>
                    <a:cubicBezTo>
                      <a:pt x="2370" y="2800"/>
                      <a:pt x="2427" y="2721"/>
                      <a:pt x="2396" y="2651"/>
                    </a:cubicBezTo>
                    <a:cubicBezTo>
                      <a:pt x="2162" y="2139"/>
                      <a:pt x="1758" y="1666"/>
                      <a:pt x="1397" y="1237"/>
                    </a:cubicBezTo>
                    <a:cubicBezTo>
                      <a:pt x="1028" y="799"/>
                      <a:pt x="632" y="366"/>
                      <a:pt x="174" y="19"/>
                    </a:cubicBezTo>
                    <a:cubicBezTo>
                      <a:pt x="157" y="6"/>
                      <a:pt x="139" y="1"/>
                      <a:pt x="123"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4" name="Google Shape;2769;p61"/>
              <p:cNvSpPr/>
              <p:nvPr/>
            </p:nvSpPr>
            <p:spPr>
              <a:xfrm>
                <a:off x="512650" y="1035900"/>
                <a:ext cx="78225" cy="113800"/>
              </a:xfrm>
              <a:custGeom>
                <a:avLst/>
                <a:gdLst/>
                <a:ahLst/>
                <a:cxnLst/>
                <a:rect l="l" t="t" r="r" b="b"/>
                <a:pathLst>
                  <a:path w="3129" h="4552" extrusionOk="0">
                    <a:moveTo>
                      <a:pt x="136" y="0"/>
                    </a:moveTo>
                    <a:cubicBezTo>
                      <a:pt x="67" y="0"/>
                      <a:pt x="0" y="83"/>
                      <a:pt x="41" y="156"/>
                    </a:cubicBezTo>
                    <a:cubicBezTo>
                      <a:pt x="883" y="1628"/>
                      <a:pt x="1880" y="3019"/>
                      <a:pt x="2760" y="4470"/>
                    </a:cubicBezTo>
                    <a:cubicBezTo>
                      <a:pt x="2794" y="4528"/>
                      <a:pt x="2845" y="4551"/>
                      <a:pt x="2897" y="4551"/>
                    </a:cubicBezTo>
                    <a:cubicBezTo>
                      <a:pt x="3012" y="4551"/>
                      <a:pt x="3129" y="4430"/>
                      <a:pt x="3052" y="4299"/>
                    </a:cubicBezTo>
                    <a:cubicBezTo>
                      <a:pt x="2204" y="2838"/>
                      <a:pt x="1308" y="1317"/>
                      <a:pt x="203" y="33"/>
                    </a:cubicBezTo>
                    <a:cubicBezTo>
                      <a:pt x="183" y="10"/>
                      <a:pt x="159" y="0"/>
                      <a:pt x="136"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5" name="Google Shape;2770;p61"/>
              <p:cNvSpPr/>
              <p:nvPr/>
            </p:nvSpPr>
            <p:spPr>
              <a:xfrm>
                <a:off x="465275" y="1089525"/>
                <a:ext cx="58800" cy="140200"/>
              </a:xfrm>
              <a:custGeom>
                <a:avLst/>
                <a:gdLst/>
                <a:ahLst/>
                <a:cxnLst/>
                <a:rect l="l" t="t" r="r" b="b"/>
                <a:pathLst>
                  <a:path w="2352" h="5608" extrusionOk="0">
                    <a:moveTo>
                      <a:pt x="146" y="1"/>
                    </a:moveTo>
                    <a:cubicBezTo>
                      <a:pt x="76" y="1"/>
                      <a:pt x="1" y="68"/>
                      <a:pt x="20" y="150"/>
                    </a:cubicBezTo>
                    <a:cubicBezTo>
                      <a:pt x="460" y="1924"/>
                      <a:pt x="1125" y="3918"/>
                      <a:pt x="2005" y="5525"/>
                    </a:cubicBezTo>
                    <a:cubicBezTo>
                      <a:pt x="2037" y="5583"/>
                      <a:pt x="2089" y="5607"/>
                      <a:pt x="2143" y="5607"/>
                    </a:cubicBezTo>
                    <a:cubicBezTo>
                      <a:pt x="2246" y="5607"/>
                      <a:pt x="2352" y="5516"/>
                      <a:pt x="2315" y="5394"/>
                    </a:cubicBezTo>
                    <a:cubicBezTo>
                      <a:pt x="1787" y="3614"/>
                      <a:pt x="990" y="1760"/>
                      <a:pt x="234" y="60"/>
                    </a:cubicBezTo>
                    <a:cubicBezTo>
                      <a:pt x="215" y="18"/>
                      <a:pt x="181" y="1"/>
                      <a:pt x="146"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6" name="Google Shape;2771;p61"/>
              <p:cNvSpPr/>
              <p:nvPr/>
            </p:nvSpPr>
            <p:spPr>
              <a:xfrm>
                <a:off x="458350" y="842900"/>
                <a:ext cx="186800" cy="714325"/>
              </a:xfrm>
              <a:custGeom>
                <a:avLst/>
                <a:gdLst/>
                <a:ahLst/>
                <a:cxnLst/>
                <a:rect l="l" t="t" r="r" b="b"/>
                <a:pathLst>
                  <a:path w="7472" h="28573" extrusionOk="0">
                    <a:moveTo>
                      <a:pt x="7091" y="1"/>
                    </a:moveTo>
                    <a:cubicBezTo>
                      <a:pt x="7019" y="1"/>
                      <a:pt x="6948" y="48"/>
                      <a:pt x="6944" y="143"/>
                    </a:cubicBezTo>
                    <a:cubicBezTo>
                      <a:pt x="6530" y="9860"/>
                      <a:pt x="3086" y="19300"/>
                      <a:pt x="32" y="28423"/>
                    </a:cubicBezTo>
                    <a:cubicBezTo>
                      <a:pt x="1" y="28515"/>
                      <a:pt x="72" y="28573"/>
                      <a:pt x="147" y="28573"/>
                    </a:cubicBezTo>
                    <a:cubicBezTo>
                      <a:pt x="197" y="28573"/>
                      <a:pt x="249" y="28547"/>
                      <a:pt x="272" y="28489"/>
                    </a:cubicBezTo>
                    <a:cubicBezTo>
                      <a:pt x="2231" y="23580"/>
                      <a:pt x="3857" y="18544"/>
                      <a:pt x="5139" y="13416"/>
                    </a:cubicBezTo>
                    <a:cubicBezTo>
                      <a:pt x="6174" y="9262"/>
                      <a:pt x="7471" y="4466"/>
                      <a:pt x="7240" y="143"/>
                    </a:cubicBezTo>
                    <a:cubicBezTo>
                      <a:pt x="7235" y="48"/>
                      <a:pt x="7163" y="1"/>
                      <a:pt x="7091"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7" name="Google Shape;2772;p61"/>
              <p:cNvSpPr/>
              <p:nvPr/>
            </p:nvSpPr>
            <p:spPr>
              <a:xfrm>
                <a:off x="662900" y="775300"/>
                <a:ext cx="257225" cy="227800"/>
              </a:xfrm>
              <a:custGeom>
                <a:avLst/>
                <a:gdLst/>
                <a:ahLst/>
                <a:cxnLst/>
                <a:rect l="l" t="t" r="r" b="b"/>
                <a:pathLst>
                  <a:path w="10289" h="9112" extrusionOk="0">
                    <a:moveTo>
                      <a:pt x="7959" y="1"/>
                    </a:moveTo>
                    <a:cubicBezTo>
                      <a:pt x="7834" y="1"/>
                      <a:pt x="7702" y="140"/>
                      <a:pt x="7774" y="291"/>
                    </a:cubicBezTo>
                    <a:cubicBezTo>
                      <a:pt x="8544" y="1909"/>
                      <a:pt x="10106" y="4863"/>
                      <a:pt x="8803" y="6611"/>
                    </a:cubicBezTo>
                    <a:cubicBezTo>
                      <a:pt x="7822" y="7928"/>
                      <a:pt x="5688" y="8242"/>
                      <a:pt x="4189" y="8469"/>
                    </a:cubicBezTo>
                    <a:cubicBezTo>
                      <a:pt x="3704" y="8543"/>
                      <a:pt x="3193" y="8684"/>
                      <a:pt x="2707" y="8684"/>
                    </a:cubicBezTo>
                    <a:cubicBezTo>
                      <a:pt x="2213" y="8684"/>
                      <a:pt x="1745" y="8538"/>
                      <a:pt x="1353" y="8027"/>
                    </a:cubicBezTo>
                    <a:cubicBezTo>
                      <a:pt x="966" y="7523"/>
                      <a:pt x="891" y="6597"/>
                      <a:pt x="815" y="6017"/>
                    </a:cubicBezTo>
                    <a:cubicBezTo>
                      <a:pt x="655" y="4812"/>
                      <a:pt x="657" y="3608"/>
                      <a:pt x="324" y="2433"/>
                    </a:cubicBezTo>
                    <a:cubicBezTo>
                      <a:pt x="312" y="2390"/>
                      <a:pt x="280" y="2371"/>
                      <a:pt x="248" y="2371"/>
                    </a:cubicBezTo>
                    <a:cubicBezTo>
                      <a:pt x="200" y="2371"/>
                      <a:pt x="149" y="2414"/>
                      <a:pt x="160" y="2477"/>
                    </a:cubicBezTo>
                    <a:cubicBezTo>
                      <a:pt x="409" y="4074"/>
                      <a:pt x="1" y="7204"/>
                      <a:pt x="1252" y="8543"/>
                    </a:cubicBezTo>
                    <a:cubicBezTo>
                      <a:pt x="1653" y="8973"/>
                      <a:pt x="2214" y="9111"/>
                      <a:pt x="2814" y="9111"/>
                    </a:cubicBezTo>
                    <a:cubicBezTo>
                      <a:pt x="3618" y="9111"/>
                      <a:pt x="4494" y="8863"/>
                      <a:pt x="5154" y="8733"/>
                    </a:cubicBezTo>
                    <a:cubicBezTo>
                      <a:pt x="6795" y="8408"/>
                      <a:pt x="8684" y="7929"/>
                      <a:pt x="9413" y="6272"/>
                    </a:cubicBezTo>
                    <a:cubicBezTo>
                      <a:pt x="10288" y="4289"/>
                      <a:pt x="8957" y="1887"/>
                      <a:pt x="8104" y="99"/>
                    </a:cubicBezTo>
                    <a:cubicBezTo>
                      <a:pt x="8071" y="29"/>
                      <a:pt x="8016" y="1"/>
                      <a:pt x="7959"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8" name="Google Shape;2773;p61"/>
              <p:cNvSpPr/>
              <p:nvPr/>
            </p:nvSpPr>
            <p:spPr>
              <a:xfrm>
                <a:off x="833950" y="1747550"/>
                <a:ext cx="17500" cy="17675"/>
              </a:xfrm>
              <a:custGeom>
                <a:avLst/>
                <a:gdLst/>
                <a:ahLst/>
                <a:cxnLst/>
                <a:rect l="l" t="t" r="r" b="b"/>
                <a:pathLst>
                  <a:path w="700" h="707" extrusionOk="0">
                    <a:moveTo>
                      <a:pt x="350" y="0"/>
                    </a:moveTo>
                    <a:cubicBezTo>
                      <a:pt x="175" y="0"/>
                      <a:pt x="0" y="112"/>
                      <a:pt x="0" y="337"/>
                    </a:cubicBezTo>
                    <a:lnTo>
                      <a:pt x="0" y="369"/>
                    </a:lnTo>
                    <a:cubicBezTo>
                      <a:pt x="0" y="594"/>
                      <a:pt x="175" y="706"/>
                      <a:pt x="350" y="706"/>
                    </a:cubicBezTo>
                    <a:cubicBezTo>
                      <a:pt x="525" y="706"/>
                      <a:pt x="700" y="594"/>
                      <a:pt x="700" y="369"/>
                    </a:cubicBezTo>
                    <a:lnTo>
                      <a:pt x="700" y="337"/>
                    </a:lnTo>
                    <a:cubicBezTo>
                      <a:pt x="700" y="113"/>
                      <a:pt x="525" y="0"/>
                      <a:pt x="350"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19" name="Google Shape;2774;p61"/>
              <p:cNvSpPr/>
              <p:nvPr/>
            </p:nvSpPr>
            <p:spPr>
              <a:xfrm>
                <a:off x="819775" y="1622250"/>
                <a:ext cx="17475" cy="17675"/>
              </a:xfrm>
              <a:custGeom>
                <a:avLst/>
                <a:gdLst/>
                <a:ahLst/>
                <a:cxnLst/>
                <a:rect l="l" t="t" r="r" b="b"/>
                <a:pathLst>
                  <a:path w="699" h="707" extrusionOk="0">
                    <a:moveTo>
                      <a:pt x="349" y="0"/>
                    </a:moveTo>
                    <a:cubicBezTo>
                      <a:pt x="175" y="0"/>
                      <a:pt x="1" y="113"/>
                      <a:pt x="1" y="338"/>
                    </a:cubicBezTo>
                    <a:lnTo>
                      <a:pt x="1" y="369"/>
                    </a:lnTo>
                    <a:cubicBezTo>
                      <a:pt x="1" y="594"/>
                      <a:pt x="175" y="707"/>
                      <a:pt x="350" y="707"/>
                    </a:cubicBezTo>
                    <a:cubicBezTo>
                      <a:pt x="524" y="707"/>
                      <a:pt x="698" y="594"/>
                      <a:pt x="698" y="369"/>
                    </a:cubicBezTo>
                    <a:lnTo>
                      <a:pt x="698" y="338"/>
                    </a:lnTo>
                    <a:cubicBezTo>
                      <a:pt x="698" y="113"/>
                      <a:pt x="524" y="0"/>
                      <a:pt x="349"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20" name="Google Shape;2775;p61"/>
              <p:cNvSpPr/>
              <p:nvPr/>
            </p:nvSpPr>
            <p:spPr>
              <a:xfrm>
                <a:off x="680325" y="1749075"/>
                <a:ext cx="22525" cy="17500"/>
              </a:xfrm>
              <a:custGeom>
                <a:avLst/>
                <a:gdLst/>
                <a:ahLst/>
                <a:cxnLst/>
                <a:rect l="l" t="t" r="r" b="b"/>
                <a:pathLst>
                  <a:path w="901" h="700" extrusionOk="0">
                    <a:moveTo>
                      <a:pt x="450" y="1"/>
                    </a:moveTo>
                    <a:cubicBezTo>
                      <a:pt x="0" y="1"/>
                      <a:pt x="0" y="700"/>
                      <a:pt x="450" y="700"/>
                    </a:cubicBezTo>
                    <a:cubicBezTo>
                      <a:pt x="901" y="700"/>
                      <a:pt x="901" y="1"/>
                      <a:pt x="450"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21" name="Google Shape;2776;p61"/>
              <p:cNvSpPr/>
              <p:nvPr/>
            </p:nvSpPr>
            <p:spPr>
              <a:xfrm>
                <a:off x="748450" y="1697975"/>
                <a:ext cx="22550" cy="17500"/>
              </a:xfrm>
              <a:custGeom>
                <a:avLst/>
                <a:gdLst/>
                <a:ahLst/>
                <a:cxnLst/>
                <a:rect l="l" t="t" r="r" b="b"/>
                <a:pathLst>
                  <a:path w="902" h="700" extrusionOk="0">
                    <a:moveTo>
                      <a:pt x="451" y="0"/>
                    </a:moveTo>
                    <a:cubicBezTo>
                      <a:pt x="1" y="0"/>
                      <a:pt x="1" y="700"/>
                      <a:pt x="451" y="700"/>
                    </a:cubicBezTo>
                    <a:cubicBezTo>
                      <a:pt x="900" y="700"/>
                      <a:pt x="902" y="0"/>
                      <a:pt x="451"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22" name="Google Shape;2777;p61"/>
              <p:cNvSpPr/>
              <p:nvPr/>
            </p:nvSpPr>
            <p:spPr>
              <a:xfrm>
                <a:off x="674825" y="1665275"/>
                <a:ext cx="22550" cy="17475"/>
              </a:xfrm>
              <a:custGeom>
                <a:avLst/>
                <a:gdLst/>
                <a:ahLst/>
                <a:cxnLst/>
                <a:rect l="l" t="t" r="r" b="b"/>
                <a:pathLst>
                  <a:path w="902" h="699" extrusionOk="0">
                    <a:moveTo>
                      <a:pt x="451" y="0"/>
                    </a:moveTo>
                    <a:cubicBezTo>
                      <a:pt x="1" y="0"/>
                      <a:pt x="1" y="698"/>
                      <a:pt x="451" y="698"/>
                    </a:cubicBezTo>
                    <a:cubicBezTo>
                      <a:pt x="902" y="698"/>
                      <a:pt x="902" y="0"/>
                      <a:pt x="451"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23" name="Google Shape;2778;p61"/>
              <p:cNvSpPr/>
              <p:nvPr/>
            </p:nvSpPr>
            <p:spPr>
              <a:xfrm>
                <a:off x="751850" y="1628450"/>
                <a:ext cx="22550" cy="17500"/>
              </a:xfrm>
              <a:custGeom>
                <a:avLst/>
                <a:gdLst/>
                <a:ahLst/>
                <a:cxnLst/>
                <a:rect l="l" t="t" r="r" b="b"/>
                <a:pathLst>
                  <a:path w="902" h="700" extrusionOk="0">
                    <a:moveTo>
                      <a:pt x="451" y="0"/>
                    </a:moveTo>
                    <a:cubicBezTo>
                      <a:pt x="1" y="0"/>
                      <a:pt x="1" y="699"/>
                      <a:pt x="451" y="699"/>
                    </a:cubicBezTo>
                    <a:cubicBezTo>
                      <a:pt x="901" y="699"/>
                      <a:pt x="901" y="0"/>
                      <a:pt x="451"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124" name="Google Shape;2779;p61"/>
              <p:cNvSpPr/>
              <p:nvPr/>
            </p:nvSpPr>
            <p:spPr>
              <a:xfrm>
                <a:off x="937775" y="121575"/>
                <a:ext cx="170450" cy="273775"/>
              </a:xfrm>
              <a:custGeom>
                <a:avLst/>
                <a:gdLst/>
                <a:ahLst/>
                <a:cxnLst/>
                <a:rect l="l" t="t" r="r" b="b"/>
                <a:pathLst>
                  <a:path w="6818" h="10951" extrusionOk="0">
                    <a:moveTo>
                      <a:pt x="1241" y="0"/>
                    </a:moveTo>
                    <a:lnTo>
                      <a:pt x="0" y="750"/>
                    </a:lnTo>
                    <a:cubicBezTo>
                      <a:pt x="0" y="750"/>
                      <a:pt x="24" y="795"/>
                      <a:pt x="69" y="880"/>
                    </a:cubicBezTo>
                    <a:cubicBezTo>
                      <a:pt x="689" y="2061"/>
                      <a:pt x="5383" y="10950"/>
                      <a:pt x="6149" y="10950"/>
                    </a:cubicBezTo>
                    <a:cubicBezTo>
                      <a:pt x="6168" y="10950"/>
                      <a:pt x="6185" y="10945"/>
                      <a:pt x="6199" y="10933"/>
                    </a:cubicBezTo>
                    <a:cubicBezTo>
                      <a:pt x="6818" y="10438"/>
                      <a:pt x="1241" y="0"/>
                      <a:pt x="1241"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25" name="Google Shape;2780;p61"/>
              <p:cNvSpPr/>
              <p:nvPr/>
            </p:nvSpPr>
            <p:spPr>
              <a:xfrm>
                <a:off x="935600" y="119075"/>
                <a:ext cx="44650" cy="40175"/>
              </a:xfrm>
              <a:custGeom>
                <a:avLst/>
                <a:gdLst/>
                <a:ahLst/>
                <a:cxnLst/>
                <a:rect l="l" t="t" r="r" b="b"/>
                <a:pathLst>
                  <a:path w="1786" h="1607" extrusionOk="0">
                    <a:moveTo>
                      <a:pt x="1303" y="0"/>
                    </a:moveTo>
                    <a:lnTo>
                      <a:pt x="1" y="720"/>
                    </a:lnTo>
                    <a:lnTo>
                      <a:pt x="487" y="1606"/>
                    </a:lnTo>
                    <a:lnTo>
                      <a:pt x="1786" y="968"/>
                    </a:lnTo>
                    <a:lnTo>
                      <a:pt x="1303" y="0"/>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26" name="Google Shape;2781;p61"/>
              <p:cNvSpPr/>
              <p:nvPr/>
            </p:nvSpPr>
            <p:spPr>
              <a:xfrm>
                <a:off x="865700" y="625"/>
                <a:ext cx="120100" cy="136675"/>
              </a:xfrm>
              <a:custGeom>
                <a:avLst/>
                <a:gdLst/>
                <a:ahLst/>
                <a:cxnLst/>
                <a:rect l="l" t="t" r="r" b="b"/>
                <a:pathLst>
                  <a:path w="4804" h="5467" extrusionOk="0">
                    <a:moveTo>
                      <a:pt x="117" y="1"/>
                    </a:moveTo>
                    <a:cubicBezTo>
                      <a:pt x="78" y="1"/>
                      <a:pt x="39" y="1"/>
                      <a:pt x="1" y="2"/>
                    </a:cubicBezTo>
                    <a:cubicBezTo>
                      <a:pt x="344" y="539"/>
                      <a:pt x="459" y="1191"/>
                      <a:pt x="514" y="1826"/>
                    </a:cubicBezTo>
                    <a:cubicBezTo>
                      <a:pt x="570" y="2461"/>
                      <a:pt x="576" y="3105"/>
                      <a:pt x="734" y="3723"/>
                    </a:cubicBezTo>
                    <a:cubicBezTo>
                      <a:pt x="892" y="4342"/>
                      <a:pt x="1228" y="4945"/>
                      <a:pt x="1781" y="5263"/>
                    </a:cubicBezTo>
                    <a:cubicBezTo>
                      <a:pt x="2023" y="5401"/>
                      <a:pt x="2320" y="5466"/>
                      <a:pt x="2625" y="5466"/>
                    </a:cubicBezTo>
                    <a:cubicBezTo>
                      <a:pt x="3195" y="5466"/>
                      <a:pt x="3795" y="5240"/>
                      <a:pt x="4124" y="4838"/>
                    </a:cubicBezTo>
                    <a:cubicBezTo>
                      <a:pt x="4804" y="3770"/>
                      <a:pt x="4219" y="2358"/>
                      <a:pt x="3399" y="1395"/>
                    </a:cubicBezTo>
                    <a:cubicBezTo>
                      <a:pt x="2606" y="460"/>
                      <a:pt x="1347" y="1"/>
                      <a:pt x="117" y="1"/>
                    </a:cubicBezTo>
                    <a:close/>
                  </a:path>
                </a:pathLst>
              </a:custGeom>
              <a:solidFill>
                <a:schemeClr val="tx1"/>
              </a:solidFill>
              <a:ln>
                <a:noFill/>
              </a:ln>
            </p:spPr>
            <p:txBody>
              <a:bodyPr spcFirstLastPara="1" wrap="square" lIns="91425" tIns="91425" rIns="91425" bIns="91425" anchor="ctr" anchorCtr="0">
                <a:noAutofit/>
              </a:bodyPr>
              <a:lstStyle/>
              <a:p>
                <a:endParaRPr lang="es-MX"/>
              </a:p>
            </p:txBody>
          </p:sp>
          <p:sp>
            <p:nvSpPr>
              <p:cNvPr id="127" name="Google Shape;2782;p61"/>
              <p:cNvSpPr/>
              <p:nvPr/>
            </p:nvSpPr>
            <p:spPr>
              <a:xfrm>
                <a:off x="863950" y="0"/>
                <a:ext cx="75600" cy="66350"/>
              </a:xfrm>
              <a:custGeom>
                <a:avLst/>
                <a:gdLst/>
                <a:ahLst/>
                <a:cxnLst/>
                <a:rect l="l" t="t" r="r" b="b"/>
                <a:pathLst>
                  <a:path w="3024" h="2654" extrusionOk="0">
                    <a:moveTo>
                      <a:pt x="372" y="0"/>
                    </a:moveTo>
                    <a:cubicBezTo>
                      <a:pt x="248" y="0"/>
                      <a:pt x="124" y="8"/>
                      <a:pt x="1" y="26"/>
                    </a:cubicBezTo>
                    <a:cubicBezTo>
                      <a:pt x="1" y="26"/>
                      <a:pt x="241" y="181"/>
                      <a:pt x="363" y="807"/>
                    </a:cubicBezTo>
                    <a:cubicBezTo>
                      <a:pt x="487" y="1433"/>
                      <a:pt x="608" y="2154"/>
                      <a:pt x="608" y="2154"/>
                    </a:cubicBezTo>
                    <a:cubicBezTo>
                      <a:pt x="682" y="2367"/>
                      <a:pt x="822" y="2567"/>
                      <a:pt x="1037" y="2635"/>
                    </a:cubicBezTo>
                    <a:cubicBezTo>
                      <a:pt x="1075" y="2648"/>
                      <a:pt x="1115" y="2654"/>
                      <a:pt x="1155" y="2654"/>
                    </a:cubicBezTo>
                    <a:cubicBezTo>
                      <a:pt x="1254" y="2654"/>
                      <a:pt x="1354" y="2619"/>
                      <a:pt x="1435" y="2564"/>
                    </a:cubicBezTo>
                    <a:cubicBezTo>
                      <a:pt x="1552" y="2485"/>
                      <a:pt x="1638" y="2370"/>
                      <a:pt x="1710" y="2249"/>
                    </a:cubicBezTo>
                    <a:cubicBezTo>
                      <a:pt x="1832" y="2045"/>
                      <a:pt x="1918" y="1820"/>
                      <a:pt x="1965" y="1584"/>
                    </a:cubicBezTo>
                    <a:cubicBezTo>
                      <a:pt x="1990" y="1457"/>
                      <a:pt x="2015" y="1311"/>
                      <a:pt x="2127" y="1247"/>
                    </a:cubicBezTo>
                    <a:cubicBezTo>
                      <a:pt x="2164" y="1226"/>
                      <a:pt x="2204" y="1218"/>
                      <a:pt x="2244" y="1218"/>
                    </a:cubicBezTo>
                    <a:cubicBezTo>
                      <a:pt x="2365" y="1218"/>
                      <a:pt x="2497" y="1289"/>
                      <a:pt x="2625" y="1293"/>
                    </a:cubicBezTo>
                    <a:cubicBezTo>
                      <a:pt x="2627" y="1293"/>
                      <a:pt x="2628" y="1293"/>
                      <a:pt x="2629" y="1293"/>
                    </a:cubicBezTo>
                    <a:cubicBezTo>
                      <a:pt x="2759" y="1293"/>
                      <a:pt x="2879" y="1225"/>
                      <a:pt x="2944" y="1113"/>
                    </a:cubicBezTo>
                    <a:cubicBezTo>
                      <a:pt x="3007" y="1001"/>
                      <a:pt x="3023" y="993"/>
                      <a:pt x="2953" y="886"/>
                    </a:cubicBezTo>
                    <a:cubicBezTo>
                      <a:pt x="2953" y="886"/>
                      <a:pt x="1678" y="0"/>
                      <a:pt x="372"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28" name="Google Shape;2783;p61"/>
              <p:cNvSpPr/>
              <p:nvPr/>
            </p:nvSpPr>
            <p:spPr>
              <a:xfrm>
                <a:off x="919200" y="43575"/>
                <a:ext cx="24750" cy="22800"/>
              </a:xfrm>
              <a:custGeom>
                <a:avLst/>
                <a:gdLst/>
                <a:ahLst/>
                <a:cxnLst/>
                <a:rect l="l" t="t" r="r" b="b"/>
                <a:pathLst>
                  <a:path w="990" h="912" extrusionOk="0">
                    <a:moveTo>
                      <a:pt x="454" y="0"/>
                    </a:moveTo>
                    <a:cubicBezTo>
                      <a:pt x="437" y="0"/>
                      <a:pt x="421" y="2"/>
                      <a:pt x="405" y="5"/>
                    </a:cubicBezTo>
                    <a:cubicBezTo>
                      <a:pt x="239" y="9"/>
                      <a:pt x="90" y="138"/>
                      <a:pt x="45" y="296"/>
                    </a:cubicBezTo>
                    <a:cubicBezTo>
                      <a:pt x="1" y="455"/>
                      <a:pt x="57" y="634"/>
                      <a:pt x="174" y="751"/>
                    </a:cubicBezTo>
                    <a:cubicBezTo>
                      <a:pt x="280" y="857"/>
                      <a:pt x="434" y="911"/>
                      <a:pt x="585" y="911"/>
                    </a:cubicBezTo>
                    <a:cubicBezTo>
                      <a:pt x="599" y="911"/>
                      <a:pt x="612" y="911"/>
                      <a:pt x="625" y="910"/>
                    </a:cubicBezTo>
                    <a:cubicBezTo>
                      <a:pt x="745" y="901"/>
                      <a:pt x="870" y="852"/>
                      <a:pt x="934" y="751"/>
                    </a:cubicBezTo>
                    <a:cubicBezTo>
                      <a:pt x="980" y="678"/>
                      <a:pt x="989" y="585"/>
                      <a:pt x="974" y="500"/>
                    </a:cubicBezTo>
                    <a:cubicBezTo>
                      <a:pt x="952" y="369"/>
                      <a:pt x="904" y="217"/>
                      <a:pt x="794" y="141"/>
                    </a:cubicBezTo>
                    <a:cubicBezTo>
                      <a:pt x="697" y="74"/>
                      <a:pt x="572" y="0"/>
                      <a:pt x="454"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29" name="Google Shape;2784;p61"/>
              <p:cNvSpPr/>
              <p:nvPr/>
            </p:nvSpPr>
            <p:spPr>
              <a:xfrm>
                <a:off x="975925" y="144425"/>
                <a:ext cx="109525" cy="176875"/>
              </a:xfrm>
              <a:custGeom>
                <a:avLst/>
                <a:gdLst/>
                <a:ahLst/>
                <a:cxnLst/>
                <a:rect l="l" t="t" r="r" b="b"/>
                <a:pathLst>
                  <a:path w="4381" h="7075" extrusionOk="0">
                    <a:moveTo>
                      <a:pt x="1269" y="0"/>
                    </a:moveTo>
                    <a:cubicBezTo>
                      <a:pt x="995" y="0"/>
                      <a:pt x="1079" y="4293"/>
                      <a:pt x="1079" y="4293"/>
                    </a:cubicBezTo>
                    <a:cubicBezTo>
                      <a:pt x="1079" y="4293"/>
                      <a:pt x="126" y="2806"/>
                      <a:pt x="13" y="2806"/>
                    </a:cubicBezTo>
                    <a:cubicBezTo>
                      <a:pt x="4" y="2806"/>
                      <a:pt x="0" y="2815"/>
                      <a:pt x="3" y="2835"/>
                    </a:cubicBezTo>
                    <a:cubicBezTo>
                      <a:pt x="44" y="3190"/>
                      <a:pt x="1088" y="6045"/>
                      <a:pt x="1088" y="6045"/>
                    </a:cubicBezTo>
                    <a:lnTo>
                      <a:pt x="3862" y="7074"/>
                    </a:lnTo>
                    <a:cubicBezTo>
                      <a:pt x="3638" y="5489"/>
                      <a:pt x="4062" y="3497"/>
                      <a:pt x="4329" y="2422"/>
                    </a:cubicBezTo>
                    <a:cubicBezTo>
                      <a:pt x="4380" y="2213"/>
                      <a:pt x="4373" y="2129"/>
                      <a:pt x="4329" y="2129"/>
                    </a:cubicBezTo>
                    <a:cubicBezTo>
                      <a:pt x="4144" y="2129"/>
                      <a:pt x="3313" y="3575"/>
                      <a:pt x="3313" y="3575"/>
                    </a:cubicBezTo>
                    <a:cubicBezTo>
                      <a:pt x="3313" y="3575"/>
                      <a:pt x="3863" y="1708"/>
                      <a:pt x="3886" y="588"/>
                    </a:cubicBezTo>
                    <a:cubicBezTo>
                      <a:pt x="3889" y="448"/>
                      <a:pt x="3869" y="387"/>
                      <a:pt x="3833" y="387"/>
                    </a:cubicBezTo>
                    <a:cubicBezTo>
                      <a:pt x="3580" y="387"/>
                      <a:pt x="2506" y="3405"/>
                      <a:pt x="2506" y="3405"/>
                    </a:cubicBezTo>
                    <a:cubicBezTo>
                      <a:pt x="2506" y="3405"/>
                      <a:pt x="2682" y="1126"/>
                      <a:pt x="2748" y="196"/>
                    </a:cubicBezTo>
                    <a:cubicBezTo>
                      <a:pt x="2755" y="95"/>
                      <a:pt x="2748" y="50"/>
                      <a:pt x="2730" y="50"/>
                    </a:cubicBezTo>
                    <a:cubicBezTo>
                      <a:pt x="2582" y="50"/>
                      <a:pt x="1673" y="3117"/>
                      <a:pt x="1673" y="3117"/>
                    </a:cubicBezTo>
                    <a:cubicBezTo>
                      <a:pt x="1673" y="3117"/>
                      <a:pt x="1650" y="576"/>
                      <a:pt x="1318" y="42"/>
                    </a:cubicBezTo>
                    <a:cubicBezTo>
                      <a:pt x="1300" y="14"/>
                      <a:pt x="1284" y="0"/>
                      <a:pt x="1269"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endParaRPr lang="es-MX"/>
              </a:p>
            </p:txBody>
          </p:sp>
          <p:sp>
            <p:nvSpPr>
              <p:cNvPr id="130" name="Google Shape;2785;p61"/>
              <p:cNvSpPr/>
              <p:nvPr/>
            </p:nvSpPr>
            <p:spPr>
              <a:xfrm>
                <a:off x="0" y="1075925"/>
                <a:ext cx="191725" cy="109550"/>
              </a:xfrm>
              <a:custGeom>
                <a:avLst/>
                <a:gdLst/>
                <a:ahLst/>
                <a:cxnLst/>
                <a:rect l="l" t="t" r="r" b="b"/>
                <a:pathLst>
                  <a:path w="7669" h="4382" extrusionOk="0">
                    <a:moveTo>
                      <a:pt x="3280" y="0"/>
                    </a:moveTo>
                    <a:cubicBezTo>
                      <a:pt x="3051" y="0"/>
                      <a:pt x="4784" y="1020"/>
                      <a:pt x="4784" y="1020"/>
                    </a:cubicBezTo>
                    <a:cubicBezTo>
                      <a:pt x="4784" y="1020"/>
                      <a:pt x="0" y="1108"/>
                      <a:pt x="545" y="1418"/>
                    </a:cubicBezTo>
                    <a:cubicBezTo>
                      <a:pt x="916" y="1631"/>
                      <a:pt x="2213" y="1664"/>
                      <a:pt x="3002" y="1664"/>
                    </a:cubicBezTo>
                    <a:cubicBezTo>
                      <a:pt x="3372" y="1664"/>
                      <a:pt x="3631" y="1657"/>
                      <a:pt x="3631" y="1657"/>
                    </a:cubicBezTo>
                    <a:lnTo>
                      <a:pt x="3631" y="1657"/>
                    </a:lnTo>
                    <a:cubicBezTo>
                      <a:pt x="3631" y="1657"/>
                      <a:pt x="108" y="2848"/>
                      <a:pt x="666" y="2848"/>
                    </a:cubicBezTo>
                    <a:cubicBezTo>
                      <a:pt x="688" y="2848"/>
                      <a:pt x="717" y="2846"/>
                      <a:pt x="752" y="2843"/>
                    </a:cubicBezTo>
                    <a:cubicBezTo>
                      <a:pt x="1679" y="2741"/>
                      <a:pt x="3950" y="2480"/>
                      <a:pt x="3951" y="2480"/>
                    </a:cubicBezTo>
                    <a:lnTo>
                      <a:pt x="3951" y="2480"/>
                    </a:lnTo>
                    <a:cubicBezTo>
                      <a:pt x="3950" y="2480"/>
                      <a:pt x="224" y="3966"/>
                      <a:pt x="1124" y="3966"/>
                    </a:cubicBezTo>
                    <a:cubicBezTo>
                      <a:pt x="1143" y="3966"/>
                      <a:pt x="1163" y="3965"/>
                      <a:pt x="1186" y="3964"/>
                    </a:cubicBezTo>
                    <a:cubicBezTo>
                      <a:pt x="2306" y="3898"/>
                      <a:pt x="4150" y="3280"/>
                      <a:pt x="4150" y="3279"/>
                    </a:cubicBezTo>
                    <a:lnTo>
                      <a:pt x="4150" y="3279"/>
                    </a:lnTo>
                    <a:cubicBezTo>
                      <a:pt x="4150" y="3280"/>
                      <a:pt x="2390" y="4382"/>
                      <a:pt x="2807" y="4382"/>
                    </a:cubicBezTo>
                    <a:cubicBezTo>
                      <a:pt x="2854" y="4382"/>
                      <a:pt x="2929" y="4368"/>
                      <a:pt x="3036" y="4337"/>
                    </a:cubicBezTo>
                    <a:cubicBezTo>
                      <a:pt x="3957" y="4072"/>
                      <a:pt x="5556" y="3665"/>
                      <a:pt x="7002" y="3665"/>
                    </a:cubicBezTo>
                    <a:cubicBezTo>
                      <a:pt x="7229" y="3665"/>
                      <a:pt x="7452" y="3675"/>
                      <a:pt x="7668" y="3697"/>
                    </a:cubicBezTo>
                    <a:lnTo>
                      <a:pt x="6536" y="964"/>
                    </a:lnTo>
                    <a:cubicBezTo>
                      <a:pt x="6536" y="964"/>
                      <a:pt x="3643" y="29"/>
                      <a:pt x="3287" y="0"/>
                    </a:cubicBezTo>
                    <a:cubicBezTo>
                      <a:pt x="3284" y="0"/>
                      <a:pt x="3282" y="0"/>
                      <a:pt x="3280"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endParaRPr lang="es-MX"/>
              </a:p>
            </p:txBody>
          </p:sp>
          <p:sp>
            <p:nvSpPr>
              <p:cNvPr id="131" name="Google Shape;2786;p61"/>
              <p:cNvSpPr/>
              <p:nvPr/>
            </p:nvSpPr>
            <p:spPr>
              <a:xfrm>
                <a:off x="532675" y="1253750"/>
                <a:ext cx="202725" cy="628725"/>
              </a:xfrm>
              <a:custGeom>
                <a:avLst/>
                <a:gdLst/>
                <a:ahLst/>
                <a:cxnLst/>
                <a:rect l="l" t="t" r="r" b="b"/>
                <a:pathLst>
                  <a:path w="8109" h="25149" extrusionOk="0">
                    <a:moveTo>
                      <a:pt x="8109" y="0"/>
                    </a:moveTo>
                    <a:lnTo>
                      <a:pt x="1" y="2872"/>
                    </a:lnTo>
                    <a:cubicBezTo>
                      <a:pt x="1" y="3627"/>
                      <a:pt x="2834" y="25149"/>
                      <a:pt x="2834" y="25149"/>
                    </a:cubicBezTo>
                    <a:lnTo>
                      <a:pt x="6798" y="25149"/>
                    </a:lnTo>
                    <a:lnTo>
                      <a:pt x="8109" y="0"/>
                    </a:lnTo>
                    <a:close/>
                  </a:path>
                </a:pathLst>
              </a:custGeom>
              <a:solidFill>
                <a:schemeClr val="accent5">
                  <a:lumMod val="20000"/>
                  <a:lumOff val="80000"/>
                </a:schemeClr>
              </a:solidFill>
              <a:ln>
                <a:noFill/>
              </a:ln>
            </p:spPr>
            <p:txBody>
              <a:bodyPr spcFirstLastPara="1" wrap="square" lIns="91425" tIns="91425" rIns="91425" bIns="91425" anchor="ctr" anchorCtr="0">
                <a:noAutofit/>
              </a:bodyPr>
              <a:lstStyle/>
              <a:p>
                <a:endParaRPr lang="es-MX"/>
              </a:p>
            </p:txBody>
          </p:sp>
          <p:sp>
            <p:nvSpPr>
              <p:cNvPr id="132" name="Google Shape;2787;p61"/>
              <p:cNvSpPr/>
              <p:nvPr/>
            </p:nvSpPr>
            <p:spPr>
              <a:xfrm>
                <a:off x="712050" y="1216975"/>
                <a:ext cx="202975" cy="665500"/>
              </a:xfrm>
              <a:custGeom>
                <a:avLst/>
                <a:gdLst/>
                <a:ahLst/>
                <a:cxnLst/>
                <a:rect l="l" t="t" r="r" b="b"/>
                <a:pathLst>
                  <a:path w="8119" h="26620" extrusionOk="0">
                    <a:moveTo>
                      <a:pt x="8118" y="1"/>
                    </a:moveTo>
                    <a:lnTo>
                      <a:pt x="0" y="1473"/>
                    </a:lnTo>
                    <a:lnTo>
                      <a:pt x="1699" y="26620"/>
                    </a:lnTo>
                    <a:lnTo>
                      <a:pt x="5286" y="26620"/>
                    </a:lnTo>
                    <a:cubicBezTo>
                      <a:pt x="5286" y="26620"/>
                      <a:pt x="7929" y="755"/>
                      <a:pt x="8118" y="1"/>
                    </a:cubicBezTo>
                    <a:close/>
                  </a:path>
                </a:pathLst>
              </a:custGeom>
              <a:solidFill>
                <a:schemeClr val="accent5">
                  <a:lumMod val="20000"/>
                  <a:lumOff val="80000"/>
                </a:schemeClr>
              </a:solidFill>
              <a:ln>
                <a:noFill/>
              </a:ln>
            </p:spPr>
            <p:txBody>
              <a:bodyPr spcFirstLastPara="1" wrap="square" lIns="91425" tIns="91425" rIns="91425" bIns="91425" anchor="ctr" anchorCtr="0">
                <a:noAutofit/>
              </a:bodyPr>
              <a:lstStyle/>
              <a:p>
                <a:endParaRPr lang="es-MX"/>
              </a:p>
            </p:txBody>
          </p:sp>
          <p:sp>
            <p:nvSpPr>
              <p:cNvPr id="133" name="Google Shape;2788;p61"/>
              <p:cNvSpPr/>
              <p:nvPr/>
            </p:nvSpPr>
            <p:spPr>
              <a:xfrm>
                <a:off x="138750" y="824425"/>
                <a:ext cx="455175" cy="400900"/>
              </a:xfrm>
              <a:custGeom>
                <a:avLst/>
                <a:gdLst/>
                <a:ahLst/>
                <a:cxnLst/>
                <a:rect l="l" t="t" r="r" b="b"/>
                <a:pathLst>
                  <a:path w="18207" h="16036" extrusionOk="0">
                    <a:moveTo>
                      <a:pt x="16790" y="1"/>
                    </a:moveTo>
                    <a:cubicBezTo>
                      <a:pt x="16790" y="1"/>
                      <a:pt x="11714" y="10649"/>
                      <a:pt x="7970" y="10843"/>
                    </a:cubicBezTo>
                    <a:cubicBezTo>
                      <a:pt x="7717" y="10856"/>
                      <a:pt x="7466" y="10862"/>
                      <a:pt x="7216" y="10862"/>
                    </a:cubicBezTo>
                    <a:cubicBezTo>
                      <a:pt x="3754" y="10862"/>
                      <a:pt x="618" y="9695"/>
                      <a:pt x="618" y="9695"/>
                    </a:cubicBezTo>
                    <a:lnTo>
                      <a:pt x="1" y="14951"/>
                    </a:lnTo>
                    <a:cubicBezTo>
                      <a:pt x="1" y="14951"/>
                      <a:pt x="4933" y="16035"/>
                      <a:pt x="8762" y="16035"/>
                    </a:cubicBezTo>
                    <a:cubicBezTo>
                      <a:pt x="10159" y="16035"/>
                      <a:pt x="11408" y="15891"/>
                      <a:pt x="12218" y="15497"/>
                    </a:cubicBezTo>
                    <a:cubicBezTo>
                      <a:pt x="15245" y="14024"/>
                      <a:pt x="18207" y="10843"/>
                      <a:pt x="18207" y="10843"/>
                    </a:cubicBezTo>
                    <a:lnTo>
                      <a:pt x="17102" y="717"/>
                    </a:lnTo>
                    <a:lnTo>
                      <a:pt x="16790" y="1"/>
                    </a:lnTo>
                    <a:close/>
                  </a:path>
                </a:pathLst>
              </a:custGeom>
              <a:solidFill>
                <a:schemeClr val="accent4">
                  <a:lumMod val="40000"/>
                  <a:lumOff val="60000"/>
                </a:schemeClr>
              </a:solidFill>
              <a:ln>
                <a:noFill/>
              </a:ln>
            </p:spPr>
            <p:txBody>
              <a:bodyPr spcFirstLastPara="1" wrap="square" lIns="91425" tIns="91425" rIns="91425" bIns="91425" anchor="ctr" anchorCtr="0">
                <a:noAutofit/>
              </a:bodyPr>
              <a:lstStyle/>
              <a:p>
                <a:endParaRPr lang="es-MX"/>
              </a:p>
            </p:txBody>
          </p:sp>
          <p:sp>
            <p:nvSpPr>
              <p:cNvPr id="134" name="Google Shape;2789;p61"/>
              <p:cNvSpPr/>
              <p:nvPr/>
            </p:nvSpPr>
            <p:spPr>
              <a:xfrm>
                <a:off x="819600" y="274000"/>
                <a:ext cx="355025" cy="617375"/>
              </a:xfrm>
              <a:custGeom>
                <a:avLst/>
                <a:gdLst/>
                <a:ahLst/>
                <a:cxnLst/>
                <a:rect l="l" t="t" r="r" b="b"/>
                <a:pathLst>
                  <a:path w="14201" h="24695" extrusionOk="0">
                    <a:moveTo>
                      <a:pt x="5711" y="1"/>
                    </a:moveTo>
                    <a:cubicBezTo>
                      <a:pt x="5711" y="1"/>
                      <a:pt x="9107" y="14586"/>
                      <a:pt x="0" y="18752"/>
                    </a:cubicBezTo>
                    <a:lnTo>
                      <a:pt x="3706" y="24694"/>
                    </a:lnTo>
                    <a:cubicBezTo>
                      <a:pt x="3706" y="24694"/>
                      <a:pt x="14201" y="14817"/>
                      <a:pt x="10805" y="1235"/>
                    </a:cubicBezTo>
                    <a:lnTo>
                      <a:pt x="5711" y="1"/>
                    </a:lnTo>
                    <a:close/>
                  </a:path>
                </a:pathLst>
              </a:custGeom>
              <a:solidFill>
                <a:schemeClr val="accent4">
                  <a:lumMod val="40000"/>
                  <a:lumOff val="60000"/>
                </a:schemeClr>
              </a:solidFill>
              <a:ln>
                <a:noFill/>
              </a:ln>
            </p:spPr>
            <p:txBody>
              <a:bodyPr spcFirstLastPara="1" wrap="square" lIns="91425" tIns="91425" rIns="91425" bIns="91425" anchor="ctr" anchorCtr="0">
                <a:noAutofit/>
              </a:bodyPr>
              <a:lstStyle/>
              <a:p>
                <a:endParaRPr lang="es-MX"/>
              </a:p>
            </p:txBody>
          </p:sp>
          <p:sp>
            <p:nvSpPr>
              <p:cNvPr id="135" name="Google Shape;2790;p61"/>
              <p:cNvSpPr/>
              <p:nvPr/>
            </p:nvSpPr>
            <p:spPr>
              <a:xfrm>
                <a:off x="391325" y="742825"/>
                <a:ext cx="671400" cy="844550"/>
              </a:xfrm>
              <a:custGeom>
                <a:avLst/>
                <a:gdLst/>
                <a:ahLst/>
                <a:cxnLst/>
                <a:rect l="l" t="t" r="r" b="b"/>
                <a:pathLst>
                  <a:path w="26856" h="33782" extrusionOk="0">
                    <a:moveTo>
                      <a:pt x="17131" y="1"/>
                    </a:moveTo>
                    <a:lnTo>
                      <a:pt x="6687" y="3265"/>
                    </a:lnTo>
                    <a:cubicBezTo>
                      <a:pt x="6687" y="3265"/>
                      <a:pt x="5557" y="14122"/>
                      <a:pt x="4786" y="15821"/>
                    </a:cubicBezTo>
                    <a:cubicBezTo>
                      <a:pt x="4015" y="17518"/>
                      <a:pt x="0" y="31718"/>
                      <a:pt x="0" y="31718"/>
                    </a:cubicBezTo>
                    <a:cubicBezTo>
                      <a:pt x="0" y="31718"/>
                      <a:pt x="7223" y="33782"/>
                      <a:pt x="12354" y="33782"/>
                    </a:cubicBezTo>
                    <a:cubicBezTo>
                      <a:pt x="12835" y="33782"/>
                      <a:pt x="13299" y="33763"/>
                      <a:pt x="13736" y="33724"/>
                    </a:cubicBezTo>
                    <a:cubicBezTo>
                      <a:pt x="18830" y="33261"/>
                      <a:pt x="26855" y="30947"/>
                      <a:pt x="26855" y="30947"/>
                    </a:cubicBezTo>
                    <a:lnTo>
                      <a:pt x="20837" y="5943"/>
                    </a:lnTo>
                    <a:lnTo>
                      <a:pt x="17131" y="1"/>
                    </a:lnTo>
                    <a:close/>
                  </a:path>
                </a:pathLst>
              </a:custGeom>
              <a:solidFill>
                <a:srgbClr val="FFFF00"/>
              </a:solidFill>
              <a:ln>
                <a:noFill/>
              </a:ln>
            </p:spPr>
            <p:txBody>
              <a:bodyPr spcFirstLastPara="1" wrap="square" lIns="91425" tIns="91425" rIns="91425" bIns="91425" anchor="ctr" anchorCtr="0">
                <a:noAutofit/>
              </a:bodyPr>
              <a:lstStyle/>
              <a:p>
                <a:endParaRPr lang="es-MX"/>
              </a:p>
            </p:txBody>
          </p:sp>
          <p:sp>
            <p:nvSpPr>
              <p:cNvPr id="136" name="Google Shape;2791;p61"/>
              <p:cNvSpPr/>
              <p:nvPr/>
            </p:nvSpPr>
            <p:spPr>
              <a:xfrm>
                <a:off x="581300" y="191725"/>
                <a:ext cx="346250" cy="610100"/>
              </a:xfrm>
              <a:custGeom>
                <a:avLst/>
                <a:gdLst/>
                <a:ahLst/>
                <a:cxnLst/>
                <a:rect l="l" t="t" r="r" b="b"/>
                <a:pathLst>
                  <a:path w="13850" h="24404" extrusionOk="0">
                    <a:moveTo>
                      <a:pt x="7713" y="0"/>
                    </a:moveTo>
                    <a:lnTo>
                      <a:pt x="1" y="15709"/>
                    </a:lnTo>
                    <a:lnTo>
                      <a:pt x="1683" y="24404"/>
                    </a:lnTo>
                    <a:lnTo>
                      <a:pt x="6677" y="24404"/>
                    </a:lnTo>
                    <a:lnTo>
                      <a:pt x="6677" y="20477"/>
                    </a:lnTo>
                    <a:cubicBezTo>
                      <a:pt x="6677" y="20477"/>
                      <a:pt x="12613" y="18798"/>
                      <a:pt x="13323" y="15008"/>
                    </a:cubicBezTo>
                    <a:cubicBezTo>
                      <a:pt x="13849" y="12203"/>
                      <a:pt x="11924" y="11080"/>
                      <a:pt x="11924" y="11080"/>
                    </a:cubicBezTo>
                    <a:cubicBezTo>
                      <a:pt x="11924" y="11080"/>
                      <a:pt x="11911" y="11171"/>
                      <a:pt x="11896" y="11171"/>
                    </a:cubicBezTo>
                    <a:cubicBezTo>
                      <a:pt x="11863" y="11171"/>
                      <a:pt x="11824" y="10696"/>
                      <a:pt x="11921" y="7574"/>
                    </a:cubicBezTo>
                    <a:cubicBezTo>
                      <a:pt x="12061" y="3086"/>
                      <a:pt x="7713" y="0"/>
                      <a:pt x="7713" y="0"/>
                    </a:cubicBezTo>
                    <a:close/>
                  </a:path>
                </a:pathLst>
              </a:custGeom>
              <a:solidFill>
                <a:schemeClr val="accent2">
                  <a:lumMod val="20000"/>
                  <a:lumOff val="80000"/>
                </a:schemeClr>
              </a:solidFill>
              <a:ln>
                <a:noFill/>
              </a:ln>
            </p:spPr>
            <p:txBody>
              <a:bodyPr spcFirstLastPara="1" wrap="square" lIns="91425" tIns="91425" rIns="91425" bIns="91425" anchor="ctr" anchorCtr="0">
                <a:noAutofit/>
              </a:bodyPr>
              <a:lstStyle/>
              <a:p>
                <a:endParaRPr lang="es-MX"/>
              </a:p>
            </p:txBody>
          </p:sp>
          <p:sp>
            <p:nvSpPr>
              <p:cNvPr id="137" name="Google Shape;2792;p61"/>
              <p:cNvSpPr/>
              <p:nvPr/>
            </p:nvSpPr>
            <p:spPr>
              <a:xfrm>
                <a:off x="590850" y="753975"/>
                <a:ext cx="238800" cy="220075"/>
              </a:xfrm>
              <a:custGeom>
                <a:avLst/>
                <a:gdLst/>
                <a:ahLst/>
                <a:cxnLst/>
                <a:rect l="l" t="t" r="r" b="b"/>
                <a:pathLst>
                  <a:path w="9552" h="8803" extrusionOk="0">
                    <a:moveTo>
                      <a:pt x="7723" y="0"/>
                    </a:moveTo>
                    <a:lnTo>
                      <a:pt x="124" y="2376"/>
                    </a:lnTo>
                    <a:cubicBezTo>
                      <a:pt x="124" y="2376"/>
                      <a:pt x="0" y="8606"/>
                      <a:pt x="2422" y="8792"/>
                    </a:cubicBezTo>
                    <a:cubicBezTo>
                      <a:pt x="2506" y="8799"/>
                      <a:pt x="2593" y="8802"/>
                      <a:pt x="2683" y="8802"/>
                    </a:cubicBezTo>
                    <a:cubicBezTo>
                      <a:pt x="4220" y="8802"/>
                      <a:pt x="6555" y="7882"/>
                      <a:pt x="8121" y="7173"/>
                    </a:cubicBezTo>
                    <a:cubicBezTo>
                      <a:pt x="9079" y="6741"/>
                      <a:pt x="9551" y="5657"/>
                      <a:pt x="9229" y="4657"/>
                    </a:cubicBezTo>
                    <a:lnTo>
                      <a:pt x="7723" y="0"/>
                    </a:lnTo>
                    <a:close/>
                  </a:path>
                </a:pathLst>
              </a:custGeom>
              <a:solidFill>
                <a:schemeClr val="accent4">
                  <a:lumMod val="40000"/>
                  <a:lumOff val="60000"/>
                </a:schemeClr>
              </a:solidFill>
              <a:ln>
                <a:noFill/>
              </a:ln>
            </p:spPr>
            <p:txBody>
              <a:bodyPr spcFirstLastPara="1" wrap="square" lIns="91425" tIns="91425" rIns="91425" bIns="91425" anchor="ctr" anchorCtr="0">
                <a:noAutofit/>
              </a:bodyPr>
              <a:lstStyle/>
              <a:p>
                <a:endParaRPr lang="es-MX"/>
              </a:p>
            </p:txBody>
          </p:sp>
          <p:sp>
            <p:nvSpPr>
              <p:cNvPr id="138" name="Google Shape;2793;p61"/>
              <p:cNvSpPr/>
              <p:nvPr/>
            </p:nvSpPr>
            <p:spPr>
              <a:xfrm>
                <a:off x="75925" y="333000"/>
                <a:ext cx="475550" cy="733800"/>
              </a:xfrm>
              <a:custGeom>
                <a:avLst/>
                <a:gdLst/>
                <a:ahLst/>
                <a:cxnLst/>
                <a:rect l="l" t="t" r="r" b="b"/>
                <a:pathLst>
                  <a:path w="19022" h="29352" extrusionOk="0">
                    <a:moveTo>
                      <a:pt x="12479" y="0"/>
                    </a:moveTo>
                    <a:cubicBezTo>
                      <a:pt x="11622" y="0"/>
                      <a:pt x="10792" y="366"/>
                      <a:pt x="10116" y="896"/>
                    </a:cubicBezTo>
                    <a:cubicBezTo>
                      <a:pt x="8556" y="2125"/>
                      <a:pt x="7819" y="4155"/>
                      <a:pt x="7634" y="6133"/>
                    </a:cubicBezTo>
                    <a:cubicBezTo>
                      <a:pt x="7449" y="8110"/>
                      <a:pt x="7740" y="10098"/>
                      <a:pt x="7852" y="12080"/>
                    </a:cubicBezTo>
                    <a:cubicBezTo>
                      <a:pt x="7964" y="14063"/>
                      <a:pt x="7879" y="16127"/>
                      <a:pt x="7007" y="17912"/>
                    </a:cubicBezTo>
                    <a:cubicBezTo>
                      <a:pt x="6165" y="19630"/>
                      <a:pt x="4437" y="21027"/>
                      <a:pt x="2538" y="21027"/>
                    </a:cubicBezTo>
                    <a:cubicBezTo>
                      <a:pt x="2466" y="21027"/>
                      <a:pt x="2394" y="21025"/>
                      <a:pt x="2321" y="21021"/>
                    </a:cubicBezTo>
                    <a:cubicBezTo>
                      <a:pt x="2027" y="21003"/>
                      <a:pt x="1713" y="20959"/>
                      <a:pt x="1414" y="20959"/>
                    </a:cubicBezTo>
                    <a:cubicBezTo>
                      <a:pt x="1074" y="20959"/>
                      <a:pt x="752" y="21016"/>
                      <a:pt x="498" y="21235"/>
                    </a:cubicBezTo>
                    <a:cubicBezTo>
                      <a:pt x="1" y="21663"/>
                      <a:pt x="84" y="22470"/>
                      <a:pt x="393" y="23047"/>
                    </a:cubicBezTo>
                    <a:cubicBezTo>
                      <a:pt x="938" y="24062"/>
                      <a:pt x="2072" y="24727"/>
                      <a:pt x="3220" y="24727"/>
                    </a:cubicBezTo>
                    <a:cubicBezTo>
                      <a:pt x="3292" y="24727"/>
                      <a:pt x="3364" y="24724"/>
                      <a:pt x="3435" y="24719"/>
                    </a:cubicBezTo>
                    <a:lnTo>
                      <a:pt x="3435" y="24719"/>
                    </a:lnTo>
                    <a:cubicBezTo>
                      <a:pt x="2736" y="24801"/>
                      <a:pt x="2220" y="25514"/>
                      <a:pt x="2217" y="26218"/>
                    </a:cubicBezTo>
                    <a:cubicBezTo>
                      <a:pt x="2212" y="26921"/>
                      <a:pt x="2630" y="27577"/>
                      <a:pt x="3180" y="28016"/>
                    </a:cubicBezTo>
                    <a:cubicBezTo>
                      <a:pt x="3180" y="28016"/>
                      <a:pt x="5178" y="29352"/>
                      <a:pt x="7845" y="29352"/>
                    </a:cubicBezTo>
                    <a:cubicBezTo>
                      <a:pt x="9507" y="29352"/>
                      <a:pt x="11429" y="28833"/>
                      <a:pt x="13290" y="27150"/>
                    </a:cubicBezTo>
                    <a:cubicBezTo>
                      <a:pt x="15550" y="25107"/>
                      <a:pt x="16549" y="22586"/>
                      <a:pt x="17749" y="19786"/>
                    </a:cubicBezTo>
                    <a:cubicBezTo>
                      <a:pt x="18812" y="17302"/>
                      <a:pt x="19021" y="14528"/>
                      <a:pt x="18864" y="11831"/>
                    </a:cubicBezTo>
                    <a:cubicBezTo>
                      <a:pt x="18647" y="8055"/>
                      <a:pt x="17616" y="4100"/>
                      <a:pt x="14859" y="1510"/>
                    </a:cubicBezTo>
                    <a:lnTo>
                      <a:pt x="14859" y="1510"/>
                    </a:lnTo>
                    <a:lnTo>
                      <a:pt x="15894" y="1688"/>
                    </a:lnTo>
                    <a:cubicBezTo>
                      <a:pt x="14932" y="847"/>
                      <a:pt x="13818" y="28"/>
                      <a:pt x="12540" y="1"/>
                    </a:cubicBezTo>
                    <a:cubicBezTo>
                      <a:pt x="12520" y="1"/>
                      <a:pt x="12500" y="0"/>
                      <a:pt x="12479" y="0"/>
                    </a:cubicBezTo>
                    <a:close/>
                  </a:path>
                </a:pathLst>
              </a:custGeom>
              <a:solidFill>
                <a:srgbClr val="000000"/>
              </a:solidFill>
              <a:ln>
                <a:noFill/>
              </a:ln>
            </p:spPr>
            <p:txBody>
              <a:bodyPr spcFirstLastPara="1" wrap="square" lIns="91425" tIns="91425" rIns="91425" bIns="91425" anchor="ctr" anchorCtr="0">
                <a:noAutofit/>
              </a:bodyPr>
              <a:lstStyle/>
              <a:p>
                <a:endParaRPr lang="es-MX"/>
              </a:p>
            </p:txBody>
          </p:sp>
          <p:sp>
            <p:nvSpPr>
              <p:cNvPr id="139" name="Google Shape;2794;p61"/>
              <p:cNvSpPr/>
              <p:nvPr/>
            </p:nvSpPr>
            <p:spPr>
              <a:xfrm>
                <a:off x="420059" y="365450"/>
                <a:ext cx="147000" cy="542300"/>
              </a:xfrm>
              <a:custGeom>
                <a:avLst/>
                <a:gdLst/>
                <a:ahLst/>
                <a:cxnLst/>
                <a:rect l="l" t="t" r="r" b="b"/>
                <a:pathLst>
                  <a:path w="5880" h="21692" extrusionOk="0">
                    <a:moveTo>
                      <a:pt x="1453" y="0"/>
                    </a:moveTo>
                    <a:cubicBezTo>
                      <a:pt x="1356" y="0"/>
                      <a:pt x="1264" y="45"/>
                      <a:pt x="1218" y="152"/>
                    </a:cubicBezTo>
                    <a:cubicBezTo>
                      <a:pt x="1" y="2937"/>
                      <a:pt x="2005" y="4863"/>
                      <a:pt x="3292" y="7219"/>
                    </a:cubicBezTo>
                    <a:cubicBezTo>
                      <a:pt x="5879" y="11954"/>
                      <a:pt x="4603" y="16972"/>
                      <a:pt x="2509" y="21590"/>
                    </a:cubicBezTo>
                    <a:cubicBezTo>
                      <a:pt x="2484" y="21643"/>
                      <a:pt x="2527" y="21692"/>
                      <a:pt x="2572" y="21692"/>
                    </a:cubicBezTo>
                    <a:cubicBezTo>
                      <a:pt x="2592" y="21692"/>
                      <a:pt x="2612" y="21682"/>
                      <a:pt x="2627" y="21658"/>
                    </a:cubicBezTo>
                    <a:cubicBezTo>
                      <a:pt x="4485" y="18707"/>
                      <a:pt x="5538" y="15111"/>
                      <a:pt x="5211" y="11609"/>
                    </a:cubicBezTo>
                    <a:cubicBezTo>
                      <a:pt x="5099" y="10404"/>
                      <a:pt x="4834" y="9208"/>
                      <a:pt x="4389" y="8081"/>
                    </a:cubicBezTo>
                    <a:cubicBezTo>
                      <a:pt x="3378" y="5515"/>
                      <a:pt x="675" y="3427"/>
                      <a:pt x="1778" y="388"/>
                    </a:cubicBezTo>
                    <a:cubicBezTo>
                      <a:pt x="1855" y="174"/>
                      <a:pt x="1645" y="0"/>
                      <a:pt x="1453"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140" name="Google Shape;2795;p61"/>
              <p:cNvSpPr/>
              <p:nvPr/>
            </p:nvSpPr>
            <p:spPr>
              <a:xfrm>
                <a:off x="424184" y="140850"/>
                <a:ext cx="328000" cy="193425"/>
              </a:xfrm>
              <a:custGeom>
                <a:avLst/>
                <a:gdLst/>
                <a:ahLst/>
                <a:cxnLst/>
                <a:rect l="l" t="t" r="r" b="b"/>
                <a:pathLst>
                  <a:path w="13120" h="7737" extrusionOk="0">
                    <a:moveTo>
                      <a:pt x="10028" y="1"/>
                    </a:moveTo>
                    <a:cubicBezTo>
                      <a:pt x="5346" y="1"/>
                      <a:pt x="619" y="2545"/>
                      <a:pt x="9" y="7632"/>
                    </a:cubicBezTo>
                    <a:cubicBezTo>
                      <a:pt x="1" y="7698"/>
                      <a:pt x="60" y="7736"/>
                      <a:pt x="118" y="7736"/>
                    </a:cubicBezTo>
                    <a:cubicBezTo>
                      <a:pt x="164" y="7736"/>
                      <a:pt x="209" y="7712"/>
                      <a:pt x="219" y="7660"/>
                    </a:cubicBezTo>
                    <a:cubicBezTo>
                      <a:pt x="1258" y="2263"/>
                      <a:pt x="5804" y="438"/>
                      <a:pt x="10574" y="438"/>
                    </a:cubicBezTo>
                    <a:cubicBezTo>
                      <a:pt x="11370" y="438"/>
                      <a:pt x="12173" y="489"/>
                      <a:pt x="12967" y="583"/>
                    </a:cubicBezTo>
                    <a:cubicBezTo>
                      <a:pt x="12972" y="584"/>
                      <a:pt x="12976" y="584"/>
                      <a:pt x="12980" y="584"/>
                    </a:cubicBezTo>
                    <a:cubicBezTo>
                      <a:pt x="13100" y="584"/>
                      <a:pt x="13120" y="384"/>
                      <a:pt x="12999" y="353"/>
                    </a:cubicBezTo>
                    <a:cubicBezTo>
                      <a:pt x="12038" y="118"/>
                      <a:pt x="11034" y="1"/>
                      <a:pt x="10028"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141" name="Google Shape;2796;p61"/>
              <p:cNvSpPr/>
              <p:nvPr/>
            </p:nvSpPr>
            <p:spPr>
              <a:xfrm>
                <a:off x="458534" y="363950"/>
                <a:ext cx="221800" cy="116875"/>
              </a:xfrm>
              <a:custGeom>
                <a:avLst/>
                <a:gdLst/>
                <a:ahLst/>
                <a:cxnLst/>
                <a:rect l="l" t="t" r="r" b="b"/>
                <a:pathLst>
                  <a:path w="8872" h="4675" extrusionOk="0">
                    <a:moveTo>
                      <a:pt x="1068" y="0"/>
                    </a:moveTo>
                    <a:cubicBezTo>
                      <a:pt x="757" y="0"/>
                      <a:pt x="444" y="18"/>
                      <a:pt x="132" y="54"/>
                    </a:cubicBezTo>
                    <a:cubicBezTo>
                      <a:pt x="10" y="69"/>
                      <a:pt x="1" y="251"/>
                      <a:pt x="132" y="251"/>
                    </a:cubicBezTo>
                    <a:cubicBezTo>
                      <a:pt x="147" y="251"/>
                      <a:pt x="161" y="251"/>
                      <a:pt x="176" y="251"/>
                    </a:cubicBezTo>
                    <a:cubicBezTo>
                      <a:pt x="3692" y="251"/>
                      <a:pt x="6643" y="1688"/>
                      <a:pt x="8644" y="4626"/>
                    </a:cubicBezTo>
                    <a:cubicBezTo>
                      <a:pt x="8667" y="4660"/>
                      <a:pt x="8699" y="4674"/>
                      <a:pt x="8731" y="4674"/>
                    </a:cubicBezTo>
                    <a:cubicBezTo>
                      <a:pt x="8802" y="4674"/>
                      <a:pt x="8872" y="4602"/>
                      <a:pt x="8824" y="4521"/>
                    </a:cubicBezTo>
                    <a:cubicBezTo>
                      <a:pt x="7252" y="1807"/>
                      <a:pt x="4209" y="0"/>
                      <a:pt x="1068" y="0"/>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142" name="Google Shape;2797;p61"/>
              <p:cNvSpPr/>
              <p:nvPr/>
            </p:nvSpPr>
            <p:spPr>
              <a:xfrm>
                <a:off x="570750" y="1845000"/>
                <a:ext cx="133225" cy="178850"/>
              </a:xfrm>
              <a:custGeom>
                <a:avLst/>
                <a:gdLst/>
                <a:ahLst/>
                <a:cxnLst/>
                <a:rect l="l" t="t" r="r" b="b"/>
                <a:pathLst>
                  <a:path w="5329" h="7154" extrusionOk="0">
                    <a:moveTo>
                      <a:pt x="1113" y="0"/>
                    </a:moveTo>
                    <a:lnTo>
                      <a:pt x="1113" y="0"/>
                    </a:lnTo>
                    <a:cubicBezTo>
                      <a:pt x="1113" y="0"/>
                      <a:pt x="1314" y="1527"/>
                      <a:pt x="1314" y="1527"/>
                    </a:cubicBezTo>
                    <a:cubicBezTo>
                      <a:pt x="1313" y="1527"/>
                      <a:pt x="1312" y="1518"/>
                      <a:pt x="1310" y="1499"/>
                    </a:cubicBezTo>
                    <a:cubicBezTo>
                      <a:pt x="1295" y="1391"/>
                      <a:pt x="1180" y="1327"/>
                      <a:pt x="1027" y="1327"/>
                    </a:cubicBezTo>
                    <a:cubicBezTo>
                      <a:pt x="798" y="1327"/>
                      <a:pt x="486" y="1469"/>
                      <a:pt x="303" y="1821"/>
                    </a:cubicBezTo>
                    <a:cubicBezTo>
                      <a:pt x="1" y="2403"/>
                      <a:pt x="1365" y="7154"/>
                      <a:pt x="2134" y="7154"/>
                    </a:cubicBezTo>
                    <a:cubicBezTo>
                      <a:pt x="2142" y="7154"/>
                      <a:pt x="2150" y="7153"/>
                      <a:pt x="2158" y="7152"/>
                    </a:cubicBezTo>
                    <a:cubicBezTo>
                      <a:pt x="2411" y="7119"/>
                      <a:pt x="2808" y="7107"/>
                      <a:pt x="3226" y="7107"/>
                    </a:cubicBezTo>
                    <a:cubicBezTo>
                      <a:pt x="4075" y="7107"/>
                      <a:pt x="5012" y="7154"/>
                      <a:pt x="5012" y="7154"/>
                    </a:cubicBezTo>
                    <a:lnTo>
                      <a:pt x="5329" y="472"/>
                    </a:lnTo>
                    <a:lnTo>
                      <a:pt x="1113" y="0"/>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43" name="Google Shape;2798;p61"/>
              <p:cNvSpPr/>
              <p:nvPr/>
            </p:nvSpPr>
            <p:spPr>
              <a:xfrm>
                <a:off x="580250" y="1880175"/>
                <a:ext cx="107075" cy="143925"/>
              </a:xfrm>
              <a:custGeom>
                <a:avLst/>
                <a:gdLst/>
                <a:ahLst/>
                <a:cxnLst/>
                <a:rect l="l" t="t" r="r" b="b"/>
                <a:pathLst>
                  <a:path w="4283" h="5757" extrusionOk="0">
                    <a:moveTo>
                      <a:pt x="1045" y="1"/>
                    </a:moveTo>
                    <a:cubicBezTo>
                      <a:pt x="719" y="1"/>
                      <a:pt x="385" y="93"/>
                      <a:pt x="65" y="298"/>
                    </a:cubicBezTo>
                    <a:cubicBezTo>
                      <a:pt x="1" y="338"/>
                      <a:pt x="40" y="430"/>
                      <a:pt x="99" y="430"/>
                    </a:cubicBezTo>
                    <a:cubicBezTo>
                      <a:pt x="111" y="430"/>
                      <a:pt x="123" y="426"/>
                      <a:pt x="135" y="419"/>
                    </a:cubicBezTo>
                    <a:cubicBezTo>
                      <a:pt x="488" y="193"/>
                      <a:pt x="812" y="96"/>
                      <a:pt x="1108" y="96"/>
                    </a:cubicBezTo>
                    <a:cubicBezTo>
                      <a:pt x="2397" y="96"/>
                      <a:pt x="3145" y="1946"/>
                      <a:pt x="3371" y="3122"/>
                    </a:cubicBezTo>
                    <a:cubicBezTo>
                      <a:pt x="3547" y="4032"/>
                      <a:pt x="3651" y="4913"/>
                      <a:pt x="4130" y="5723"/>
                    </a:cubicBezTo>
                    <a:cubicBezTo>
                      <a:pt x="4144" y="5747"/>
                      <a:pt x="4165" y="5756"/>
                      <a:pt x="4187" y="5756"/>
                    </a:cubicBezTo>
                    <a:cubicBezTo>
                      <a:pt x="4235" y="5756"/>
                      <a:pt x="4283" y="5706"/>
                      <a:pt x="4251" y="5653"/>
                    </a:cubicBezTo>
                    <a:cubicBezTo>
                      <a:pt x="3399" y="4214"/>
                      <a:pt x="3739" y="2351"/>
                      <a:pt x="2755" y="973"/>
                    </a:cubicBezTo>
                    <a:cubicBezTo>
                      <a:pt x="2329" y="378"/>
                      <a:pt x="1703" y="1"/>
                      <a:pt x="1045"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4" name="Google Shape;2799;p61"/>
              <p:cNvSpPr/>
              <p:nvPr/>
            </p:nvSpPr>
            <p:spPr>
              <a:xfrm>
                <a:off x="682750" y="1946850"/>
                <a:ext cx="17675" cy="10575"/>
              </a:xfrm>
              <a:custGeom>
                <a:avLst/>
                <a:gdLst/>
                <a:ahLst/>
                <a:cxnLst/>
                <a:rect l="l" t="t" r="r" b="b"/>
                <a:pathLst>
                  <a:path w="707" h="423" extrusionOk="0">
                    <a:moveTo>
                      <a:pt x="608" y="0"/>
                    </a:moveTo>
                    <a:cubicBezTo>
                      <a:pt x="586" y="0"/>
                      <a:pt x="565" y="10"/>
                      <a:pt x="549" y="32"/>
                    </a:cubicBezTo>
                    <a:cubicBezTo>
                      <a:pt x="437" y="194"/>
                      <a:pt x="288" y="275"/>
                      <a:pt x="91" y="284"/>
                    </a:cubicBezTo>
                    <a:cubicBezTo>
                      <a:pt x="3" y="287"/>
                      <a:pt x="0" y="422"/>
                      <a:pt x="87" y="422"/>
                    </a:cubicBezTo>
                    <a:cubicBezTo>
                      <a:pt x="88" y="422"/>
                      <a:pt x="90" y="422"/>
                      <a:pt x="91" y="422"/>
                    </a:cubicBezTo>
                    <a:cubicBezTo>
                      <a:pt x="339" y="412"/>
                      <a:pt x="528" y="306"/>
                      <a:pt x="670" y="102"/>
                    </a:cubicBezTo>
                    <a:cubicBezTo>
                      <a:pt x="706" y="50"/>
                      <a:pt x="658" y="0"/>
                      <a:pt x="608"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5" name="Google Shape;2800;p61"/>
              <p:cNvSpPr/>
              <p:nvPr/>
            </p:nvSpPr>
            <p:spPr>
              <a:xfrm>
                <a:off x="682475" y="1924675"/>
                <a:ext cx="20975" cy="16625"/>
              </a:xfrm>
              <a:custGeom>
                <a:avLst/>
                <a:gdLst/>
                <a:ahLst/>
                <a:cxnLst/>
                <a:rect l="l" t="t" r="r" b="b"/>
                <a:pathLst>
                  <a:path w="839" h="665" extrusionOk="0">
                    <a:moveTo>
                      <a:pt x="740" y="1"/>
                    </a:moveTo>
                    <a:cubicBezTo>
                      <a:pt x="724" y="1"/>
                      <a:pt x="708" y="8"/>
                      <a:pt x="694" y="24"/>
                    </a:cubicBezTo>
                    <a:cubicBezTo>
                      <a:pt x="517" y="228"/>
                      <a:pt x="303" y="401"/>
                      <a:pt x="66" y="534"/>
                    </a:cubicBezTo>
                    <a:cubicBezTo>
                      <a:pt x="0" y="572"/>
                      <a:pt x="41" y="664"/>
                      <a:pt x="102" y="664"/>
                    </a:cubicBezTo>
                    <a:cubicBezTo>
                      <a:pt x="113" y="664"/>
                      <a:pt x="124" y="661"/>
                      <a:pt x="136" y="655"/>
                    </a:cubicBezTo>
                    <a:cubicBezTo>
                      <a:pt x="384" y="516"/>
                      <a:pt x="606" y="336"/>
                      <a:pt x="794" y="122"/>
                    </a:cubicBezTo>
                    <a:cubicBezTo>
                      <a:pt x="838" y="71"/>
                      <a:pt x="792" y="1"/>
                      <a:pt x="740"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6" name="Google Shape;2801;p61"/>
              <p:cNvSpPr/>
              <p:nvPr/>
            </p:nvSpPr>
            <p:spPr>
              <a:xfrm>
                <a:off x="597375" y="1877925"/>
                <a:ext cx="79250" cy="12600"/>
              </a:xfrm>
              <a:custGeom>
                <a:avLst/>
                <a:gdLst/>
                <a:ahLst/>
                <a:cxnLst/>
                <a:rect l="l" t="t" r="r" b="b"/>
                <a:pathLst>
                  <a:path w="3170" h="504" extrusionOk="0">
                    <a:moveTo>
                      <a:pt x="88" y="0"/>
                    </a:moveTo>
                    <a:cubicBezTo>
                      <a:pt x="0" y="0"/>
                      <a:pt x="1" y="137"/>
                      <a:pt x="90" y="139"/>
                    </a:cubicBezTo>
                    <a:cubicBezTo>
                      <a:pt x="1086" y="158"/>
                      <a:pt x="2079" y="279"/>
                      <a:pt x="3050" y="501"/>
                    </a:cubicBezTo>
                    <a:cubicBezTo>
                      <a:pt x="3056" y="502"/>
                      <a:pt x="3061" y="503"/>
                      <a:pt x="3067" y="503"/>
                    </a:cubicBezTo>
                    <a:cubicBezTo>
                      <a:pt x="3142" y="503"/>
                      <a:pt x="3169" y="385"/>
                      <a:pt x="3087" y="367"/>
                    </a:cubicBezTo>
                    <a:cubicBezTo>
                      <a:pt x="2103" y="140"/>
                      <a:pt x="1099" y="18"/>
                      <a:pt x="90" y="0"/>
                    </a:cubicBezTo>
                    <a:cubicBezTo>
                      <a:pt x="89" y="0"/>
                      <a:pt x="89" y="0"/>
                      <a:pt x="88"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7" name="Google Shape;2802;p61"/>
              <p:cNvSpPr/>
              <p:nvPr/>
            </p:nvSpPr>
            <p:spPr>
              <a:xfrm>
                <a:off x="595725" y="1843500"/>
                <a:ext cx="108625" cy="12300"/>
              </a:xfrm>
              <a:custGeom>
                <a:avLst/>
                <a:gdLst/>
                <a:ahLst/>
                <a:cxnLst/>
                <a:rect l="l" t="t" r="r" b="b"/>
                <a:pathLst>
                  <a:path w="4345" h="492" extrusionOk="0">
                    <a:moveTo>
                      <a:pt x="83" y="0"/>
                    </a:moveTo>
                    <a:cubicBezTo>
                      <a:pt x="1" y="0"/>
                      <a:pt x="4" y="132"/>
                      <a:pt x="90" y="139"/>
                    </a:cubicBezTo>
                    <a:lnTo>
                      <a:pt x="4255" y="491"/>
                    </a:lnTo>
                    <a:cubicBezTo>
                      <a:pt x="4257" y="492"/>
                      <a:pt x="4260" y="492"/>
                      <a:pt x="4262" y="492"/>
                    </a:cubicBezTo>
                    <a:cubicBezTo>
                      <a:pt x="4344" y="492"/>
                      <a:pt x="4342" y="358"/>
                      <a:pt x="4255" y="351"/>
                    </a:cubicBezTo>
                    <a:lnTo>
                      <a:pt x="90" y="1"/>
                    </a:lnTo>
                    <a:cubicBezTo>
                      <a:pt x="88" y="1"/>
                      <a:pt x="85" y="0"/>
                      <a:pt x="83"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8" name="Google Shape;2803;p61"/>
              <p:cNvSpPr/>
              <p:nvPr/>
            </p:nvSpPr>
            <p:spPr>
              <a:xfrm>
                <a:off x="679625" y="1909375"/>
                <a:ext cx="25175" cy="13700"/>
              </a:xfrm>
              <a:custGeom>
                <a:avLst/>
                <a:gdLst/>
                <a:ahLst/>
                <a:cxnLst/>
                <a:rect l="l" t="t" r="r" b="b"/>
                <a:pathLst>
                  <a:path w="1007" h="548" extrusionOk="0">
                    <a:moveTo>
                      <a:pt x="901" y="1"/>
                    </a:moveTo>
                    <a:cubicBezTo>
                      <a:pt x="890" y="1"/>
                      <a:pt x="879" y="4"/>
                      <a:pt x="868" y="10"/>
                    </a:cubicBezTo>
                    <a:lnTo>
                      <a:pt x="70" y="420"/>
                    </a:lnTo>
                    <a:cubicBezTo>
                      <a:pt x="1" y="454"/>
                      <a:pt x="42" y="548"/>
                      <a:pt x="106" y="548"/>
                    </a:cubicBezTo>
                    <a:cubicBezTo>
                      <a:pt x="117" y="548"/>
                      <a:pt x="128" y="545"/>
                      <a:pt x="140" y="539"/>
                    </a:cubicBezTo>
                    <a:lnTo>
                      <a:pt x="938" y="129"/>
                    </a:lnTo>
                    <a:cubicBezTo>
                      <a:pt x="1007" y="94"/>
                      <a:pt x="964" y="1"/>
                      <a:pt x="901"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49" name="Google Shape;2804;p61"/>
              <p:cNvSpPr/>
              <p:nvPr/>
            </p:nvSpPr>
            <p:spPr>
              <a:xfrm>
                <a:off x="700350" y="1889975"/>
                <a:ext cx="38975" cy="23050"/>
              </a:xfrm>
              <a:custGeom>
                <a:avLst/>
                <a:gdLst/>
                <a:ahLst/>
                <a:cxnLst/>
                <a:rect l="l" t="t" r="r" b="b"/>
                <a:pathLst>
                  <a:path w="1559" h="922" extrusionOk="0">
                    <a:moveTo>
                      <a:pt x="933" y="149"/>
                    </a:moveTo>
                    <a:cubicBezTo>
                      <a:pt x="1014" y="149"/>
                      <a:pt x="1095" y="171"/>
                      <a:pt x="1172" y="222"/>
                    </a:cubicBezTo>
                    <a:cubicBezTo>
                      <a:pt x="1370" y="353"/>
                      <a:pt x="1297" y="629"/>
                      <a:pt x="1090" y="699"/>
                    </a:cubicBezTo>
                    <a:cubicBezTo>
                      <a:pt x="975" y="736"/>
                      <a:pt x="857" y="760"/>
                      <a:pt x="738" y="771"/>
                    </a:cubicBezTo>
                    <a:cubicBezTo>
                      <a:pt x="684" y="776"/>
                      <a:pt x="630" y="778"/>
                      <a:pt x="576" y="778"/>
                    </a:cubicBezTo>
                    <a:cubicBezTo>
                      <a:pt x="450" y="778"/>
                      <a:pt x="323" y="765"/>
                      <a:pt x="199" y="739"/>
                    </a:cubicBezTo>
                    <a:lnTo>
                      <a:pt x="199" y="739"/>
                    </a:lnTo>
                    <a:cubicBezTo>
                      <a:pt x="314" y="464"/>
                      <a:pt x="627" y="149"/>
                      <a:pt x="933" y="149"/>
                    </a:cubicBezTo>
                    <a:close/>
                    <a:moveTo>
                      <a:pt x="990" y="0"/>
                    </a:moveTo>
                    <a:cubicBezTo>
                      <a:pt x="616" y="0"/>
                      <a:pt x="190" y="384"/>
                      <a:pt x="58" y="717"/>
                    </a:cubicBezTo>
                    <a:lnTo>
                      <a:pt x="58" y="717"/>
                    </a:lnTo>
                    <a:cubicBezTo>
                      <a:pt x="17" y="734"/>
                      <a:pt x="1" y="792"/>
                      <a:pt x="27" y="827"/>
                    </a:cubicBezTo>
                    <a:lnTo>
                      <a:pt x="27" y="827"/>
                    </a:lnTo>
                    <a:cubicBezTo>
                      <a:pt x="28" y="868"/>
                      <a:pt x="66" y="895"/>
                      <a:pt x="102" y="895"/>
                    </a:cubicBezTo>
                    <a:cubicBezTo>
                      <a:pt x="122" y="895"/>
                      <a:pt x="140" y="888"/>
                      <a:pt x="153" y="871"/>
                    </a:cubicBezTo>
                    <a:lnTo>
                      <a:pt x="153" y="871"/>
                    </a:lnTo>
                    <a:cubicBezTo>
                      <a:pt x="299" y="903"/>
                      <a:pt x="454" y="922"/>
                      <a:pt x="610" y="922"/>
                    </a:cubicBezTo>
                    <a:cubicBezTo>
                      <a:pt x="819" y="922"/>
                      <a:pt x="1029" y="887"/>
                      <a:pt x="1214" y="802"/>
                    </a:cubicBezTo>
                    <a:cubicBezTo>
                      <a:pt x="1442" y="698"/>
                      <a:pt x="1558" y="456"/>
                      <a:pt x="1403" y="229"/>
                    </a:cubicBezTo>
                    <a:cubicBezTo>
                      <a:pt x="1291" y="66"/>
                      <a:pt x="1145" y="0"/>
                      <a:pt x="990"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0" name="Google Shape;2805;p61"/>
              <p:cNvSpPr/>
              <p:nvPr/>
            </p:nvSpPr>
            <p:spPr>
              <a:xfrm>
                <a:off x="697375" y="1876000"/>
                <a:ext cx="25475" cy="35100"/>
              </a:xfrm>
              <a:custGeom>
                <a:avLst/>
                <a:gdLst/>
                <a:ahLst/>
                <a:cxnLst/>
                <a:rect l="l" t="t" r="r" b="b"/>
                <a:pathLst>
                  <a:path w="1019" h="1404" extrusionOk="0">
                    <a:moveTo>
                      <a:pt x="427" y="1"/>
                    </a:moveTo>
                    <a:cubicBezTo>
                      <a:pt x="267" y="1"/>
                      <a:pt x="105" y="92"/>
                      <a:pt x="26" y="259"/>
                    </a:cubicBezTo>
                    <a:cubicBezTo>
                      <a:pt x="1" y="315"/>
                      <a:pt x="50" y="366"/>
                      <a:pt x="95" y="366"/>
                    </a:cubicBezTo>
                    <a:cubicBezTo>
                      <a:pt x="115" y="366"/>
                      <a:pt x="135" y="356"/>
                      <a:pt x="147" y="331"/>
                    </a:cubicBezTo>
                    <a:cubicBezTo>
                      <a:pt x="197" y="223"/>
                      <a:pt x="320" y="126"/>
                      <a:pt x="441" y="126"/>
                    </a:cubicBezTo>
                    <a:cubicBezTo>
                      <a:pt x="539" y="126"/>
                      <a:pt x="635" y="189"/>
                      <a:pt x="691" y="360"/>
                    </a:cubicBezTo>
                    <a:cubicBezTo>
                      <a:pt x="738" y="504"/>
                      <a:pt x="663" y="678"/>
                      <a:pt x="590" y="799"/>
                    </a:cubicBezTo>
                    <a:cubicBezTo>
                      <a:pt x="481" y="979"/>
                      <a:pt x="301" y="1121"/>
                      <a:pt x="165" y="1282"/>
                    </a:cubicBezTo>
                    <a:cubicBezTo>
                      <a:pt x="121" y="1333"/>
                      <a:pt x="167" y="1403"/>
                      <a:pt x="218" y="1403"/>
                    </a:cubicBezTo>
                    <a:cubicBezTo>
                      <a:pt x="234" y="1403"/>
                      <a:pt x="250" y="1397"/>
                      <a:pt x="264" y="1380"/>
                    </a:cubicBezTo>
                    <a:cubicBezTo>
                      <a:pt x="521" y="1076"/>
                      <a:pt x="1018" y="693"/>
                      <a:pt x="793" y="234"/>
                    </a:cubicBezTo>
                    <a:cubicBezTo>
                      <a:pt x="714" y="75"/>
                      <a:pt x="572" y="1"/>
                      <a:pt x="427"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1" name="Google Shape;2806;p61"/>
              <p:cNvSpPr/>
              <p:nvPr/>
            </p:nvSpPr>
            <p:spPr>
              <a:xfrm>
                <a:off x="725025" y="1845000"/>
                <a:ext cx="133225" cy="178850"/>
              </a:xfrm>
              <a:custGeom>
                <a:avLst/>
                <a:gdLst/>
                <a:ahLst/>
                <a:cxnLst/>
                <a:rect l="l" t="t" r="r" b="b"/>
                <a:pathLst>
                  <a:path w="5329" h="7154" extrusionOk="0">
                    <a:moveTo>
                      <a:pt x="1111" y="0"/>
                    </a:moveTo>
                    <a:cubicBezTo>
                      <a:pt x="1111" y="0"/>
                      <a:pt x="1312" y="1527"/>
                      <a:pt x="1312" y="1527"/>
                    </a:cubicBezTo>
                    <a:cubicBezTo>
                      <a:pt x="1312" y="1527"/>
                      <a:pt x="1310" y="1518"/>
                      <a:pt x="1308" y="1499"/>
                    </a:cubicBezTo>
                    <a:cubicBezTo>
                      <a:pt x="1294" y="1391"/>
                      <a:pt x="1178" y="1327"/>
                      <a:pt x="1025" y="1327"/>
                    </a:cubicBezTo>
                    <a:cubicBezTo>
                      <a:pt x="797" y="1327"/>
                      <a:pt x="484" y="1469"/>
                      <a:pt x="301" y="1821"/>
                    </a:cubicBezTo>
                    <a:cubicBezTo>
                      <a:pt x="0" y="2403"/>
                      <a:pt x="1363" y="7154"/>
                      <a:pt x="2132" y="7154"/>
                    </a:cubicBezTo>
                    <a:cubicBezTo>
                      <a:pt x="2140" y="7154"/>
                      <a:pt x="2148" y="7153"/>
                      <a:pt x="2156" y="7152"/>
                    </a:cubicBezTo>
                    <a:cubicBezTo>
                      <a:pt x="2409" y="7119"/>
                      <a:pt x="2806" y="7107"/>
                      <a:pt x="3224" y="7107"/>
                    </a:cubicBezTo>
                    <a:cubicBezTo>
                      <a:pt x="4073" y="7107"/>
                      <a:pt x="5010" y="7154"/>
                      <a:pt x="5010" y="7154"/>
                    </a:cubicBezTo>
                    <a:lnTo>
                      <a:pt x="5328" y="472"/>
                    </a:lnTo>
                    <a:lnTo>
                      <a:pt x="1111" y="0"/>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52" name="Google Shape;2807;p61"/>
              <p:cNvSpPr/>
              <p:nvPr/>
            </p:nvSpPr>
            <p:spPr>
              <a:xfrm>
                <a:off x="734500" y="1880175"/>
                <a:ext cx="107050" cy="143925"/>
              </a:xfrm>
              <a:custGeom>
                <a:avLst/>
                <a:gdLst/>
                <a:ahLst/>
                <a:cxnLst/>
                <a:rect l="l" t="t" r="r" b="b"/>
                <a:pathLst>
                  <a:path w="4282" h="5757" extrusionOk="0">
                    <a:moveTo>
                      <a:pt x="1044" y="1"/>
                    </a:moveTo>
                    <a:cubicBezTo>
                      <a:pt x="718" y="1"/>
                      <a:pt x="385" y="93"/>
                      <a:pt x="64" y="298"/>
                    </a:cubicBezTo>
                    <a:cubicBezTo>
                      <a:pt x="0" y="338"/>
                      <a:pt x="39" y="430"/>
                      <a:pt x="99" y="430"/>
                    </a:cubicBezTo>
                    <a:cubicBezTo>
                      <a:pt x="110" y="430"/>
                      <a:pt x="122" y="426"/>
                      <a:pt x="134" y="419"/>
                    </a:cubicBezTo>
                    <a:cubicBezTo>
                      <a:pt x="487" y="193"/>
                      <a:pt x="811" y="96"/>
                      <a:pt x="1107" y="96"/>
                    </a:cubicBezTo>
                    <a:cubicBezTo>
                      <a:pt x="2396" y="96"/>
                      <a:pt x="3144" y="1946"/>
                      <a:pt x="3370" y="3122"/>
                    </a:cubicBezTo>
                    <a:cubicBezTo>
                      <a:pt x="3546" y="4032"/>
                      <a:pt x="3650" y="4913"/>
                      <a:pt x="4129" y="5723"/>
                    </a:cubicBezTo>
                    <a:cubicBezTo>
                      <a:pt x="4143" y="5747"/>
                      <a:pt x="4164" y="5756"/>
                      <a:pt x="4186" y="5756"/>
                    </a:cubicBezTo>
                    <a:cubicBezTo>
                      <a:pt x="4234" y="5756"/>
                      <a:pt x="4282" y="5706"/>
                      <a:pt x="4250" y="5653"/>
                    </a:cubicBezTo>
                    <a:cubicBezTo>
                      <a:pt x="3398" y="4214"/>
                      <a:pt x="3738" y="2351"/>
                      <a:pt x="2754" y="973"/>
                    </a:cubicBezTo>
                    <a:cubicBezTo>
                      <a:pt x="2328" y="378"/>
                      <a:pt x="1702" y="1"/>
                      <a:pt x="1044"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3" name="Google Shape;2808;p61"/>
              <p:cNvSpPr/>
              <p:nvPr/>
            </p:nvSpPr>
            <p:spPr>
              <a:xfrm>
                <a:off x="836975" y="1946850"/>
                <a:ext cx="17675" cy="10575"/>
              </a:xfrm>
              <a:custGeom>
                <a:avLst/>
                <a:gdLst/>
                <a:ahLst/>
                <a:cxnLst/>
                <a:rect l="l" t="t" r="r" b="b"/>
                <a:pathLst>
                  <a:path w="707" h="423" extrusionOk="0">
                    <a:moveTo>
                      <a:pt x="609" y="0"/>
                    </a:moveTo>
                    <a:cubicBezTo>
                      <a:pt x="587" y="0"/>
                      <a:pt x="566" y="10"/>
                      <a:pt x="550" y="32"/>
                    </a:cubicBezTo>
                    <a:cubicBezTo>
                      <a:pt x="438" y="194"/>
                      <a:pt x="288" y="275"/>
                      <a:pt x="91" y="284"/>
                    </a:cubicBezTo>
                    <a:cubicBezTo>
                      <a:pt x="3" y="287"/>
                      <a:pt x="0" y="422"/>
                      <a:pt x="87" y="422"/>
                    </a:cubicBezTo>
                    <a:cubicBezTo>
                      <a:pt x="88" y="422"/>
                      <a:pt x="90" y="422"/>
                      <a:pt x="91" y="422"/>
                    </a:cubicBezTo>
                    <a:cubicBezTo>
                      <a:pt x="339" y="412"/>
                      <a:pt x="528" y="306"/>
                      <a:pt x="671" y="102"/>
                    </a:cubicBezTo>
                    <a:cubicBezTo>
                      <a:pt x="707" y="50"/>
                      <a:pt x="658" y="0"/>
                      <a:pt x="609"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4" name="Google Shape;2809;p61"/>
              <p:cNvSpPr/>
              <p:nvPr/>
            </p:nvSpPr>
            <p:spPr>
              <a:xfrm>
                <a:off x="836700" y="1924675"/>
                <a:ext cx="20975" cy="16625"/>
              </a:xfrm>
              <a:custGeom>
                <a:avLst/>
                <a:gdLst/>
                <a:ahLst/>
                <a:cxnLst/>
                <a:rect l="l" t="t" r="r" b="b"/>
                <a:pathLst>
                  <a:path w="839" h="665" extrusionOk="0">
                    <a:moveTo>
                      <a:pt x="740" y="1"/>
                    </a:moveTo>
                    <a:cubicBezTo>
                      <a:pt x="724" y="1"/>
                      <a:pt x="708" y="8"/>
                      <a:pt x="694" y="24"/>
                    </a:cubicBezTo>
                    <a:cubicBezTo>
                      <a:pt x="517" y="228"/>
                      <a:pt x="303" y="401"/>
                      <a:pt x="66" y="534"/>
                    </a:cubicBezTo>
                    <a:cubicBezTo>
                      <a:pt x="0" y="572"/>
                      <a:pt x="41" y="664"/>
                      <a:pt x="103" y="664"/>
                    </a:cubicBezTo>
                    <a:cubicBezTo>
                      <a:pt x="114" y="664"/>
                      <a:pt x="126" y="661"/>
                      <a:pt x="138" y="655"/>
                    </a:cubicBezTo>
                    <a:cubicBezTo>
                      <a:pt x="385" y="516"/>
                      <a:pt x="608" y="336"/>
                      <a:pt x="794" y="122"/>
                    </a:cubicBezTo>
                    <a:cubicBezTo>
                      <a:pt x="838" y="71"/>
                      <a:pt x="792" y="1"/>
                      <a:pt x="740"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5" name="Google Shape;2810;p61"/>
              <p:cNvSpPr/>
              <p:nvPr/>
            </p:nvSpPr>
            <p:spPr>
              <a:xfrm>
                <a:off x="751600" y="1877925"/>
                <a:ext cx="79250" cy="12600"/>
              </a:xfrm>
              <a:custGeom>
                <a:avLst/>
                <a:gdLst/>
                <a:ahLst/>
                <a:cxnLst/>
                <a:rect l="l" t="t" r="r" b="b"/>
                <a:pathLst>
                  <a:path w="3170" h="504" extrusionOk="0">
                    <a:moveTo>
                      <a:pt x="88" y="0"/>
                    </a:moveTo>
                    <a:cubicBezTo>
                      <a:pt x="0" y="0"/>
                      <a:pt x="1" y="137"/>
                      <a:pt x="90" y="139"/>
                    </a:cubicBezTo>
                    <a:cubicBezTo>
                      <a:pt x="1087" y="158"/>
                      <a:pt x="2079" y="279"/>
                      <a:pt x="3050" y="501"/>
                    </a:cubicBezTo>
                    <a:cubicBezTo>
                      <a:pt x="3056" y="502"/>
                      <a:pt x="3061" y="503"/>
                      <a:pt x="3067" y="503"/>
                    </a:cubicBezTo>
                    <a:cubicBezTo>
                      <a:pt x="3142" y="503"/>
                      <a:pt x="3169" y="385"/>
                      <a:pt x="3087" y="367"/>
                    </a:cubicBezTo>
                    <a:cubicBezTo>
                      <a:pt x="2104" y="140"/>
                      <a:pt x="1099" y="18"/>
                      <a:pt x="90" y="0"/>
                    </a:cubicBezTo>
                    <a:cubicBezTo>
                      <a:pt x="89" y="0"/>
                      <a:pt x="89" y="0"/>
                      <a:pt x="88"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6" name="Google Shape;2811;p61"/>
              <p:cNvSpPr/>
              <p:nvPr/>
            </p:nvSpPr>
            <p:spPr>
              <a:xfrm>
                <a:off x="749950" y="1843500"/>
                <a:ext cx="108650" cy="12300"/>
              </a:xfrm>
              <a:custGeom>
                <a:avLst/>
                <a:gdLst/>
                <a:ahLst/>
                <a:cxnLst/>
                <a:rect l="l" t="t" r="r" b="b"/>
                <a:pathLst>
                  <a:path w="4346" h="492" extrusionOk="0">
                    <a:moveTo>
                      <a:pt x="85" y="0"/>
                    </a:moveTo>
                    <a:cubicBezTo>
                      <a:pt x="1" y="0"/>
                      <a:pt x="4" y="132"/>
                      <a:pt x="92" y="139"/>
                    </a:cubicBezTo>
                    <a:lnTo>
                      <a:pt x="4255" y="491"/>
                    </a:lnTo>
                    <a:cubicBezTo>
                      <a:pt x="4257" y="492"/>
                      <a:pt x="4260" y="492"/>
                      <a:pt x="4262" y="492"/>
                    </a:cubicBezTo>
                    <a:cubicBezTo>
                      <a:pt x="4346" y="492"/>
                      <a:pt x="4342" y="358"/>
                      <a:pt x="4255" y="351"/>
                    </a:cubicBezTo>
                    <a:lnTo>
                      <a:pt x="92" y="1"/>
                    </a:lnTo>
                    <a:cubicBezTo>
                      <a:pt x="89" y="1"/>
                      <a:pt x="87" y="0"/>
                      <a:pt x="85"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7" name="Google Shape;2812;p61"/>
              <p:cNvSpPr/>
              <p:nvPr/>
            </p:nvSpPr>
            <p:spPr>
              <a:xfrm>
                <a:off x="833850" y="1909375"/>
                <a:ext cx="25175" cy="13700"/>
              </a:xfrm>
              <a:custGeom>
                <a:avLst/>
                <a:gdLst/>
                <a:ahLst/>
                <a:cxnLst/>
                <a:rect l="l" t="t" r="r" b="b"/>
                <a:pathLst>
                  <a:path w="1007" h="548" extrusionOk="0">
                    <a:moveTo>
                      <a:pt x="901" y="1"/>
                    </a:moveTo>
                    <a:cubicBezTo>
                      <a:pt x="891" y="1"/>
                      <a:pt x="879" y="4"/>
                      <a:pt x="868" y="10"/>
                    </a:cubicBezTo>
                    <a:lnTo>
                      <a:pt x="70" y="420"/>
                    </a:lnTo>
                    <a:cubicBezTo>
                      <a:pt x="1" y="454"/>
                      <a:pt x="42" y="548"/>
                      <a:pt x="106" y="548"/>
                    </a:cubicBezTo>
                    <a:cubicBezTo>
                      <a:pt x="117" y="548"/>
                      <a:pt x="128" y="545"/>
                      <a:pt x="140" y="539"/>
                    </a:cubicBezTo>
                    <a:lnTo>
                      <a:pt x="938" y="129"/>
                    </a:lnTo>
                    <a:cubicBezTo>
                      <a:pt x="1007" y="94"/>
                      <a:pt x="965" y="1"/>
                      <a:pt x="901"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8" name="Google Shape;2813;p61"/>
              <p:cNvSpPr/>
              <p:nvPr/>
            </p:nvSpPr>
            <p:spPr>
              <a:xfrm>
                <a:off x="854575" y="1889975"/>
                <a:ext cx="38975" cy="23050"/>
              </a:xfrm>
              <a:custGeom>
                <a:avLst/>
                <a:gdLst/>
                <a:ahLst/>
                <a:cxnLst/>
                <a:rect l="l" t="t" r="r" b="b"/>
                <a:pathLst>
                  <a:path w="1559" h="922" extrusionOk="0">
                    <a:moveTo>
                      <a:pt x="933" y="149"/>
                    </a:moveTo>
                    <a:cubicBezTo>
                      <a:pt x="1014" y="149"/>
                      <a:pt x="1095" y="171"/>
                      <a:pt x="1172" y="222"/>
                    </a:cubicBezTo>
                    <a:cubicBezTo>
                      <a:pt x="1370" y="353"/>
                      <a:pt x="1297" y="629"/>
                      <a:pt x="1090" y="699"/>
                    </a:cubicBezTo>
                    <a:cubicBezTo>
                      <a:pt x="975" y="736"/>
                      <a:pt x="857" y="760"/>
                      <a:pt x="738" y="771"/>
                    </a:cubicBezTo>
                    <a:cubicBezTo>
                      <a:pt x="684" y="776"/>
                      <a:pt x="630" y="778"/>
                      <a:pt x="576" y="778"/>
                    </a:cubicBezTo>
                    <a:cubicBezTo>
                      <a:pt x="450" y="778"/>
                      <a:pt x="323" y="765"/>
                      <a:pt x="199" y="739"/>
                    </a:cubicBezTo>
                    <a:lnTo>
                      <a:pt x="199" y="739"/>
                    </a:lnTo>
                    <a:cubicBezTo>
                      <a:pt x="315" y="464"/>
                      <a:pt x="627" y="149"/>
                      <a:pt x="933" y="149"/>
                    </a:cubicBezTo>
                    <a:close/>
                    <a:moveTo>
                      <a:pt x="990" y="0"/>
                    </a:moveTo>
                    <a:cubicBezTo>
                      <a:pt x="616" y="0"/>
                      <a:pt x="190" y="384"/>
                      <a:pt x="58" y="717"/>
                    </a:cubicBezTo>
                    <a:lnTo>
                      <a:pt x="58" y="717"/>
                    </a:lnTo>
                    <a:cubicBezTo>
                      <a:pt x="17" y="734"/>
                      <a:pt x="1" y="792"/>
                      <a:pt x="28" y="827"/>
                    </a:cubicBezTo>
                    <a:lnTo>
                      <a:pt x="28" y="827"/>
                    </a:lnTo>
                    <a:cubicBezTo>
                      <a:pt x="28" y="868"/>
                      <a:pt x="66" y="895"/>
                      <a:pt x="102" y="895"/>
                    </a:cubicBezTo>
                    <a:cubicBezTo>
                      <a:pt x="122" y="895"/>
                      <a:pt x="140" y="888"/>
                      <a:pt x="153" y="871"/>
                    </a:cubicBezTo>
                    <a:lnTo>
                      <a:pt x="153" y="871"/>
                    </a:lnTo>
                    <a:cubicBezTo>
                      <a:pt x="299" y="903"/>
                      <a:pt x="454" y="922"/>
                      <a:pt x="610" y="922"/>
                    </a:cubicBezTo>
                    <a:cubicBezTo>
                      <a:pt x="819" y="922"/>
                      <a:pt x="1029" y="887"/>
                      <a:pt x="1214" y="802"/>
                    </a:cubicBezTo>
                    <a:cubicBezTo>
                      <a:pt x="1442" y="698"/>
                      <a:pt x="1558" y="456"/>
                      <a:pt x="1403" y="229"/>
                    </a:cubicBezTo>
                    <a:cubicBezTo>
                      <a:pt x="1291" y="66"/>
                      <a:pt x="1145" y="0"/>
                      <a:pt x="990"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59" name="Google Shape;2814;p61"/>
              <p:cNvSpPr/>
              <p:nvPr/>
            </p:nvSpPr>
            <p:spPr>
              <a:xfrm>
                <a:off x="851575" y="1876000"/>
                <a:ext cx="25500" cy="35100"/>
              </a:xfrm>
              <a:custGeom>
                <a:avLst/>
                <a:gdLst/>
                <a:ahLst/>
                <a:cxnLst/>
                <a:rect l="l" t="t" r="r" b="b"/>
                <a:pathLst>
                  <a:path w="1020" h="1404" extrusionOk="0">
                    <a:moveTo>
                      <a:pt x="428" y="1"/>
                    </a:moveTo>
                    <a:cubicBezTo>
                      <a:pt x="268" y="1"/>
                      <a:pt x="106" y="92"/>
                      <a:pt x="27" y="259"/>
                    </a:cubicBezTo>
                    <a:cubicBezTo>
                      <a:pt x="1" y="315"/>
                      <a:pt x="50" y="366"/>
                      <a:pt x="96" y="366"/>
                    </a:cubicBezTo>
                    <a:cubicBezTo>
                      <a:pt x="116" y="366"/>
                      <a:pt x="136" y="356"/>
                      <a:pt x="148" y="331"/>
                    </a:cubicBezTo>
                    <a:cubicBezTo>
                      <a:pt x="199" y="223"/>
                      <a:pt x="322" y="126"/>
                      <a:pt x="443" y="126"/>
                    </a:cubicBezTo>
                    <a:cubicBezTo>
                      <a:pt x="541" y="126"/>
                      <a:pt x="637" y="189"/>
                      <a:pt x="693" y="360"/>
                    </a:cubicBezTo>
                    <a:cubicBezTo>
                      <a:pt x="739" y="504"/>
                      <a:pt x="664" y="678"/>
                      <a:pt x="591" y="799"/>
                    </a:cubicBezTo>
                    <a:cubicBezTo>
                      <a:pt x="482" y="979"/>
                      <a:pt x="302" y="1121"/>
                      <a:pt x="166" y="1282"/>
                    </a:cubicBezTo>
                    <a:cubicBezTo>
                      <a:pt x="122" y="1333"/>
                      <a:pt x="169" y="1403"/>
                      <a:pt x="219" y="1403"/>
                    </a:cubicBezTo>
                    <a:cubicBezTo>
                      <a:pt x="235" y="1403"/>
                      <a:pt x="251" y="1397"/>
                      <a:pt x="265" y="1380"/>
                    </a:cubicBezTo>
                    <a:cubicBezTo>
                      <a:pt x="523" y="1076"/>
                      <a:pt x="1019" y="693"/>
                      <a:pt x="794" y="234"/>
                    </a:cubicBezTo>
                    <a:cubicBezTo>
                      <a:pt x="715" y="75"/>
                      <a:pt x="573" y="1"/>
                      <a:pt x="428"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160" name="Google Shape;2815;p61"/>
              <p:cNvSpPr/>
              <p:nvPr/>
            </p:nvSpPr>
            <p:spPr>
              <a:xfrm>
                <a:off x="372200" y="323350"/>
                <a:ext cx="97875" cy="77350"/>
              </a:xfrm>
              <a:custGeom>
                <a:avLst/>
                <a:gdLst/>
                <a:ahLst/>
                <a:cxnLst/>
                <a:rect l="l" t="t" r="r" b="b"/>
                <a:pathLst>
                  <a:path w="3915" h="3094" extrusionOk="0">
                    <a:moveTo>
                      <a:pt x="565" y="0"/>
                    </a:moveTo>
                    <a:cubicBezTo>
                      <a:pt x="431" y="0"/>
                      <a:pt x="296" y="8"/>
                      <a:pt x="159" y="23"/>
                    </a:cubicBezTo>
                    <a:cubicBezTo>
                      <a:pt x="8" y="40"/>
                      <a:pt x="0" y="263"/>
                      <a:pt x="159" y="265"/>
                    </a:cubicBezTo>
                    <a:cubicBezTo>
                      <a:pt x="1773" y="274"/>
                      <a:pt x="3123" y="1337"/>
                      <a:pt x="3427" y="2925"/>
                    </a:cubicBezTo>
                    <a:cubicBezTo>
                      <a:pt x="3450" y="3043"/>
                      <a:pt x="3536" y="3094"/>
                      <a:pt x="3627" y="3094"/>
                    </a:cubicBezTo>
                    <a:cubicBezTo>
                      <a:pt x="3764" y="3094"/>
                      <a:pt x="3915" y="2978"/>
                      <a:pt x="3881" y="2800"/>
                    </a:cubicBezTo>
                    <a:cubicBezTo>
                      <a:pt x="3555" y="1142"/>
                      <a:pt x="2207" y="0"/>
                      <a:pt x="565"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61" name="Google Shape;2816;p61"/>
              <p:cNvSpPr/>
              <p:nvPr/>
            </p:nvSpPr>
            <p:spPr>
              <a:xfrm>
                <a:off x="385425" y="737525"/>
                <a:ext cx="672925" cy="849575"/>
              </a:xfrm>
              <a:custGeom>
                <a:avLst/>
                <a:gdLst/>
                <a:ahLst/>
                <a:cxnLst/>
                <a:rect l="l" t="t" r="r" b="b"/>
                <a:pathLst>
                  <a:path w="26917" h="33983" extrusionOk="0">
                    <a:moveTo>
                      <a:pt x="17391" y="1"/>
                    </a:moveTo>
                    <a:cubicBezTo>
                      <a:pt x="17258" y="1"/>
                      <a:pt x="17114" y="152"/>
                      <a:pt x="17190" y="317"/>
                    </a:cubicBezTo>
                    <a:cubicBezTo>
                      <a:pt x="18125" y="2361"/>
                      <a:pt x="19851" y="4035"/>
                      <a:pt x="20751" y="6061"/>
                    </a:cubicBezTo>
                    <a:cubicBezTo>
                      <a:pt x="21086" y="6819"/>
                      <a:pt x="21202" y="7707"/>
                      <a:pt x="21387" y="8529"/>
                    </a:cubicBezTo>
                    <a:cubicBezTo>
                      <a:pt x="22406" y="13065"/>
                      <a:pt x="23429" y="17600"/>
                      <a:pt x="24453" y="22134"/>
                    </a:cubicBezTo>
                    <a:lnTo>
                      <a:pt x="25877" y="28447"/>
                    </a:lnTo>
                    <a:cubicBezTo>
                      <a:pt x="26004" y="29013"/>
                      <a:pt x="26365" y="29819"/>
                      <a:pt x="26314" y="30388"/>
                    </a:cubicBezTo>
                    <a:cubicBezTo>
                      <a:pt x="26286" y="30713"/>
                      <a:pt x="26345" y="30846"/>
                      <a:pt x="26397" y="30896"/>
                    </a:cubicBezTo>
                    <a:lnTo>
                      <a:pt x="26397" y="30896"/>
                    </a:lnTo>
                    <a:cubicBezTo>
                      <a:pt x="26392" y="30896"/>
                      <a:pt x="26388" y="30896"/>
                      <a:pt x="26383" y="30896"/>
                    </a:cubicBezTo>
                    <a:cubicBezTo>
                      <a:pt x="26283" y="30896"/>
                      <a:pt x="26071" y="30935"/>
                      <a:pt x="25660" y="31107"/>
                    </a:cubicBezTo>
                    <a:cubicBezTo>
                      <a:pt x="21674" y="32779"/>
                      <a:pt x="16428" y="33402"/>
                      <a:pt x="12170" y="33546"/>
                    </a:cubicBezTo>
                    <a:cubicBezTo>
                      <a:pt x="11737" y="33561"/>
                      <a:pt x="11302" y="33569"/>
                      <a:pt x="10866" y="33569"/>
                    </a:cubicBezTo>
                    <a:cubicBezTo>
                      <a:pt x="7249" y="33569"/>
                      <a:pt x="3574" y="33046"/>
                      <a:pt x="195" y="31767"/>
                    </a:cubicBezTo>
                    <a:cubicBezTo>
                      <a:pt x="183" y="31763"/>
                      <a:pt x="171" y="31761"/>
                      <a:pt x="160" y="31761"/>
                    </a:cubicBezTo>
                    <a:cubicBezTo>
                      <a:pt x="60" y="31761"/>
                      <a:pt x="1" y="31929"/>
                      <a:pt x="107" y="31976"/>
                    </a:cubicBezTo>
                    <a:cubicBezTo>
                      <a:pt x="3423" y="33427"/>
                      <a:pt x="6936" y="33983"/>
                      <a:pt x="10495" y="33983"/>
                    </a:cubicBezTo>
                    <a:cubicBezTo>
                      <a:pt x="15990" y="33983"/>
                      <a:pt x="21592" y="32657"/>
                      <a:pt x="26742" y="31255"/>
                    </a:cubicBezTo>
                    <a:cubicBezTo>
                      <a:pt x="26859" y="31223"/>
                      <a:pt x="26917" y="31104"/>
                      <a:pt x="26891" y="30989"/>
                    </a:cubicBezTo>
                    <a:cubicBezTo>
                      <a:pt x="25630" y="25336"/>
                      <a:pt x="24344" y="19687"/>
                      <a:pt x="23071" y="14036"/>
                    </a:cubicBezTo>
                    <a:cubicBezTo>
                      <a:pt x="22519" y="11592"/>
                      <a:pt x="22234" y="8826"/>
                      <a:pt x="21362" y="6471"/>
                    </a:cubicBezTo>
                    <a:cubicBezTo>
                      <a:pt x="20521" y="4199"/>
                      <a:pt x="18575" y="2342"/>
                      <a:pt x="17546" y="108"/>
                    </a:cubicBezTo>
                    <a:cubicBezTo>
                      <a:pt x="17511" y="32"/>
                      <a:pt x="17452" y="1"/>
                      <a:pt x="17391" y="1"/>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2" name="Google Shape;2817;p61"/>
              <p:cNvSpPr/>
              <p:nvPr/>
            </p:nvSpPr>
            <p:spPr>
              <a:xfrm>
                <a:off x="575550" y="1090050"/>
                <a:ext cx="320475" cy="30850"/>
              </a:xfrm>
              <a:custGeom>
                <a:avLst/>
                <a:gdLst/>
                <a:ahLst/>
                <a:cxnLst/>
                <a:rect l="l" t="t" r="r" b="b"/>
                <a:pathLst>
                  <a:path w="12819" h="1234" extrusionOk="0">
                    <a:moveTo>
                      <a:pt x="12664" y="1"/>
                    </a:moveTo>
                    <a:cubicBezTo>
                      <a:pt x="12658" y="1"/>
                      <a:pt x="12652" y="1"/>
                      <a:pt x="12646" y="2"/>
                    </a:cubicBezTo>
                    <a:cubicBezTo>
                      <a:pt x="9181" y="584"/>
                      <a:pt x="5796" y="930"/>
                      <a:pt x="2328" y="930"/>
                    </a:cubicBezTo>
                    <a:cubicBezTo>
                      <a:pt x="1600" y="930"/>
                      <a:pt x="868" y="915"/>
                      <a:pt x="131" y="883"/>
                    </a:cubicBezTo>
                    <a:cubicBezTo>
                      <a:pt x="129" y="883"/>
                      <a:pt x="127" y="883"/>
                      <a:pt x="125" y="883"/>
                    </a:cubicBezTo>
                    <a:cubicBezTo>
                      <a:pt x="1" y="883"/>
                      <a:pt x="6" y="1071"/>
                      <a:pt x="131" y="1082"/>
                    </a:cubicBezTo>
                    <a:cubicBezTo>
                      <a:pt x="1337" y="1181"/>
                      <a:pt x="2548" y="1233"/>
                      <a:pt x="3760" y="1233"/>
                    </a:cubicBezTo>
                    <a:cubicBezTo>
                      <a:pt x="6767" y="1233"/>
                      <a:pt x="9774" y="912"/>
                      <a:pt x="12698" y="194"/>
                    </a:cubicBezTo>
                    <a:cubicBezTo>
                      <a:pt x="12819" y="166"/>
                      <a:pt x="12775" y="1"/>
                      <a:pt x="12664" y="1"/>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3" name="Google Shape;2818;p61"/>
              <p:cNvSpPr/>
              <p:nvPr/>
            </p:nvSpPr>
            <p:spPr>
              <a:xfrm>
                <a:off x="633350" y="1012575"/>
                <a:ext cx="244950" cy="86350"/>
              </a:xfrm>
              <a:custGeom>
                <a:avLst/>
                <a:gdLst/>
                <a:ahLst/>
                <a:cxnLst/>
                <a:rect l="l" t="t" r="r" b="b"/>
                <a:pathLst>
                  <a:path w="9798" h="3454" extrusionOk="0">
                    <a:moveTo>
                      <a:pt x="9633" y="1"/>
                    </a:moveTo>
                    <a:cubicBezTo>
                      <a:pt x="9614" y="1"/>
                      <a:pt x="9595" y="7"/>
                      <a:pt x="9577" y="20"/>
                    </a:cubicBezTo>
                    <a:cubicBezTo>
                      <a:pt x="6772" y="2058"/>
                      <a:pt x="3778" y="3218"/>
                      <a:pt x="290" y="3218"/>
                    </a:cubicBezTo>
                    <a:cubicBezTo>
                      <a:pt x="244" y="3218"/>
                      <a:pt x="197" y="3218"/>
                      <a:pt x="151" y="3217"/>
                    </a:cubicBezTo>
                    <a:cubicBezTo>
                      <a:pt x="0" y="3217"/>
                      <a:pt x="0" y="3448"/>
                      <a:pt x="151" y="3451"/>
                    </a:cubicBezTo>
                    <a:cubicBezTo>
                      <a:pt x="229" y="3453"/>
                      <a:pt x="307" y="3453"/>
                      <a:pt x="384" y="3453"/>
                    </a:cubicBezTo>
                    <a:cubicBezTo>
                      <a:pt x="3769" y="3453"/>
                      <a:pt x="7108" y="2406"/>
                      <a:pt x="9717" y="201"/>
                    </a:cubicBezTo>
                    <a:cubicBezTo>
                      <a:pt x="9798" y="132"/>
                      <a:pt x="9722" y="1"/>
                      <a:pt x="9633" y="1"/>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4" name="Google Shape;2819;p61"/>
              <p:cNvSpPr/>
              <p:nvPr/>
            </p:nvSpPr>
            <p:spPr>
              <a:xfrm>
                <a:off x="553200" y="809725"/>
                <a:ext cx="42800" cy="17825"/>
              </a:xfrm>
              <a:custGeom>
                <a:avLst/>
                <a:gdLst/>
                <a:ahLst/>
                <a:cxnLst/>
                <a:rect l="l" t="t" r="r" b="b"/>
                <a:pathLst>
                  <a:path w="1712" h="713" extrusionOk="0">
                    <a:moveTo>
                      <a:pt x="1550" y="0"/>
                    </a:moveTo>
                    <a:cubicBezTo>
                      <a:pt x="1538" y="0"/>
                      <a:pt x="1525" y="2"/>
                      <a:pt x="1512" y="7"/>
                    </a:cubicBezTo>
                    <a:lnTo>
                      <a:pt x="1511" y="7"/>
                    </a:lnTo>
                    <a:cubicBezTo>
                      <a:pt x="1259" y="97"/>
                      <a:pt x="999" y="159"/>
                      <a:pt x="741" y="228"/>
                    </a:cubicBezTo>
                    <a:cubicBezTo>
                      <a:pt x="534" y="285"/>
                      <a:pt x="279" y="316"/>
                      <a:pt x="110" y="456"/>
                    </a:cubicBezTo>
                    <a:cubicBezTo>
                      <a:pt x="0" y="547"/>
                      <a:pt x="102" y="696"/>
                      <a:pt x="215" y="710"/>
                    </a:cubicBezTo>
                    <a:cubicBezTo>
                      <a:pt x="232" y="711"/>
                      <a:pt x="249" y="712"/>
                      <a:pt x="266" y="712"/>
                    </a:cubicBezTo>
                    <a:cubicBezTo>
                      <a:pt x="476" y="712"/>
                      <a:pt x="726" y="594"/>
                      <a:pt x="916" y="529"/>
                    </a:cubicBezTo>
                    <a:cubicBezTo>
                      <a:pt x="1153" y="449"/>
                      <a:pt x="1384" y="347"/>
                      <a:pt x="1605" y="229"/>
                    </a:cubicBezTo>
                    <a:cubicBezTo>
                      <a:pt x="1712" y="172"/>
                      <a:pt x="1657" y="0"/>
                      <a:pt x="1550" y="0"/>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5" name="Google Shape;2820;p61"/>
              <p:cNvSpPr/>
              <p:nvPr/>
            </p:nvSpPr>
            <p:spPr>
              <a:xfrm>
                <a:off x="778700" y="739400"/>
                <a:ext cx="46275" cy="20025"/>
              </a:xfrm>
              <a:custGeom>
                <a:avLst/>
                <a:gdLst/>
                <a:ahLst/>
                <a:cxnLst/>
                <a:rect l="l" t="t" r="r" b="b"/>
                <a:pathLst>
                  <a:path w="1851" h="801" extrusionOk="0">
                    <a:moveTo>
                      <a:pt x="1561" y="0"/>
                    </a:moveTo>
                    <a:cubicBezTo>
                      <a:pt x="1548" y="0"/>
                      <a:pt x="1533" y="2"/>
                      <a:pt x="1518" y="5"/>
                    </a:cubicBezTo>
                    <a:cubicBezTo>
                      <a:pt x="1245" y="59"/>
                      <a:pt x="979" y="190"/>
                      <a:pt x="713" y="281"/>
                    </a:cubicBezTo>
                    <a:cubicBezTo>
                      <a:pt x="492" y="357"/>
                      <a:pt x="233" y="403"/>
                      <a:pt x="66" y="573"/>
                    </a:cubicBezTo>
                    <a:cubicBezTo>
                      <a:pt x="0" y="639"/>
                      <a:pt x="27" y="762"/>
                      <a:pt x="121" y="785"/>
                    </a:cubicBezTo>
                    <a:cubicBezTo>
                      <a:pt x="169" y="796"/>
                      <a:pt x="217" y="801"/>
                      <a:pt x="266" y="801"/>
                    </a:cubicBezTo>
                    <a:cubicBezTo>
                      <a:pt x="470" y="801"/>
                      <a:pt x="680" y="715"/>
                      <a:pt x="871" y="655"/>
                    </a:cubicBezTo>
                    <a:cubicBezTo>
                      <a:pt x="1137" y="572"/>
                      <a:pt x="1427" y="500"/>
                      <a:pt x="1667" y="358"/>
                    </a:cubicBezTo>
                    <a:cubicBezTo>
                      <a:pt x="1850" y="252"/>
                      <a:pt x="1746" y="0"/>
                      <a:pt x="1561" y="0"/>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6" name="Google Shape;2821;p61"/>
              <p:cNvSpPr/>
              <p:nvPr/>
            </p:nvSpPr>
            <p:spPr>
              <a:xfrm>
                <a:off x="391300" y="1481125"/>
                <a:ext cx="660425" cy="75450"/>
              </a:xfrm>
              <a:custGeom>
                <a:avLst/>
                <a:gdLst/>
                <a:ahLst/>
                <a:cxnLst/>
                <a:rect l="l" t="t" r="r" b="b"/>
                <a:pathLst>
                  <a:path w="26417" h="3018" extrusionOk="0">
                    <a:moveTo>
                      <a:pt x="26177" y="0"/>
                    </a:moveTo>
                    <a:cubicBezTo>
                      <a:pt x="26158" y="0"/>
                      <a:pt x="26136" y="4"/>
                      <a:pt x="26114" y="12"/>
                    </a:cubicBezTo>
                    <a:cubicBezTo>
                      <a:pt x="21195" y="1762"/>
                      <a:pt x="16170" y="2608"/>
                      <a:pt x="11112" y="2608"/>
                    </a:cubicBezTo>
                    <a:cubicBezTo>
                      <a:pt x="7486" y="2608"/>
                      <a:pt x="3841" y="2173"/>
                      <a:pt x="206" y="1324"/>
                    </a:cubicBezTo>
                    <a:cubicBezTo>
                      <a:pt x="195" y="1322"/>
                      <a:pt x="184" y="1320"/>
                      <a:pt x="174" y="1320"/>
                    </a:cubicBezTo>
                    <a:cubicBezTo>
                      <a:pt x="45" y="1320"/>
                      <a:pt x="0" y="1520"/>
                      <a:pt x="142" y="1558"/>
                    </a:cubicBezTo>
                    <a:cubicBezTo>
                      <a:pt x="3756" y="2540"/>
                      <a:pt x="7464" y="3017"/>
                      <a:pt x="11169" y="3017"/>
                    </a:cubicBezTo>
                    <a:cubicBezTo>
                      <a:pt x="16273" y="3017"/>
                      <a:pt x="21371" y="2112"/>
                      <a:pt x="26213" y="373"/>
                    </a:cubicBezTo>
                    <a:cubicBezTo>
                      <a:pt x="26416" y="300"/>
                      <a:pt x="26358" y="0"/>
                      <a:pt x="26177" y="0"/>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67" name="Google Shape;2822;p61"/>
              <p:cNvSpPr/>
              <p:nvPr/>
            </p:nvSpPr>
            <p:spPr>
              <a:xfrm>
                <a:off x="851500" y="717050"/>
                <a:ext cx="123725" cy="108375"/>
              </a:xfrm>
              <a:custGeom>
                <a:avLst/>
                <a:gdLst/>
                <a:ahLst/>
                <a:cxnLst/>
                <a:rect l="l" t="t" r="r" b="b"/>
                <a:pathLst>
                  <a:path w="4949" h="4335" extrusionOk="0">
                    <a:moveTo>
                      <a:pt x="178" y="1"/>
                    </a:moveTo>
                    <a:cubicBezTo>
                      <a:pt x="83" y="1"/>
                      <a:pt x="1" y="115"/>
                      <a:pt x="92" y="189"/>
                    </a:cubicBezTo>
                    <a:cubicBezTo>
                      <a:pt x="1702" y="1507"/>
                      <a:pt x="3090" y="3170"/>
                      <a:pt x="4826" y="4324"/>
                    </a:cubicBezTo>
                    <a:cubicBezTo>
                      <a:pt x="4837" y="4331"/>
                      <a:pt x="4848" y="4335"/>
                      <a:pt x="4859" y="4335"/>
                    </a:cubicBezTo>
                    <a:cubicBezTo>
                      <a:pt x="4909" y="4335"/>
                      <a:pt x="4948" y="4264"/>
                      <a:pt x="4905" y="4221"/>
                    </a:cubicBezTo>
                    <a:cubicBezTo>
                      <a:pt x="3426" y="2767"/>
                      <a:pt x="1872" y="1324"/>
                      <a:pt x="253" y="28"/>
                    </a:cubicBezTo>
                    <a:cubicBezTo>
                      <a:pt x="229" y="9"/>
                      <a:pt x="203" y="1"/>
                      <a:pt x="178"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68" name="Google Shape;2823;p61"/>
              <p:cNvSpPr/>
              <p:nvPr/>
            </p:nvSpPr>
            <p:spPr>
              <a:xfrm>
                <a:off x="914000" y="657575"/>
                <a:ext cx="112350" cy="77650"/>
              </a:xfrm>
              <a:custGeom>
                <a:avLst/>
                <a:gdLst/>
                <a:ahLst/>
                <a:cxnLst/>
                <a:rect l="l" t="t" r="r" b="b"/>
                <a:pathLst>
                  <a:path w="4494" h="3106" extrusionOk="0">
                    <a:moveTo>
                      <a:pt x="110" y="0"/>
                    </a:moveTo>
                    <a:cubicBezTo>
                      <a:pt x="48" y="0"/>
                      <a:pt x="1" y="81"/>
                      <a:pt x="52" y="136"/>
                    </a:cubicBezTo>
                    <a:cubicBezTo>
                      <a:pt x="578" y="737"/>
                      <a:pt x="1314" y="1201"/>
                      <a:pt x="1965" y="1657"/>
                    </a:cubicBezTo>
                    <a:cubicBezTo>
                      <a:pt x="2699" y="2171"/>
                      <a:pt x="3455" y="2711"/>
                      <a:pt x="4266" y="3092"/>
                    </a:cubicBezTo>
                    <a:cubicBezTo>
                      <a:pt x="4288" y="3102"/>
                      <a:pt x="4308" y="3106"/>
                      <a:pt x="4327" y="3106"/>
                    </a:cubicBezTo>
                    <a:cubicBezTo>
                      <a:pt x="4436" y="3106"/>
                      <a:pt x="4494" y="2961"/>
                      <a:pt x="4390" y="2880"/>
                    </a:cubicBezTo>
                    <a:cubicBezTo>
                      <a:pt x="3714" y="2361"/>
                      <a:pt x="2966" y="1928"/>
                      <a:pt x="2262" y="1447"/>
                    </a:cubicBezTo>
                    <a:cubicBezTo>
                      <a:pt x="1569" y="973"/>
                      <a:pt x="901" y="388"/>
                      <a:pt x="149" y="11"/>
                    </a:cubicBezTo>
                    <a:cubicBezTo>
                      <a:pt x="136" y="4"/>
                      <a:pt x="123" y="0"/>
                      <a:pt x="110"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69" name="Google Shape;2824;p61"/>
              <p:cNvSpPr/>
              <p:nvPr/>
            </p:nvSpPr>
            <p:spPr>
              <a:xfrm>
                <a:off x="950375" y="594725"/>
                <a:ext cx="114250" cy="63450"/>
              </a:xfrm>
              <a:custGeom>
                <a:avLst/>
                <a:gdLst/>
                <a:ahLst/>
                <a:cxnLst/>
                <a:rect l="l" t="t" r="r" b="b"/>
                <a:pathLst>
                  <a:path w="4570" h="2538" extrusionOk="0">
                    <a:moveTo>
                      <a:pt x="141" y="1"/>
                    </a:moveTo>
                    <a:cubicBezTo>
                      <a:pt x="66" y="1"/>
                      <a:pt x="1" y="95"/>
                      <a:pt x="70" y="155"/>
                    </a:cubicBezTo>
                    <a:cubicBezTo>
                      <a:pt x="1233" y="1147"/>
                      <a:pt x="2859" y="2127"/>
                      <a:pt x="4340" y="2532"/>
                    </a:cubicBezTo>
                    <a:cubicBezTo>
                      <a:pt x="4353" y="2536"/>
                      <a:pt x="4366" y="2538"/>
                      <a:pt x="4378" y="2538"/>
                    </a:cubicBezTo>
                    <a:cubicBezTo>
                      <a:pt x="4506" y="2538"/>
                      <a:pt x="4569" y="2352"/>
                      <a:pt x="4447" y="2277"/>
                    </a:cubicBezTo>
                    <a:cubicBezTo>
                      <a:pt x="3763" y="1864"/>
                      <a:pt x="2996" y="1575"/>
                      <a:pt x="2289" y="1196"/>
                    </a:cubicBezTo>
                    <a:cubicBezTo>
                      <a:pt x="1579" y="814"/>
                      <a:pt x="899" y="380"/>
                      <a:pt x="182" y="11"/>
                    </a:cubicBezTo>
                    <a:cubicBezTo>
                      <a:pt x="169" y="4"/>
                      <a:pt x="155" y="1"/>
                      <a:pt x="141"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0" name="Google Shape;2825;p61"/>
              <p:cNvSpPr/>
              <p:nvPr/>
            </p:nvSpPr>
            <p:spPr>
              <a:xfrm>
                <a:off x="970450" y="518700"/>
                <a:ext cx="117125" cy="47275"/>
              </a:xfrm>
              <a:custGeom>
                <a:avLst/>
                <a:gdLst/>
                <a:ahLst/>
                <a:cxnLst/>
                <a:rect l="l" t="t" r="r" b="b"/>
                <a:pathLst>
                  <a:path w="4685" h="1891" extrusionOk="0">
                    <a:moveTo>
                      <a:pt x="92" y="0"/>
                    </a:moveTo>
                    <a:cubicBezTo>
                      <a:pt x="24" y="0"/>
                      <a:pt x="0" y="109"/>
                      <a:pt x="62" y="139"/>
                    </a:cubicBezTo>
                    <a:lnTo>
                      <a:pt x="62" y="138"/>
                    </a:lnTo>
                    <a:cubicBezTo>
                      <a:pt x="732" y="469"/>
                      <a:pt x="1468" y="658"/>
                      <a:pt x="2166" y="921"/>
                    </a:cubicBezTo>
                    <a:cubicBezTo>
                      <a:pt x="2957" y="1217"/>
                      <a:pt x="3717" y="1590"/>
                      <a:pt x="4507" y="1884"/>
                    </a:cubicBezTo>
                    <a:cubicBezTo>
                      <a:pt x="4520" y="1889"/>
                      <a:pt x="4532" y="1891"/>
                      <a:pt x="4544" y="1891"/>
                    </a:cubicBezTo>
                    <a:cubicBezTo>
                      <a:pt x="4639" y="1891"/>
                      <a:pt x="4684" y="1739"/>
                      <a:pt x="4591" y="1683"/>
                    </a:cubicBezTo>
                    <a:cubicBezTo>
                      <a:pt x="3308" y="915"/>
                      <a:pt x="1589" y="171"/>
                      <a:pt x="99" y="1"/>
                    </a:cubicBezTo>
                    <a:cubicBezTo>
                      <a:pt x="97" y="0"/>
                      <a:pt x="94" y="0"/>
                      <a:pt x="92"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1" name="Google Shape;2826;p61"/>
              <p:cNvSpPr/>
              <p:nvPr/>
            </p:nvSpPr>
            <p:spPr>
              <a:xfrm>
                <a:off x="974700" y="448125"/>
                <a:ext cx="133075" cy="32400"/>
              </a:xfrm>
              <a:custGeom>
                <a:avLst/>
                <a:gdLst/>
                <a:ahLst/>
                <a:cxnLst/>
                <a:rect l="l" t="t" r="r" b="b"/>
                <a:pathLst>
                  <a:path w="5323" h="1296" extrusionOk="0">
                    <a:moveTo>
                      <a:pt x="110" y="0"/>
                    </a:moveTo>
                    <a:cubicBezTo>
                      <a:pt x="12" y="0"/>
                      <a:pt x="1" y="154"/>
                      <a:pt x="95" y="181"/>
                    </a:cubicBezTo>
                    <a:cubicBezTo>
                      <a:pt x="1720" y="657"/>
                      <a:pt x="3438" y="948"/>
                      <a:pt x="5098" y="1292"/>
                    </a:cubicBezTo>
                    <a:cubicBezTo>
                      <a:pt x="5109" y="1294"/>
                      <a:pt x="5119" y="1296"/>
                      <a:pt x="5129" y="1296"/>
                    </a:cubicBezTo>
                    <a:cubicBezTo>
                      <a:pt x="5272" y="1296"/>
                      <a:pt x="5323" y="1080"/>
                      <a:pt x="5168" y="1037"/>
                    </a:cubicBezTo>
                    <a:cubicBezTo>
                      <a:pt x="3538" y="584"/>
                      <a:pt x="1807" y="141"/>
                      <a:pt x="119" y="1"/>
                    </a:cubicBezTo>
                    <a:cubicBezTo>
                      <a:pt x="116" y="1"/>
                      <a:pt x="113" y="0"/>
                      <a:pt x="110"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2" name="Google Shape;2827;p61"/>
              <p:cNvSpPr/>
              <p:nvPr/>
            </p:nvSpPr>
            <p:spPr>
              <a:xfrm>
                <a:off x="970325" y="369025"/>
                <a:ext cx="131450" cy="20600"/>
              </a:xfrm>
              <a:custGeom>
                <a:avLst/>
                <a:gdLst/>
                <a:ahLst/>
                <a:cxnLst/>
                <a:rect l="l" t="t" r="r" b="b"/>
                <a:pathLst>
                  <a:path w="5258" h="824" extrusionOk="0">
                    <a:moveTo>
                      <a:pt x="114" y="1"/>
                    </a:moveTo>
                    <a:cubicBezTo>
                      <a:pt x="25" y="1"/>
                      <a:pt x="0" y="147"/>
                      <a:pt x="92" y="160"/>
                    </a:cubicBezTo>
                    <a:cubicBezTo>
                      <a:pt x="1743" y="403"/>
                      <a:pt x="3413" y="643"/>
                      <a:pt x="5072" y="822"/>
                    </a:cubicBezTo>
                    <a:cubicBezTo>
                      <a:pt x="5077" y="823"/>
                      <a:pt x="5082" y="823"/>
                      <a:pt x="5087" y="823"/>
                    </a:cubicBezTo>
                    <a:cubicBezTo>
                      <a:pt x="5230" y="823"/>
                      <a:pt x="5257" y="580"/>
                      <a:pt x="5109" y="548"/>
                    </a:cubicBezTo>
                    <a:cubicBezTo>
                      <a:pt x="3492" y="206"/>
                      <a:pt x="1763" y="33"/>
                      <a:pt x="115" y="1"/>
                    </a:cubicBezTo>
                    <a:cubicBezTo>
                      <a:pt x="114" y="1"/>
                      <a:pt x="114" y="1"/>
                      <a:pt x="114"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3" name="Google Shape;2828;p61"/>
              <p:cNvSpPr/>
              <p:nvPr/>
            </p:nvSpPr>
            <p:spPr>
              <a:xfrm>
                <a:off x="598450" y="827375"/>
                <a:ext cx="219125" cy="68175"/>
              </a:xfrm>
              <a:custGeom>
                <a:avLst/>
                <a:gdLst/>
                <a:ahLst/>
                <a:cxnLst/>
                <a:rect l="l" t="t" r="r" b="b"/>
                <a:pathLst>
                  <a:path w="8765" h="2727" extrusionOk="0">
                    <a:moveTo>
                      <a:pt x="8516" y="1"/>
                    </a:moveTo>
                    <a:cubicBezTo>
                      <a:pt x="8494" y="1"/>
                      <a:pt x="8471" y="5"/>
                      <a:pt x="8448" y="16"/>
                    </a:cubicBezTo>
                    <a:cubicBezTo>
                      <a:pt x="5797" y="1191"/>
                      <a:pt x="3008" y="2023"/>
                      <a:pt x="147" y="2492"/>
                    </a:cubicBezTo>
                    <a:cubicBezTo>
                      <a:pt x="0" y="2517"/>
                      <a:pt x="54" y="2727"/>
                      <a:pt x="190" y="2727"/>
                    </a:cubicBezTo>
                    <a:cubicBezTo>
                      <a:pt x="197" y="2727"/>
                      <a:pt x="204" y="2726"/>
                      <a:pt x="211" y="2725"/>
                    </a:cubicBezTo>
                    <a:cubicBezTo>
                      <a:pt x="3105" y="2285"/>
                      <a:pt x="5926" y="1465"/>
                      <a:pt x="8605" y="284"/>
                    </a:cubicBezTo>
                    <a:cubicBezTo>
                      <a:pt x="8765" y="214"/>
                      <a:pt x="8665" y="1"/>
                      <a:pt x="8516"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4" name="Google Shape;2829;p61"/>
              <p:cNvSpPr/>
              <p:nvPr/>
            </p:nvSpPr>
            <p:spPr>
              <a:xfrm>
                <a:off x="476750" y="969350"/>
                <a:ext cx="60700" cy="70050"/>
              </a:xfrm>
              <a:custGeom>
                <a:avLst/>
                <a:gdLst/>
                <a:ahLst/>
                <a:cxnLst/>
                <a:rect l="l" t="t" r="r" b="b"/>
                <a:pathLst>
                  <a:path w="2428" h="2802" extrusionOk="0">
                    <a:moveTo>
                      <a:pt x="124" y="1"/>
                    </a:moveTo>
                    <a:cubicBezTo>
                      <a:pt x="52" y="1"/>
                      <a:pt x="1" y="108"/>
                      <a:pt x="56" y="172"/>
                    </a:cubicBezTo>
                    <a:cubicBezTo>
                      <a:pt x="431" y="598"/>
                      <a:pt x="842" y="990"/>
                      <a:pt x="1209" y="1426"/>
                    </a:cubicBezTo>
                    <a:cubicBezTo>
                      <a:pt x="1573" y="1857"/>
                      <a:pt x="1870" y="2349"/>
                      <a:pt x="2244" y="2769"/>
                    </a:cubicBezTo>
                    <a:cubicBezTo>
                      <a:pt x="2264" y="2792"/>
                      <a:pt x="2286" y="2801"/>
                      <a:pt x="2308" y="2801"/>
                    </a:cubicBezTo>
                    <a:cubicBezTo>
                      <a:pt x="2371" y="2801"/>
                      <a:pt x="2427" y="2721"/>
                      <a:pt x="2396" y="2651"/>
                    </a:cubicBezTo>
                    <a:cubicBezTo>
                      <a:pt x="2162" y="2138"/>
                      <a:pt x="1758" y="1667"/>
                      <a:pt x="1397" y="1236"/>
                    </a:cubicBezTo>
                    <a:cubicBezTo>
                      <a:pt x="1029" y="799"/>
                      <a:pt x="632" y="365"/>
                      <a:pt x="174" y="19"/>
                    </a:cubicBezTo>
                    <a:cubicBezTo>
                      <a:pt x="157" y="6"/>
                      <a:pt x="140" y="1"/>
                      <a:pt x="124"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5" name="Google Shape;2830;p61"/>
              <p:cNvSpPr/>
              <p:nvPr/>
            </p:nvSpPr>
            <p:spPr>
              <a:xfrm>
                <a:off x="435475" y="1013875"/>
                <a:ext cx="78225" cy="113750"/>
              </a:xfrm>
              <a:custGeom>
                <a:avLst/>
                <a:gdLst/>
                <a:ahLst/>
                <a:cxnLst/>
                <a:rect l="l" t="t" r="r" b="b"/>
                <a:pathLst>
                  <a:path w="3129" h="4550" extrusionOk="0">
                    <a:moveTo>
                      <a:pt x="137" y="0"/>
                    </a:moveTo>
                    <a:cubicBezTo>
                      <a:pt x="68" y="0"/>
                      <a:pt x="1" y="83"/>
                      <a:pt x="43" y="156"/>
                    </a:cubicBezTo>
                    <a:cubicBezTo>
                      <a:pt x="884" y="1626"/>
                      <a:pt x="1882" y="3019"/>
                      <a:pt x="2762" y="4469"/>
                    </a:cubicBezTo>
                    <a:cubicBezTo>
                      <a:pt x="2796" y="4526"/>
                      <a:pt x="2847" y="4550"/>
                      <a:pt x="2899" y="4550"/>
                    </a:cubicBezTo>
                    <a:cubicBezTo>
                      <a:pt x="3014" y="4550"/>
                      <a:pt x="3129" y="4430"/>
                      <a:pt x="3052" y="4299"/>
                    </a:cubicBezTo>
                    <a:cubicBezTo>
                      <a:pt x="2204" y="2837"/>
                      <a:pt x="1309" y="1316"/>
                      <a:pt x="203" y="32"/>
                    </a:cubicBezTo>
                    <a:cubicBezTo>
                      <a:pt x="183" y="10"/>
                      <a:pt x="160" y="0"/>
                      <a:pt x="137"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6" name="Google Shape;2831;p61"/>
              <p:cNvSpPr/>
              <p:nvPr/>
            </p:nvSpPr>
            <p:spPr>
              <a:xfrm>
                <a:off x="388100" y="1067475"/>
                <a:ext cx="58850" cy="140200"/>
              </a:xfrm>
              <a:custGeom>
                <a:avLst/>
                <a:gdLst/>
                <a:ahLst/>
                <a:cxnLst/>
                <a:rect l="l" t="t" r="r" b="b"/>
                <a:pathLst>
                  <a:path w="2354" h="5608" extrusionOk="0">
                    <a:moveTo>
                      <a:pt x="146" y="1"/>
                    </a:moveTo>
                    <a:cubicBezTo>
                      <a:pt x="76" y="1"/>
                      <a:pt x="1" y="69"/>
                      <a:pt x="21" y="150"/>
                    </a:cubicBezTo>
                    <a:lnTo>
                      <a:pt x="21" y="149"/>
                    </a:lnTo>
                    <a:cubicBezTo>
                      <a:pt x="460" y="1923"/>
                      <a:pt x="1126" y="3917"/>
                      <a:pt x="2005" y="5525"/>
                    </a:cubicBezTo>
                    <a:cubicBezTo>
                      <a:pt x="2037" y="5583"/>
                      <a:pt x="2090" y="5608"/>
                      <a:pt x="2144" y="5608"/>
                    </a:cubicBezTo>
                    <a:cubicBezTo>
                      <a:pt x="2247" y="5608"/>
                      <a:pt x="2353" y="5516"/>
                      <a:pt x="2317" y="5395"/>
                    </a:cubicBezTo>
                    <a:cubicBezTo>
                      <a:pt x="1789" y="3614"/>
                      <a:pt x="990" y="1759"/>
                      <a:pt x="234" y="61"/>
                    </a:cubicBezTo>
                    <a:cubicBezTo>
                      <a:pt x="215" y="19"/>
                      <a:pt x="181" y="1"/>
                      <a:pt x="146"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7" name="Google Shape;2832;p61"/>
              <p:cNvSpPr/>
              <p:nvPr/>
            </p:nvSpPr>
            <p:spPr>
              <a:xfrm>
                <a:off x="309900" y="1093450"/>
                <a:ext cx="19925" cy="133350"/>
              </a:xfrm>
              <a:custGeom>
                <a:avLst/>
                <a:gdLst/>
                <a:ahLst/>
                <a:cxnLst/>
                <a:rect l="l" t="t" r="r" b="b"/>
                <a:pathLst>
                  <a:path w="797" h="5334" extrusionOk="0">
                    <a:moveTo>
                      <a:pt x="655" y="1"/>
                    </a:moveTo>
                    <a:cubicBezTo>
                      <a:pt x="602" y="1"/>
                      <a:pt x="552" y="29"/>
                      <a:pt x="540" y="94"/>
                    </a:cubicBezTo>
                    <a:cubicBezTo>
                      <a:pt x="245" y="1749"/>
                      <a:pt x="117" y="3481"/>
                      <a:pt x="8" y="5158"/>
                    </a:cubicBezTo>
                    <a:cubicBezTo>
                      <a:pt x="0" y="5277"/>
                      <a:pt x="82" y="5334"/>
                      <a:pt x="171" y="5334"/>
                    </a:cubicBezTo>
                    <a:cubicBezTo>
                      <a:pt x="263" y="5334"/>
                      <a:pt x="361" y="5274"/>
                      <a:pt x="375" y="5158"/>
                    </a:cubicBezTo>
                    <a:cubicBezTo>
                      <a:pt x="578" y="3504"/>
                      <a:pt x="776" y="1796"/>
                      <a:pt x="795" y="128"/>
                    </a:cubicBezTo>
                    <a:cubicBezTo>
                      <a:pt x="796" y="48"/>
                      <a:pt x="724" y="1"/>
                      <a:pt x="655"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8" name="Google Shape;2833;p61"/>
              <p:cNvSpPr/>
              <p:nvPr/>
            </p:nvSpPr>
            <p:spPr>
              <a:xfrm>
                <a:off x="211825" y="1086300"/>
                <a:ext cx="24875" cy="129225"/>
              </a:xfrm>
              <a:custGeom>
                <a:avLst/>
                <a:gdLst/>
                <a:ahLst/>
                <a:cxnLst/>
                <a:rect l="l" t="t" r="r" b="b"/>
                <a:pathLst>
                  <a:path w="995" h="5169" extrusionOk="0">
                    <a:moveTo>
                      <a:pt x="814" y="1"/>
                    </a:moveTo>
                    <a:cubicBezTo>
                      <a:pt x="791" y="1"/>
                      <a:pt x="768" y="11"/>
                      <a:pt x="756" y="31"/>
                    </a:cubicBezTo>
                    <a:cubicBezTo>
                      <a:pt x="394" y="662"/>
                      <a:pt x="369" y="1448"/>
                      <a:pt x="272" y="2161"/>
                    </a:cubicBezTo>
                    <a:cubicBezTo>
                      <a:pt x="146" y="3090"/>
                      <a:pt x="47" y="4026"/>
                      <a:pt x="6" y="4964"/>
                    </a:cubicBezTo>
                    <a:cubicBezTo>
                      <a:pt x="0" y="5101"/>
                      <a:pt x="101" y="5168"/>
                      <a:pt x="205" y="5168"/>
                    </a:cubicBezTo>
                    <a:cubicBezTo>
                      <a:pt x="311" y="5168"/>
                      <a:pt x="421" y="5100"/>
                      <a:pt x="431" y="4964"/>
                    </a:cubicBezTo>
                    <a:cubicBezTo>
                      <a:pt x="498" y="4086"/>
                      <a:pt x="555" y="3207"/>
                      <a:pt x="661" y="2332"/>
                    </a:cubicBezTo>
                    <a:cubicBezTo>
                      <a:pt x="752" y="1581"/>
                      <a:pt x="995" y="799"/>
                      <a:pt x="874" y="46"/>
                    </a:cubicBezTo>
                    <a:cubicBezTo>
                      <a:pt x="869" y="16"/>
                      <a:pt x="842" y="1"/>
                      <a:pt x="814" y="1"/>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9" name="Google Shape;2834;p61"/>
              <p:cNvSpPr/>
              <p:nvPr/>
            </p:nvSpPr>
            <p:spPr>
              <a:xfrm>
                <a:off x="381200" y="820850"/>
                <a:ext cx="186775" cy="714350"/>
              </a:xfrm>
              <a:custGeom>
                <a:avLst/>
                <a:gdLst/>
                <a:ahLst/>
                <a:cxnLst/>
                <a:rect l="l" t="t" r="r" b="b"/>
                <a:pathLst>
                  <a:path w="7471" h="28574" extrusionOk="0">
                    <a:moveTo>
                      <a:pt x="7091" y="1"/>
                    </a:moveTo>
                    <a:cubicBezTo>
                      <a:pt x="7019" y="1"/>
                      <a:pt x="6948" y="48"/>
                      <a:pt x="6944" y="144"/>
                    </a:cubicBezTo>
                    <a:cubicBezTo>
                      <a:pt x="6530" y="9859"/>
                      <a:pt x="3085" y="19301"/>
                      <a:pt x="31" y="28423"/>
                    </a:cubicBezTo>
                    <a:cubicBezTo>
                      <a:pt x="1" y="28516"/>
                      <a:pt x="72" y="28573"/>
                      <a:pt x="147" y="28573"/>
                    </a:cubicBezTo>
                    <a:cubicBezTo>
                      <a:pt x="197" y="28573"/>
                      <a:pt x="248" y="28548"/>
                      <a:pt x="271" y="28490"/>
                    </a:cubicBezTo>
                    <a:cubicBezTo>
                      <a:pt x="2231" y="23579"/>
                      <a:pt x="3856" y="18545"/>
                      <a:pt x="5138" y="13417"/>
                    </a:cubicBezTo>
                    <a:cubicBezTo>
                      <a:pt x="6175" y="9261"/>
                      <a:pt x="7471" y="4467"/>
                      <a:pt x="7240" y="144"/>
                    </a:cubicBezTo>
                    <a:cubicBezTo>
                      <a:pt x="7234" y="48"/>
                      <a:pt x="7162" y="1"/>
                      <a:pt x="7091" y="1"/>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80" name="Google Shape;2835;p61"/>
              <p:cNvSpPr/>
              <p:nvPr/>
            </p:nvSpPr>
            <p:spPr>
              <a:xfrm>
                <a:off x="585725" y="753275"/>
                <a:ext cx="257225" cy="227775"/>
              </a:xfrm>
              <a:custGeom>
                <a:avLst/>
                <a:gdLst/>
                <a:ahLst/>
                <a:cxnLst/>
                <a:rect l="l" t="t" r="r" b="b"/>
                <a:pathLst>
                  <a:path w="10289" h="9111" extrusionOk="0">
                    <a:moveTo>
                      <a:pt x="7959" y="0"/>
                    </a:moveTo>
                    <a:cubicBezTo>
                      <a:pt x="7835" y="0"/>
                      <a:pt x="7702" y="139"/>
                      <a:pt x="7775" y="291"/>
                    </a:cubicBezTo>
                    <a:cubicBezTo>
                      <a:pt x="8545" y="1909"/>
                      <a:pt x="10107" y="4863"/>
                      <a:pt x="8803" y="6611"/>
                    </a:cubicBezTo>
                    <a:cubicBezTo>
                      <a:pt x="7822" y="7926"/>
                      <a:pt x="5688" y="8240"/>
                      <a:pt x="4191" y="8469"/>
                    </a:cubicBezTo>
                    <a:cubicBezTo>
                      <a:pt x="3705" y="8542"/>
                      <a:pt x="3195" y="8684"/>
                      <a:pt x="2709" y="8684"/>
                    </a:cubicBezTo>
                    <a:cubicBezTo>
                      <a:pt x="2214" y="8684"/>
                      <a:pt x="1745" y="8538"/>
                      <a:pt x="1353" y="8027"/>
                    </a:cubicBezTo>
                    <a:cubicBezTo>
                      <a:pt x="966" y="7522"/>
                      <a:pt x="893" y="6596"/>
                      <a:pt x="815" y="6016"/>
                    </a:cubicBezTo>
                    <a:cubicBezTo>
                      <a:pt x="656" y="4811"/>
                      <a:pt x="659" y="3606"/>
                      <a:pt x="325" y="2431"/>
                    </a:cubicBezTo>
                    <a:cubicBezTo>
                      <a:pt x="312" y="2388"/>
                      <a:pt x="281" y="2370"/>
                      <a:pt x="249" y="2370"/>
                    </a:cubicBezTo>
                    <a:cubicBezTo>
                      <a:pt x="201" y="2370"/>
                      <a:pt x="150" y="2413"/>
                      <a:pt x="161" y="2477"/>
                    </a:cubicBezTo>
                    <a:cubicBezTo>
                      <a:pt x="410" y="4074"/>
                      <a:pt x="1" y="7204"/>
                      <a:pt x="1252" y="8543"/>
                    </a:cubicBezTo>
                    <a:cubicBezTo>
                      <a:pt x="1653" y="8972"/>
                      <a:pt x="2213" y="9111"/>
                      <a:pt x="2813" y="9111"/>
                    </a:cubicBezTo>
                    <a:cubicBezTo>
                      <a:pt x="3618" y="9111"/>
                      <a:pt x="4494" y="8862"/>
                      <a:pt x="5154" y="8731"/>
                    </a:cubicBezTo>
                    <a:cubicBezTo>
                      <a:pt x="6795" y="8407"/>
                      <a:pt x="8683" y="7927"/>
                      <a:pt x="9413" y="6271"/>
                    </a:cubicBezTo>
                    <a:cubicBezTo>
                      <a:pt x="10289" y="4289"/>
                      <a:pt x="8957" y="1886"/>
                      <a:pt x="8104" y="99"/>
                    </a:cubicBezTo>
                    <a:cubicBezTo>
                      <a:pt x="8071" y="29"/>
                      <a:pt x="8016" y="0"/>
                      <a:pt x="7959" y="0"/>
                    </a:cubicBezTo>
                    <a:close/>
                  </a:path>
                </a:pathLst>
              </a:custGeom>
              <a:solidFill>
                <a:schemeClr val="dk2"/>
              </a:solidFill>
              <a:ln>
                <a:noFill/>
              </a:ln>
            </p:spPr>
            <p:txBody>
              <a:bodyPr spcFirstLastPara="1" wrap="square" lIns="91425" tIns="91425" rIns="91425" bIns="91425" anchor="ctr" anchorCtr="0">
                <a:noAutofit/>
              </a:bodyPr>
              <a:lstStyle/>
              <a:p>
                <a:endParaRPr lang="es-MX"/>
              </a:p>
            </p:txBody>
          </p:sp>
          <p:sp>
            <p:nvSpPr>
              <p:cNvPr id="181" name="Google Shape;2836;p61"/>
              <p:cNvSpPr/>
              <p:nvPr/>
            </p:nvSpPr>
            <p:spPr>
              <a:xfrm>
                <a:off x="756825" y="1725500"/>
                <a:ext cx="17450" cy="17700"/>
              </a:xfrm>
              <a:custGeom>
                <a:avLst/>
                <a:gdLst/>
                <a:ahLst/>
                <a:cxnLst/>
                <a:rect l="l" t="t" r="r" b="b"/>
                <a:pathLst>
                  <a:path w="698" h="708" extrusionOk="0">
                    <a:moveTo>
                      <a:pt x="349" y="0"/>
                    </a:moveTo>
                    <a:cubicBezTo>
                      <a:pt x="174" y="0"/>
                      <a:pt x="0" y="113"/>
                      <a:pt x="0" y="338"/>
                    </a:cubicBezTo>
                    <a:lnTo>
                      <a:pt x="0" y="369"/>
                    </a:lnTo>
                    <a:cubicBezTo>
                      <a:pt x="0" y="595"/>
                      <a:pt x="174" y="707"/>
                      <a:pt x="349" y="707"/>
                    </a:cubicBezTo>
                    <a:cubicBezTo>
                      <a:pt x="523" y="707"/>
                      <a:pt x="698" y="595"/>
                      <a:pt x="698" y="369"/>
                    </a:cubicBezTo>
                    <a:lnTo>
                      <a:pt x="698" y="338"/>
                    </a:lnTo>
                    <a:cubicBezTo>
                      <a:pt x="698" y="113"/>
                      <a:pt x="523" y="0"/>
                      <a:pt x="349" y="0"/>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2" name="Google Shape;2837;p61"/>
              <p:cNvSpPr/>
              <p:nvPr/>
            </p:nvSpPr>
            <p:spPr>
              <a:xfrm>
                <a:off x="830775" y="1696075"/>
                <a:ext cx="22550" cy="17500"/>
              </a:xfrm>
              <a:custGeom>
                <a:avLst/>
                <a:gdLst/>
                <a:ahLst/>
                <a:cxnLst/>
                <a:rect l="l" t="t" r="r" b="b"/>
                <a:pathLst>
                  <a:path w="902" h="700" extrusionOk="0">
                    <a:moveTo>
                      <a:pt x="451" y="0"/>
                    </a:moveTo>
                    <a:cubicBezTo>
                      <a:pt x="1" y="0"/>
                      <a:pt x="1" y="699"/>
                      <a:pt x="451" y="699"/>
                    </a:cubicBezTo>
                    <a:cubicBezTo>
                      <a:pt x="901" y="699"/>
                      <a:pt x="901" y="0"/>
                      <a:pt x="451" y="0"/>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3" name="Google Shape;2838;p61"/>
              <p:cNvSpPr/>
              <p:nvPr/>
            </p:nvSpPr>
            <p:spPr>
              <a:xfrm>
                <a:off x="781725" y="1647300"/>
                <a:ext cx="22525" cy="17500"/>
              </a:xfrm>
              <a:custGeom>
                <a:avLst/>
                <a:gdLst/>
                <a:ahLst/>
                <a:cxnLst/>
                <a:rect l="l" t="t" r="r" b="b"/>
                <a:pathLst>
                  <a:path w="901" h="700" extrusionOk="0">
                    <a:moveTo>
                      <a:pt x="450" y="1"/>
                    </a:moveTo>
                    <a:cubicBezTo>
                      <a:pt x="0" y="1"/>
                      <a:pt x="0" y="700"/>
                      <a:pt x="450" y="700"/>
                    </a:cubicBezTo>
                    <a:cubicBezTo>
                      <a:pt x="899" y="700"/>
                      <a:pt x="901" y="1"/>
                      <a:pt x="450"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4" name="Google Shape;2839;p61"/>
              <p:cNvSpPr/>
              <p:nvPr/>
            </p:nvSpPr>
            <p:spPr>
              <a:xfrm>
                <a:off x="848475" y="1572525"/>
                <a:ext cx="22550" cy="17500"/>
              </a:xfrm>
              <a:custGeom>
                <a:avLst/>
                <a:gdLst/>
                <a:ahLst/>
                <a:cxnLst/>
                <a:rect l="l" t="t" r="r" b="b"/>
                <a:pathLst>
                  <a:path w="902" h="700" extrusionOk="0">
                    <a:moveTo>
                      <a:pt x="451" y="0"/>
                    </a:moveTo>
                    <a:cubicBezTo>
                      <a:pt x="1" y="0"/>
                      <a:pt x="1" y="700"/>
                      <a:pt x="451" y="700"/>
                    </a:cubicBezTo>
                    <a:cubicBezTo>
                      <a:pt x="902" y="700"/>
                      <a:pt x="902" y="0"/>
                      <a:pt x="451" y="0"/>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5" name="Google Shape;2840;p61"/>
              <p:cNvSpPr/>
              <p:nvPr/>
            </p:nvSpPr>
            <p:spPr>
              <a:xfrm>
                <a:off x="742600" y="1600200"/>
                <a:ext cx="17525" cy="17675"/>
              </a:xfrm>
              <a:custGeom>
                <a:avLst/>
                <a:gdLst/>
                <a:ahLst/>
                <a:cxnLst/>
                <a:rect l="l" t="t" r="r" b="b"/>
                <a:pathLst>
                  <a:path w="701" h="707" extrusionOk="0">
                    <a:moveTo>
                      <a:pt x="351" y="1"/>
                    </a:moveTo>
                    <a:cubicBezTo>
                      <a:pt x="176" y="1"/>
                      <a:pt x="1" y="113"/>
                      <a:pt x="1" y="338"/>
                    </a:cubicBezTo>
                    <a:lnTo>
                      <a:pt x="1" y="370"/>
                    </a:lnTo>
                    <a:cubicBezTo>
                      <a:pt x="1" y="594"/>
                      <a:pt x="176" y="707"/>
                      <a:pt x="351" y="707"/>
                    </a:cubicBezTo>
                    <a:cubicBezTo>
                      <a:pt x="526" y="707"/>
                      <a:pt x="700" y="595"/>
                      <a:pt x="700" y="370"/>
                    </a:cubicBezTo>
                    <a:lnTo>
                      <a:pt x="700" y="338"/>
                    </a:lnTo>
                    <a:cubicBezTo>
                      <a:pt x="700" y="113"/>
                      <a:pt x="525" y="1"/>
                      <a:pt x="3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6" name="Google Shape;2841;p61"/>
              <p:cNvSpPr/>
              <p:nvPr/>
            </p:nvSpPr>
            <p:spPr>
              <a:xfrm>
                <a:off x="830775" y="1771325"/>
                <a:ext cx="22550" cy="17525"/>
              </a:xfrm>
              <a:custGeom>
                <a:avLst/>
                <a:gdLst/>
                <a:ahLst/>
                <a:cxnLst/>
                <a:rect l="l" t="t" r="r" b="b"/>
                <a:pathLst>
                  <a:path w="902" h="701" extrusionOk="0">
                    <a:moveTo>
                      <a:pt x="451" y="1"/>
                    </a:moveTo>
                    <a:cubicBezTo>
                      <a:pt x="1" y="1"/>
                      <a:pt x="1" y="700"/>
                      <a:pt x="451" y="700"/>
                    </a:cubicBezTo>
                    <a:cubicBezTo>
                      <a:pt x="901" y="700"/>
                      <a:pt x="901" y="1"/>
                      <a:pt x="4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0" name="Google Shape;2842;p61"/>
              <p:cNvSpPr/>
              <p:nvPr/>
            </p:nvSpPr>
            <p:spPr>
              <a:xfrm>
                <a:off x="781800" y="1796675"/>
                <a:ext cx="22525" cy="17525"/>
              </a:xfrm>
              <a:custGeom>
                <a:avLst/>
                <a:gdLst/>
                <a:ahLst/>
                <a:cxnLst/>
                <a:rect l="l" t="t" r="r" b="b"/>
                <a:pathLst>
                  <a:path w="901" h="701" extrusionOk="0">
                    <a:moveTo>
                      <a:pt x="450" y="1"/>
                    </a:moveTo>
                    <a:cubicBezTo>
                      <a:pt x="0" y="1"/>
                      <a:pt x="0" y="700"/>
                      <a:pt x="450" y="700"/>
                    </a:cubicBezTo>
                    <a:cubicBezTo>
                      <a:pt x="899" y="700"/>
                      <a:pt x="901" y="1"/>
                      <a:pt x="450"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1" name="Google Shape;2843;p61"/>
              <p:cNvSpPr/>
              <p:nvPr/>
            </p:nvSpPr>
            <p:spPr>
              <a:xfrm>
                <a:off x="608200" y="1806775"/>
                <a:ext cx="25350" cy="18200"/>
              </a:xfrm>
              <a:custGeom>
                <a:avLst/>
                <a:gdLst/>
                <a:ahLst/>
                <a:cxnLst/>
                <a:rect l="l" t="t" r="r" b="b"/>
                <a:pathLst>
                  <a:path w="1014" h="728" extrusionOk="0">
                    <a:moveTo>
                      <a:pt x="508" y="1"/>
                    </a:moveTo>
                    <a:cubicBezTo>
                      <a:pt x="429" y="1"/>
                      <a:pt x="347" y="31"/>
                      <a:pt x="274" y="104"/>
                    </a:cubicBezTo>
                    <a:lnTo>
                      <a:pt x="247" y="131"/>
                    </a:lnTo>
                    <a:cubicBezTo>
                      <a:pt x="1" y="376"/>
                      <a:pt x="240" y="727"/>
                      <a:pt x="508" y="727"/>
                    </a:cubicBezTo>
                    <a:cubicBezTo>
                      <a:pt x="587" y="727"/>
                      <a:pt x="669" y="697"/>
                      <a:pt x="741" y="624"/>
                    </a:cubicBezTo>
                    <a:cubicBezTo>
                      <a:pt x="750" y="615"/>
                      <a:pt x="760" y="606"/>
                      <a:pt x="768" y="597"/>
                    </a:cubicBezTo>
                    <a:cubicBezTo>
                      <a:pt x="1014" y="351"/>
                      <a:pt x="776" y="1"/>
                      <a:pt x="508"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2" name="Google Shape;2844;p61"/>
              <p:cNvSpPr/>
              <p:nvPr/>
            </p:nvSpPr>
            <p:spPr>
              <a:xfrm>
                <a:off x="666525" y="1766550"/>
                <a:ext cx="22550" cy="17525"/>
              </a:xfrm>
              <a:custGeom>
                <a:avLst/>
                <a:gdLst/>
                <a:ahLst/>
                <a:cxnLst/>
                <a:rect l="l" t="t" r="r" b="b"/>
                <a:pathLst>
                  <a:path w="902" h="701" extrusionOk="0">
                    <a:moveTo>
                      <a:pt x="451" y="1"/>
                    </a:moveTo>
                    <a:cubicBezTo>
                      <a:pt x="0" y="1"/>
                      <a:pt x="0" y="700"/>
                      <a:pt x="451" y="700"/>
                    </a:cubicBezTo>
                    <a:cubicBezTo>
                      <a:pt x="901" y="700"/>
                      <a:pt x="901" y="1"/>
                      <a:pt x="4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3" name="Google Shape;2845;p61"/>
              <p:cNvSpPr/>
              <p:nvPr/>
            </p:nvSpPr>
            <p:spPr>
              <a:xfrm>
                <a:off x="603150" y="1727050"/>
                <a:ext cx="22525" cy="17500"/>
              </a:xfrm>
              <a:custGeom>
                <a:avLst/>
                <a:gdLst/>
                <a:ahLst/>
                <a:cxnLst/>
                <a:rect l="l" t="t" r="r" b="b"/>
                <a:pathLst>
                  <a:path w="901" h="700" extrusionOk="0">
                    <a:moveTo>
                      <a:pt x="451" y="0"/>
                    </a:moveTo>
                    <a:cubicBezTo>
                      <a:pt x="0" y="0"/>
                      <a:pt x="0" y="700"/>
                      <a:pt x="451" y="700"/>
                    </a:cubicBezTo>
                    <a:cubicBezTo>
                      <a:pt x="900" y="700"/>
                      <a:pt x="901" y="0"/>
                      <a:pt x="451" y="0"/>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4" name="Google Shape;2846;p61"/>
              <p:cNvSpPr/>
              <p:nvPr/>
            </p:nvSpPr>
            <p:spPr>
              <a:xfrm>
                <a:off x="671300" y="1675925"/>
                <a:ext cx="22525" cy="17475"/>
              </a:xfrm>
              <a:custGeom>
                <a:avLst/>
                <a:gdLst/>
                <a:ahLst/>
                <a:cxnLst/>
                <a:rect l="l" t="t" r="r" b="b"/>
                <a:pathLst>
                  <a:path w="901" h="699" extrusionOk="0">
                    <a:moveTo>
                      <a:pt x="451" y="1"/>
                    </a:moveTo>
                    <a:cubicBezTo>
                      <a:pt x="0" y="1"/>
                      <a:pt x="0" y="699"/>
                      <a:pt x="451" y="699"/>
                    </a:cubicBezTo>
                    <a:cubicBezTo>
                      <a:pt x="901" y="699"/>
                      <a:pt x="901" y="1"/>
                      <a:pt x="4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5" name="Google Shape;2847;p61"/>
              <p:cNvSpPr/>
              <p:nvPr/>
            </p:nvSpPr>
            <p:spPr>
              <a:xfrm>
                <a:off x="597700" y="1643200"/>
                <a:ext cx="22550" cy="17500"/>
              </a:xfrm>
              <a:custGeom>
                <a:avLst/>
                <a:gdLst/>
                <a:ahLst/>
                <a:cxnLst/>
                <a:rect l="l" t="t" r="r" b="b"/>
                <a:pathLst>
                  <a:path w="902" h="700" extrusionOk="0">
                    <a:moveTo>
                      <a:pt x="451" y="1"/>
                    </a:moveTo>
                    <a:cubicBezTo>
                      <a:pt x="1" y="1"/>
                      <a:pt x="1" y="700"/>
                      <a:pt x="451" y="700"/>
                    </a:cubicBezTo>
                    <a:cubicBezTo>
                      <a:pt x="900" y="700"/>
                      <a:pt x="901" y="1"/>
                      <a:pt x="4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6" name="Google Shape;2848;p61"/>
              <p:cNvSpPr/>
              <p:nvPr/>
            </p:nvSpPr>
            <p:spPr>
              <a:xfrm>
                <a:off x="674725" y="1606400"/>
                <a:ext cx="22550" cy="17525"/>
              </a:xfrm>
              <a:custGeom>
                <a:avLst/>
                <a:gdLst/>
                <a:ahLst/>
                <a:cxnLst/>
                <a:rect l="l" t="t" r="r" b="b"/>
                <a:pathLst>
                  <a:path w="902" h="701" extrusionOk="0">
                    <a:moveTo>
                      <a:pt x="451" y="1"/>
                    </a:moveTo>
                    <a:cubicBezTo>
                      <a:pt x="0" y="1"/>
                      <a:pt x="0" y="700"/>
                      <a:pt x="451" y="700"/>
                    </a:cubicBezTo>
                    <a:cubicBezTo>
                      <a:pt x="901" y="700"/>
                      <a:pt x="901" y="1"/>
                      <a:pt x="451"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97" name="Google Shape;2849;p61"/>
              <p:cNvSpPr/>
              <p:nvPr/>
            </p:nvSpPr>
            <p:spPr>
              <a:xfrm>
                <a:off x="271650" y="87550"/>
                <a:ext cx="627775" cy="666450"/>
              </a:xfrm>
              <a:custGeom>
                <a:avLst/>
                <a:gdLst/>
                <a:ahLst/>
                <a:cxnLst/>
                <a:rect l="l" t="t" r="r" b="b"/>
                <a:pathLst>
                  <a:path w="25111" h="26658" extrusionOk="0">
                    <a:moveTo>
                      <a:pt x="14135" y="1"/>
                    </a:moveTo>
                    <a:cubicBezTo>
                      <a:pt x="13854" y="1"/>
                      <a:pt x="13573" y="11"/>
                      <a:pt x="13292" y="32"/>
                    </a:cubicBezTo>
                    <a:cubicBezTo>
                      <a:pt x="9996" y="280"/>
                      <a:pt x="6817" y="1992"/>
                      <a:pt x="4658" y="4682"/>
                    </a:cubicBezTo>
                    <a:lnTo>
                      <a:pt x="3629" y="4819"/>
                    </a:lnTo>
                    <a:cubicBezTo>
                      <a:pt x="1932" y="5702"/>
                      <a:pt x="857" y="7612"/>
                      <a:pt x="429" y="9586"/>
                    </a:cubicBezTo>
                    <a:cubicBezTo>
                      <a:pt x="1" y="11559"/>
                      <a:pt x="130" y="13617"/>
                      <a:pt x="275" y="15638"/>
                    </a:cubicBezTo>
                    <a:cubicBezTo>
                      <a:pt x="441" y="17943"/>
                      <a:pt x="658" y="20362"/>
                      <a:pt x="1866" y="22273"/>
                    </a:cubicBezTo>
                    <a:cubicBezTo>
                      <a:pt x="3700" y="25178"/>
                      <a:pt x="7257" y="26094"/>
                      <a:pt x="10502" y="26483"/>
                    </a:cubicBezTo>
                    <a:cubicBezTo>
                      <a:pt x="11306" y="26580"/>
                      <a:pt x="12123" y="26657"/>
                      <a:pt x="12934" y="26657"/>
                    </a:cubicBezTo>
                    <a:cubicBezTo>
                      <a:pt x="13844" y="26657"/>
                      <a:pt x="14747" y="26560"/>
                      <a:pt x="15618" y="26283"/>
                    </a:cubicBezTo>
                    <a:cubicBezTo>
                      <a:pt x="17266" y="25761"/>
                      <a:pt x="18799" y="24476"/>
                      <a:pt x="19252" y="22694"/>
                    </a:cubicBezTo>
                    <a:cubicBezTo>
                      <a:pt x="19883" y="20219"/>
                      <a:pt x="18338" y="17627"/>
                      <a:pt x="18684" y="15087"/>
                    </a:cubicBezTo>
                    <a:cubicBezTo>
                      <a:pt x="18754" y="14577"/>
                      <a:pt x="18913" y="14057"/>
                      <a:pt x="19264" y="13708"/>
                    </a:cubicBezTo>
                    <a:cubicBezTo>
                      <a:pt x="19475" y="13497"/>
                      <a:pt x="19771" y="13370"/>
                      <a:pt x="20056" y="13370"/>
                    </a:cubicBezTo>
                    <a:cubicBezTo>
                      <a:pt x="20243" y="13370"/>
                      <a:pt x="20426" y="13425"/>
                      <a:pt x="20578" y="13547"/>
                    </a:cubicBezTo>
                    <a:cubicBezTo>
                      <a:pt x="21077" y="13951"/>
                      <a:pt x="21070" y="14882"/>
                      <a:pt x="21636" y="15166"/>
                    </a:cubicBezTo>
                    <a:cubicBezTo>
                      <a:pt x="21730" y="15213"/>
                      <a:pt x="21828" y="15235"/>
                      <a:pt x="21925" y="15235"/>
                    </a:cubicBezTo>
                    <a:cubicBezTo>
                      <a:pt x="22340" y="15235"/>
                      <a:pt x="22753" y="14845"/>
                      <a:pt x="22911" y="14400"/>
                    </a:cubicBezTo>
                    <a:cubicBezTo>
                      <a:pt x="23108" y="13851"/>
                      <a:pt x="23060" y="13241"/>
                      <a:pt x="23154" y="12661"/>
                    </a:cubicBezTo>
                    <a:cubicBezTo>
                      <a:pt x="23378" y="11264"/>
                      <a:pt x="24389" y="10141"/>
                      <a:pt x="24683" y="8759"/>
                    </a:cubicBezTo>
                    <a:cubicBezTo>
                      <a:pt x="25111" y="6735"/>
                      <a:pt x="23897" y="4712"/>
                      <a:pt x="22445" y="3346"/>
                    </a:cubicBezTo>
                    <a:cubicBezTo>
                      <a:pt x="20171" y="1204"/>
                      <a:pt x="17157" y="1"/>
                      <a:pt x="14135" y="1"/>
                    </a:cubicBezTo>
                    <a:close/>
                  </a:path>
                </a:pathLst>
              </a:custGeom>
              <a:solidFill>
                <a:srgbClr val="000000"/>
              </a:solidFill>
              <a:ln>
                <a:noFill/>
              </a:ln>
            </p:spPr>
            <p:txBody>
              <a:bodyPr spcFirstLastPara="1" wrap="square" lIns="91425" tIns="91425" rIns="91425" bIns="91425" anchor="ctr" anchorCtr="0">
                <a:noAutofit/>
              </a:bodyPr>
              <a:lstStyle/>
              <a:p>
                <a:endParaRPr lang="es-MX"/>
              </a:p>
            </p:txBody>
          </p:sp>
        </p:grpSp>
        <p:sp>
          <p:nvSpPr>
            <p:cNvPr id="87" name="Google Shape;2850;p61"/>
            <p:cNvSpPr/>
            <p:nvPr/>
          </p:nvSpPr>
          <p:spPr>
            <a:xfrm>
              <a:off x="538240" y="376725"/>
              <a:ext cx="132767" cy="104925"/>
            </a:xfrm>
            <a:custGeom>
              <a:avLst/>
              <a:gdLst/>
              <a:ahLst/>
              <a:cxnLst/>
              <a:rect l="l" t="t" r="r" b="b"/>
              <a:pathLst>
                <a:path w="3915" h="3094" extrusionOk="0">
                  <a:moveTo>
                    <a:pt x="565" y="0"/>
                  </a:moveTo>
                  <a:cubicBezTo>
                    <a:pt x="431" y="0"/>
                    <a:pt x="296" y="8"/>
                    <a:pt x="159" y="23"/>
                  </a:cubicBezTo>
                  <a:cubicBezTo>
                    <a:pt x="8" y="40"/>
                    <a:pt x="0" y="263"/>
                    <a:pt x="159" y="265"/>
                  </a:cubicBezTo>
                  <a:cubicBezTo>
                    <a:pt x="1773" y="274"/>
                    <a:pt x="3123" y="1337"/>
                    <a:pt x="3427" y="2925"/>
                  </a:cubicBezTo>
                  <a:cubicBezTo>
                    <a:pt x="3450" y="3043"/>
                    <a:pt x="3536" y="3094"/>
                    <a:pt x="3627" y="3094"/>
                  </a:cubicBezTo>
                  <a:cubicBezTo>
                    <a:pt x="3764" y="3094"/>
                    <a:pt x="3915" y="2978"/>
                    <a:pt x="3881" y="2800"/>
                  </a:cubicBezTo>
                  <a:cubicBezTo>
                    <a:pt x="3555" y="1142"/>
                    <a:pt x="2207" y="0"/>
                    <a:pt x="565"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grpSp>
      <p:grpSp>
        <p:nvGrpSpPr>
          <p:cNvPr id="198" name="Google Shape;389;p23"/>
          <p:cNvGrpSpPr/>
          <p:nvPr/>
        </p:nvGrpSpPr>
        <p:grpSpPr>
          <a:xfrm>
            <a:off x="6649716" y="531596"/>
            <a:ext cx="641350" cy="659765"/>
            <a:chOff x="0" y="0"/>
            <a:chExt cx="641763" cy="660328"/>
          </a:xfrm>
          <a:solidFill>
            <a:srgbClr val="002060"/>
          </a:solidFill>
        </p:grpSpPr>
        <p:grpSp>
          <p:nvGrpSpPr>
            <p:cNvPr id="199" name="Google Shape;390;p23"/>
            <p:cNvGrpSpPr/>
            <p:nvPr/>
          </p:nvGrpSpPr>
          <p:grpSpPr>
            <a:xfrm>
              <a:off x="105267" y="83989"/>
              <a:ext cx="536496" cy="576339"/>
              <a:chOff x="105267" y="83989"/>
              <a:chExt cx="536496" cy="576339"/>
            </a:xfrm>
            <a:grpFill/>
          </p:grpSpPr>
          <p:sp>
            <p:nvSpPr>
              <p:cNvPr id="203" name="Google Shape;391;p23"/>
              <p:cNvSpPr/>
              <p:nvPr/>
            </p:nvSpPr>
            <p:spPr>
              <a:xfrm>
                <a:off x="105267" y="83989"/>
                <a:ext cx="536496" cy="576339"/>
              </a:xfrm>
              <a:custGeom>
                <a:avLst/>
                <a:gdLst/>
                <a:ahLst/>
                <a:cxnLst/>
                <a:rect l="l" t="t" r="r" b="b"/>
                <a:pathLst>
                  <a:path w="16212" h="17416" extrusionOk="0">
                    <a:moveTo>
                      <a:pt x="3148" y="1051"/>
                    </a:moveTo>
                    <a:cubicBezTo>
                      <a:pt x="3766" y="1051"/>
                      <a:pt x="4374" y="1477"/>
                      <a:pt x="5168" y="1975"/>
                    </a:cubicBezTo>
                    <a:cubicBezTo>
                      <a:pt x="6294" y="2680"/>
                      <a:pt x="7409" y="3404"/>
                      <a:pt x="8513" y="4145"/>
                    </a:cubicBezTo>
                    <a:cubicBezTo>
                      <a:pt x="10785" y="5671"/>
                      <a:pt x="13003" y="7271"/>
                      <a:pt x="15168" y="8945"/>
                    </a:cubicBezTo>
                    <a:cubicBezTo>
                      <a:pt x="14621" y="9414"/>
                      <a:pt x="13755" y="10270"/>
                      <a:pt x="13189" y="10273"/>
                    </a:cubicBezTo>
                    <a:cubicBezTo>
                      <a:pt x="13189" y="10273"/>
                      <a:pt x="13189" y="10273"/>
                      <a:pt x="13188" y="10273"/>
                    </a:cubicBezTo>
                    <a:cubicBezTo>
                      <a:pt x="12600" y="10273"/>
                      <a:pt x="11654" y="9293"/>
                      <a:pt x="11148" y="8941"/>
                    </a:cubicBezTo>
                    <a:cubicBezTo>
                      <a:pt x="10723" y="8646"/>
                      <a:pt x="10465" y="8487"/>
                      <a:pt x="10204" y="8487"/>
                    </a:cubicBezTo>
                    <a:cubicBezTo>
                      <a:pt x="9971" y="8487"/>
                      <a:pt x="9736" y="8613"/>
                      <a:pt x="9379" y="8884"/>
                    </a:cubicBezTo>
                    <a:cubicBezTo>
                      <a:pt x="8593" y="9480"/>
                      <a:pt x="7098" y="10342"/>
                      <a:pt x="7058" y="11468"/>
                    </a:cubicBezTo>
                    <a:cubicBezTo>
                      <a:pt x="7023" y="12488"/>
                      <a:pt x="8019" y="13810"/>
                      <a:pt x="8602" y="14690"/>
                    </a:cubicBezTo>
                    <a:cubicBezTo>
                      <a:pt x="8589" y="14695"/>
                      <a:pt x="8576" y="14701"/>
                      <a:pt x="8564" y="14707"/>
                    </a:cubicBezTo>
                    <a:cubicBezTo>
                      <a:pt x="8088" y="15047"/>
                      <a:pt x="7630" y="15413"/>
                      <a:pt x="7169" y="15770"/>
                    </a:cubicBezTo>
                    <a:cubicBezTo>
                      <a:pt x="6792" y="16063"/>
                      <a:pt x="6291" y="16348"/>
                      <a:pt x="5992" y="16734"/>
                    </a:cubicBezTo>
                    <a:cubicBezTo>
                      <a:pt x="5162" y="14281"/>
                      <a:pt x="4144" y="11889"/>
                      <a:pt x="3245" y="9463"/>
                    </a:cubicBezTo>
                    <a:cubicBezTo>
                      <a:pt x="2773" y="8186"/>
                      <a:pt x="2314" y="6905"/>
                      <a:pt x="1869" y="5619"/>
                    </a:cubicBezTo>
                    <a:cubicBezTo>
                      <a:pt x="1381" y="4211"/>
                      <a:pt x="606" y="3086"/>
                      <a:pt x="1687" y="1885"/>
                    </a:cubicBezTo>
                    <a:cubicBezTo>
                      <a:pt x="2232" y="1282"/>
                      <a:pt x="2693" y="1051"/>
                      <a:pt x="3148" y="1051"/>
                    </a:cubicBezTo>
                    <a:close/>
                    <a:moveTo>
                      <a:pt x="3115" y="1"/>
                    </a:moveTo>
                    <a:cubicBezTo>
                      <a:pt x="3114" y="1"/>
                      <a:pt x="3114" y="1"/>
                      <a:pt x="3113" y="1"/>
                    </a:cubicBezTo>
                    <a:cubicBezTo>
                      <a:pt x="2000" y="4"/>
                      <a:pt x="889" y="1565"/>
                      <a:pt x="140" y="2223"/>
                    </a:cubicBezTo>
                    <a:cubicBezTo>
                      <a:pt x="42" y="2311"/>
                      <a:pt x="1" y="2476"/>
                      <a:pt x="41" y="2599"/>
                    </a:cubicBezTo>
                    <a:cubicBezTo>
                      <a:pt x="1664" y="7536"/>
                      <a:pt x="3283" y="12647"/>
                      <a:pt x="5645" y="17291"/>
                    </a:cubicBezTo>
                    <a:cubicBezTo>
                      <a:pt x="5689" y="17378"/>
                      <a:pt x="5767" y="17415"/>
                      <a:pt x="5847" y="17415"/>
                    </a:cubicBezTo>
                    <a:cubicBezTo>
                      <a:pt x="5969" y="17415"/>
                      <a:pt x="6096" y="17331"/>
                      <a:pt x="6120" y="17208"/>
                    </a:cubicBezTo>
                    <a:cubicBezTo>
                      <a:pt x="6645" y="17078"/>
                      <a:pt x="7126" y="16596"/>
                      <a:pt x="7559" y="16277"/>
                    </a:cubicBezTo>
                    <a:cubicBezTo>
                      <a:pt x="8029" y="15929"/>
                      <a:pt x="8504" y="15588"/>
                      <a:pt x="8962" y="15223"/>
                    </a:cubicBezTo>
                    <a:cubicBezTo>
                      <a:pt x="9031" y="15170"/>
                      <a:pt x="9069" y="15086"/>
                      <a:pt x="9062" y="14997"/>
                    </a:cubicBezTo>
                    <a:cubicBezTo>
                      <a:pt x="9184" y="14957"/>
                      <a:pt x="9278" y="14844"/>
                      <a:pt x="9218" y="14695"/>
                    </a:cubicBezTo>
                    <a:cubicBezTo>
                      <a:pt x="8777" y="13601"/>
                      <a:pt x="7820" y="12413"/>
                      <a:pt x="8216" y="11296"/>
                    </a:cubicBezTo>
                    <a:cubicBezTo>
                      <a:pt x="8498" y="10505"/>
                      <a:pt x="8990" y="10045"/>
                      <a:pt x="9700" y="9579"/>
                    </a:cubicBezTo>
                    <a:cubicBezTo>
                      <a:pt x="9940" y="9422"/>
                      <a:pt x="10120" y="9357"/>
                      <a:pt x="10276" y="9357"/>
                    </a:cubicBezTo>
                    <a:cubicBezTo>
                      <a:pt x="10584" y="9357"/>
                      <a:pt x="10807" y="9609"/>
                      <a:pt x="11237" y="9920"/>
                    </a:cubicBezTo>
                    <a:cubicBezTo>
                      <a:pt x="11733" y="10276"/>
                      <a:pt x="12538" y="11125"/>
                      <a:pt x="13171" y="11134"/>
                    </a:cubicBezTo>
                    <a:cubicBezTo>
                      <a:pt x="13175" y="11134"/>
                      <a:pt x="13179" y="11134"/>
                      <a:pt x="13183" y="11134"/>
                    </a:cubicBezTo>
                    <a:cubicBezTo>
                      <a:pt x="14030" y="11134"/>
                      <a:pt x="15138" y="9873"/>
                      <a:pt x="15759" y="9408"/>
                    </a:cubicBezTo>
                    <a:cubicBezTo>
                      <a:pt x="15838" y="9350"/>
                      <a:pt x="15891" y="9266"/>
                      <a:pt x="15910" y="9171"/>
                    </a:cubicBezTo>
                    <a:cubicBezTo>
                      <a:pt x="16110" y="9048"/>
                      <a:pt x="16211" y="8785"/>
                      <a:pt x="15978" y="8604"/>
                    </a:cubicBezTo>
                    <a:cubicBezTo>
                      <a:pt x="12972" y="6279"/>
                      <a:pt x="9878" y="4073"/>
                      <a:pt x="6680" y="2021"/>
                    </a:cubicBezTo>
                    <a:cubicBezTo>
                      <a:pt x="5749" y="1426"/>
                      <a:pt x="4259" y="1"/>
                      <a:pt x="3115" y="1"/>
                    </a:cubicBezTo>
                    <a:close/>
                  </a:path>
                </a:pathLst>
              </a:custGeom>
              <a:grpFill/>
              <a:ln>
                <a:noFill/>
              </a:ln>
            </p:spPr>
            <p:txBody>
              <a:bodyPr spcFirstLastPara="1" wrap="square" lIns="91425" tIns="91425" rIns="91425" bIns="91425" anchor="ctr" anchorCtr="0">
                <a:noAutofit/>
              </a:bodyPr>
              <a:lstStyle/>
              <a:p>
                <a:endParaRPr lang="es-MX"/>
              </a:p>
            </p:txBody>
          </p:sp>
          <p:sp>
            <p:nvSpPr>
              <p:cNvPr id="204" name="Google Shape;392;p23"/>
              <p:cNvSpPr/>
              <p:nvPr/>
            </p:nvSpPr>
            <p:spPr>
              <a:xfrm>
                <a:off x="229000" y="207722"/>
                <a:ext cx="152192" cy="171982"/>
              </a:xfrm>
              <a:custGeom>
                <a:avLst/>
                <a:gdLst/>
                <a:ahLst/>
                <a:cxnLst/>
                <a:rect l="l" t="t" r="r" b="b"/>
                <a:pathLst>
                  <a:path w="4599" h="5197" extrusionOk="0">
                    <a:moveTo>
                      <a:pt x="1007" y="1230"/>
                    </a:moveTo>
                    <a:lnTo>
                      <a:pt x="2094" y="1964"/>
                    </a:lnTo>
                    <a:cubicBezTo>
                      <a:pt x="2607" y="2310"/>
                      <a:pt x="3350" y="2661"/>
                      <a:pt x="3837" y="3099"/>
                    </a:cubicBezTo>
                    <a:cubicBezTo>
                      <a:pt x="3413" y="3678"/>
                      <a:pt x="2639" y="4199"/>
                      <a:pt x="2165" y="4687"/>
                    </a:cubicBezTo>
                    <a:lnTo>
                      <a:pt x="2165" y="4686"/>
                    </a:lnTo>
                    <a:cubicBezTo>
                      <a:pt x="1799" y="3514"/>
                      <a:pt x="1347" y="2401"/>
                      <a:pt x="1007" y="1230"/>
                    </a:cubicBezTo>
                    <a:close/>
                    <a:moveTo>
                      <a:pt x="410" y="1"/>
                    </a:moveTo>
                    <a:cubicBezTo>
                      <a:pt x="189" y="1"/>
                      <a:pt x="0" y="248"/>
                      <a:pt x="50" y="477"/>
                    </a:cubicBezTo>
                    <a:cubicBezTo>
                      <a:pt x="379" y="1999"/>
                      <a:pt x="791" y="3707"/>
                      <a:pt x="1610" y="5047"/>
                    </a:cubicBezTo>
                    <a:cubicBezTo>
                      <a:pt x="1674" y="5152"/>
                      <a:pt x="1776" y="5197"/>
                      <a:pt x="1878" y="5197"/>
                    </a:cubicBezTo>
                    <a:cubicBezTo>
                      <a:pt x="1992" y="5197"/>
                      <a:pt x="2106" y="5141"/>
                      <a:pt x="2166" y="5047"/>
                    </a:cubicBezTo>
                    <a:cubicBezTo>
                      <a:pt x="2218" y="5095"/>
                      <a:pt x="2283" y="5119"/>
                      <a:pt x="2349" y="5119"/>
                    </a:cubicBezTo>
                    <a:cubicBezTo>
                      <a:pt x="2411" y="5119"/>
                      <a:pt x="2472" y="5098"/>
                      <a:pt x="2522" y="5055"/>
                    </a:cubicBezTo>
                    <a:cubicBezTo>
                      <a:pt x="3172" y="4531"/>
                      <a:pt x="4096" y="3940"/>
                      <a:pt x="4532" y="3221"/>
                    </a:cubicBezTo>
                    <a:cubicBezTo>
                      <a:pt x="4588" y="3133"/>
                      <a:pt x="4598" y="2984"/>
                      <a:pt x="4532" y="2895"/>
                    </a:cubicBezTo>
                    <a:cubicBezTo>
                      <a:pt x="4133" y="2358"/>
                      <a:pt x="3433" y="2013"/>
                      <a:pt x="2889" y="1635"/>
                    </a:cubicBezTo>
                    <a:cubicBezTo>
                      <a:pt x="2125" y="1106"/>
                      <a:pt x="1358" y="586"/>
                      <a:pt x="592" y="60"/>
                    </a:cubicBezTo>
                    <a:cubicBezTo>
                      <a:pt x="531" y="19"/>
                      <a:pt x="469" y="1"/>
                      <a:pt x="410" y="1"/>
                    </a:cubicBezTo>
                    <a:close/>
                  </a:path>
                </a:pathLst>
              </a:custGeom>
              <a:grpFill/>
              <a:ln>
                <a:noFill/>
              </a:ln>
            </p:spPr>
            <p:txBody>
              <a:bodyPr spcFirstLastPara="1" wrap="square" lIns="91425" tIns="91425" rIns="91425" bIns="91425" anchor="ctr" anchorCtr="0">
                <a:noAutofit/>
              </a:bodyPr>
              <a:lstStyle/>
              <a:p>
                <a:endParaRPr lang="es-MX"/>
              </a:p>
            </p:txBody>
          </p:sp>
        </p:grpSp>
        <p:grpSp>
          <p:nvGrpSpPr>
            <p:cNvPr id="200" name="Google Shape;393;p23"/>
            <p:cNvGrpSpPr/>
            <p:nvPr/>
          </p:nvGrpSpPr>
          <p:grpSpPr>
            <a:xfrm>
              <a:off x="0" y="0"/>
              <a:ext cx="100965" cy="123964"/>
              <a:chOff x="0" y="0"/>
              <a:chExt cx="100965" cy="123964"/>
            </a:xfrm>
            <a:grpFill/>
          </p:grpSpPr>
          <p:sp>
            <p:nvSpPr>
              <p:cNvPr id="201" name="Google Shape;394;p23"/>
              <p:cNvSpPr/>
              <p:nvPr/>
            </p:nvSpPr>
            <p:spPr>
              <a:xfrm>
                <a:off x="29551" y="59037"/>
                <a:ext cx="71414" cy="64927"/>
              </a:xfrm>
              <a:custGeom>
                <a:avLst/>
                <a:gdLst/>
                <a:ahLst/>
                <a:cxnLst/>
                <a:rect l="l" t="t" r="r" b="b"/>
                <a:pathLst>
                  <a:path w="2158" h="1962" extrusionOk="0">
                    <a:moveTo>
                      <a:pt x="1845" y="0"/>
                    </a:moveTo>
                    <a:cubicBezTo>
                      <a:pt x="874" y="0"/>
                      <a:pt x="44" y="853"/>
                      <a:pt x="4" y="1812"/>
                    </a:cubicBezTo>
                    <a:cubicBezTo>
                      <a:pt x="0" y="1913"/>
                      <a:pt x="69" y="1962"/>
                      <a:pt x="144" y="1962"/>
                    </a:cubicBezTo>
                    <a:cubicBezTo>
                      <a:pt x="222" y="1962"/>
                      <a:pt x="305" y="1910"/>
                      <a:pt x="318" y="1812"/>
                    </a:cubicBezTo>
                    <a:cubicBezTo>
                      <a:pt x="423" y="1008"/>
                      <a:pt x="1110" y="441"/>
                      <a:pt x="1901" y="397"/>
                    </a:cubicBezTo>
                    <a:cubicBezTo>
                      <a:pt x="2156" y="383"/>
                      <a:pt x="2157" y="11"/>
                      <a:pt x="1901" y="1"/>
                    </a:cubicBezTo>
                    <a:cubicBezTo>
                      <a:pt x="1883" y="1"/>
                      <a:pt x="1864" y="0"/>
                      <a:pt x="1845" y="0"/>
                    </a:cubicBezTo>
                    <a:close/>
                  </a:path>
                </a:pathLst>
              </a:custGeom>
              <a:grpFill/>
              <a:ln>
                <a:noFill/>
              </a:ln>
            </p:spPr>
            <p:txBody>
              <a:bodyPr spcFirstLastPara="1" wrap="square" lIns="91425" tIns="91425" rIns="91425" bIns="91425" anchor="ctr" anchorCtr="0">
                <a:noAutofit/>
              </a:bodyPr>
              <a:lstStyle/>
              <a:p>
                <a:endParaRPr lang="es-MX"/>
              </a:p>
            </p:txBody>
          </p:sp>
          <p:sp>
            <p:nvSpPr>
              <p:cNvPr id="202" name="Google Shape;395;p23"/>
              <p:cNvSpPr/>
              <p:nvPr/>
            </p:nvSpPr>
            <p:spPr>
              <a:xfrm>
                <a:off x="0" y="0"/>
                <a:ext cx="77999" cy="45833"/>
              </a:xfrm>
              <a:custGeom>
                <a:avLst/>
                <a:gdLst/>
                <a:ahLst/>
                <a:cxnLst/>
                <a:rect l="l" t="t" r="r" b="b"/>
                <a:pathLst>
                  <a:path w="2357" h="1385" extrusionOk="0">
                    <a:moveTo>
                      <a:pt x="2062" y="0"/>
                    </a:moveTo>
                    <a:cubicBezTo>
                      <a:pt x="2046" y="0"/>
                      <a:pt x="2030" y="2"/>
                      <a:pt x="2013" y="6"/>
                    </a:cubicBezTo>
                    <a:cubicBezTo>
                      <a:pt x="1286" y="159"/>
                      <a:pt x="595" y="594"/>
                      <a:pt x="97" y="1139"/>
                    </a:cubicBezTo>
                    <a:cubicBezTo>
                      <a:pt x="0" y="1247"/>
                      <a:pt x="92" y="1385"/>
                      <a:pt x="204" y="1385"/>
                    </a:cubicBezTo>
                    <a:cubicBezTo>
                      <a:pt x="236" y="1385"/>
                      <a:pt x="271" y="1373"/>
                      <a:pt x="303" y="1344"/>
                    </a:cubicBezTo>
                    <a:cubicBezTo>
                      <a:pt x="845" y="860"/>
                      <a:pt x="1425" y="586"/>
                      <a:pt x="2121" y="395"/>
                    </a:cubicBezTo>
                    <a:cubicBezTo>
                      <a:pt x="2356" y="332"/>
                      <a:pt x="2280" y="0"/>
                      <a:pt x="2062" y="0"/>
                    </a:cubicBezTo>
                    <a:close/>
                  </a:path>
                </a:pathLst>
              </a:custGeom>
              <a:grpFill/>
              <a:ln>
                <a:noFill/>
              </a:ln>
            </p:spPr>
            <p:txBody>
              <a:bodyPr spcFirstLastPara="1" wrap="square" lIns="91425" tIns="91425" rIns="91425" bIns="91425" anchor="ctr" anchorCtr="0">
                <a:noAutofit/>
              </a:bodyPr>
              <a:lstStyle/>
              <a:p>
                <a:endParaRPr lang="es-MX"/>
              </a:p>
            </p:txBody>
          </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1"/>
          <p:cNvSpPr txBox="1">
            <a:spLocks noGrp="1"/>
          </p:cNvSpPr>
          <p:nvPr>
            <p:ph type="title" idx="8"/>
          </p:nvPr>
        </p:nvSpPr>
        <p:spPr>
          <a:xfrm>
            <a:off x="1622951" y="852551"/>
            <a:ext cx="5932448" cy="572700"/>
          </a:xfrm>
          <a:prstGeom prst="rect">
            <a:avLst/>
          </a:prstGeom>
        </p:spPr>
        <p:txBody>
          <a:bodyPr spcFirstLastPara="1" wrap="square" lIns="91425" tIns="91425" rIns="91425" bIns="91425" anchor="t" anchorCtr="0">
            <a:noAutofit/>
          </a:bodyPr>
          <a:lstStyle/>
          <a:p>
            <a:pPr lvl="0" algn="ctr"/>
            <a:r>
              <a:rPr lang="es-MX" dirty="0">
                <a:latin typeface="Cooper Black" panose="0208090404030B020404" pitchFamily="18" charset="0"/>
              </a:rPr>
              <a:t>Existen dos grandes bloques de teorías de la formación de conceptos</a:t>
            </a:r>
            <a:endParaRPr dirty="0">
              <a:latin typeface="Cooper Black" panose="0208090404030B020404" pitchFamily="18" charset="0"/>
            </a:endParaRPr>
          </a:p>
        </p:txBody>
      </p:sp>
      <p:sp>
        <p:nvSpPr>
          <p:cNvPr id="198" name="Google Shape;198;p31"/>
          <p:cNvSpPr txBox="1">
            <a:spLocks noGrp="1"/>
          </p:cNvSpPr>
          <p:nvPr>
            <p:ph type="subTitle" idx="1"/>
          </p:nvPr>
        </p:nvSpPr>
        <p:spPr>
          <a:xfrm>
            <a:off x="1293075" y="2141951"/>
            <a:ext cx="2874000" cy="1647205"/>
          </a:xfrm>
          <a:prstGeom prst="rect">
            <a:avLst/>
          </a:prstGeom>
        </p:spPr>
        <p:txBody>
          <a:bodyPr spcFirstLastPara="1" wrap="square" lIns="91425" tIns="91425" rIns="91425" bIns="91425" anchor="t" anchorCtr="0">
            <a:noAutofit/>
          </a:bodyPr>
          <a:lstStyle/>
          <a:p>
            <a:pPr marL="0" lvl="0" indent="0"/>
            <a:r>
              <a:rPr lang="es-MX" sz="1800" dirty="0">
                <a:solidFill>
                  <a:srgbClr val="000000"/>
                </a:solidFill>
                <a:latin typeface="+mn-lt"/>
                <a:cs typeface="Times New Roman" panose="02020603050405020304" pitchFamily="18" charset="0"/>
              </a:rPr>
              <a:t>El más antiguo data de hace  años y lo llamamos grupo de teorías de la abstracción. </a:t>
            </a:r>
            <a:endParaRPr sz="1800" dirty="0">
              <a:solidFill>
                <a:srgbClr val="000000"/>
              </a:solidFill>
              <a:latin typeface="+mn-lt"/>
              <a:cs typeface="Times New Roman" panose="02020603050405020304" pitchFamily="18" charset="0"/>
            </a:endParaRPr>
          </a:p>
        </p:txBody>
      </p:sp>
      <p:sp>
        <p:nvSpPr>
          <p:cNvPr id="200" name="Google Shape;200;p31"/>
          <p:cNvSpPr txBox="1">
            <a:spLocks noGrp="1"/>
          </p:cNvSpPr>
          <p:nvPr>
            <p:ph type="subTitle" idx="3"/>
          </p:nvPr>
        </p:nvSpPr>
        <p:spPr>
          <a:xfrm>
            <a:off x="5295623" y="2189853"/>
            <a:ext cx="2874000" cy="716700"/>
          </a:xfrm>
          <a:prstGeom prst="rect">
            <a:avLst/>
          </a:prstGeom>
        </p:spPr>
        <p:txBody>
          <a:bodyPr spcFirstLastPara="1" wrap="square" lIns="91425" tIns="91425" rIns="91425" bIns="91425" anchor="t" anchorCtr="0">
            <a:noAutofit/>
          </a:bodyPr>
          <a:lstStyle/>
          <a:p>
            <a:pPr marL="0" lvl="0" indent="0">
              <a:buClr>
                <a:schemeClr val="dk1"/>
              </a:buClr>
              <a:buSzPts val="1100"/>
            </a:pPr>
            <a:r>
              <a:rPr lang="es-MX" sz="1800" dirty="0">
                <a:solidFill>
                  <a:srgbClr val="000000"/>
                </a:solidFill>
                <a:latin typeface="+mn-lt"/>
                <a:cs typeface="Times New Roman" panose="02020603050405020304" pitchFamily="18" charset="0"/>
              </a:rPr>
              <a:t>El otro se remonta a mediados del siglo XIX. Las denominamos teorías de la formación de conceptos mediante conexión y construcción.</a:t>
            </a:r>
            <a:endParaRPr sz="1800" dirty="0">
              <a:solidFill>
                <a:srgbClr val="000000"/>
              </a:solidFill>
              <a:latin typeface="+mn-lt"/>
              <a:cs typeface="Times New Roman" panose="02020603050405020304" pitchFamily="18" charset="0"/>
            </a:endParaRPr>
          </a:p>
        </p:txBody>
      </p:sp>
      <p:pic>
        <p:nvPicPr>
          <p:cNvPr id="205" name="Google Shape;205;p31"/>
          <p:cNvPicPr preferRelativeResize="0"/>
          <p:nvPr/>
        </p:nvPicPr>
        <p:blipFill>
          <a:blip r:embed="rId3">
            <a:alphaModFix amt="80000"/>
          </a:blip>
          <a:stretch>
            <a:fillRect/>
          </a:stretch>
        </p:blipFill>
        <p:spPr>
          <a:xfrm rot="12830956" flipH="1">
            <a:off x="7255308" y="1373007"/>
            <a:ext cx="1192132" cy="634773"/>
          </a:xfrm>
          <a:prstGeom prst="rect">
            <a:avLst/>
          </a:prstGeom>
          <a:noFill/>
          <a:ln>
            <a:noFill/>
          </a:ln>
        </p:spPr>
      </p:pic>
      <p:pic>
        <p:nvPicPr>
          <p:cNvPr id="15" name="Google Shape;205;p31"/>
          <p:cNvPicPr preferRelativeResize="0"/>
          <p:nvPr/>
        </p:nvPicPr>
        <p:blipFill>
          <a:blip r:embed="rId3">
            <a:alphaModFix amt="80000"/>
          </a:blip>
          <a:stretch>
            <a:fillRect/>
          </a:stretch>
        </p:blipFill>
        <p:spPr>
          <a:xfrm rot="18724368" flipH="1" flipV="1">
            <a:off x="747351" y="1436263"/>
            <a:ext cx="1180655" cy="58632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pic>
        <p:nvPicPr>
          <p:cNvPr id="212" name="Google Shape;212;p32"/>
          <p:cNvPicPr preferRelativeResize="0"/>
          <p:nvPr/>
        </p:nvPicPr>
        <p:blipFill rotWithShape="1">
          <a:blip r:embed="rId3">
            <a:alphaModFix/>
          </a:blip>
          <a:srcRect t="16970" r="8892" b="21025"/>
          <a:stretch/>
        </p:blipFill>
        <p:spPr>
          <a:xfrm rot="7933871">
            <a:off x="6226809" y="4007312"/>
            <a:ext cx="2036850" cy="810276"/>
          </a:xfrm>
          <a:prstGeom prst="rect">
            <a:avLst/>
          </a:prstGeom>
          <a:ln>
            <a:noFill/>
          </a:ln>
          <a:effectLst>
            <a:outerShdw blurRad="292100" dist="139700" dir="2700000" algn="tl" rotWithShape="0">
              <a:srgbClr val="333333">
                <a:alpha val="65000"/>
              </a:srgbClr>
            </a:outerShdw>
          </a:effectLst>
        </p:spPr>
      </p:pic>
      <p:pic>
        <p:nvPicPr>
          <p:cNvPr id="213" name="Google Shape;213;p32"/>
          <p:cNvPicPr preferRelativeResize="0"/>
          <p:nvPr/>
        </p:nvPicPr>
        <p:blipFill rotWithShape="1">
          <a:blip r:embed="rId4">
            <a:alphaModFix/>
          </a:blip>
          <a:srcRect t="16734" r="8892" b="18300"/>
          <a:stretch/>
        </p:blipFill>
        <p:spPr>
          <a:xfrm rot="14063900">
            <a:off x="6330228" y="228876"/>
            <a:ext cx="2036850" cy="846042"/>
          </a:xfrm>
          <a:prstGeom prst="rect">
            <a:avLst/>
          </a:prstGeom>
          <a:ln>
            <a:noFill/>
          </a:ln>
          <a:effectLst>
            <a:outerShdw blurRad="292100" dist="139700" dir="2700000" algn="tl" rotWithShape="0">
              <a:srgbClr val="333333">
                <a:alpha val="65000"/>
              </a:srgbClr>
            </a:outerShdw>
          </a:effectLst>
        </p:spPr>
      </p:pic>
      <p:sp>
        <p:nvSpPr>
          <p:cNvPr id="215" name="Google Shape;215;p32"/>
          <p:cNvSpPr txBox="1">
            <a:spLocks noGrp="1"/>
          </p:cNvSpPr>
          <p:nvPr>
            <p:ph type="subTitle" idx="1"/>
          </p:nvPr>
        </p:nvSpPr>
        <p:spPr>
          <a:xfrm>
            <a:off x="2079096" y="1061543"/>
            <a:ext cx="5057684" cy="792600"/>
          </a:xfrm>
          <a:prstGeom prst="rect">
            <a:avLst/>
          </a:prstGeom>
        </p:spPr>
        <p:txBody>
          <a:bodyPr spcFirstLastPara="1" wrap="square" lIns="91425" tIns="91425" rIns="91425" bIns="91425" anchor="t" anchorCtr="0">
            <a:noAutofit/>
          </a:bodyPr>
          <a:lstStyle/>
          <a:p>
            <a:pPr marL="0" lvl="0" indent="0">
              <a:lnSpc>
                <a:spcPct val="100000"/>
              </a:lnSpc>
              <a:buClr>
                <a:schemeClr val="dk1"/>
              </a:buClr>
              <a:buSzPts val="1100"/>
            </a:pPr>
            <a:r>
              <a:rPr lang="es-MX" dirty="0">
                <a:solidFill>
                  <a:schemeClr val="accent2">
                    <a:lumMod val="50000"/>
                  </a:schemeClr>
                </a:solidFill>
                <a:latin typeface="Times New Roman" panose="02020603050405020304" pitchFamily="18" charset="0"/>
                <a:cs typeface="Times New Roman" panose="02020603050405020304" pitchFamily="18" charset="0"/>
              </a:rPr>
              <a:t>Bruner designa como “concept attainment” es decir, como logro u obtención del concepto. Muchos autores hablan también de «formación del concepto». Nosotros proponemos hablar de “la formación del concepto mediante abstracción” o bien de “formación abstractiva del concepto”, diferenciándola de la “formación del concepto por conexión” o “formación conectiva del concepto”.</a:t>
            </a:r>
          </a:p>
          <a:p>
            <a:pPr marL="0" lvl="0" indent="0">
              <a:lnSpc>
                <a:spcPct val="100000"/>
              </a:lnSpc>
              <a:buClr>
                <a:schemeClr val="dk1"/>
              </a:buClr>
              <a:buSzPts val="1100"/>
            </a:pPr>
            <a:r>
              <a:rPr lang="es-MX" dirty="0">
                <a:solidFill>
                  <a:srgbClr val="002060"/>
                </a:solidFill>
                <a:latin typeface="Times New Roman" panose="02020603050405020304" pitchFamily="18" charset="0"/>
                <a:cs typeface="Times New Roman" panose="02020603050405020304" pitchFamily="18" charset="0"/>
              </a:rPr>
              <a:t>El concepto es bastante abstracto Pero las diversas denominaciones de los conceptos designan por su parte combinaciones de características que van siendo progresivamente más pobres de contenido. Y por el contrario, la amplitud del concepto aumenta cada vez más con cada paso hacia la abstracción. </a:t>
            </a:r>
            <a:endParaRPr dirty="0">
              <a:solidFill>
                <a:srgbClr val="002060"/>
              </a:solidFill>
              <a:latin typeface="Times New Roman" panose="02020603050405020304" pitchFamily="18" charset="0"/>
              <a:cs typeface="Times New Roman" panose="02020603050405020304" pitchFamily="18" charset="0"/>
            </a:endParaRPr>
          </a:p>
        </p:txBody>
      </p:sp>
      <p:grpSp>
        <p:nvGrpSpPr>
          <p:cNvPr id="10" name="Google Shape;2209;p45"/>
          <p:cNvGrpSpPr/>
          <p:nvPr/>
        </p:nvGrpSpPr>
        <p:grpSpPr>
          <a:xfrm>
            <a:off x="364056" y="1348214"/>
            <a:ext cx="1519080" cy="3795286"/>
            <a:chOff x="0" y="0"/>
            <a:chExt cx="1186925" cy="3531000"/>
          </a:xfrm>
        </p:grpSpPr>
        <p:sp>
          <p:nvSpPr>
            <p:cNvPr id="11" name="Google Shape;2210;p45"/>
            <p:cNvSpPr/>
            <p:nvPr/>
          </p:nvSpPr>
          <p:spPr>
            <a:xfrm>
              <a:off x="152750" y="2111575"/>
              <a:ext cx="785700" cy="66000"/>
            </a:xfrm>
            <a:custGeom>
              <a:avLst/>
              <a:gdLst/>
              <a:ahLst/>
              <a:cxnLst/>
              <a:rect l="l" t="t" r="r" b="b"/>
              <a:pathLst>
                <a:path w="31428" h="2640" extrusionOk="0">
                  <a:moveTo>
                    <a:pt x="647" y="0"/>
                  </a:moveTo>
                  <a:cubicBezTo>
                    <a:pt x="1" y="0"/>
                    <a:pt x="37" y="1006"/>
                    <a:pt x="696" y="1077"/>
                  </a:cubicBezTo>
                  <a:cubicBezTo>
                    <a:pt x="8828" y="1946"/>
                    <a:pt x="17115" y="2640"/>
                    <a:pt x="25337" y="2640"/>
                  </a:cubicBezTo>
                  <a:cubicBezTo>
                    <a:pt x="27063" y="2640"/>
                    <a:pt x="28787" y="2609"/>
                    <a:pt x="30506" y="2543"/>
                  </a:cubicBezTo>
                  <a:cubicBezTo>
                    <a:pt x="31423" y="2509"/>
                    <a:pt x="31428" y="1144"/>
                    <a:pt x="30506" y="1116"/>
                  </a:cubicBezTo>
                  <a:cubicBezTo>
                    <a:pt x="20551" y="813"/>
                    <a:pt x="10638" y="745"/>
                    <a:pt x="696" y="2"/>
                  </a:cubicBezTo>
                  <a:cubicBezTo>
                    <a:pt x="679" y="1"/>
                    <a:pt x="663" y="0"/>
                    <a:pt x="647"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2" name="Google Shape;2211;p45"/>
            <p:cNvSpPr/>
            <p:nvPr/>
          </p:nvSpPr>
          <p:spPr>
            <a:xfrm>
              <a:off x="144325" y="1670900"/>
              <a:ext cx="837000" cy="79650"/>
            </a:xfrm>
            <a:custGeom>
              <a:avLst/>
              <a:gdLst/>
              <a:ahLst/>
              <a:cxnLst/>
              <a:rect l="l" t="t" r="r" b="b"/>
              <a:pathLst>
                <a:path w="33480" h="3186" extrusionOk="0">
                  <a:moveTo>
                    <a:pt x="556" y="0"/>
                  </a:moveTo>
                  <a:cubicBezTo>
                    <a:pt x="0" y="0"/>
                    <a:pt x="23" y="880"/>
                    <a:pt x="599" y="932"/>
                  </a:cubicBezTo>
                  <a:cubicBezTo>
                    <a:pt x="10506" y="1818"/>
                    <a:pt x="20598" y="3186"/>
                    <a:pt x="30575" y="3186"/>
                  </a:cubicBezTo>
                  <a:cubicBezTo>
                    <a:pt x="31176" y="3186"/>
                    <a:pt x="31777" y="3181"/>
                    <a:pt x="32378" y="3171"/>
                  </a:cubicBezTo>
                  <a:cubicBezTo>
                    <a:pt x="33480" y="3153"/>
                    <a:pt x="33448" y="1573"/>
                    <a:pt x="32378" y="1481"/>
                  </a:cubicBezTo>
                  <a:cubicBezTo>
                    <a:pt x="21833" y="574"/>
                    <a:pt x="11165" y="803"/>
                    <a:pt x="599" y="2"/>
                  </a:cubicBezTo>
                  <a:cubicBezTo>
                    <a:pt x="584" y="1"/>
                    <a:pt x="570" y="0"/>
                    <a:pt x="556"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3" name="Google Shape;2212;p45"/>
            <p:cNvSpPr/>
            <p:nvPr/>
          </p:nvSpPr>
          <p:spPr>
            <a:xfrm>
              <a:off x="902450" y="1364600"/>
              <a:ext cx="135550" cy="2153775"/>
            </a:xfrm>
            <a:custGeom>
              <a:avLst/>
              <a:gdLst/>
              <a:ahLst/>
              <a:cxnLst/>
              <a:rect l="l" t="t" r="r" b="b"/>
              <a:pathLst>
                <a:path w="5422" h="86151" extrusionOk="0">
                  <a:moveTo>
                    <a:pt x="2171" y="0"/>
                  </a:moveTo>
                  <a:cubicBezTo>
                    <a:pt x="1869" y="0"/>
                    <a:pt x="1556" y="198"/>
                    <a:pt x="1528" y="587"/>
                  </a:cubicBezTo>
                  <a:cubicBezTo>
                    <a:pt x="470" y="14872"/>
                    <a:pt x="1" y="29058"/>
                    <a:pt x="329" y="43385"/>
                  </a:cubicBezTo>
                  <a:cubicBezTo>
                    <a:pt x="487" y="50337"/>
                    <a:pt x="809" y="57280"/>
                    <a:pt x="1215" y="64221"/>
                  </a:cubicBezTo>
                  <a:cubicBezTo>
                    <a:pt x="1622" y="71179"/>
                    <a:pt x="1714" y="78474"/>
                    <a:pt x="3119" y="85316"/>
                  </a:cubicBezTo>
                  <a:cubicBezTo>
                    <a:pt x="3237" y="85891"/>
                    <a:pt x="3694" y="86150"/>
                    <a:pt x="4169" y="86150"/>
                  </a:cubicBezTo>
                  <a:cubicBezTo>
                    <a:pt x="4773" y="86150"/>
                    <a:pt x="5408" y="85730"/>
                    <a:pt x="5409" y="85006"/>
                  </a:cubicBezTo>
                  <a:cubicBezTo>
                    <a:pt x="5421" y="78107"/>
                    <a:pt x="4306" y="71106"/>
                    <a:pt x="3830" y="64221"/>
                  </a:cubicBezTo>
                  <a:cubicBezTo>
                    <a:pt x="3338" y="57103"/>
                    <a:pt x="3032" y="49969"/>
                    <a:pt x="2832" y="42836"/>
                  </a:cubicBezTo>
                  <a:cubicBezTo>
                    <a:pt x="2437" y="28785"/>
                    <a:pt x="2361" y="14640"/>
                    <a:pt x="2746" y="587"/>
                  </a:cubicBezTo>
                  <a:cubicBezTo>
                    <a:pt x="2756" y="194"/>
                    <a:pt x="2469" y="0"/>
                    <a:pt x="2171"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4" name="Google Shape;2213;p45"/>
            <p:cNvSpPr/>
            <p:nvPr/>
          </p:nvSpPr>
          <p:spPr>
            <a:xfrm>
              <a:off x="132625" y="1395150"/>
              <a:ext cx="69225" cy="2135850"/>
            </a:xfrm>
            <a:custGeom>
              <a:avLst/>
              <a:gdLst/>
              <a:ahLst/>
              <a:cxnLst/>
              <a:rect l="l" t="t" r="r" b="b"/>
              <a:pathLst>
                <a:path w="2769" h="85434" extrusionOk="0">
                  <a:moveTo>
                    <a:pt x="1390" y="0"/>
                  </a:moveTo>
                  <a:cubicBezTo>
                    <a:pt x="1118" y="0"/>
                    <a:pt x="846" y="187"/>
                    <a:pt x="807" y="562"/>
                  </a:cubicBezTo>
                  <a:cubicBezTo>
                    <a:pt x="83" y="7525"/>
                    <a:pt x="283" y="14560"/>
                    <a:pt x="281" y="21552"/>
                  </a:cubicBezTo>
                  <a:cubicBezTo>
                    <a:pt x="278" y="28549"/>
                    <a:pt x="280" y="35545"/>
                    <a:pt x="284" y="42543"/>
                  </a:cubicBezTo>
                  <a:lnTo>
                    <a:pt x="300" y="62980"/>
                  </a:lnTo>
                  <a:cubicBezTo>
                    <a:pt x="308" y="70138"/>
                    <a:pt x="1" y="77380"/>
                    <a:pt x="447" y="84523"/>
                  </a:cubicBezTo>
                  <a:cubicBezTo>
                    <a:pt x="485" y="85130"/>
                    <a:pt x="938" y="85433"/>
                    <a:pt x="1391" y="85433"/>
                  </a:cubicBezTo>
                  <a:cubicBezTo>
                    <a:pt x="1844" y="85433"/>
                    <a:pt x="2296" y="85130"/>
                    <a:pt x="2333" y="84523"/>
                  </a:cubicBezTo>
                  <a:cubicBezTo>
                    <a:pt x="2768" y="77562"/>
                    <a:pt x="2473" y="70506"/>
                    <a:pt x="2479" y="63533"/>
                  </a:cubicBezTo>
                  <a:cubicBezTo>
                    <a:pt x="2485" y="56537"/>
                    <a:pt x="2491" y="49540"/>
                    <a:pt x="2497" y="42543"/>
                  </a:cubicBezTo>
                  <a:cubicBezTo>
                    <a:pt x="2503" y="35730"/>
                    <a:pt x="2504" y="28917"/>
                    <a:pt x="2500" y="22105"/>
                  </a:cubicBezTo>
                  <a:cubicBezTo>
                    <a:pt x="2498" y="14930"/>
                    <a:pt x="2716" y="7705"/>
                    <a:pt x="1974" y="562"/>
                  </a:cubicBezTo>
                  <a:cubicBezTo>
                    <a:pt x="1935" y="188"/>
                    <a:pt x="1662" y="0"/>
                    <a:pt x="1390"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5" name="Google Shape;2214;p45"/>
            <p:cNvSpPr/>
            <p:nvPr/>
          </p:nvSpPr>
          <p:spPr>
            <a:xfrm>
              <a:off x="151125" y="2543275"/>
              <a:ext cx="807300" cy="45650"/>
            </a:xfrm>
            <a:custGeom>
              <a:avLst/>
              <a:gdLst/>
              <a:ahLst/>
              <a:cxnLst/>
              <a:rect l="l" t="t" r="r" b="b"/>
              <a:pathLst>
                <a:path w="32292" h="1826" extrusionOk="0">
                  <a:moveTo>
                    <a:pt x="605" y="0"/>
                  </a:moveTo>
                  <a:cubicBezTo>
                    <a:pt x="0" y="0"/>
                    <a:pt x="4" y="946"/>
                    <a:pt x="616" y="958"/>
                  </a:cubicBezTo>
                  <a:cubicBezTo>
                    <a:pt x="5973" y="1064"/>
                    <a:pt x="11327" y="1280"/>
                    <a:pt x="16685" y="1389"/>
                  </a:cubicBezTo>
                  <a:cubicBezTo>
                    <a:pt x="19998" y="1456"/>
                    <a:pt x="23542" y="1825"/>
                    <a:pt x="26986" y="1825"/>
                  </a:cubicBezTo>
                  <a:cubicBezTo>
                    <a:pt x="28659" y="1825"/>
                    <a:pt x="30308" y="1738"/>
                    <a:pt x="31895" y="1487"/>
                  </a:cubicBezTo>
                  <a:cubicBezTo>
                    <a:pt x="32292" y="1424"/>
                    <a:pt x="32276" y="779"/>
                    <a:pt x="31895" y="704"/>
                  </a:cubicBezTo>
                  <a:cubicBezTo>
                    <a:pt x="29564" y="238"/>
                    <a:pt x="27081" y="129"/>
                    <a:pt x="24582" y="129"/>
                  </a:cubicBezTo>
                  <a:cubicBezTo>
                    <a:pt x="22352" y="129"/>
                    <a:pt x="20109" y="216"/>
                    <a:pt x="17949" y="216"/>
                  </a:cubicBezTo>
                  <a:cubicBezTo>
                    <a:pt x="17524" y="216"/>
                    <a:pt x="17103" y="213"/>
                    <a:pt x="16685" y="205"/>
                  </a:cubicBezTo>
                  <a:cubicBezTo>
                    <a:pt x="11329" y="102"/>
                    <a:pt x="5971" y="106"/>
                    <a:pt x="616" y="0"/>
                  </a:cubicBezTo>
                  <a:cubicBezTo>
                    <a:pt x="612" y="0"/>
                    <a:pt x="609" y="0"/>
                    <a:pt x="605"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6" name="Google Shape;2215;p45"/>
            <p:cNvSpPr/>
            <p:nvPr/>
          </p:nvSpPr>
          <p:spPr>
            <a:xfrm>
              <a:off x="132100" y="2915650"/>
              <a:ext cx="845500" cy="63150"/>
            </a:xfrm>
            <a:custGeom>
              <a:avLst/>
              <a:gdLst/>
              <a:ahLst/>
              <a:cxnLst/>
              <a:rect l="l" t="t" r="r" b="b"/>
              <a:pathLst>
                <a:path w="33820" h="2526" extrusionOk="0">
                  <a:moveTo>
                    <a:pt x="852" y="1"/>
                  </a:moveTo>
                  <a:cubicBezTo>
                    <a:pt x="1" y="1"/>
                    <a:pt x="8" y="1286"/>
                    <a:pt x="855" y="1323"/>
                  </a:cubicBezTo>
                  <a:cubicBezTo>
                    <a:pt x="6376" y="1568"/>
                    <a:pt x="11889" y="1829"/>
                    <a:pt x="17413" y="2009"/>
                  </a:cubicBezTo>
                  <a:cubicBezTo>
                    <a:pt x="20846" y="2123"/>
                    <a:pt x="24517" y="2525"/>
                    <a:pt x="28083" y="2525"/>
                  </a:cubicBezTo>
                  <a:cubicBezTo>
                    <a:pt x="29782" y="2525"/>
                    <a:pt x="31457" y="2434"/>
                    <a:pt x="33071" y="2176"/>
                  </a:cubicBezTo>
                  <a:cubicBezTo>
                    <a:pt x="33819" y="2057"/>
                    <a:pt x="33782" y="849"/>
                    <a:pt x="33071" y="699"/>
                  </a:cubicBezTo>
                  <a:cubicBezTo>
                    <a:pt x="30539" y="167"/>
                    <a:pt x="27820" y="48"/>
                    <a:pt x="25091" y="48"/>
                  </a:cubicBezTo>
                  <a:cubicBezTo>
                    <a:pt x="22883" y="48"/>
                    <a:pt x="20669" y="125"/>
                    <a:pt x="18543" y="125"/>
                  </a:cubicBezTo>
                  <a:cubicBezTo>
                    <a:pt x="18163" y="125"/>
                    <a:pt x="17787" y="123"/>
                    <a:pt x="17413" y="117"/>
                  </a:cubicBezTo>
                  <a:cubicBezTo>
                    <a:pt x="11892" y="31"/>
                    <a:pt x="6376" y="23"/>
                    <a:pt x="855" y="1"/>
                  </a:cubicBezTo>
                  <a:cubicBezTo>
                    <a:pt x="854" y="1"/>
                    <a:pt x="853" y="1"/>
                    <a:pt x="852"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7" name="Google Shape;2216;p45"/>
            <p:cNvSpPr/>
            <p:nvPr/>
          </p:nvSpPr>
          <p:spPr>
            <a:xfrm>
              <a:off x="138400" y="3326250"/>
              <a:ext cx="841350" cy="69800"/>
            </a:xfrm>
            <a:custGeom>
              <a:avLst/>
              <a:gdLst/>
              <a:ahLst/>
              <a:cxnLst/>
              <a:rect l="l" t="t" r="r" b="b"/>
              <a:pathLst>
                <a:path w="33654" h="2792" extrusionOk="0">
                  <a:moveTo>
                    <a:pt x="1008" y="0"/>
                  </a:moveTo>
                  <a:cubicBezTo>
                    <a:pt x="1" y="0"/>
                    <a:pt x="11" y="1582"/>
                    <a:pt x="1037" y="1613"/>
                  </a:cubicBezTo>
                  <a:lnTo>
                    <a:pt x="1037" y="1611"/>
                  </a:lnTo>
                  <a:cubicBezTo>
                    <a:pt x="6520" y="1780"/>
                    <a:pt x="12000" y="2121"/>
                    <a:pt x="17482" y="2340"/>
                  </a:cubicBezTo>
                  <a:cubicBezTo>
                    <a:pt x="20039" y="2443"/>
                    <a:pt x="22598" y="2519"/>
                    <a:pt x="25156" y="2597"/>
                  </a:cubicBezTo>
                  <a:cubicBezTo>
                    <a:pt x="26611" y="2640"/>
                    <a:pt x="28137" y="2792"/>
                    <a:pt x="29641" y="2792"/>
                  </a:cubicBezTo>
                  <a:cubicBezTo>
                    <a:pt x="30789" y="2792"/>
                    <a:pt x="31924" y="2703"/>
                    <a:pt x="33005" y="2410"/>
                  </a:cubicBezTo>
                  <a:cubicBezTo>
                    <a:pt x="33654" y="2233"/>
                    <a:pt x="33599" y="1347"/>
                    <a:pt x="33005" y="1146"/>
                  </a:cubicBezTo>
                  <a:cubicBezTo>
                    <a:pt x="30554" y="318"/>
                    <a:pt x="27723" y="569"/>
                    <a:pt x="25156" y="491"/>
                  </a:cubicBezTo>
                  <a:cubicBezTo>
                    <a:pt x="22598" y="412"/>
                    <a:pt x="20041" y="332"/>
                    <a:pt x="17482" y="278"/>
                  </a:cubicBezTo>
                  <a:cubicBezTo>
                    <a:pt x="12002" y="162"/>
                    <a:pt x="6516" y="168"/>
                    <a:pt x="1037" y="1"/>
                  </a:cubicBezTo>
                  <a:cubicBezTo>
                    <a:pt x="1027" y="0"/>
                    <a:pt x="1017" y="0"/>
                    <a:pt x="1008"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8" name="Google Shape;2217;p45"/>
            <p:cNvSpPr/>
            <p:nvPr/>
          </p:nvSpPr>
          <p:spPr>
            <a:xfrm>
              <a:off x="522275" y="1273800"/>
              <a:ext cx="351275" cy="1096400"/>
            </a:xfrm>
            <a:custGeom>
              <a:avLst/>
              <a:gdLst/>
              <a:ahLst/>
              <a:cxnLst/>
              <a:rect l="l" t="t" r="r" b="b"/>
              <a:pathLst>
                <a:path w="14051" h="43856" extrusionOk="0">
                  <a:moveTo>
                    <a:pt x="4974" y="0"/>
                  </a:moveTo>
                  <a:lnTo>
                    <a:pt x="1" y="43441"/>
                  </a:lnTo>
                  <a:lnTo>
                    <a:pt x="7394" y="43856"/>
                  </a:lnTo>
                  <a:lnTo>
                    <a:pt x="12383" y="18527"/>
                  </a:lnTo>
                  <a:lnTo>
                    <a:pt x="14051" y="7440"/>
                  </a:lnTo>
                  <a:lnTo>
                    <a:pt x="4974"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9" name="Google Shape;2218;p45"/>
            <p:cNvSpPr/>
            <p:nvPr/>
          </p:nvSpPr>
          <p:spPr>
            <a:xfrm>
              <a:off x="277100" y="1273800"/>
              <a:ext cx="404975" cy="1096400"/>
            </a:xfrm>
            <a:custGeom>
              <a:avLst/>
              <a:gdLst/>
              <a:ahLst/>
              <a:cxnLst/>
              <a:rect l="l" t="t" r="r" b="b"/>
              <a:pathLst>
                <a:path w="16199" h="43856" extrusionOk="0">
                  <a:moveTo>
                    <a:pt x="4972" y="0"/>
                  </a:moveTo>
                  <a:lnTo>
                    <a:pt x="0" y="43441"/>
                  </a:lnTo>
                  <a:lnTo>
                    <a:pt x="7392" y="43856"/>
                  </a:lnTo>
                  <a:lnTo>
                    <a:pt x="12383" y="18527"/>
                  </a:lnTo>
                  <a:lnTo>
                    <a:pt x="16199" y="3991"/>
                  </a:lnTo>
                  <a:lnTo>
                    <a:pt x="4972"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0" name="Google Shape;2219;p45"/>
            <p:cNvSpPr/>
            <p:nvPr/>
          </p:nvSpPr>
          <p:spPr>
            <a:xfrm>
              <a:off x="452200" y="1662075"/>
              <a:ext cx="129425" cy="657425"/>
            </a:xfrm>
            <a:custGeom>
              <a:avLst/>
              <a:gdLst/>
              <a:ahLst/>
              <a:cxnLst/>
              <a:rect l="l" t="t" r="r" b="b"/>
              <a:pathLst>
                <a:path w="5177" h="26297" extrusionOk="0">
                  <a:moveTo>
                    <a:pt x="5091" y="0"/>
                  </a:moveTo>
                  <a:cubicBezTo>
                    <a:pt x="5063" y="0"/>
                    <a:pt x="5038" y="16"/>
                    <a:pt x="5031" y="51"/>
                  </a:cubicBezTo>
                  <a:cubicBezTo>
                    <a:pt x="3358" y="8770"/>
                    <a:pt x="1684" y="17490"/>
                    <a:pt x="11" y="26209"/>
                  </a:cubicBezTo>
                  <a:cubicBezTo>
                    <a:pt x="1" y="26262"/>
                    <a:pt x="45" y="26296"/>
                    <a:pt x="86" y="26296"/>
                  </a:cubicBezTo>
                  <a:cubicBezTo>
                    <a:pt x="113" y="26296"/>
                    <a:pt x="138" y="26281"/>
                    <a:pt x="145" y="26246"/>
                  </a:cubicBezTo>
                  <a:cubicBezTo>
                    <a:pt x="1819" y="17527"/>
                    <a:pt x="3493" y="8807"/>
                    <a:pt x="5166" y="88"/>
                  </a:cubicBezTo>
                  <a:cubicBezTo>
                    <a:pt x="5176" y="35"/>
                    <a:pt x="5132" y="0"/>
                    <a:pt x="5091"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1" name="Google Shape;2220;p45"/>
            <p:cNvSpPr/>
            <p:nvPr/>
          </p:nvSpPr>
          <p:spPr>
            <a:xfrm>
              <a:off x="557975" y="2366500"/>
              <a:ext cx="134575" cy="181575"/>
            </a:xfrm>
            <a:custGeom>
              <a:avLst/>
              <a:gdLst/>
              <a:ahLst/>
              <a:cxnLst/>
              <a:rect l="l" t="t" r="r" b="b"/>
              <a:pathLst>
                <a:path w="5383" h="7263" extrusionOk="0">
                  <a:moveTo>
                    <a:pt x="1184" y="0"/>
                  </a:moveTo>
                  <a:cubicBezTo>
                    <a:pt x="1184" y="0"/>
                    <a:pt x="1312" y="1264"/>
                    <a:pt x="1336" y="1496"/>
                  </a:cubicBezTo>
                  <a:lnTo>
                    <a:pt x="1336" y="1496"/>
                  </a:lnTo>
                  <a:cubicBezTo>
                    <a:pt x="1319" y="1389"/>
                    <a:pt x="1200" y="1324"/>
                    <a:pt x="1042" y="1324"/>
                  </a:cubicBezTo>
                  <a:cubicBezTo>
                    <a:pt x="815" y="1324"/>
                    <a:pt x="509" y="1459"/>
                    <a:pt x="320" y="1797"/>
                  </a:cubicBezTo>
                  <a:cubicBezTo>
                    <a:pt x="1" y="2371"/>
                    <a:pt x="1235" y="7180"/>
                    <a:pt x="2003" y="7180"/>
                  </a:cubicBezTo>
                  <a:cubicBezTo>
                    <a:pt x="2009" y="7180"/>
                    <a:pt x="2015" y="7179"/>
                    <a:pt x="2022" y="7179"/>
                  </a:cubicBezTo>
                  <a:cubicBezTo>
                    <a:pt x="2173" y="7163"/>
                    <a:pt x="2376" y="7157"/>
                    <a:pt x="2603" y="7157"/>
                  </a:cubicBezTo>
                  <a:cubicBezTo>
                    <a:pt x="3531" y="7157"/>
                    <a:pt x="4876" y="7262"/>
                    <a:pt x="4876" y="7262"/>
                  </a:cubicBezTo>
                  <a:lnTo>
                    <a:pt x="5383" y="591"/>
                  </a:lnTo>
                  <a:lnTo>
                    <a:pt x="1184"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2" name="Google Shape;2221;p45"/>
            <p:cNvSpPr/>
            <p:nvPr/>
          </p:nvSpPr>
          <p:spPr>
            <a:xfrm>
              <a:off x="269525" y="2364750"/>
              <a:ext cx="133225" cy="178850"/>
            </a:xfrm>
            <a:custGeom>
              <a:avLst/>
              <a:gdLst/>
              <a:ahLst/>
              <a:cxnLst/>
              <a:rect l="l" t="t" r="r" b="b"/>
              <a:pathLst>
                <a:path w="5329" h="7154" extrusionOk="0">
                  <a:moveTo>
                    <a:pt x="1111" y="0"/>
                  </a:moveTo>
                  <a:cubicBezTo>
                    <a:pt x="1111" y="0"/>
                    <a:pt x="1312" y="1527"/>
                    <a:pt x="1312" y="1527"/>
                  </a:cubicBezTo>
                  <a:cubicBezTo>
                    <a:pt x="1312" y="1527"/>
                    <a:pt x="1311" y="1518"/>
                    <a:pt x="1308" y="1499"/>
                  </a:cubicBezTo>
                  <a:cubicBezTo>
                    <a:pt x="1294" y="1390"/>
                    <a:pt x="1179" y="1326"/>
                    <a:pt x="1026" y="1326"/>
                  </a:cubicBezTo>
                  <a:cubicBezTo>
                    <a:pt x="797" y="1326"/>
                    <a:pt x="485" y="1469"/>
                    <a:pt x="302" y="1821"/>
                  </a:cubicBezTo>
                  <a:cubicBezTo>
                    <a:pt x="1" y="2402"/>
                    <a:pt x="1363" y="7153"/>
                    <a:pt x="2133" y="7153"/>
                  </a:cubicBezTo>
                  <a:cubicBezTo>
                    <a:pt x="2141" y="7153"/>
                    <a:pt x="2149" y="7153"/>
                    <a:pt x="2157" y="7152"/>
                  </a:cubicBezTo>
                  <a:cubicBezTo>
                    <a:pt x="2409" y="7118"/>
                    <a:pt x="2806" y="7107"/>
                    <a:pt x="3224" y="7107"/>
                  </a:cubicBezTo>
                  <a:cubicBezTo>
                    <a:pt x="4073" y="7107"/>
                    <a:pt x="5011" y="7153"/>
                    <a:pt x="5011" y="7153"/>
                  </a:cubicBezTo>
                  <a:lnTo>
                    <a:pt x="5328" y="471"/>
                  </a:lnTo>
                  <a:lnTo>
                    <a:pt x="1111" y="0"/>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3" name="Google Shape;2222;p45"/>
            <p:cNvSpPr/>
            <p:nvPr/>
          </p:nvSpPr>
          <p:spPr>
            <a:xfrm>
              <a:off x="462375" y="1659975"/>
              <a:ext cx="220750" cy="5575"/>
            </a:xfrm>
            <a:custGeom>
              <a:avLst/>
              <a:gdLst/>
              <a:ahLst/>
              <a:cxnLst/>
              <a:rect l="l" t="t" r="r" b="b"/>
              <a:pathLst>
                <a:path w="8830" h="223" extrusionOk="0">
                  <a:moveTo>
                    <a:pt x="8741" y="0"/>
                  </a:moveTo>
                  <a:cubicBezTo>
                    <a:pt x="8741" y="0"/>
                    <a:pt x="8741" y="0"/>
                    <a:pt x="8740" y="0"/>
                  </a:cubicBezTo>
                  <a:lnTo>
                    <a:pt x="91" y="82"/>
                  </a:lnTo>
                  <a:cubicBezTo>
                    <a:pt x="2" y="82"/>
                    <a:pt x="0" y="223"/>
                    <a:pt x="90" y="223"/>
                  </a:cubicBezTo>
                  <a:cubicBezTo>
                    <a:pt x="90" y="223"/>
                    <a:pt x="91" y="223"/>
                    <a:pt x="91" y="223"/>
                  </a:cubicBezTo>
                  <a:lnTo>
                    <a:pt x="8740" y="139"/>
                  </a:lnTo>
                  <a:cubicBezTo>
                    <a:pt x="8829" y="139"/>
                    <a:pt x="8830" y="0"/>
                    <a:pt x="8741"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4" name="Google Shape;2223;p45"/>
            <p:cNvSpPr/>
            <p:nvPr/>
          </p:nvSpPr>
          <p:spPr>
            <a:xfrm>
              <a:off x="106075" y="390300"/>
              <a:ext cx="1080850" cy="1103125"/>
            </a:xfrm>
            <a:custGeom>
              <a:avLst/>
              <a:gdLst/>
              <a:ahLst/>
              <a:cxnLst/>
              <a:rect l="l" t="t" r="r" b="b"/>
              <a:pathLst>
                <a:path w="43234" h="44125" extrusionOk="0">
                  <a:moveTo>
                    <a:pt x="38102" y="1"/>
                  </a:moveTo>
                  <a:lnTo>
                    <a:pt x="24422" y="15391"/>
                  </a:lnTo>
                  <a:lnTo>
                    <a:pt x="19646" y="15630"/>
                  </a:lnTo>
                  <a:cubicBezTo>
                    <a:pt x="15202" y="15852"/>
                    <a:pt x="10961" y="17568"/>
                    <a:pt x="7631" y="20516"/>
                  </a:cubicBezTo>
                  <a:cubicBezTo>
                    <a:pt x="4670" y="23139"/>
                    <a:pt x="2148" y="26413"/>
                    <a:pt x="1427" y="28579"/>
                  </a:cubicBezTo>
                  <a:cubicBezTo>
                    <a:pt x="1" y="32854"/>
                    <a:pt x="767" y="39331"/>
                    <a:pt x="767" y="39331"/>
                  </a:cubicBezTo>
                  <a:lnTo>
                    <a:pt x="5043" y="39331"/>
                  </a:lnTo>
                  <a:lnTo>
                    <a:pt x="6467" y="30211"/>
                  </a:lnTo>
                  <a:lnTo>
                    <a:pt x="9421" y="26709"/>
                  </a:lnTo>
                  <a:lnTo>
                    <a:pt x="9130" y="44125"/>
                  </a:lnTo>
                  <a:lnTo>
                    <a:pt x="9130" y="44125"/>
                  </a:lnTo>
                  <a:lnTo>
                    <a:pt x="30408" y="42180"/>
                  </a:lnTo>
                  <a:lnTo>
                    <a:pt x="30408" y="22516"/>
                  </a:lnTo>
                  <a:lnTo>
                    <a:pt x="43233" y="2850"/>
                  </a:lnTo>
                  <a:lnTo>
                    <a:pt x="38102"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5" name="Google Shape;2224;p45"/>
            <p:cNvSpPr/>
            <p:nvPr/>
          </p:nvSpPr>
          <p:spPr>
            <a:xfrm>
              <a:off x="339575" y="830525"/>
              <a:ext cx="437300" cy="39225"/>
            </a:xfrm>
            <a:custGeom>
              <a:avLst/>
              <a:gdLst/>
              <a:ahLst/>
              <a:cxnLst/>
              <a:rect l="l" t="t" r="r" b="b"/>
              <a:pathLst>
                <a:path w="17492" h="1569" extrusionOk="0">
                  <a:moveTo>
                    <a:pt x="17297" y="0"/>
                  </a:moveTo>
                  <a:cubicBezTo>
                    <a:pt x="17291" y="0"/>
                    <a:pt x="17285" y="1"/>
                    <a:pt x="17279" y="1"/>
                  </a:cubicBezTo>
                  <a:cubicBezTo>
                    <a:pt x="11567" y="544"/>
                    <a:pt x="5867" y="994"/>
                    <a:pt x="140" y="1354"/>
                  </a:cubicBezTo>
                  <a:cubicBezTo>
                    <a:pt x="3" y="1361"/>
                    <a:pt x="0" y="1568"/>
                    <a:pt x="140" y="1568"/>
                  </a:cubicBezTo>
                  <a:cubicBezTo>
                    <a:pt x="5852" y="1537"/>
                    <a:pt x="11606" y="960"/>
                    <a:pt x="17279" y="332"/>
                  </a:cubicBezTo>
                  <a:cubicBezTo>
                    <a:pt x="17481" y="309"/>
                    <a:pt x="17491" y="0"/>
                    <a:pt x="17297"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6" name="Google Shape;2225;p45"/>
            <p:cNvSpPr/>
            <p:nvPr/>
          </p:nvSpPr>
          <p:spPr>
            <a:xfrm>
              <a:off x="328425" y="863550"/>
              <a:ext cx="30600" cy="633325"/>
            </a:xfrm>
            <a:custGeom>
              <a:avLst/>
              <a:gdLst/>
              <a:ahLst/>
              <a:cxnLst/>
              <a:rect l="l" t="t" r="r" b="b"/>
              <a:pathLst>
                <a:path w="1224" h="25333" extrusionOk="0">
                  <a:moveTo>
                    <a:pt x="586" y="0"/>
                  </a:moveTo>
                  <a:cubicBezTo>
                    <a:pt x="517" y="0"/>
                    <a:pt x="448" y="47"/>
                    <a:pt x="442" y="140"/>
                  </a:cubicBezTo>
                  <a:cubicBezTo>
                    <a:pt x="169" y="4518"/>
                    <a:pt x="349" y="8935"/>
                    <a:pt x="242" y="13322"/>
                  </a:cubicBezTo>
                  <a:cubicBezTo>
                    <a:pt x="147" y="17271"/>
                    <a:pt x="0" y="21245"/>
                    <a:pt x="93" y="25195"/>
                  </a:cubicBezTo>
                  <a:cubicBezTo>
                    <a:pt x="95" y="25287"/>
                    <a:pt x="164" y="25333"/>
                    <a:pt x="234" y="25333"/>
                  </a:cubicBezTo>
                  <a:cubicBezTo>
                    <a:pt x="304" y="25333"/>
                    <a:pt x="375" y="25287"/>
                    <a:pt x="379" y="25195"/>
                  </a:cubicBezTo>
                  <a:cubicBezTo>
                    <a:pt x="753" y="16947"/>
                    <a:pt x="1223" y="8379"/>
                    <a:pt x="731" y="140"/>
                  </a:cubicBezTo>
                  <a:cubicBezTo>
                    <a:pt x="725" y="47"/>
                    <a:pt x="656" y="0"/>
                    <a:pt x="586"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7" name="Google Shape;2226;p45"/>
            <p:cNvSpPr/>
            <p:nvPr/>
          </p:nvSpPr>
          <p:spPr>
            <a:xfrm>
              <a:off x="245175" y="947150"/>
              <a:ext cx="73250" cy="95300"/>
            </a:xfrm>
            <a:custGeom>
              <a:avLst/>
              <a:gdLst/>
              <a:ahLst/>
              <a:cxnLst/>
              <a:rect l="l" t="t" r="r" b="b"/>
              <a:pathLst>
                <a:path w="2930" h="3812" extrusionOk="0">
                  <a:moveTo>
                    <a:pt x="182" y="1"/>
                  </a:moveTo>
                  <a:cubicBezTo>
                    <a:pt x="81" y="1"/>
                    <a:pt x="0" y="127"/>
                    <a:pt x="84" y="230"/>
                  </a:cubicBezTo>
                  <a:cubicBezTo>
                    <a:pt x="998" y="1338"/>
                    <a:pt x="1835" y="2428"/>
                    <a:pt x="2495" y="3709"/>
                  </a:cubicBezTo>
                  <a:cubicBezTo>
                    <a:pt x="2533" y="3781"/>
                    <a:pt x="2593" y="3811"/>
                    <a:pt x="2653" y="3811"/>
                  </a:cubicBezTo>
                  <a:cubicBezTo>
                    <a:pt x="2788" y="3811"/>
                    <a:pt x="2929" y="3664"/>
                    <a:pt x="2846" y="3503"/>
                  </a:cubicBezTo>
                  <a:cubicBezTo>
                    <a:pt x="2196" y="2240"/>
                    <a:pt x="1349" y="985"/>
                    <a:pt x="275" y="39"/>
                  </a:cubicBezTo>
                  <a:cubicBezTo>
                    <a:pt x="245" y="12"/>
                    <a:pt x="212" y="1"/>
                    <a:pt x="182"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8" name="Google Shape;2227;p45"/>
            <p:cNvSpPr/>
            <p:nvPr/>
          </p:nvSpPr>
          <p:spPr>
            <a:xfrm>
              <a:off x="297525" y="902375"/>
              <a:ext cx="36250" cy="39050"/>
            </a:xfrm>
            <a:custGeom>
              <a:avLst/>
              <a:gdLst/>
              <a:ahLst/>
              <a:cxnLst/>
              <a:rect l="l" t="t" r="r" b="b"/>
              <a:pathLst>
                <a:path w="1450" h="1562" extrusionOk="0">
                  <a:moveTo>
                    <a:pt x="196" y="0"/>
                  </a:moveTo>
                  <a:cubicBezTo>
                    <a:pt x="97" y="0"/>
                    <a:pt x="0" y="107"/>
                    <a:pt x="69" y="209"/>
                  </a:cubicBezTo>
                  <a:cubicBezTo>
                    <a:pt x="218" y="430"/>
                    <a:pt x="394" y="634"/>
                    <a:pt x="559" y="843"/>
                  </a:cubicBezTo>
                  <a:cubicBezTo>
                    <a:pt x="737" y="1068"/>
                    <a:pt x="904" y="1323"/>
                    <a:pt x="1114" y="1517"/>
                  </a:cubicBezTo>
                  <a:cubicBezTo>
                    <a:pt x="1148" y="1548"/>
                    <a:pt x="1187" y="1561"/>
                    <a:pt x="1226" y="1561"/>
                  </a:cubicBezTo>
                  <a:cubicBezTo>
                    <a:pt x="1341" y="1561"/>
                    <a:pt x="1450" y="1441"/>
                    <a:pt x="1374" y="1317"/>
                  </a:cubicBezTo>
                  <a:cubicBezTo>
                    <a:pt x="1235" y="1089"/>
                    <a:pt x="1037" y="895"/>
                    <a:pt x="864" y="694"/>
                  </a:cubicBezTo>
                  <a:cubicBezTo>
                    <a:pt x="674" y="475"/>
                    <a:pt x="494" y="242"/>
                    <a:pt x="290" y="39"/>
                  </a:cubicBezTo>
                  <a:cubicBezTo>
                    <a:pt x="262" y="12"/>
                    <a:pt x="229" y="0"/>
                    <a:pt x="196" y="0"/>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29" name="Google Shape;2228;p45"/>
            <p:cNvSpPr/>
            <p:nvPr/>
          </p:nvSpPr>
          <p:spPr>
            <a:xfrm>
              <a:off x="482650" y="187625"/>
              <a:ext cx="334450" cy="610100"/>
            </a:xfrm>
            <a:custGeom>
              <a:avLst/>
              <a:gdLst/>
              <a:ahLst/>
              <a:cxnLst/>
              <a:rect l="l" t="t" r="r" b="b"/>
              <a:pathLst>
                <a:path w="13378" h="24404" extrusionOk="0">
                  <a:moveTo>
                    <a:pt x="7713" y="0"/>
                  </a:moveTo>
                  <a:lnTo>
                    <a:pt x="0" y="15708"/>
                  </a:lnTo>
                  <a:lnTo>
                    <a:pt x="1683" y="24403"/>
                  </a:lnTo>
                  <a:lnTo>
                    <a:pt x="6678" y="24403"/>
                  </a:lnTo>
                  <a:lnTo>
                    <a:pt x="6678" y="20476"/>
                  </a:lnTo>
                  <a:cubicBezTo>
                    <a:pt x="6678" y="20476"/>
                    <a:pt x="6730" y="20478"/>
                    <a:pt x="6825" y="20478"/>
                  </a:cubicBezTo>
                  <a:cubicBezTo>
                    <a:pt x="7788" y="20478"/>
                    <a:pt x="13167" y="20243"/>
                    <a:pt x="13323" y="15006"/>
                  </a:cubicBezTo>
                  <a:cubicBezTo>
                    <a:pt x="13378" y="13163"/>
                    <a:pt x="11924" y="11080"/>
                    <a:pt x="11924" y="11080"/>
                  </a:cubicBezTo>
                  <a:cubicBezTo>
                    <a:pt x="11924" y="11080"/>
                    <a:pt x="11911" y="11171"/>
                    <a:pt x="11896" y="11171"/>
                  </a:cubicBezTo>
                  <a:cubicBezTo>
                    <a:pt x="11863" y="11171"/>
                    <a:pt x="11823" y="10696"/>
                    <a:pt x="11921" y="7574"/>
                  </a:cubicBezTo>
                  <a:cubicBezTo>
                    <a:pt x="12061" y="3085"/>
                    <a:pt x="7713" y="0"/>
                    <a:pt x="7713"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0" name="Google Shape;2229;p45"/>
            <p:cNvSpPr/>
            <p:nvPr/>
          </p:nvSpPr>
          <p:spPr>
            <a:xfrm>
              <a:off x="641475" y="472625"/>
              <a:ext cx="43950" cy="56875"/>
            </a:xfrm>
            <a:custGeom>
              <a:avLst/>
              <a:gdLst/>
              <a:ahLst/>
              <a:cxnLst/>
              <a:rect l="l" t="t" r="r" b="b"/>
              <a:pathLst>
                <a:path w="1758" h="2275" extrusionOk="0">
                  <a:moveTo>
                    <a:pt x="860" y="1"/>
                  </a:moveTo>
                  <a:cubicBezTo>
                    <a:pt x="626" y="1"/>
                    <a:pt x="385" y="103"/>
                    <a:pt x="192" y="334"/>
                  </a:cubicBezTo>
                  <a:cubicBezTo>
                    <a:pt x="152" y="378"/>
                    <a:pt x="190" y="436"/>
                    <a:pt x="236" y="436"/>
                  </a:cubicBezTo>
                  <a:cubicBezTo>
                    <a:pt x="249" y="436"/>
                    <a:pt x="263" y="431"/>
                    <a:pt x="276" y="419"/>
                  </a:cubicBezTo>
                  <a:cubicBezTo>
                    <a:pt x="426" y="292"/>
                    <a:pt x="602" y="233"/>
                    <a:pt x="772" y="233"/>
                  </a:cubicBezTo>
                  <a:cubicBezTo>
                    <a:pt x="1023" y="233"/>
                    <a:pt x="1262" y="361"/>
                    <a:pt x="1384" y="587"/>
                  </a:cubicBezTo>
                  <a:lnTo>
                    <a:pt x="1384" y="587"/>
                  </a:lnTo>
                  <a:cubicBezTo>
                    <a:pt x="1271" y="542"/>
                    <a:pt x="1153" y="520"/>
                    <a:pt x="1035" y="520"/>
                  </a:cubicBezTo>
                  <a:cubicBezTo>
                    <a:pt x="706" y="520"/>
                    <a:pt x="387" y="696"/>
                    <a:pt x="238" y="1049"/>
                  </a:cubicBezTo>
                  <a:cubicBezTo>
                    <a:pt x="1" y="1614"/>
                    <a:pt x="415" y="2274"/>
                    <a:pt x="1023" y="2274"/>
                  </a:cubicBezTo>
                  <a:cubicBezTo>
                    <a:pt x="1055" y="2274"/>
                    <a:pt x="1089" y="2272"/>
                    <a:pt x="1123" y="2268"/>
                  </a:cubicBezTo>
                  <a:cubicBezTo>
                    <a:pt x="1293" y="2249"/>
                    <a:pt x="1296" y="2019"/>
                    <a:pt x="1123" y="2001"/>
                  </a:cubicBezTo>
                  <a:cubicBezTo>
                    <a:pt x="669" y="1958"/>
                    <a:pt x="292" y="1560"/>
                    <a:pt x="538" y="1107"/>
                  </a:cubicBezTo>
                  <a:cubicBezTo>
                    <a:pt x="648" y="905"/>
                    <a:pt x="841" y="811"/>
                    <a:pt x="1040" y="811"/>
                  </a:cubicBezTo>
                  <a:cubicBezTo>
                    <a:pt x="1207" y="811"/>
                    <a:pt x="1378" y="877"/>
                    <a:pt x="1509" y="1001"/>
                  </a:cubicBezTo>
                  <a:cubicBezTo>
                    <a:pt x="1537" y="1027"/>
                    <a:pt x="1573" y="1039"/>
                    <a:pt x="1609" y="1039"/>
                  </a:cubicBezTo>
                  <a:cubicBezTo>
                    <a:pt x="1684" y="1039"/>
                    <a:pt x="1757" y="987"/>
                    <a:pt x="1752" y="901"/>
                  </a:cubicBezTo>
                  <a:cubicBezTo>
                    <a:pt x="1717" y="362"/>
                    <a:pt x="1300" y="1"/>
                    <a:pt x="860" y="1"/>
                  </a:cubicBezTo>
                  <a:close/>
                </a:path>
              </a:pathLst>
            </a:custGeom>
            <a:solidFill>
              <a:srgbClr val="353131"/>
            </a:solidFill>
            <a:ln>
              <a:noFill/>
            </a:ln>
          </p:spPr>
          <p:txBody>
            <a:bodyPr spcFirstLastPara="1" wrap="square" lIns="91425" tIns="91425" rIns="91425" bIns="91425" anchor="ctr" anchorCtr="0">
              <a:noAutofit/>
            </a:bodyPr>
            <a:lstStyle/>
            <a:p>
              <a:endParaRPr lang="es-MX"/>
            </a:p>
          </p:txBody>
        </p:sp>
        <p:sp>
          <p:nvSpPr>
            <p:cNvPr id="31" name="Google Shape;2230;p45"/>
            <p:cNvSpPr/>
            <p:nvPr/>
          </p:nvSpPr>
          <p:spPr>
            <a:xfrm>
              <a:off x="77150" y="22025"/>
              <a:ext cx="637600" cy="611525"/>
            </a:xfrm>
            <a:custGeom>
              <a:avLst/>
              <a:gdLst/>
              <a:ahLst/>
              <a:cxnLst/>
              <a:rect l="l" t="t" r="r" b="b"/>
              <a:pathLst>
                <a:path w="25504" h="24461" extrusionOk="0">
                  <a:moveTo>
                    <a:pt x="16698" y="1"/>
                  </a:moveTo>
                  <a:cubicBezTo>
                    <a:pt x="16499" y="1"/>
                    <a:pt x="16302" y="21"/>
                    <a:pt x="16112" y="63"/>
                  </a:cubicBezTo>
                  <a:cubicBezTo>
                    <a:pt x="14732" y="366"/>
                    <a:pt x="13660" y="1417"/>
                    <a:pt x="12670" y="2422"/>
                  </a:cubicBezTo>
                  <a:cubicBezTo>
                    <a:pt x="12143" y="1774"/>
                    <a:pt x="11305" y="1417"/>
                    <a:pt x="10473" y="1417"/>
                  </a:cubicBezTo>
                  <a:cubicBezTo>
                    <a:pt x="10052" y="1417"/>
                    <a:pt x="9632" y="1508"/>
                    <a:pt x="9255" y="1700"/>
                  </a:cubicBezTo>
                  <a:cubicBezTo>
                    <a:pt x="8135" y="2271"/>
                    <a:pt x="7512" y="3673"/>
                    <a:pt x="7837" y="4888"/>
                  </a:cubicBezTo>
                  <a:cubicBezTo>
                    <a:pt x="7353" y="4666"/>
                    <a:pt x="6822" y="4558"/>
                    <a:pt x="6290" y="4558"/>
                  </a:cubicBezTo>
                  <a:cubicBezTo>
                    <a:pt x="5308" y="4558"/>
                    <a:pt x="4321" y="4925"/>
                    <a:pt x="3612" y="5610"/>
                  </a:cubicBezTo>
                  <a:cubicBezTo>
                    <a:pt x="2522" y="6666"/>
                    <a:pt x="2166" y="8412"/>
                    <a:pt x="2755" y="9809"/>
                  </a:cubicBezTo>
                  <a:cubicBezTo>
                    <a:pt x="2711" y="9807"/>
                    <a:pt x="2666" y="9805"/>
                    <a:pt x="2622" y="9805"/>
                  </a:cubicBezTo>
                  <a:cubicBezTo>
                    <a:pt x="1338" y="9805"/>
                    <a:pt x="136" y="10920"/>
                    <a:pt x="68" y="12209"/>
                  </a:cubicBezTo>
                  <a:cubicBezTo>
                    <a:pt x="1" y="13497"/>
                    <a:pt x="887" y="14606"/>
                    <a:pt x="1593" y="15685"/>
                  </a:cubicBezTo>
                  <a:cubicBezTo>
                    <a:pt x="3286" y="18264"/>
                    <a:pt x="1719" y="21007"/>
                    <a:pt x="5891" y="24460"/>
                  </a:cubicBezTo>
                  <a:lnTo>
                    <a:pt x="20603" y="13396"/>
                  </a:lnTo>
                  <a:cubicBezTo>
                    <a:pt x="20633" y="11049"/>
                    <a:pt x="21756" y="8818"/>
                    <a:pt x="23293" y="7045"/>
                  </a:cubicBezTo>
                  <a:cubicBezTo>
                    <a:pt x="24265" y="5922"/>
                    <a:pt x="25503" y="4645"/>
                    <a:pt x="25157" y="3200"/>
                  </a:cubicBezTo>
                  <a:cubicBezTo>
                    <a:pt x="24895" y="2097"/>
                    <a:pt x="23727" y="1402"/>
                    <a:pt x="22595" y="1317"/>
                  </a:cubicBezTo>
                  <a:cubicBezTo>
                    <a:pt x="22487" y="1309"/>
                    <a:pt x="22379" y="1305"/>
                    <a:pt x="22271" y="1305"/>
                  </a:cubicBezTo>
                  <a:cubicBezTo>
                    <a:pt x="21253" y="1305"/>
                    <a:pt x="20256" y="1655"/>
                    <a:pt x="19291" y="2002"/>
                  </a:cubicBezTo>
                  <a:cubicBezTo>
                    <a:pt x="19221" y="786"/>
                    <a:pt x="17935" y="1"/>
                    <a:pt x="16698"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2" name="Google Shape;2231;p45"/>
            <p:cNvSpPr/>
            <p:nvPr/>
          </p:nvSpPr>
          <p:spPr>
            <a:xfrm>
              <a:off x="691450" y="125250"/>
              <a:ext cx="116225" cy="182100"/>
            </a:xfrm>
            <a:custGeom>
              <a:avLst/>
              <a:gdLst/>
              <a:ahLst/>
              <a:cxnLst/>
              <a:rect l="l" t="t" r="r" b="b"/>
              <a:pathLst>
                <a:path w="4649" h="7284" extrusionOk="0">
                  <a:moveTo>
                    <a:pt x="3336" y="1"/>
                  </a:moveTo>
                  <a:cubicBezTo>
                    <a:pt x="3250" y="1"/>
                    <a:pt x="3165" y="6"/>
                    <a:pt x="3081" y="14"/>
                  </a:cubicBezTo>
                  <a:cubicBezTo>
                    <a:pt x="1905" y="130"/>
                    <a:pt x="809" y="671"/>
                    <a:pt x="1" y="1536"/>
                  </a:cubicBezTo>
                  <a:lnTo>
                    <a:pt x="2728" y="7283"/>
                  </a:lnTo>
                  <a:cubicBezTo>
                    <a:pt x="3207" y="7011"/>
                    <a:pt x="3694" y="6730"/>
                    <a:pt x="4058" y="6319"/>
                  </a:cubicBezTo>
                  <a:cubicBezTo>
                    <a:pt x="4423" y="5906"/>
                    <a:pt x="4649" y="5330"/>
                    <a:pt x="4505" y="4798"/>
                  </a:cubicBezTo>
                  <a:cubicBezTo>
                    <a:pt x="4385" y="4354"/>
                    <a:pt x="3949" y="3996"/>
                    <a:pt x="3506" y="3996"/>
                  </a:cubicBezTo>
                  <a:cubicBezTo>
                    <a:pt x="3419" y="3996"/>
                    <a:pt x="3331" y="4010"/>
                    <a:pt x="3245" y="4040"/>
                  </a:cubicBezTo>
                  <a:cubicBezTo>
                    <a:pt x="3718" y="3272"/>
                    <a:pt x="4067" y="2436"/>
                    <a:pt x="4282" y="1559"/>
                  </a:cubicBezTo>
                  <a:cubicBezTo>
                    <a:pt x="4391" y="1114"/>
                    <a:pt x="4441" y="579"/>
                    <a:pt x="4115" y="257"/>
                  </a:cubicBezTo>
                  <a:cubicBezTo>
                    <a:pt x="3913" y="59"/>
                    <a:pt x="3624" y="1"/>
                    <a:pt x="3336"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3" name="Google Shape;2232;p45"/>
            <p:cNvSpPr/>
            <p:nvPr/>
          </p:nvSpPr>
          <p:spPr>
            <a:xfrm>
              <a:off x="75600" y="2089525"/>
              <a:ext cx="785675" cy="66025"/>
            </a:xfrm>
            <a:custGeom>
              <a:avLst/>
              <a:gdLst/>
              <a:ahLst/>
              <a:cxnLst/>
              <a:rect l="l" t="t" r="r" b="b"/>
              <a:pathLst>
                <a:path w="31427" h="2641" extrusionOk="0">
                  <a:moveTo>
                    <a:pt x="646" y="1"/>
                  </a:moveTo>
                  <a:cubicBezTo>
                    <a:pt x="0" y="1"/>
                    <a:pt x="36" y="1007"/>
                    <a:pt x="695" y="1076"/>
                  </a:cubicBezTo>
                  <a:cubicBezTo>
                    <a:pt x="8829" y="1945"/>
                    <a:pt x="17120" y="2640"/>
                    <a:pt x="25343" y="2640"/>
                  </a:cubicBezTo>
                  <a:cubicBezTo>
                    <a:pt x="27067" y="2640"/>
                    <a:pt x="28789" y="2610"/>
                    <a:pt x="30505" y="2544"/>
                  </a:cubicBezTo>
                  <a:cubicBezTo>
                    <a:pt x="31422" y="2508"/>
                    <a:pt x="31427" y="1143"/>
                    <a:pt x="30505" y="1115"/>
                  </a:cubicBezTo>
                  <a:cubicBezTo>
                    <a:pt x="20552" y="812"/>
                    <a:pt x="10637" y="744"/>
                    <a:pt x="695" y="3"/>
                  </a:cubicBezTo>
                  <a:cubicBezTo>
                    <a:pt x="678" y="1"/>
                    <a:pt x="662" y="1"/>
                    <a:pt x="646"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4" name="Google Shape;2233;p45"/>
            <p:cNvSpPr/>
            <p:nvPr/>
          </p:nvSpPr>
          <p:spPr>
            <a:xfrm>
              <a:off x="67175" y="1648850"/>
              <a:ext cx="836975" cy="79675"/>
            </a:xfrm>
            <a:custGeom>
              <a:avLst/>
              <a:gdLst/>
              <a:ahLst/>
              <a:cxnLst/>
              <a:rect l="l" t="t" r="r" b="b"/>
              <a:pathLst>
                <a:path w="33479" h="3187" extrusionOk="0">
                  <a:moveTo>
                    <a:pt x="555" y="1"/>
                  </a:moveTo>
                  <a:cubicBezTo>
                    <a:pt x="1" y="1"/>
                    <a:pt x="22" y="881"/>
                    <a:pt x="598" y="932"/>
                  </a:cubicBezTo>
                  <a:cubicBezTo>
                    <a:pt x="10505" y="1819"/>
                    <a:pt x="20599" y="3187"/>
                    <a:pt x="30574" y="3187"/>
                  </a:cubicBezTo>
                  <a:cubicBezTo>
                    <a:pt x="31176" y="3187"/>
                    <a:pt x="31776" y="3182"/>
                    <a:pt x="32377" y="3171"/>
                  </a:cubicBezTo>
                  <a:cubicBezTo>
                    <a:pt x="33479" y="3153"/>
                    <a:pt x="33447" y="1574"/>
                    <a:pt x="32377" y="1482"/>
                  </a:cubicBezTo>
                  <a:cubicBezTo>
                    <a:pt x="21833" y="575"/>
                    <a:pt x="11165" y="803"/>
                    <a:pt x="598" y="2"/>
                  </a:cubicBezTo>
                  <a:cubicBezTo>
                    <a:pt x="584" y="1"/>
                    <a:pt x="569" y="1"/>
                    <a:pt x="555"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5" name="Google Shape;2234;p45"/>
            <p:cNvSpPr/>
            <p:nvPr/>
          </p:nvSpPr>
          <p:spPr>
            <a:xfrm>
              <a:off x="825325" y="1342550"/>
              <a:ext cx="135500" cy="2153775"/>
            </a:xfrm>
            <a:custGeom>
              <a:avLst/>
              <a:gdLst/>
              <a:ahLst/>
              <a:cxnLst/>
              <a:rect l="l" t="t" r="r" b="b"/>
              <a:pathLst>
                <a:path w="5420" h="86151" extrusionOk="0">
                  <a:moveTo>
                    <a:pt x="2169" y="0"/>
                  </a:moveTo>
                  <a:cubicBezTo>
                    <a:pt x="1868" y="0"/>
                    <a:pt x="1554" y="198"/>
                    <a:pt x="1526" y="588"/>
                  </a:cubicBezTo>
                  <a:cubicBezTo>
                    <a:pt x="470" y="14872"/>
                    <a:pt x="0" y="29059"/>
                    <a:pt x="327" y="43386"/>
                  </a:cubicBezTo>
                  <a:cubicBezTo>
                    <a:pt x="487" y="50336"/>
                    <a:pt x="807" y="57281"/>
                    <a:pt x="1213" y="64221"/>
                  </a:cubicBezTo>
                  <a:cubicBezTo>
                    <a:pt x="1621" y="71180"/>
                    <a:pt x="1712" y="78475"/>
                    <a:pt x="3117" y="85316"/>
                  </a:cubicBezTo>
                  <a:cubicBezTo>
                    <a:pt x="3235" y="85892"/>
                    <a:pt x="3692" y="86151"/>
                    <a:pt x="4167" y="86151"/>
                  </a:cubicBezTo>
                  <a:cubicBezTo>
                    <a:pt x="4772" y="86151"/>
                    <a:pt x="5407" y="85730"/>
                    <a:pt x="5407" y="85006"/>
                  </a:cubicBezTo>
                  <a:cubicBezTo>
                    <a:pt x="5419" y="78108"/>
                    <a:pt x="4304" y="71107"/>
                    <a:pt x="3828" y="64221"/>
                  </a:cubicBezTo>
                  <a:cubicBezTo>
                    <a:pt x="3338" y="57102"/>
                    <a:pt x="3031" y="49969"/>
                    <a:pt x="2831" y="42837"/>
                  </a:cubicBezTo>
                  <a:cubicBezTo>
                    <a:pt x="2437" y="28786"/>
                    <a:pt x="2359" y="14640"/>
                    <a:pt x="2744" y="588"/>
                  </a:cubicBezTo>
                  <a:cubicBezTo>
                    <a:pt x="2755" y="194"/>
                    <a:pt x="2468" y="0"/>
                    <a:pt x="2169" y="0"/>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6" name="Google Shape;2235;p45"/>
            <p:cNvSpPr/>
            <p:nvPr/>
          </p:nvSpPr>
          <p:spPr>
            <a:xfrm>
              <a:off x="55500" y="1373075"/>
              <a:ext cx="69175" cy="2135900"/>
            </a:xfrm>
            <a:custGeom>
              <a:avLst/>
              <a:gdLst/>
              <a:ahLst/>
              <a:cxnLst/>
              <a:rect l="l" t="t" r="r" b="b"/>
              <a:pathLst>
                <a:path w="2767" h="85436" extrusionOk="0">
                  <a:moveTo>
                    <a:pt x="1389" y="1"/>
                  </a:moveTo>
                  <a:cubicBezTo>
                    <a:pt x="1117" y="1"/>
                    <a:pt x="844" y="188"/>
                    <a:pt x="806" y="564"/>
                  </a:cubicBezTo>
                  <a:cubicBezTo>
                    <a:pt x="82" y="7525"/>
                    <a:pt x="281" y="14562"/>
                    <a:pt x="279" y="21554"/>
                  </a:cubicBezTo>
                  <a:cubicBezTo>
                    <a:pt x="276" y="28550"/>
                    <a:pt x="278" y="35547"/>
                    <a:pt x="282" y="42544"/>
                  </a:cubicBezTo>
                  <a:lnTo>
                    <a:pt x="300" y="62982"/>
                  </a:lnTo>
                  <a:cubicBezTo>
                    <a:pt x="306" y="70139"/>
                    <a:pt x="0" y="77381"/>
                    <a:pt x="446" y="84525"/>
                  </a:cubicBezTo>
                  <a:cubicBezTo>
                    <a:pt x="484" y="85131"/>
                    <a:pt x="937" y="85435"/>
                    <a:pt x="1390" y="85435"/>
                  </a:cubicBezTo>
                  <a:cubicBezTo>
                    <a:pt x="1842" y="85435"/>
                    <a:pt x="2295" y="85132"/>
                    <a:pt x="2333" y="84525"/>
                  </a:cubicBezTo>
                  <a:cubicBezTo>
                    <a:pt x="2767" y="77564"/>
                    <a:pt x="2471" y="70508"/>
                    <a:pt x="2477" y="63533"/>
                  </a:cubicBezTo>
                  <a:cubicBezTo>
                    <a:pt x="2483" y="56537"/>
                    <a:pt x="2489" y="49540"/>
                    <a:pt x="2495" y="42544"/>
                  </a:cubicBezTo>
                  <a:cubicBezTo>
                    <a:pt x="2501" y="35732"/>
                    <a:pt x="2503" y="28919"/>
                    <a:pt x="2500" y="22106"/>
                  </a:cubicBezTo>
                  <a:cubicBezTo>
                    <a:pt x="2497" y="14931"/>
                    <a:pt x="2716" y="7707"/>
                    <a:pt x="1972" y="562"/>
                  </a:cubicBezTo>
                  <a:cubicBezTo>
                    <a:pt x="1933" y="188"/>
                    <a:pt x="1661" y="1"/>
                    <a:pt x="1389"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7" name="Google Shape;2236;p45"/>
            <p:cNvSpPr/>
            <p:nvPr/>
          </p:nvSpPr>
          <p:spPr>
            <a:xfrm>
              <a:off x="73950" y="2521200"/>
              <a:ext cx="807325" cy="45675"/>
            </a:xfrm>
            <a:custGeom>
              <a:avLst/>
              <a:gdLst/>
              <a:ahLst/>
              <a:cxnLst/>
              <a:rect l="l" t="t" r="r" b="b"/>
              <a:pathLst>
                <a:path w="32293" h="1827" extrusionOk="0">
                  <a:moveTo>
                    <a:pt x="605" y="1"/>
                  </a:moveTo>
                  <a:cubicBezTo>
                    <a:pt x="1" y="1"/>
                    <a:pt x="4" y="946"/>
                    <a:pt x="616" y="958"/>
                  </a:cubicBezTo>
                  <a:cubicBezTo>
                    <a:pt x="5973" y="1064"/>
                    <a:pt x="11329" y="1282"/>
                    <a:pt x="16687" y="1390"/>
                  </a:cubicBezTo>
                  <a:cubicBezTo>
                    <a:pt x="20001" y="1457"/>
                    <a:pt x="23546" y="1827"/>
                    <a:pt x="26992" y="1827"/>
                  </a:cubicBezTo>
                  <a:cubicBezTo>
                    <a:pt x="28663" y="1827"/>
                    <a:pt x="30310" y="1740"/>
                    <a:pt x="31897" y="1489"/>
                  </a:cubicBezTo>
                  <a:cubicBezTo>
                    <a:pt x="32292" y="1426"/>
                    <a:pt x="32276" y="781"/>
                    <a:pt x="31897" y="706"/>
                  </a:cubicBezTo>
                  <a:cubicBezTo>
                    <a:pt x="29565" y="240"/>
                    <a:pt x="27082" y="130"/>
                    <a:pt x="24584" y="130"/>
                  </a:cubicBezTo>
                  <a:cubicBezTo>
                    <a:pt x="22353" y="130"/>
                    <a:pt x="20110" y="218"/>
                    <a:pt x="17950" y="218"/>
                  </a:cubicBezTo>
                  <a:cubicBezTo>
                    <a:pt x="17526" y="218"/>
                    <a:pt x="17104" y="215"/>
                    <a:pt x="16687" y="206"/>
                  </a:cubicBezTo>
                  <a:cubicBezTo>
                    <a:pt x="11331" y="102"/>
                    <a:pt x="5971" y="108"/>
                    <a:pt x="616" y="1"/>
                  </a:cubicBezTo>
                  <a:cubicBezTo>
                    <a:pt x="613" y="1"/>
                    <a:pt x="609" y="1"/>
                    <a:pt x="605"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8" name="Google Shape;2237;p45"/>
            <p:cNvSpPr/>
            <p:nvPr/>
          </p:nvSpPr>
          <p:spPr>
            <a:xfrm>
              <a:off x="54975" y="2893625"/>
              <a:ext cx="845500" cy="63125"/>
            </a:xfrm>
            <a:custGeom>
              <a:avLst/>
              <a:gdLst/>
              <a:ahLst/>
              <a:cxnLst/>
              <a:rect l="l" t="t" r="r" b="b"/>
              <a:pathLst>
                <a:path w="33820" h="2525" extrusionOk="0">
                  <a:moveTo>
                    <a:pt x="851" y="1"/>
                  </a:moveTo>
                  <a:cubicBezTo>
                    <a:pt x="1" y="1"/>
                    <a:pt x="8" y="1286"/>
                    <a:pt x="855" y="1323"/>
                  </a:cubicBezTo>
                  <a:cubicBezTo>
                    <a:pt x="6374" y="1568"/>
                    <a:pt x="11888" y="1829"/>
                    <a:pt x="17412" y="2009"/>
                  </a:cubicBezTo>
                  <a:cubicBezTo>
                    <a:pt x="20845" y="2122"/>
                    <a:pt x="24516" y="2525"/>
                    <a:pt x="28082" y="2525"/>
                  </a:cubicBezTo>
                  <a:cubicBezTo>
                    <a:pt x="29780" y="2525"/>
                    <a:pt x="31455" y="2434"/>
                    <a:pt x="33069" y="2176"/>
                  </a:cubicBezTo>
                  <a:cubicBezTo>
                    <a:pt x="33819" y="2057"/>
                    <a:pt x="33782" y="848"/>
                    <a:pt x="33069" y="698"/>
                  </a:cubicBezTo>
                  <a:cubicBezTo>
                    <a:pt x="30536" y="165"/>
                    <a:pt x="27815" y="46"/>
                    <a:pt x="25084" y="46"/>
                  </a:cubicBezTo>
                  <a:cubicBezTo>
                    <a:pt x="22878" y="46"/>
                    <a:pt x="20666" y="124"/>
                    <a:pt x="18541" y="124"/>
                  </a:cubicBezTo>
                  <a:cubicBezTo>
                    <a:pt x="18162" y="124"/>
                    <a:pt x="17785" y="121"/>
                    <a:pt x="17412" y="115"/>
                  </a:cubicBezTo>
                  <a:cubicBezTo>
                    <a:pt x="11891" y="30"/>
                    <a:pt x="6375" y="23"/>
                    <a:pt x="855" y="1"/>
                  </a:cubicBezTo>
                  <a:cubicBezTo>
                    <a:pt x="854" y="1"/>
                    <a:pt x="852" y="1"/>
                    <a:pt x="851"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39" name="Google Shape;2238;p45"/>
            <p:cNvSpPr/>
            <p:nvPr/>
          </p:nvSpPr>
          <p:spPr>
            <a:xfrm>
              <a:off x="61250" y="3304200"/>
              <a:ext cx="841350" cy="69825"/>
            </a:xfrm>
            <a:custGeom>
              <a:avLst/>
              <a:gdLst/>
              <a:ahLst/>
              <a:cxnLst/>
              <a:rect l="l" t="t" r="r" b="b"/>
              <a:pathLst>
                <a:path w="33654" h="2793" extrusionOk="0">
                  <a:moveTo>
                    <a:pt x="1007" y="1"/>
                  </a:moveTo>
                  <a:cubicBezTo>
                    <a:pt x="0" y="1"/>
                    <a:pt x="12" y="1581"/>
                    <a:pt x="1038" y="1612"/>
                  </a:cubicBezTo>
                  <a:cubicBezTo>
                    <a:pt x="6521" y="1780"/>
                    <a:pt x="12000" y="2120"/>
                    <a:pt x="17481" y="2341"/>
                  </a:cubicBezTo>
                  <a:cubicBezTo>
                    <a:pt x="20039" y="2444"/>
                    <a:pt x="22598" y="2520"/>
                    <a:pt x="25156" y="2596"/>
                  </a:cubicBezTo>
                  <a:cubicBezTo>
                    <a:pt x="26611" y="2640"/>
                    <a:pt x="28136" y="2792"/>
                    <a:pt x="29639" y="2792"/>
                  </a:cubicBezTo>
                  <a:cubicBezTo>
                    <a:pt x="30787" y="2792"/>
                    <a:pt x="31922" y="2703"/>
                    <a:pt x="33003" y="2410"/>
                  </a:cubicBezTo>
                  <a:cubicBezTo>
                    <a:pt x="33653" y="2234"/>
                    <a:pt x="33598" y="1348"/>
                    <a:pt x="33003" y="1147"/>
                  </a:cubicBezTo>
                  <a:cubicBezTo>
                    <a:pt x="30551" y="319"/>
                    <a:pt x="27721" y="568"/>
                    <a:pt x="25156" y="490"/>
                  </a:cubicBezTo>
                  <a:cubicBezTo>
                    <a:pt x="22598" y="413"/>
                    <a:pt x="20040" y="331"/>
                    <a:pt x="17481" y="277"/>
                  </a:cubicBezTo>
                  <a:cubicBezTo>
                    <a:pt x="12001" y="162"/>
                    <a:pt x="6517" y="168"/>
                    <a:pt x="1038" y="1"/>
                  </a:cubicBezTo>
                  <a:cubicBezTo>
                    <a:pt x="1027" y="1"/>
                    <a:pt x="1017" y="1"/>
                    <a:pt x="1007" y="1"/>
                  </a:cubicBezTo>
                  <a:close/>
                </a:path>
              </a:pathLst>
            </a:custGeom>
            <a:solidFill>
              <a:srgbClr val="A0805D"/>
            </a:solidFill>
            <a:ln>
              <a:noFill/>
            </a:ln>
          </p:spPr>
          <p:txBody>
            <a:bodyPr spcFirstLastPara="1" wrap="square" lIns="91425" tIns="91425" rIns="91425" bIns="91425" anchor="ctr" anchorCtr="0">
              <a:noAutofit/>
            </a:bodyPr>
            <a:lstStyle/>
            <a:p>
              <a:endParaRPr lang="es-MX"/>
            </a:p>
          </p:txBody>
        </p:sp>
        <p:sp>
          <p:nvSpPr>
            <p:cNvPr id="40" name="Google Shape;2239;p45"/>
            <p:cNvSpPr/>
            <p:nvPr/>
          </p:nvSpPr>
          <p:spPr>
            <a:xfrm>
              <a:off x="445150" y="1251750"/>
              <a:ext cx="351225" cy="1096425"/>
            </a:xfrm>
            <a:custGeom>
              <a:avLst/>
              <a:gdLst/>
              <a:ahLst/>
              <a:cxnLst/>
              <a:rect l="l" t="t" r="r" b="b"/>
              <a:pathLst>
                <a:path w="14049" h="43857" extrusionOk="0">
                  <a:moveTo>
                    <a:pt x="4972" y="1"/>
                  </a:moveTo>
                  <a:lnTo>
                    <a:pt x="0" y="43442"/>
                  </a:lnTo>
                  <a:lnTo>
                    <a:pt x="7392" y="43857"/>
                  </a:lnTo>
                  <a:lnTo>
                    <a:pt x="12382" y="18526"/>
                  </a:lnTo>
                  <a:lnTo>
                    <a:pt x="14049" y="7440"/>
                  </a:lnTo>
                  <a:lnTo>
                    <a:pt x="4972" y="1"/>
                  </a:lnTo>
                  <a:close/>
                </a:path>
              </a:pathLst>
            </a:custGeom>
            <a:solidFill>
              <a:srgbClr val="002060"/>
            </a:solidFill>
            <a:ln>
              <a:noFill/>
            </a:ln>
          </p:spPr>
          <p:txBody>
            <a:bodyPr spcFirstLastPara="1" wrap="square" lIns="91425" tIns="91425" rIns="91425" bIns="91425" anchor="ctr" anchorCtr="0">
              <a:noAutofit/>
            </a:bodyPr>
            <a:lstStyle/>
            <a:p>
              <a:endParaRPr lang="es-MX"/>
            </a:p>
          </p:txBody>
        </p:sp>
        <p:sp>
          <p:nvSpPr>
            <p:cNvPr id="41" name="Google Shape;2240;p45"/>
            <p:cNvSpPr/>
            <p:nvPr/>
          </p:nvSpPr>
          <p:spPr>
            <a:xfrm>
              <a:off x="449100" y="2278025"/>
              <a:ext cx="193325" cy="20075"/>
            </a:xfrm>
            <a:custGeom>
              <a:avLst/>
              <a:gdLst/>
              <a:ahLst/>
              <a:cxnLst/>
              <a:rect l="l" t="t" r="r" b="b"/>
              <a:pathLst>
                <a:path w="7733" h="803" extrusionOk="0">
                  <a:moveTo>
                    <a:pt x="83" y="0"/>
                  </a:moveTo>
                  <a:cubicBezTo>
                    <a:pt x="0" y="0"/>
                    <a:pt x="3" y="132"/>
                    <a:pt x="90" y="141"/>
                  </a:cubicBezTo>
                  <a:cubicBezTo>
                    <a:pt x="2607" y="375"/>
                    <a:pt x="5112" y="722"/>
                    <a:pt x="7643" y="803"/>
                  </a:cubicBezTo>
                  <a:cubicBezTo>
                    <a:pt x="7644" y="803"/>
                    <a:pt x="7645" y="803"/>
                    <a:pt x="7646" y="803"/>
                  </a:cubicBezTo>
                  <a:cubicBezTo>
                    <a:pt x="7732" y="803"/>
                    <a:pt x="7731" y="667"/>
                    <a:pt x="7643" y="664"/>
                  </a:cubicBezTo>
                  <a:cubicBezTo>
                    <a:pt x="5112" y="582"/>
                    <a:pt x="2607" y="236"/>
                    <a:pt x="90" y="1"/>
                  </a:cubicBezTo>
                  <a:cubicBezTo>
                    <a:pt x="88" y="0"/>
                    <a:pt x="85" y="0"/>
                    <a:pt x="83"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42" name="Google Shape;2241;p45"/>
            <p:cNvSpPr/>
            <p:nvPr/>
          </p:nvSpPr>
          <p:spPr>
            <a:xfrm>
              <a:off x="620250" y="1714600"/>
              <a:ext cx="115125" cy="582875"/>
            </a:xfrm>
            <a:custGeom>
              <a:avLst/>
              <a:gdLst/>
              <a:ahLst/>
              <a:cxnLst/>
              <a:rect l="l" t="t" r="r" b="b"/>
              <a:pathLst>
                <a:path w="4605" h="23315" extrusionOk="0">
                  <a:moveTo>
                    <a:pt x="4519" y="0"/>
                  </a:moveTo>
                  <a:cubicBezTo>
                    <a:pt x="4492" y="0"/>
                    <a:pt x="4466" y="16"/>
                    <a:pt x="4459" y="51"/>
                  </a:cubicBezTo>
                  <a:cubicBezTo>
                    <a:pt x="2975" y="7775"/>
                    <a:pt x="1493" y="15501"/>
                    <a:pt x="11" y="23227"/>
                  </a:cubicBezTo>
                  <a:cubicBezTo>
                    <a:pt x="0" y="23280"/>
                    <a:pt x="45" y="23314"/>
                    <a:pt x="86" y="23314"/>
                  </a:cubicBezTo>
                  <a:cubicBezTo>
                    <a:pt x="113" y="23314"/>
                    <a:pt x="139" y="23299"/>
                    <a:pt x="145" y="23264"/>
                  </a:cubicBezTo>
                  <a:lnTo>
                    <a:pt x="147" y="23264"/>
                  </a:lnTo>
                  <a:cubicBezTo>
                    <a:pt x="1629" y="15538"/>
                    <a:pt x="3111" y="7812"/>
                    <a:pt x="4595" y="88"/>
                  </a:cubicBezTo>
                  <a:cubicBezTo>
                    <a:pt x="4605" y="35"/>
                    <a:pt x="4560" y="0"/>
                    <a:pt x="4519"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43" name="Google Shape;2242;p45"/>
            <p:cNvSpPr/>
            <p:nvPr/>
          </p:nvSpPr>
          <p:spPr>
            <a:xfrm>
              <a:off x="199925" y="1251750"/>
              <a:ext cx="405000" cy="1096425"/>
            </a:xfrm>
            <a:custGeom>
              <a:avLst/>
              <a:gdLst/>
              <a:ahLst/>
              <a:cxnLst/>
              <a:rect l="l" t="t" r="r" b="b"/>
              <a:pathLst>
                <a:path w="16200" h="43857" extrusionOk="0">
                  <a:moveTo>
                    <a:pt x="4973" y="1"/>
                  </a:moveTo>
                  <a:lnTo>
                    <a:pt x="0" y="43442"/>
                  </a:lnTo>
                  <a:lnTo>
                    <a:pt x="7394" y="43857"/>
                  </a:lnTo>
                  <a:lnTo>
                    <a:pt x="12383" y="18526"/>
                  </a:lnTo>
                  <a:lnTo>
                    <a:pt x="16199" y="3991"/>
                  </a:lnTo>
                  <a:lnTo>
                    <a:pt x="4973" y="1"/>
                  </a:lnTo>
                  <a:close/>
                </a:path>
              </a:pathLst>
            </a:custGeom>
            <a:solidFill>
              <a:srgbClr val="002060"/>
            </a:solidFill>
            <a:ln>
              <a:noFill/>
            </a:ln>
          </p:spPr>
          <p:txBody>
            <a:bodyPr spcFirstLastPara="1" wrap="square" lIns="91425" tIns="91425" rIns="91425" bIns="91425" anchor="ctr" anchorCtr="0">
              <a:noAutofit/>
            </a:bodyPr>
            <a:lstStyle/>
            <a:p>
              <a:endParaRPr lang="es-MX"/>
            </a:p>
          </p:txBody>
        </p:sp>
        <p:sp>
          <p:nvSpPr>
            <p:cNvPr id="44" name="Google Shape;2243;p45"/>
            <p:cNvSpPr/>
            <p:nvPr/>
          </p:nvSpPr>
          <p:spPr>
            <a:xfrm>
              <a:off x="203875" y="2278025"/>
              <a:ext cx="193325" cy="20075"/>
            </a:xfrm>
            <a:custGeom>
              <a:avLst/>
              <a:gdLst/>
              <a:ahLst/>
              <a:cxnLst/>
              <a:rect l="l" t="t" r="r" b="b"/>
              <a:pathLst>
                <a:path w="7733" h="803" extrusionOk="0">
                  <a:moveTo>
                    <a:pt x="83" y="0"/>
                  </a:moveTo>
                  <a:cubicBezTo>
                    <a:pt x="0" y="0"/>
                    <a:pt x="4" y="132"/>
                    <a:pt x="90" y="141"/>
                  </a:cubicBezTo>
                  <a:cubicBezTo>
                    <a:pt x="2607" y="375"/>
                    <a:pt x="5114" y="722"/>
                    <a:pt x="7643" y="803"/>
                  </a:cubicBezTo>
                  <a:cubicBezTo>
                    <a:pt x="7644" y="803"/>
                    <a:pt x="7645" y="803"/>
                    <a:pt x="7646" y="803"/>
                  </a:cubicBezTo>
                  <a:cubicBezTo>
                    <a:pt x="7732" y="803"/>
                    <a:pt x="7731" y="667"/>
                    <a:pt x="7643" y="664"/>
                  </a:cubicBezTo>
                  <a:cubicBezTo>
                    <a:pt x="5114" y="582"/>
                    <a:pt x="2607" y="236"/>
                    <a:pt x="90" y="1"/>
                  </a:cubicBezTo>
                  <a:cubicBezTo>
                    <a:pt x="87" y="0"/>
                    <a:pt x="85" y="0"/>
                    <a:pt x="83"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45" name="Google Shape;2244;p45"/>
            <p:cNvSpPr/>
            <p:nvPr/>
          </p:nvSpPr>
          <p:spPr>
            <a:xfrm>
              <a:off x="375025" y="1640000"/>
              <a:ext cx="129450" cy="657475"/>
            </a:xfrm>
            <a:custGeom>
              <a:avLst/>
              <a:gdLst/>
              <a:ahLst/>
              <a:cxnLst/>
              <a:rect l="l" t="t" r="r" b="b"/>
              <a:pathLst>
                <a:path w="5178" h="26299" extrusionOk="0">
                  <a:moveTo>
                    <a:pt x="5092" y="1"/>
                  </a:moveTo>
                  <a:cubicBezTo>
                    <a:pt x="5064" y="1"/>
                    <a:pt x="5039" y="16"/>
                    <a:pt x="5032" y="51"/>
                  </a:cubicBezTo>
                  <a:cubicBezTo>
                    <a:pt x="3359" y="8771"/>
                    <a:pt x="1685" y="17490"/>
                    <a:pt x="11" y="26211"/>
                  </a:cubicBezTo>
                  <a:cubicBezTo>
                    <a:pt x="1" y="26264"/>
                    <a:pt x="46" y="26298"/>
                    <a:pt x="87" y="26298"/>
                  </a:cubicBezTo>
                  <a:cubicBezTo>
                    <a:pt x="114" y="26298"/>
                    <a:pt x="139" y="26283"/>
                    <a:pt x="147" y="26248"/>
                  </a:cubicBezTo>
                  <a:cubicBezTo>
                    <a:pt x="1820" y="17527"/>
                    <a:pt x="3493" y="8809"/>
                    <a:pt x="5167" y="88"/>
                  </a:cubicBezTo>
                  <a:cubicBezTo>
                    <a:pt x="5177" y="35"/>
                    <a:pt x="5133" y="1"/>
                    <a:pt x="5092"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46" name="Google Shape;2245;p45"/>
            <p:cNvSpPr/>
            <p:nvPr/>
          </p:nvSpPr>
          <p:spPr>
            <a:xfrm>
              <a:off x="480850" y="2344450"/>
              <a:ext cx="134550" cy="181550"/>
            </a:xfrm>
            <a:custGeom>
              <a:avLst/>
              <a:gdLst/>
              <a:ahLst/>
              <a:cxnLst/>
              <a:rect l="l" t="t" r="r" b="b"/>
              <a:pathLst>
                <a:path w="5382" h="7262" extrusionOk="0">
                  <a:moveTo>
                    <a:pt x="1182" y="1"/>
                  </a:moveTo>
                  <a:cubicBezTo>
                    <a:pt x="1182" y="1"/>
                    <a:pt x="1339" y="1532"/>
                    <a:pt x="1338" y="1532"/>
                  </a:cubicBezTo>
                  <a:cubicBezTo>
                    <a:pt x="1338" y="1532"/>
                    <a:pt x="1337" y="1523"/>
                    <a:pt x="1335" y="1504"/>
                  </a:cubicBezTo>
                  <a:cubicBezTo>
                    <a:pt x="1324" y="1392"/>
                    <a:pt x="1202" y="1324"/>
                    <a:pt x="1041" y="1324"/>
                  </a:cubicBezTo>
                  <a:cubicBezTo>
                    <a:pt x="814" y="1324"/>
                    <a:pt x="508" y="1459"/>
                    <a:pt x="320" y="1798"/>
                  </a:cubicBezTo>
                  <a:cubicBezTo>
                    <a:pt x="0" y="2372"/>
                    <a:pt x="1233" y="7180"/>
                    <a:pt x="2003" y="7180"/>
                  </a:cubicBezTo>
                  <a:cubicBezTo>
                    <a:pt x="2009" y="7180"/>
                    <a:pt x="2015" y="7180"/>
                    <a:pt x="2021" y="7179"/>
                  </a:cubicBezTo>
                  <a:cubicBezTo>
                    <a:pt x="2174" y="7164"/>
                    <a:pt x="2378" y="7157"/>
                    <a:pt x="2607" y="7157"/>
                  </a:cubicBezTo>
                  <a:cubicBezTo>
                    <a:pt x="3534" y="7157"/>
                    <a:pt x="4874" y="7262"/>
                    <a:pt x="4874" y="7262"/>
                  </a:cubicBezTo>
                  <a:lnTo>
                    <a:pt x="5381" y="591"/>
                  </a:lnTo>
                  <a:lnTo>
                    <a:pt x="1182" y="1"/>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47" name="Google Shape;2246;p45"/>
            <p:cNvSpPr/>
            <p:nvPr/>
          </p:nvSpPr>
          <p:spPr>
            <a:xfrm>
              <a:off x="490775" y="2379850"/>
              <a:ext cx="103225" cy="146150"/>
            </a:xfrm>
            <a:custGeom>
              <a:avLst/>
              <a:gdLst/>
              <a:ahLst/>
              <a:cxnLst/>
              <a:rect l="l" t="t" r="r" b="b"/>
              <a:pathLst>
                <a:path w="4129" h="5846" extrusionOk="0">
                  <a:moveTo>
                    <a:pt x="1013" y="0"/>
                  </a:moveTo>
                  <a:cubicBezTo>
                    <a:pt x="697" y="0"/>
                    <a:pt x="375" y="86"/>
                    <a:pt x="66" y="271"/>
                  </a:cubicBezTo>
                  <a:cubicBezTo>
                    <a:pt x="1" y="310"/>
                    <a:pt x="40" y="403"/>
                    <a:pt x="101" y="403"/>
                  </a:cubicBezTo>
                  <a:cubicBezTo>
                    <a:pt x="112" y="403"/>
                    <a:pt x="124" y="399"/>
                    <a:pt x="136" y="392"/>
                  </a:cubicBezTo>
                  <a:cubicBezTo>
                    <a:pt x="483" y="185"/>
                    <a:pt x="799" y="95"/>
                    <a:pt x="1086" y="95"/>
                  </a:cubicBezTo>
                  <a:cubicBezTo>
                    <a:pt x="2404" y="95"/>
                    <a:pt x="3100" y="2003"/>
                    <a:pt x="3293" y="3190"/>
                  </a:cubicBezTo>
                  <a:cubicBezTo>
                    <a:pt x="3442" y="4104"/>
                    <a:pt x="3521" y="4988"/>
                    <a:pt x="3978" y="5811"/>
                  </a:cubicBezTo>
                  <a:cubicBezTo>
                    <a:pt x="3991" y="5835"/>
                    <a:pt x="4011" y="5846"/>
                    <a:pt x="4032" y="5846"/>
                  </a:cubicBezTo>
                  <a:cubicBezTo>
                    <a:pt x="4079" y="5846"/>
                    <a:pt x="4128" y="5794"/>
                    <a:pt x="4098" y="5740"/>
                  </a:cubicBezTo>
                  <a:cubicBezTo>
                    <a:pt x="3245" y="4202"/>
                    <a:pt x="3730" y="2155"/>
                    <a:pt x="2547" y="767"/>
                  </a:cubicBezTo>
                  <a:cubicBezTo>
                    <a:pt x="2135" y="282"/>
                    <a:pt x="1584" y="0"/>
                    <a:pt x="1013"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48" name="Google Shape;2247;p45"/>
            <p:cNvSpPr/>
            <p:nvPr/>
          </p:nvSpPr>
          <p:spPr>
            <a:xfrm>
              <a:off x="591350" y="2449175"/>
              <a:ext cx="17900" cy="10200"/>
            </a:xfrm>
            <a:custGeom>
              <a:avLst/>
              <a:gdLst/>
              <a:ahLst/>
              <a:cxnLst/>
              <a:rect l="l" t="t" r="r" b="b"/>
              <a:pathLst>
                <a:path w="716" h="408" extrusionOk="0">
                  <a:moveTo>
                    <a:pt x="616" y="1"/>
                  </a:moveTo>
                  <a:cubicBezTo>
                    <a:pt x="595" y="1"/>
                    <a:pt x="573" y="9"/>
                    <a:pt x="557" y="30"/>
                  </a:cubicBezTo>
                  <a:cubicBezTo>
                    <a:pt x="439" y="190"/>
                    <a:pt x="287" y="265"/>
                    <a:pt x="90" y="268"/>
                  </a:cubicBezTo>
                  <a:cubicBezTo>
                    <a:pt x="1" y="269"/>
                    <a:pt x="1" y="408"/>
                    <a:pt x="89" y="408"/>
                  </a:cubicBezTo>
                  <a:cubicBezTo>
                    <a:pt x="89" y="408"/>
                    <a:pt x="90" y="408"/>
                    <a:pt x="90" y="408"/>
                  </a:cubicBezTo>
                  <a:cubicBezTo>
                    <a:pt x="339" y="403"/>
                    <a:pt x="530" y="300"/>
                    <a:pt x="678" y="102"/>
                  </a:cubicBezTo>
                  <a:cubicBezTo>
                    <a:pt x="716" y="51"/>
                    <a:pt x="667" y="1"/>
                    <a:pt x="616"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49" name="Google Shape;2248;p45"/>
            <p:cNvSpPr/>
            <p:nvPr/>
          </p:nvSpPr>
          <p:spPr>
            <a:xfrm>
              <a:off x="591500" y="2427075"/>
              <a:ext cx="21450" cy="16125"/>
            </a:xfrm>
            <a:custGeom>
              <a:avLst/>
              <a:gdLst/>
              <a:ahLst/>
              <a:cxnLst/>
              <a:rect l="l" t="t" r="r" b="b"/>
              <a:pathLst>
                <a:path w="858" h="645" extrusionOk="0">
                  <a:moveTo>
                    <a:pt x="758" y="1"/>
                  </a:moveTo>
                  <a:cubicBezTo>
                    <a:pt x="742" y="1"/>
                    <a:pt x="725" y="7"/>
                    <a:pt x="711" y="23"/>
                  </a:cubicBezTo>
                  <a:cubicBezTo>
                    <a:pt x="527" y="223"/>
                    <a:pt x="309" y="388"/>
                    <a:pt x="68" y="515"/>
                  </a:cubicBezTo>
                  <a:cubicBezTo>
                    <a:pt x="0" y="551"/>
                    <a:pt x="42" y="644"/>
                    <a:pt x="106" y="644"/>
                  </a:cubicBezTo>
                  <a:cubicBezTo>
                    <a:pt x="116" y="644"/>
                    <a:pt x="128" y="642"/>
                    <a:pt x="139" y="636"/>
                  </a:cubicBezTo>
                  <a:cubicBezTo>
                    <a:pt x="390" y="504"/>
                    <a:pt x="617" y="330"/>
                    <a:pt x="810" y="121"/>
                  </a:cubicBezTo>
                  <a:cubicBezTo>
                    <a:pt x="857" y="71"/>
                    <a:pt x="810" y="1"/>
                    <a:pt x="758"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0" name="Google Shape;2249;p45"/>
            <p:cNvSpPr/>
            <p:nvPr/>
          </p:nvSpPr>
          <p:spPr>
            <a:xfrm>
              <a:off x="508175" y="2377425"/>
              <a:ext cx="78925" cy="14725"/>
            </a:xfrm>
            <a:custGeom>
              <a:avLst/>
              <a:gdLst/>
              <a:ahLst/>
              <a:cxnLst/>
              <a:rect l="l" t="t" r="r" b="b"/>
              <a:pathLst>
                <a:path w="3157" h="589" extrusionOk="0">
                  <a:moveTo>
                    <a:pt x="86" y="0"/>
                  </a:moveTo>
                  <a:cubicBezTo>
                    <a:pt x="1" y="0"/>
                    <a:pt x="2" y="136"/>
                    <a:pt x="90" y="139"/>
                  </a:cubicBezTo>
                  <a:cubicBezTo>
                    <a:pt x="1086" y="185"/>
                    <a:pt x="2075" y="336"/>
                    <a:pt x="3038" y="586"/>
                  </a:cubicBezTo>
                  <a:cubicBezTo>
                    <a:pt x="3045" y="588"/>
                    <a:pt x="3052" y="589"/>
                    <a:pt x="3058" y="589"/>
                  </a:cubicBezTo>
                  <a:cubicBezTo>
                    <a:pt x="3131" y="589"/>
                    <a:pt x="3157" y="473"/>
                    <a:pt x="3076" y="452"/>
                  </a:cubicBezTo>
                  <a:cubicBezTo>
                    <a:pt x="2099" y="197"/>
                    <a:pt x="1098" y="46"/>
                    <a:pt x="90" y="0"/>
                  </a:cubicBezTo>
                  <a:cubicBezTo>
                    <a:pt x="89" y="0"/>
                    <a:pt x="88" y="0"/>
                    <a:pt x="86"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1" name="Google Shape;2250;p45"/>
            <p:cNvSpPr/>
            <p:nvPr/>
          </p:nvSpPr>
          <p:spPr>
            <a:xfrm>
              <a:off x="507600" y="2342925"/>
              <a:ext cx="108275" cy="15300"/>
            </a:xfrm>
            <a:custGeom>
              <a:avLst/>
              <a:gdLst/>
              <a:ahLst/>
              <a:cxnLst/>
              <a:rect l="l" t="t" r="r" b="b"/>
              <a:pathLst>
                <a:path w="4331" h="612" extrusionOk="0">
                  <a:moveTo>
                    <a:pt x="80" y="0"/>
                  </a:moveTo>
                  <a:cubicBezTo>
                    <a:pt x="0" y="0"/>
                    <a:pt x="3" y="132"/>
                    <a:pt x="90" y="141"/>
                  </a:cubicBezTo>
                  <a:lnTo>
                    <a:pt x="88" y="141"/>
                  </a:lnTo>
                  <a:lnTo>
                    <a:pt x="4242" y="611"/>
                  </a:lnTo>
                  <a:cubicBezTo>
                    <a:pt x="4246" y="611"/>
                    <a:pt x="4249" y="611"/>
                    <a:pt x="4252" y="611"/>
                  </a:cubicBezTo>
                  <a:cubicBezTo>
                    <a:pt x="4330" y="611"/>
                    <a:pt x="4327" y="481"/>
                    <a:pt x="4242" y="472"/>
                  </a:cubicBezTo>
                  <a:lnTo>
                    <a:pt x="90" y="1"/>
                  </a:lnTo>
                  <a:cubicBezTo>
                    <a:pt x="86" y="0"/>
                    <a:pt x="83" y="0"/>
                    <a:pt x="80"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2" name="Google Shape;2251;p45"/>
            <p:cNvSpPr/>
            <p:nvPr/>
          </p:nvSpPr>
          <p:spPr>
            <a:xfrm>
              <a:off x="589175" y="2411775"/>
              <a:ext cx="25525" cy="13125"/>
            </a:xfrm>
            <a:custGeom>
              <a:avLst/>
              <a:gdLst/>
              <a:ahLst/>
              <a:cxnLst/>
              <a:rect l="l" t="t" r="r" b="b"/>
              <a:pathLst>
                <a:path w="1021" h="525" extrusionOk="0">
                  <a:moveTo>
                    <a:pt x="913" y="1"/>
                  </a:moveTo>
                  <a:cubicBezTo>
                    <a:pt x="903" y="1"/>
                    <a:pt x="892" y="3"/>
                    <a:pt x="881" y="8"/>
                  </a:cubicBezTo>
                  <a:lnTo>
                    <a:pt x="71" y="396"/>
                  </a:lnTo>
                  <a:cubicBezTo>
                    <a:pt x="0" y="430"/>
                    <a:pt x="44" y="525"/>
                    <a:pt x="110" y="525"/>
                  </a:cubicBezTo>
                  <a:cubicBezTo>
                    <a:pt x="120" y="525"/>
                    <a:pt x="131" y="522"/>
                    <a:pt x="141" y="517"/>
                  </a:cubicBezTo>
                  <a:lnTo>
                    <a:pt x="951" y="129"/>
                  </a:lnTo>
                  <a:cubicBezTo>
                    <a:pt x="1021" y="96"/>
                    <a:pt x="978" y="1"/>
                    <a:pt x="913"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3" name="Google Shape;2252;p45"/>
            <p:cNvSpPr/>
            <p:nvPr/>
          </p:nvSpPr>
          <p:spPr>
            <a:xfrm>
              <a:off x="610250" y="2393025"/>
              <a:ext cx="39175" cy="22825"/>
            </a:xfrm>
            <a:custGeom>
              <a:avLst/>
              <a:gdLst/>
              <a:ahLst/>
              <a:cxnLst/>
              <a:rect l="l" t="t" r="r" b="b"/>
              <a:pathLst>
                <a:path w="1567" h="913" extrusionOk="0">
                  <a:moveTo>
                    <a:pt x="940" y="149"/>
                  </a:moveTo>
                  <a:cubicBezTo>
                    <a:pt x="1026" y="149"/>
                    <a:pt x="1111" y="173"/>
                    <a:pt x="1191" y="229"/>
                  </a:cubicBezTo>
                  <a:cubicBezTo>
                    <a:pt x="1385" y="368"/>
                    <a:pt x="1300" y="639"/>
                    <a:pt x="1091" y="703"/>
                  </a:cubicBezTo>
                  <a:cubicBezTo>
                    <a:pt x="975" y="738"/>
                    <a:pt x="857" y="758"/>
                    <a:pt x="736" y="764"/>
                  </a:cubicBezTo>
                  <a:cubicBezTo>
                    <a:pt x="699" y="767"/>
                    <a:pt x="661" y="768"/>
                    <a:pt x="624" y="768"/>
                  </a:cubicBezTo>
                  <a:cubicBezTo>
                    <a:pt x="481" y="768"/>
                    <a:pt x="339" y="751"/>
                    <a:pt x="200" y="717"/>
                  </a:cubicBezTo>
                  <a:lnTo>
                    <a:pt x="200" y="717"/>
                  </a:lnTo>
                  <a:cubicBezTo>
                    <a:pt x="321" y="450"/>
                    <a:pt x="637" y="149"/>
                    <a:pt x="940" y="149"/>
                  </a:cubicBezTo>
                  <a:close/>
                  <a:moveTo>
                    <a:pt x="995" y="1"/>
                  </a:moveTo>
                  <a:cubicBezTo>
                    <a:pt x="627" y="1"/>
                    <a:pt x="202" y="365"/>
                    <a:pt x="61" y="690"/>
                  </a:cubicBezTo>
                  <a:lnTo>
                    <a:pt x="61" y="690"/>
                  </a:lnTo>
                  <a:cubicBezTo>
                    <a:pt x="19" y="705"/>
                    <a:pt x="1" y="762"/>
                    <a:pt x="25" y="799"/>
                  </a:cubicBezTo>
                  <a:lnTo>
                    <a:pt x="25" y="799"/>
                  </a:lnTo>
                  <a:cubicBezTo>
                    <a:pt x="23" y="842"/>
                    <a:pt x="62" y="870"/>
                    <a:pt x="99" y="870"/>
                  </a:cubicBezTo>
                  <a:cubicBezTo>
                    <a:pt x="118" y="870"/>
                    <a:pt x="136" y="863"/>
                    <a:pt x="149" y="848"/>
                  </a:cubicBezTo>
                  <a:lnTo>
                    <a:pt x="149" y="848"/>
                  </a:lnTo>
                  <a:cubicBezTo>
                    <a:pt x="311" y="888"/>
                    <a:pt x="486" y="913"/>
                    <a:pt x="659" y="913"/>
                  </a:cubicBezTo>
                  <a:cubicBezTo>
                    <a:pt x="851" y="913"/>
                    <a:pt x="1042" y="882"/>
                    <a:pt x="1215" y="809"/>
                  </a:cubicBezTo>
                  <a:cubicBezTo>
                    <a:pt x="1446" y="709"/>
                    <a:pt x="1567" y="472"/>
                    <a:pt x="1416" y="241"/>
                  </a:cubicBezTo>
                  <a:cubicBezTo>
                    <a:pt x="1305" y="70"/>
                    <a:pt x="1155" y="1"/>
                    <a:pt x="995"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4" name="Google Shape;2253;p45"/>
            <p:cNvSpPr/>
            <p:nvPr/>
          </p:nvSpPr>
          <p:spPr>
            <a:xfrm>
              <a:off x="608000" y="2378600"/>
              <a:ext cx="25100" cy="34900"/>
            </a:xfrm>
            <a:custGeom>
              <a:avLst/>
              <a:gdLst/>
              <a:ahLst/>
              <a:cxnLst/>
              <a:rect l="l" t="t" r="r" b="b"/>
              <a:pathLst>
                <a:path w="1004" h="1396" extrusionOk="0">
                  <a:moveTo>
                    <a:pt x="426" y="1"/>
                  </a:moveTo>
                  <a:cubicBezTo>
                    <a:pt x="270" y="1"/>
                    <a:pt x="110" y="88"/>
                    <a:pt x="28" y="250"/>
                  </a:cubicBezTo>
                  <a:cubicBezTo>
                    <a:pt x="0" y="304"/>
                    <a:pt x="48" y="355"/>
                    <a:pt x="95" y="355"/>
                  </a:cubicBezTo>
                  <a:cubicBezTo>
                    <a:pt x="116" y="355"/>
                    <a:pt x="136" y="345"/>
                    <a:pt x="149" y="320"/>
                  </a:cubicBezTo>
                  <a:cubicBezTo>
                    <a:pt x="192" y="207"/>
                    <a:pt x="282" y="144"/>
                    <a:pt x="414" y="132"/>
                  </a:cubicBezTo>
                  <a:lnTo>
                    <a:pt x="692" y="369"/>
                  </a:lnTo>
                  <a:cubicBezTo>
                    <a:pt x="762" y="515"/>
                    <a:pt x="644" y="709"/>
                    <a:pt x="560" y="823"/>
                  </a:cubicBezTo>
                  <a:cubicBezTo>
                    <a:pt x="440" y="990"/>
                    <a:pt x="274" y="1121"/>
                    <a:pt x="137" y="1274"/>
                  </a:cubicBezTo>
                  <a:cubicBezTo>
                    <a:pt x="91" y="1326"/>
                    <a:pt x="138" y="1395"/>
                    <a:pt x="189" y="1395"/>
                  </a:cubicBezTo>
                  <a:cubicBezTo>
                    <a:pt x="205" y="1395"/>
                    <a:pt x="221" y="1389"/>
                    <a:pt x="235" y="1373"/>
                  </a:cubicBezTo>
                  <a:cubicBezTo>
                    <a:pt x="501" y="1079"/>
                    <a:pt x="1003" y="714"/>
                    <a:pt x="798" y="250"/>
                  </a:cubicBezTo>
                  <a:cubicBezTo>
                    <a:pt x="723" y="81"/>
                    <a:pt x="576" y="1"/>
                    <a:pt x="426"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5" name="Google Shape;2254;p45"/>
            <p:cNvSpPr/>
            <p:nvPr/>
          </p:nvSpPr>
          <p:spPr>
            <a:xfrm>
              <a:off x="192350" y="2342700"/>
              <a:ext cx="133225" cy="178875"/>
            </a:xfrm>
            <a:custGeom>
              <a:avLst/>
              <a:gdLst/>
              <a:ahLst/>
              <a:cxnLst/>
              <a:rect l="l" t="t" r="r" b="b"/>
              <a:pathLst>
                <a:path w="5329" h="7155" extrusionOk="0">
                  <a:moveTo>
                    <a:pt x="1113" y="1"/>
                  </a:moveTo>
                  <a:cubicBezTo>
                    <a:pt x="1113" y="1"/>
                    <a:pt x="1314" y="1528"/>
                    <a:pt x="1314" y="1528"/>
                  </a:cubicBezTo>
                  <a:cubicBezTo>
                    <a:pt x="1314" y="1528"/>
                    <a:pt x="1312" y="1519"/>
                    <a:pt x="1310" y="1499"/>
                  </a:cubicBezTo>
                  <a:cubicBezTo>
                    <a:pt x="1295" y="1391"/>
                    <a:pt x="1180" y="1327"/>
                    <a:pt x="1027" y="1327"/>
                  </a:cubicBezTo>
                  <a:cubicBezTo>
                    <a:pt x="798" y="1327"/>
                    <a:pt x="486" y="1470"/>
                    <a:pt x="303" y="1822"/>
                  </a:cubicBezTo>
                  <a:cubicBezTo>
                    <a:pt x="1" y="2403"/>
                    <a:pt x="1365" y="7154"/>
                    <a:pt x="2133" y="7154"/>
                  </a:cubicBezTo>
                  <a:cubicBezTo>
                    <a:pt x="2141" y="7154"/>
                    <a:pt x="2149" y="7154"/>
                    <a:pt x="2157" y="7153"/>
                  </a:cubicBezTo>
                  <a:cubicBezTo>
                    <a:pt x="2409" y="7119"/>
                    <a:pt x="2806" y="7108"/>
                    <a:pt x="3225" y="7108"/>
                  </a:cubicBezTo>
                  <a:cubicBezTo>
                    <a:pt x="4074" y="7108"/>
                    <a:pt x="5012" y="7154"/>
                    <a:pt x="5012" y="7154"/>
                  </a:cubicBezTo>
                  <a:lnTo>
                    <a:pt x="5329" y="472"/>
                  </a:lnTo>
                  <a:lnTo>
                    <a:pt x="1113" y="1"/>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56" name="Google Shape;2255;p45"/>
            <p:cNvSpPr/>
            <p:nvPr/>
          </p:nvSpPr>
          <p:spPr>
            <a:xfrm>
              <a:off x="201875" y="2377900"/>
              <a:ext cx="107050" cy="143900"/>
            </a:xfrm>
            <a:custGeom>
              <a:avLst/>
              <a:gdLst/>
              <a:ahLst/>
              <a:cxnLst/>
              <a:rect l="l" t="t" r="r" b="b"/>
              <a:pathLst>
                <a:path w="4282" h="5756" extrusionOk="0">
                  <a:moveTo>
                    <a:pt x="1043" y="0"/>
                  </a:moveTo>
                  <a:cubicBezTo>
                    <a:pt x="717" y="0"/>
                    <a:pt x="384" y="93"/>
                    <a:pt x="62" y="297"/>
                  </a:cubicBezTo>
                  <a:cubicBezTo>
                    <a:pt x="0" y="337"/>
                    <a:pt x="38" y="430"/>
                    <a:pt x="98" y="430"/>
                  </a:cubicBezTo>
                  <a:cubicBezTo>
                    <a:pt x="109" y="430"/>
                    <a:pt x="121" y="426"/>
                    <a:pt x="134" y="418"/>
                  </a:cubicBezTo>
                  <a:lnTo>
                    <a:pt x="134" y="420"/>
                  </a:lnTo>
                  <a:cubicBezTo>
                    <a:pt x="487" y="194"/>
                    <a:pt x="811" y="97"/>
                    <a:pt x="1107" y="97"/>
                  </a:cubicBezTo>
                  <a:cubicBezTo>
                    <a:pt x="2395" y="97"/>
                    <a:pt x="3143" y="1946"/>
                    <a:pt x="3370" y="3122"/>
                  </a:cubicBezTo>
                  <a:cubicBezTo>
                    <a:pt x="3544" y="4031"/>
                    <a:pt x="3649" y="4914"/>
                    <a:pt x="4129" y="5722"/>
                  </a:cubicBezTo>
                  <a:cubicBezTo>
                    <a:pt x="4143" y="5746"/>
                    <a:pt x="4164" y="5756"/>
                    <a:pt x="4186" y="5756"/>
                  </a:cubicBezTo>
                  <a:cubicBezTo>
                    <a:pt x="4234" y="5756"/>
                    <a:pt x="4282" y="5706"/>
                    <a:pt x="4250" y="5652"/>
                  </a:cubicBezTo>
                  <a:cubicBezTo>
                    <a:pt x="3398" y="4213"/>
                    <a:pt x="3738" y="2351"/>
                    <a:pt x="2753" y="973"/>
                  </a:cubicBezTo>
                  <a:cubicBezTo>
                    <a:pt x="2327" y="377"/>
                    <a:pt x="1701" y="0"/>
                    <a:pt x="1043"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7" name="Google Shape;2256;p45"/>
            <p:cNvSpPr/>
            <p:nvPr/>
          </p:nvSpPr>
          <p:spPr>
            <a:xfrm>
              <a:off x="304350" y="2444600"/>
              <a:ext cx="17675" cy="10575"/>
            </a:xfrm>
            <a:custGeom>
              <a:avLst/>
              <a:gdLst/>
              <a:ahLst/>
              <a:cxnLst/>
              <a:rect l="l" t="t" r="r" b="b"/>
              <a:pathLst>
                <a:path w="707" h="423" extrusionOk="0">
                  <a:moveTo>
                    <a:pt x="608" y="0"/>
                  </a:moveTo>
                  <a:cubicBezTo>
                    <a:pt x="587" y="0"/>
                    <a:pt x="565" y="10"/>
                    <a:pt x="549" y="32"/>
                  </a:cubicBezTo>
                  <a:cubicBezTo>
                    <a:pt x="436" y="193"/>
                    <a:pt x="286" y="273"/>
                    <a:pt x="90" y="282"/>
                  </a:cubicBezTo>
                  <a:cubicBezTo>
                    <a:pt x="2" y="286"/>
                    <a:pt x="0" y="422"/>
                    <a:pt x="85" y="422"/>
                  </a:cubicBezTo>
                  <a:cubicBezTo>
                    <a:pt x="87" y="422"/>
                    <a:pt x="88" y="422"/>
                    <a:pt x="90" y="422"/>
                  </a:cubicBezTo>
                  <a:cubicBezTo>
                    <a:pt x="339" y="410"/>
                    <a:pt x="528" y="304"/>
                    <a:pt x="670" y="102"/>
                  </a:cubicBezTo>
                  <a:cubicBezTo>
                    <a:pt x="706" y="50"/>
                    <a:pt x="658" y="0"/>
                    <a:pt x="608"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8" name="Google Shape;2257;p45"/>
            <p:cNvSpPr/>
            <p:nvPr/>
          </p:nvSpPr>
          <p:spPr>
            <a:xfrm>
              <a:off x="304025" y="2422400"/>
              <a:ext cx="21025" cy="16625"/>
            </a:xfrm>
            <a:custGeom>
              <a:avLst/>
              <a:gdLst/>
              <a:ahLst/>
              <a:cxnLst/>
              <a:rect l="l" t="t" r="r" b="b"/>
              <a:pathLst>
                <a:path w="841" h="665" extrusionOk="0">
                  <a:moveTo>
                    <a:pt x="742" y="1"/>
                  </a:moveTo>
                  <a:cubicBezTo>
                    <a:pt x="726" y="1"/>
                    <a:pt x="710" y="8"/>
                    <a:pt x="696" y="23"/>
                  </a:cubicBezTo>
                  <a:cubicBezTo>
                    <a:pt x="517" y="229"/>
                    <a:pt x="305" y="401"/>
                    <a:pt x="68" y="535"/>
                  </a:cubicBezTo>
                  <a:cubicBezTo>
                    <a:pt x="1" y="572"/>
                    <a:pt x="42" y="665"/>
                    <a:pt x="104" y="665"/>
                  </a:cubicBezTo>
                  <a:cubicBezTo>
                    <a:pt x="115" y="665"/>
                    <a:pt x="127" y="662"/>
                    <a:pt x="138" y="656"/>
                  </a:cubicBezTo>
                  <a:cubicBezTo>
                    <a:pt x="386" y="517"/>
                    <a:pt x="608" y="337"/>
                    <a:pt x="794" y="122"/>
                  </a:cubicBezTo>
                  <a:cubicBezTo>
                    <a:pt x="840" y="71"/>
                    <a:pt x="793" y="1"/>
                    <a:pt x="742"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59" name="Google Shape;2258;p45"/>
            <p:cNvSpPr/>
            <p:nvPr/>
          </p:nvSpPr>
          <p:spPr>
            <a:xfrm>
              <a:off x="218975" y="2375625"/>
              <a:ext cx="79225" cy="12600"/>
            </a:xfrm>
            <a:custGeom>
              <a:avLst/>
              <a:gdLst/>
              <a:ahLst/>
              <a:cxnLst/>
              <a:rect l="l" t="t" r="r" b="b"/>
              <a:pathLst>
                <a:path w="3169" h="504" extrusionOk="0">
                  <a:moveTo>
                    <a:pt x="88" y="1"/>
                  </a:moveTo>
                  <a:cubicBezTo>
                    <a:pt x="0" y="1"/>
                    <a:pt x="1" y="139"/>
                    <a:pt x="90" y="141"/>
                  </a:cubicBezTo>
                  <a:cubicBezTo>
                    <a:pt x="1086" y="159"/>
                    <a:pt x="2078" y="279"/>
                    <a:pt x="3050" y="502"/>
                  </a:cubicBezTo>
                  <a:cubicBezTo>
                    <a:pt x="3056" y="503"/>
                    <a:pt x="3062" y="504"/>
                    <a:pt x="3068" y="504"/>
                  </a:cubicBezTo>
                  <a:cubicBezTo>
                    <a:pt x="3142" y="504"/>
                    <a:pt x="3169" y="385"/>
                    <a:pt x="3087" y="367"/>
                  </a:cubicBezTo>
                  <a:cubicBezTo>
                    <a:pt x="2103" y="142"/>
                    <a:pt x="1099" y="20"/>
                    <a:pt x="90" y="1"/>
                  </a:cubicBezTo>
                  <a:cubicBezTo>
                    <a:pt x="89" y="1"/>
                    <a:pt x="89" y="1"/>
                    <a:pt x="88"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60" name="Google Shape;2259;p45"/>
            <p:cNvSpPr/>
            <p:nvPr/>
          </p:nvSpPr>
          <p:spPr>
            <a:xfrm>
              <a:off x="217325" y="2341200"/>
              <a:ext cx="108625" cy="12325"/>
            </a:xfrm>
            <a:custGeom>
              <a:avLst/>
              <a:gdLst/>
              <a:ahLst/>
              <a:cxnLst/>
              <a:rect l="l" t="t" r="r" b="b"/>
              <a:pathLst>
                <a:path w="4345" h="493" extrusionOk="0">
                  <a:moveTo>
                    <a:pt x="83" y="1"/>
                  </a:moveTo>
                  <a:cubicBezTo>
                    <a:pt x="1" y="1"/>
                    <a:pt x="3" y="134"/>
                    <a:pt x="90" y="141"/>
                  </a:cubicBezTo>
                  <a:lnTo>
                    <a:pt x="4255" y="492"/>
                  </a:lnTo>
                  <a:cubicBezTo>
                    <a:pt x="4257" y="492"/>
                    <a:pt x="4260" y="492"/>
                    <a:pt x="4262" y="492"/>
                  </a:cubicBezTo>
                  <a:cubicBezTo>
                    <a:pt x="4344" y="492"/>
                    <a:pt x="4342" y="359"/>
                    <a:pt x="4255" y="352"/>
                  </a:cubicBezTo>
                  <a:lnTo>
                    <a:pt x="90" y="1"/>
                  </a:lnTo>
                  <a:cubicBezTo>
                    <a:pt x="88" y="1"/>
                    <a:pt x="86" y="1"/>
                    <a:pt x="83"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61" name="Google Shape;2260;p45"/>
            <p:cNvSpPr/>
            <p:nvPr/>
          </p:nvSpPr>
          <p:spPr>
            <a:xfrm>
              <a:off x="301225" y="2407100"/>
              <a:ext cx="25150" cy="13725"/>
            </a:xfrm>
            <a:custGeom>
              <a:avLst/>
              <a:gdLst/>
              <a:ahLst/>
              <a:cxnLst/>
              <a:rect l="l" t="t" r="r" b="b"/>
              <a:pathLst>
                <a:path w="1006" h="549" extrusionOk="0">
                  <a:moveTo>
                    <a:pt x="901" y="0"/>
                  </a:moveTo>
                  <a:cubicBezTo>
                    <a:pt x="890" y="0"/>
                    <a:pt x="879" y="3"/>
                    <a:pt x="868" y="9"/>
                  </a:cubicBezTo>
                  <a:lnTo>
                    <a:pt x="68" y="421"/>
                  </a:lnTo>
                  <a:cubicBezTo>
                    <a:pt x="1" y="455"/>
                    <a:pt x="42" y="549"/>
                    <a:pt x="106" y="549"/>
                  </a:cubicBezTo>
                  <a:cubicBezTo>
                    <a:pt x="117" y="549"/>
                    <a:pt x="128" y="546"/>
                    <a:pt x="140" y="540"/>
                  </a:cubicBezTo>
                  <a:lnTo>
                    <a:pt x="938" y="130"/>
                  </a:lnTo>
                  <a:cubicBezTo>
                    <a:pt x="1005" y="94"/>
                    <a:pt x="964" y="0"/>
                    <a:pt x="901"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62" name="Google Shape;2261;p45"/>
            <p:cNvSpPr/>
            <p:nvPr/>
          </p:nvSpPr>
          <p:spPr>
            <a:xfrm>
              <a:off x="321950" y="2387700"/>
              <a:ext cx="38975" cy="23075"/>
            </a:xfrm>
            <a:custGeom>
              <a:avLst/>
              <a:gdLst/>
              <a:ahLst/>
              <a:cxnLst/>
              <a:rect l="l" t="t" r="r" b="b"/>
              <a:pathLst>
                <a:path w="1559" h="923" extrusionOk="0">
                  <a:moveTo>
                    <a:pt x="933" y="150"/>
                  </a:moveTo>
                  <a:cubicBezTo>
                    <a:pt x="1014" y="150"/>
                    <a:pt x="1095" y="172"/>
                    <a:pt x="1172" y="223"/>
                  </a:cubicBezTo>
                  <a:cubicBezTo>
                    <a:pt x="1370" y="353"/>
                    <a:pt x="1296" y="629"/>
                    <a:pt x="1089" y="699"/>
                  </a:cubicBezTo>
                  <a:cubicBezTo>
                    <a:pt x="975" y="736"/>
                    <a:pt x="857" y="761"/>
                    <a:pt x="738" y="772"/>
                  </a:cubicBezTo>
                  <a:cubicBezTo>
                    <a:pt x="685" y="776"/>
                    <a:pt x="632" y="778"/>
                    <a:pt x="579" y="778"/>
                  </a:cubicBezTo>
                  <a:cubicBezTo>
                    <a:pt x="451" y="778"/>
                    <a:pt x="324" y="765"/>
                    <a:pt x="199" y="739"/>
                  </a:cubicBezTo>
                  <a:lnTo>
                    <a:pt x="199" y="739"/>
                  </a:lnTo>
                  <a:cubicBezTo>
                    <a:pt x="314" y="465"/>
                    <a:pt x="626" y="150"/>
                    <a:pt x="933" y="150"/>
                  </a:cubicBezTo>
                  <a:close/>
                  <a:moveTo>
                    <a:pt x="988" y="0"/>
                  </a:moveTo>
                  <a:cubicBezTo>
                    <a:pt x="614" y="0"/>
                    <a:pt x="187" y="385"/>
                    <a:pt x="56" y="718"/>
                  </a:cubicBezTo>
                  <a:lnTo>
                    <a:pt x="56" y="718"/>
                  </a:lnTo>
                  <a:cubicBezTo>
                    <a:pt x="16" y="736"/>
                    <a:pt x="1" y="792"/>
                    <a:pt x="26" y="826"/>
                  </a:cubicBezTo>
                  <a:lnTo>
                    <a:pt x="26" y="826"/>
                  </a:lnTo>
                  <a:cubicBezTo>
                    <a:pt x="28" y="868"/>
                    <a:pt x="66" y="895"/>
                    <a:pt x="102" y="895"/>
                  </a:cubicBezTo>
                  <a:cubicBezTo>
                    <a:pt x="121" y="895"/>
                    <a:pt x="140" y="888"/>
                    <a:pt x="152" y="871"/>
                  </a:cubicBezTo>
                  <a:lnTo>
                    <a:pt x="152" y="871"/>
                  </a:lnTo>
                  <a:cubicBezTo>
                    <a:pt x="299" y="903"/>
                    <a:pt x="455" y="922"/>
                    <a:pt x="612" y="922"/>
                  </a:cubicBezTo>
                  <a:cubicBezTo>
                    <a:pt x="821" y="922"/>
                    <a:pt x="1029" y="888"/>
                    <a:pt x="1214" y="803"/>
                  </a:cubicBezTo>
                  <a:cubicBezTo>
                    <a:pt x="1440" y="697"/>
                    <a:pt x="1558" y="457"/>
                    <a:pt x="1402" y="230"/>
                  </a:cubicBezTo>
                  <a:cubicBezTo>
                    <a:pt x="1289" y="67"/>
                    <a:pt x="1143" y="0"/>
                    <a:pt x="988" y="0"/>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63" name="Google Shape;2262;p45"/>
            <p:cNvSpPr/>
            <p:nvPr/>
          </p:nvSpPr>
          <p:spPr>
            <a:xfrm>
              <a:off x="318950" y="2373725"/>
              <a:ext cx="25500" cy="35100"/>
            </a:xfrm>
            <a:custGeom>
              <a:avLst/>
              <a:gdLst/>
              <a:ahLst/>
              <a:cxnLst/>
              <a:rect l="l" t="t" r="r" b="b"/>
              <a:pathLst>
                <a:path w="1020" h="1404" extrusionOk="0">
                  <a:moveTo>
                    <a:pt x="429" y="1"/>
                  </a:moveTo>
                  <a:cubicBezTo>
                    <a:pt x="268" y="1"/>
                    <a:pt x="105" y="92"/>
                    <a:pt x="26" y="258"/>
                  </a:cubicBezTo>
                  <a:cubicBezTo>
                    <a:pt x="0" y="315"/>
                    <a:pt x="49" y="366"/>
                    <a:pt x="94" y="366"/>
                  </a:cubicBezTo>
                  <a:cubicBezTo>
                    <a:pt x="115" y="366"/>
                    <a:pt x="135" y="355"/>
                    <a:pt x="147" y="330"/>
                  </a:cubicBezTo>
                  <a:cubicBezTo>
                    <a:pt x="198" y="222"/>
                    <a:pt x="321" y="125"/>
                    <a:pt x="442" y="125"/>
                  </a:cubicBezTo>
                  <a:cubicBezTo>
                    <a:pt x="540" y="125"/>
                    <a:pt x="637" y="189"/>
                    <a:pt x="693" y="360"/>
                  </a:cubicBezTo>
                  <a:cubicBezTo>
                    <a:pt x="739" y="503"/>
                    <a:pt x="664" y="679"/>
                    <a:pt x="591" y="798"/>
                  </a:cubicBezTo>
                  <a:cubicBezTo>
                    <a:pt x="482" y="979"/>
                    <a:pt x="302" y="1120"/>
                    <a:pt x="166" y="1281"/>
                  </a:cubicBezTo>
                  <a:cubicBezTo>
                    <a:pt x="122" y="1334"/>
                    <a:pt x="168" y="1403"/>
                    <a:pt x="219" y="1403"/>
                  </a:cubicBezTo>
                  <a:cubicBezTo>
                    <a:pt x="234" y="1403"/>
                    <a:pt x="251" y="1396"/>
                    <a:pt x="265" y="1380"/>
                  </a:cubicBezTo>
                  <a:cubicBezTo>
                    <a:pt x="523" y="1076"/>
                    <a:pt x="1019" y="692"/>
                    <a:pt x="792" y="233"/>
                  </a:cubicBezTo>
                  <a:cubicBezTo>
                    <a:pt x="715" y="74"/>
                    <a:pt x="573" y="1"/>
                    <a:pt x="429" y="1"/>
                  </a:cubicBezTo>
                  <a:close/>
                </a:path>
              </a:pathLst>
            </a:custGeom>
            <a:solidFill>
              <a:schemeClr val="lt1"/>
            </a:solidFill>
            <a:ln>
              <a:noFill/>
            </a:ln>
          </p:spPr>
          <p:txBody>
            <a:bodyPr spcFirstLastPara="1" wrap="square" lIns="91425" tIns="91425" rIns="91425" bIns="91425" anchor="ctr" anchorCtr="0">
              <a:noAutofit/>
            </a:bodyPr>
            <a:lstStyle/>
            <a:p>
              <a:endParaRPr lang="es-MX"/>
            </a:p>
          </p:txBody>
        </p:sp>
        <p:sp>
          <p:nvSpPr>
            <p:cNvPr id="64" name="Google Shape;2263;p45"/>
            <p:cNvSpPr/>
            <p:nvPr/>
          </p:nvSpPr>
          <p:spPr>
            <a:xfrm>
              <a:off x="385225" y="1637900"/>
              <a:ext cx="220775" cy="5625"/>
            </a:xfrm>
            <a:custGeom>
              <a:avLst/>
              <a:gdLst/>
              <a:ahLst/>
              <a:cxnLst/>
              <a:rect l="l" t="t" r="r" b="b"/>
              <a:pathLst>
                <a:path w="8831" h="225" extrusionOk="0">
                  <a:moveTo>
                    <a:pt x="8739" y="1"/>
                  </a:moveTo>
                  <a:lnTo>
                    <a:pt x="90" y="84"/>
                  </a:lnTo>
                  <a:cubicBezTo>
                    <a:pt x="1" y="84"/>
                    <a:pt x="1" y="224"/>
                    <a:pt x="90" y="224"/>
                  </a:cubicBezTo>
                  <a:lnTo>
                    <a:pt x="8739" y="141"/>
                  </a:lnTo>
                  <a:cubicBezTo>
                    <a:pt x="8830" y="139"/>
                    <a:pt x="8830" y="1"/>
                    <a:pt x="8739"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65" name="Google Shape;2264;p45"/>
            <p:cNvSpPr/>
            <p:nvPr/>
          </p:nvSpPr>
          <p:spPr>
            <a:xfrm>
              <a:off x="1059525" y="225425"/>
              <a:ext cx="39450" cy="299750"/>
            </a:xfrm>
            <a:custGeom>
              <a:avLst/>
              <a:gdLst/>
              <a:ahLst/>
              <a:cxnLst/>
              <a:rect l="l" t="t" r="r" b="b"/>
              <a:pathLst>
                <a:path w="1578" h="11990" extrusionOk="0">
                  <a:moveTo>
                    <a:pt x="1445" y="0"/>
                  </a:moveTo>
                  <a:lnTo>
                    <a:pt x="0" y="94"/>
                  </a:lnTo>
                  <a:lnTo>
                    <a:pt x="0" y="239"/>
                  </a:lnTo>
                  <a:cubicBezTo>
                    <a:pt x="6" y="1597"/>
                    <a:pt x="71" y="11989"/>
                    <a:pt x="785" y="11989"/>
                  </a:cubicBezTo>
                  <a:cubicBezTo>
                    <a:pt x="790" y="11989"/>
                    <a:pt x="794" y="11989"/>
                    <a:pt x="799" y="11988"/>
                  </a:cubicBezTo>
                  <a:cubicBezTo>
                    <a:pt x="1578" y="11834"/>
                    <a:pt x="1445" y="0"/>
                    <a:pt x="1445" y="0"/>
                  </a:cubicBezTo>
                  <a:close/>
                </a:path>
              </a:pathLst>
            </a:custGeom>
            <a:solidFill>
              <a:schemeClr val="lt2"/>
            </a:solidFill>
            <a:ln>
              <a:noFill/>
            </a:ln>
          </p:spPr>
          <p:txBody>
            <a:bodyPr spcFirstLastPara="1" wrap="square" lIns="91425" tIns="91425" rIns="91425" bIns="91425" anchor="ctr" anchorCtr="0">
              <a:noAutofit/>
            </a:bodyPr>
            <a:lstStyle/>
            <a:p>
              <a:endParaRPr lang="es-MX"/>
            </a:p>
          </p:txBody>
        </p:sp>
        <p:sp>
          <p:nvSpPr>
            <p:cNvPr id="66" name="Google Shape;2265;p45"/>
            <p:cNvSpPr/>
            <p:nvPr/>
          </p:nvSpPr>
          <p:spPr>
            <a:xfrm>
              <a:off x="1059075" y="222925"/>
              <a:ext cx="37175" cy="27050"/>
            </a:xfrm>
            <a:custGeom>
              <a:avLst/>
              <a:gdLst/>
              <a:ahLst/>
              <a:cxnLst/>
              <a:rect l="l" t="t" r="r" b="b"/>
              <a:pathLst>
                <a:path w="1487" h="1082" extrusionOk="0">
                  <a:moveTo>
                    <a:pt x="1487" y="0"/>
                  </a:moveTo>
                  <a:lnTo>
                    <a:pt x="0" y="39"/>
                  </a:lnTo>
                  <a:lnTo>
                    <a:pt x="23" y="1047"/>
                  </a:lnTo>
                  <a:lnTo>
                    <a:pt x="1470" y="1081"/>
                  </a:lnTo>
                  <a:lnTo>
                    <a:pt x="1487" y="0"/>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67" name="Google Shape;2266;p45"/>
            <p:cNvSpPr/>
            <p:nvPr/>
          </p:nvSpPr>
          <p:spPr>
            <a:xfrm>
              <a:off x="1029725" y="70600"/>
              <a:ext cx="96700" cy="157775"/>
            </a:xfrm>
            <a:custGeom>
              <a:avLst/>
              <a:gdLst/>
              <a:ahLst/>
              <a:cxnLst/>
              <a:rect l="l" t="t" r="r" b="b"/>
              <a:pathLst>
                <a:path w="3868" h="6311" extrusionOk="0">
                  <a:moveTo>
                    <a:pt x="1211" y="0"/>
                  </a:moveTo>
                  <a:lnTo>
                    <a:pt x="1211" y="0"/>
                  </a:lnTo>
                  <a:cubicBezTo>
                    <a:pt x="1268" y="636"/>
                    <a:pt x="1068" y="1265"/>
                    <a:pt x="825" y="1855"/>
                  </a:cubicBezTo>
                  <a:cubicBezTo>
                    <a:pt x="582" y="2444"/>
                    <a:pt x="291" y="3019"/>
                    <a:pt x="145" y="3640"/>
                  </a:cubicBezTo>
                  <a:cubicBezTo>
                    <a:pt x="1" y="4261"/>
                    <a:pt x="18" y="4953"/>
                    <a:pt x="364" y="5489"/>
                  </a:cubicBezTo>
                  <a:cubicBezTo>
                    <a:pt x="687" y="5989"/>
                    <a:pt x="1386" y="6310"/>
                    <a:pt x="2025" y="6310"/>
                  </a:cubicBezTo>
                  <a:cubicBezTo>
                    <a:pt x="2242" y="6310"/>
                    <a:pt x="2452" y="6273"/>
                    <a:pt x="2639" y="6193"/>
                  </a:cubicBezTo>
                  <a:lnTo>
                    <a:pt x="2637" y="6193"/>
                  </a:lnTo>
                  <a:cubicBezTo>
                    <a:pt x="3733" y="5560"/>
                    <a:pt x="3867" y="4039"/>
                    <a:pt x="3584" y="2804"/>
                  </a:cubicBezTo>
                  <a:cubicBezTo>
                    <a:pt x="3302" y="1571"/>
                    <a:pt x="2349" y="558"/>
                    <a:pt x="1211" y="0"/>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68" name="Google Shape;2267;p45"/>
            <p:cNvSpPr/>
            <p:nvPr/>
          </p:nvSpPr>
          <p:spPr>
            <a:xfrm>
              <a:off x="1046575" y="69775"/>
              <a:ext cx="67800" cy="72925"/>
            </a:xfrm>
            <a:custGeom>
              <a:avLst/>
              <a:gdLst/>
              <a:ahLst/>
              <a:cxnLst/>
              <a:rect l="l" t="t" r="r" b="b"/>
              <a:pathLst>
                <a:path w="2712" h="2917" extrusionOk="0">
                  <a:moveTo>
                    <a:pt x="476" y="1"/>
                  </a:moveTo>
                  <a:cubicBezTo>
                    <a:pt x="476" y="1"/>
                    <a:pt x="618" y="248"/>
                    <a:pt x="438" y="861"/>
                  </a:cubicBezTo>
                  <a:cubicBezTo>
                    <a:pt x="257" y="1474"/>
                    <a:pt x="33" y="2169"/>
                    <a:pt x="33" y="2169"/>
                  </a:cubicBezTo>
                  <a:cubicBezTo>
                    <a:pt x="1" y="2392"/>
                    <a:pt x="33" y="2633"/>
                    <a:pt x="191" y="2794"/>
                  </a:cubicBezTo>
                  <a:cubicBezTo>
                    <a:pt x="275" y="2878"/>
                    <a:pt x="394" y="2917"/>
                    <a:pt x="514" y="2917"/>
                  </a:cubicBezTo>
                  <a:cubicBezTo>
                    <a:pt x="536" y="2917"/>
                    <a:pt x="558" y="2915"/>
                    <a:pt x="579" y="2913"/>
                  </a:cubicBezTo>
                  <a:cubicBezTo>
                    <a:pt x="718" y="2898"/>
                    <a:pt x="848" y="2835"/>
                    <a:pt x="967" y="2762"/>
                  </a:cubicBezTo>
                  <a:cubicBezTo>
                    <a:pt x="1170" y="2636"/>
                    <a:pt x="1350" y="2476"/>
                    <a:pt x="1499" y="2290"/>
                  </a:cubicBezTo>
                  <a:cubicBezTo>
                    <a:pt x="1580" y="2188"/>
                    <a:pt x="1671" y="2069"/>
                    <a:pt x="1799" y="2066"/>
                  </a:cubicBezTo>
                  <a:cubicBezTo>
                    <a:pt x="1802" y="2066"/>
                    <a:pt x="1804" y="2066"/>
                    <a:pt x="1807" y="2066"/>
                  </a:cubicBezTo>
                  <a:cubicBezTo>
                    <a:pt x="1972" y="2066"/>
                    <a:pt x="2073" y="2254"/>
                    <a:pt x="2219" y="2336"/>
                  </a:cubicBezTo>
                  <a:cubicBezTo>
                    <a:pt x="2273" y="2365"/>
                    <a:pt x="2333" y="2380"/>
                    <a:pt x="2392" y="2380"/>
                  </a:cubicBezTo>
                  <a:cubicBezTo>
                    <a:pt x="2460" y="2380"/>
                    <a:pt x="2527" y="2361"/>
                    <a:pt x="2586" y="2322"/>
                  </a:cubicBezTo>
                  <a:cubicBezTo>
                    <a:pt x="2694" y="2252"/>
                    <a:pt x="2712" y="2254"/>
                    <a:pt x="2700" y="2126"/>
                  </a:cubicBezTo>
                  <a:cubicBezTo>
                    <a:pt x="2700" y="2126"/>
                    <a:pt x="1833" y="479"/>
                    <a:pt x="476" y="1"/>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69" name="Google Shape;2268;p45"/>
            <p:cNvSpPr/>
            <p:nvPr/>
          </p:nvSpPr>
          <p:spPr>
            <a:xfrm>
              <a:off x="1081625" y="137250"/>
              <a:ext cx="23625" cy="24550"/>
            </a:xfrm>
            <a:custGeom>
              <a:avLst/>
              <a:gdLst/>
              <a:ahLst/>
              <a:cxnLst/>
              <a:rect l="l" t="t" r="r" b="b"/>
              <a:pathLst>
                <a:path w="945" h="982" extrusionOk="0">
                  <a:moveTo>
                    <a:pt x="443" y="1"/>
                  </a:moveTo>
                  <a:cubicBezTo>
                    <a:pt x="333" y="1"/>
                    <a:pt x="222" y="47"/>
                    <a:pt x="146" y="127"/>
                  </a:cubicBezTo>
                  <a:cubicBezTo>
                    <a:pt x="33" y="248"/>
                    <a:pt x="0" y="433"/>
                    <a:pt x="50" y="590"/>
                  </a:cubicBezTo>
                  <a:cubicBezTo>
                    <a:pt x="100" y="746"/>
                    <a:pt x="225" y="874"/>
                    <a:pt x="378" y="940"/>
                  </a:cubicBezTo>
                  <a:cubicBezTo>
                    <a:pt x="437" y="966"/>
                    <a:pt x="502" y="981"/>
                    <a:pt x="566" y="981"/>
                  </a:cubicBezTo>
                  <a:cubicBezTo>
                    <a:pt x="622" y="981"/>
                    <a:pt x="676" y="969"/>
                    <a:pt x="725" y="942"/>
                  </a:cubicBezTo>
                  <a:cubicBezTo>
                    <a:pt x="800" y="897"/>
                    <a:pt x="850" y="819"/>
                    <a:pt x="876" y="737"/>
                  </a:cubicBezTo>
                  <a:cubicBezTo>
                    <a:pt x="916" y="611"/>
                    <a:pt x="944" y="452"/>
                    <a:pt x="882" y="335"/>
                  </a:cubicBezTo>
                  <a:cubicBezTo>
                    <a:pt x="819" y="217"/>
                    <a:pt x="727" y="74"/>
                    <a:pt x="598" y="35"/>
                  </a:cubicBezTo>
                  <a:cubicBezTo>
                    <a:pt x="550" y="12"/>
                    <a:pt x="496" y="1"/>
                    <a:pt x="443" y="1"/>
                  </a:cubicBezTo>
                  <a:close/>
                </a:path>
              </a:pathLst>
            </a:custGeom>
            <a:solidFill>
              <a:schemeClr val="accent4"/>
            </a:solidFill>
            <a:ln>
              <a:noFill/>
            </a:ln>
          </p:spPr>
          <p:txBody>
            <a:bodyPr spcFirstLastPara="1" wrap="square" lIns="91425" tIns="91425" rIns="91425" bIns="91425" anchor="ctr" anchorCtr="0">
              <a:noAutofit/>
            </a:bodyPr>
            <a:lstStyle/>
            <a:p>
              <a:endParaRPr lang="es-MX"/>
            </a:p>
          </p:txBody>
        </p:sp>
        <p:sp>
          <p:nvSpPr>
            <p:cNvPr id="70" name="Google Shape;2269;p45"/>
            <p:cNvSpPr/>
            <p:nvPr/>
          </p:nvSpPr>
          <p:spPr>
            <a:xfrm>
              <a:off x="1013575" y="263550"/>
              <a:ext cx="127025" cy="186925"/>
            </a:xfrm>
            <a:custGeom>
              <a:avLst/>
              <a:gdLst/>
              <a:ahLst/>
              <a:cxnLst/>
              <a:rect l="l" t="t" r="r" b="b"/>
              <a:pathLst>
                <a:path w="5081" h="7477" extrusionOk="0">
                  <a:moveTo>
                    <a:pt x="2937" y="1"/>
                  </a:moveTo>
                  <a:cubicBezTo>
                    <a:pt x="2647" y="1"/>
                    <a:pt x="802" y="3724"/>
                    <a:pt x="802" y="3724"/>
                  </a:cubicBezTo>
                  <a:cubicBezTo>
                    <a:pt x="802" y="3724"/>
                    <a:pt x="638" y="1913"/>
                    <a:pt x="538" y="1913"/>
                  </a:cubicBezTo>
                  <a:cubicBezTo>
                    <a:pt x="532" y="1913"/>
                    <a:pt x="526" y="1920"/>
                    <a:pt x="520" y="1935"/>
                  </a:cubicBezTo>
                  <a:cubicBezTo>
                    <a:pt x="392" y="2269"/>
                    <a:pt x="1" y="5283"/>
                    <a:pt x="1" y="5283"/>
                  </a:cubicBezTo>
                  <a:lnTo>
                    <a:pt x="1987" y="7476"/>
                  </a:lnTo>
                  <a:cubicBezTo>
                    <a:pt x="2521" y="5967"/>
                    <a:pt x="3815" y="4394"/>
                    <a:pt x="4548" y="3563"/>
                  </a:cubicBezTo>
                  <a:cubicBezTo>
                    <a:pt x="4717" y="3371"/>
                    <a:pt x="4731" y="3297"/>
                    <a:pt x="4654" y="3297"/>
                  </a:cubicBezTo>
                  <a:cubicBezTo>
                    <a:pt x="4395" y="3297"/>
                    <a:pt x="3115" y="4116"/>
                    <a:pt x="3115" y="4116"/>
                  </a:cubicBezTo>
                  <a:cubicBezTo>
                    <a:pt x="3115" y="4116"/>
                    <a:pt x="4464" y="2715"/>
                    <a:pt x="5001" y="1731"/>
                  </a:cubicBezTo>
                  <a:cubicBezTo>
                    <a:pt x="5080" y="1585"/>
                    <a:pt x="5081" y="1524"/>
                    <a:pt x="5025" y="1524"/>
                  </a:cubicBezTo>
                  <a:cubicBezTo>
                    <a:pt x="4702" y="1524"/>
                    <a:pt x="2478" y="3593"/>
                    <a:pt x="2478" y="3593"/>
                  </a:cubicBezTo>
                  <a:cubicBezTo>
                    <a:pt x="2478" y="3593"/>
                    <a:pt x="3686" y="1653"/>
                    <a:pt x="4173" y="858"/>
                  </a:cubicBezTo>
                  <a:cubicBezTo>
                    <a:pt x="4232" y="762"/>
                    <a:pt x="4244" y="720"/>
                    <a:pt x="4218" y="720"/>
                  </a:cubicBezTo>
                  <a:cubicBezTo>
                    <a:pt x="4028" y="720"/>
                    <a:pt x="1871" y="2953"/>
                    <a:pt x="1871" y="2953"/>
                  </a:cubicBezTo>
                  <a:cubicBezTo>
                    <a:pt x="1871" y="2953"/>
                    <a:pt x="3024" y="688"/>
                    <a:pt x="2974" y="63"/>
                  </a:cubicBezTo>
                  <a:cubicBezTo>
                    <a:pt x="2971" y="21"/>
                    <a:pt x="2958" y="1"/>
                    <a:pt x="2937" y="1"/>
                  </a:cubicBezTo>
                  <a:close/>
                </a:path>
              </a:pathLst>
            </a:custGeom>
            <a:solidFill>
              <a:schemeClr val="accent4">
                <a:lumMod val="20000"/>
                <a:lumOff val="80000"/>
              </a:schemeClr>
            </a:solidFill>
            <a:ln>
              <a:noFill/>
            </a:ln>
          </p:spPr>
          <p:txBody>
            <a:bodyPr spcFirstLastPara="1" wrap="square" lIns="91425" tIns="91425" rIns="91425" bIns="91425" anchor="ctr" anchorCtr="0">
              <a:noAutofit/>
            </a:bodyPr>
            <a:lstStyle/>
            <a:p>
              <a:endParaRPr lang="es-MX"/>
            </a:p>
          </p:txBody>
        </p:sp>
        <p:sp>
          <p:nvSpPr>
            <p:cNvPr id="71" name="Google Shape;2270;p45"/>
            <p:cNvSpPr/>
            <p:nvPr/>
          </p:nvSpPr>
          <p:spPr>
            <a:xfrm>
              <a:off x="28925" y="368275"/>
              <a:ext cx="1080825" cy="1103075"/>
            </a:xfrm>
            <a:custGeom>
              <a:avLst/>
              <a:gdLst/>
              <a:ahLst/>
              <a:cxnLst/>
              <a:rect l="l" t="t" r="r" b="b"/>
              <a:pathLst>
                <a:path w="43233" h="44123" extrusionOk="0">
                  <a:moveTo>
                    <a:pt x="38103" y="0"/>
                  </a:moveTo>
                  <a:lnTo>
                    <a:pt x="24421" y="15389"/>
                  </a:lnTo>
                  <a:lnTo>
                    <a:pt x="19645" y="15628"/>
                  </a:lnTo>
                  <a:cubicBezTo>
                    <a:pt x="15203" y="15850"/>
                    <a:pt x="10962" y="17567"/>
                    <a:pt x="7632" y="20516"/>
                  </a:cubicBezTo>
                  <a:cubicBezTo>
                    <a:pt x="4671" y="23139"/>
                    <a:pt x="2148" y="26412"/>
                    <a:pt x="1426" y="28577"/>
                  </a:cubicBezTo>
                  <a:cubicBezTo>
                    <a:pt x="0" y="32854"/>
                    <a:pt x="767" y="39330"/>
                    <a:pt x="767" y="39330"/>
                  </a:cubicBezTo>
                  <a:lnTo>
                    <a:pt x="5042" y="39330"/>
                  </a:lnTo>
                  <a:lnTo>
                    <a:pt x="6467" y="30210"/>
                  </a:lnTo>
                  <a:lnTo>
                    <a:pt x="9422" y="26709"/>
                  </a:lnTo>
                  <a:lnTo>
                    <a:pt x="9422" y="26709"/>
                  </a:lnTo>
                  <a:lnTo>
                    <a:pt x="9131" y="44123"/>
                  </a:lnTo>
                  <a:lnTo>
                    <a:pt x="30407" y="42180"/>
                  </a:lnTo>
                  <a:lnTo>
                    <a:pt x="30407" y="22516"/>
                  </a:lnTo>
                  <a:lnTo>
                    <a:pt x="43233" y="2850"/>
                  </a:lnTo>
                  <a:lnTo>
                    <a:pt x="38103" y="0"/>
                  </a:ln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72" name="Google Shape;2271;p45"/>
            <p:cNvSpPr/>
            <p:nvPr/>
          </p:nvSpPr>
          <p:spPr>
            <a:xfrm>
              <a:off x="263000" y="1171625"/>
              <a:ext cx="531150" cy="19350"/>
            </a:xfrm>
            <a:custGeom>
              <a:avLst/>
              <a:gdLst/>
              <a:ahLst/>
              <a:cxnLst/>
              <a:rect l="l" t="t" r="r" b="b"/>
              <a:pathLst>
                <a:path w="21246" h="774" extrusionOk="0">
                  <a:moveTo>
                    <a:pt x="21017" y="1"/>
                  </a:moveTo>
                  <a:cubicBezTo>
                    <a:pt x="21012" y="1"/>
                    <a:pt x="21006" y="1"/>
                    <a:pt x="21001" y="1"/>
                  </a:cubicBezTo>
                  <a:cubicBezTo>
                    <a:pt x="17791" y="249"/>
                    <a:pt x="14603" y="348"/>
                    <a:pt x="11416" y="348"/>
                  </a:cubicBezTo>
                  <a:cubicBezTo>
                    <a:pt x="7658" y="348"/>
                    <a:pt x="3902" y="211"/>
                    <a:pt x="117" y="19"/>
                  </a:cubicBezTo>
                  <a:cubicBezTo>
                    <a:pt x="115" y="19"/>
                    <a:pt x="113" y="19"/>
                    <a:pt x="111" y="19"/>
                  </a:cubicBezTo>
                  <a:cubicBezTo>
                    <a:pt x="1" y="19"/>
                    <a:pt x="7" y="185"/>
                    <a:pt x="117" y="197"/>
                  </a:cubicBezTo>
                  <a:cubicBezTo>
                    <a:pt x="3687" y="605"/>
                    <a:pt x="7281" y="774"/>
                    <a:pt x="10876" y="774"/>
                  </a:cubicBezTo>
                  <a:cubicBezTo>
                    <a:pt x="14256" y="774"/>
                    <a:pt x="17637" y="625"/>
                    <a:pt x="21001" y="385"/>
                  </a:cubicBezTo>
                  <a:cubicBezTo>
                    <a:pt x="21240" y="367"/>
                    <a:pt x="21245" y="1"/>
                    <a:pt x="21017"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3" name="Google Shape;2272;p45"/>
            <p:cNvSpPr/>
            <p:nvPr/>
          </p:nvSpPr>
          <p:spPr>
            <a:xfrm>
              <a:off x="262575" y="1122275"/>
              <a:ext cx="533700" cy="14000"/>
            </a:xfrm>
            <a:custGeom>
              <a:avLst/>
              <a:gdLst/>
              <a:ahLst/>
              <a:cxnLst/>
              <a:rect l="l" t="t" r="r" b="b"/>
              <a:pathLst>
                <a:path w="21348" h="560" extrusionOk="0">
                  <a:moveTo>
                    <a:pt x="7574" y="0"/>
                  </a:moveTo>
                  <a:cubicBezTo>
                    <a:pt x="5089" y="0"/>
                    <a:pt x="2608" y="35"/>
                    <a:pt x="134" y="137"/>
                  </a:cubicBezTo>
                  <a:cubicBezTo>
                    <a:pt x="1" y="143"/>
                    <a:pt x="1" y="338"/>
                    <a:pt x="134" y="344"/>
                  </a:cubicBezTo>
                  <a:cubicBezTo>
                    <a:pt x="3541" y="515"/>
                    <a:pt x="6964" y="559"/>
                    <a:pt x="10389" y="559"/>
                  </a:cubicBezTo>
                  <a:cubicBezTo>
                    <a:pt x="13972" y="559"/>
                    <a:pt x="17556" y="510"/>
                    <a:pt x="21125" y="507"/>
                  </a:cubicBezTo>
                  <a:cubicBezTo>
                    <a:pt x="21347" y="507"/>
                    <a:pt x="21347" y="162"/>
                    <a:pt x="21125" y="161"/>
                  </a:cubicBezTo>
                  <a:cubicBezTo>
                    <a:pt x="16622" y="116"/>
                    <a:pt x="12094" y="0"/>
                    <a:pt x="7574"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4" name="Google Shape;2273;p45"/>
            <p:cNvSpPr/>
            <p:nvPr/>
          </p:nvSpPr>
          <p:spPr>
            <a:xfrm>
              <a:off x="261650" y="1069425"/>
              <a:ext cx="528575" cy="19900"/>
            </a:xfrm>
            <a:custGeom>
              <a:avLst/>
              <a:gdLst/>
              <a:ahLst/>
              <a:cxnLst/>
              <a:rect l="l" t="t" r="r" b="b"/>
              <a:pathLst>
                <a:path w="21143" h="796" extrusionOk="0">
                  <a:moveTo>
                    <a:pt x="20927" y="0"/>
                  </a:moveTo>
                  <a:cubicBezTo>
                    <a:pt x="20924" y="0"/>
                    <a:pt x="20920" y="0"/>
                    <a:pt x="20916" y="1"/>
                  </a:cubicBezTo>
                  <a:cubicBezTo>
                    <a:pt x="15568" y="285"/>
                    <a:pt x="10238" y="336"/>
                    <a:pt x="4895" y="336"/>
                  </a:cubicBezTo>
                  <a:cubicBezTo>
                    <a:pt x="3322" y="336"/>
                    <a:pt x="1747" y="331"/>
                    <a:pt x="171" y="327"/>
                  </a:cubicBezTo>
                  <a:cubicBezTo>
                    <a:pt x="1" y="327"/>
                    <a:pt x="4" y="579"/>
                    <a:pt x="171" y="590"/>
                  </a:cubicBezTo>
                  <a:cubicBezTo>
                    <a:pt x="2717" y="734"/>
                    <a:pt x="5271" y="796"/>
                    <a:pt x="7827" y="796"/>
                  </a:cubicBezTo>
                  <a:cubicBezTo>
                    <a:pt x="12195" y="796"/>
                    <a:pt x="16567" y="614"/>
                    <a:pt x="20916" y="351"/>
                  </a:cubicBezTo>
                  <a:cubicBezTo>
                    <a:pt x="21136" y="338"/>
                    <a:pt x="21143" y="0"/>
                    <a:pt x="20927"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5" name="Google Shape;2274;p45"/>
            <p:cNvSpPr/>
            <p:nvPr/>
          </p:nvSpPr>
          <p:spPr>
            <a:xfrm>
              <a:off x="244925" y="1013925"/>
              <a:ext cx="551150" cy="19075"/>
            </a:xfrm>
            <a:custGeom>
              <a:avLst/>
              <a:gdLst/>
              <a:ahLst/>
              <a:cxnLst/>
              <a:rect l="l" t="t" r="r" b="b"/>
              <a:pathLst>
                <a:path w="22046" h="763" extrusionOk="0">
                  <a:moveTo>
                    <a:pt x="6132" y="1"/>
                  </a:moveTo>
                  <a:cubicBezTo>
                    <a:pt x="4092" y="1"/>
                    <a:pt x="2056" y="42"/>
                    <a:pt x="31" y="166"/>
                  </a:cubicBezTo>
                  <a:cubicBezTo>
                    <a:pt x="0" y="169"/>
                    <a:pt x="0" y="213"/>
                    <a:pt x="31" y="216"/>
                  </a:cubicBezTo>
                  <a:lnTo>
                    <a:pt x="31" y="215"/>
                  </a:lnTo>
                  <a:cubicBezTo>
                    <a:pt x="3228" y="634"/>
                    <a:pt x="6510" y="763"/>
                    <a:pt x="9805" y="763"/>
                  </a:cubicBezTo>
                  <a:cubicBezTo>
                    <a:pt x="13840" y="763"/>
                    <a:pt x="17894" y="569"/>
                    <a:pt x="21834" y="477"/>
                  </a:cubicBezTo>
                  <a:cubicBezTo>
                    <a:pt x="22044" y="473"/>
                    <a:pt x="22046" y="148"/>
                    <a:pt x="21840" y="148"/>
                  </a:cubicBezTo>
                  <a:cubicBezTo>
                    <a:pt x="21838" y="148"/>
                    <a:pt x="21836" y="148"/>
                    <a:pt x="21834" y="148"/>
                  </a:cubicBezTo>
                  <a:cubicBezTo>
                    <a:pt x="20857" y="172"/>
                    <a:pt x="19877" y="181"/>
                    <a:pt x="18896" y="181"/>
                  </a:cubicBezTo>
                  <a:cubicBezTo>
                    <a:pt x="14651" y="181"/>
                    <a:pt x="10380" y="1"/>
                    <a:pt x="6132"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6" name="Google Shape;2275;p45"/>
            <p:cNvSpPr/>
            <p:nvPr/>
          </p:nvSpPr>
          <p:spPr>
            <a:xfrm>
              <a:off x="255700" y="944850"/>
              <a:ext cx="538550" cy="21150"/>
            </a:xfrm>
            <a:custGeom>
              <a:avLst/>
              <a:gdLst/>
              <a:ahLst/>
              <a:cxnLst/>
              <a:rect l="l" t="t" r="r" b="b"/>
              <a:pathLst>
                <a:path w="21542" h="846" extrusionOk="0">
                  <a:moveTo>
                    <a:pt x="11820" y="1"/>
                  </a:moveTo>
                  <a:cubicBezTo>
                    <a:pt x="7864" y="1"/>
                    <a:pt x="3904" y="91"/>
                    <a:pt x="60" y="531"/>
                  </a:cubicBezTo>
                  <a:cubicBezTo>
                    <a:pt x="0" y="531"/>
                    <a:pt x="0" y="620"/>
                    <a:pt x="60" y="620"/>
                  </a:cubicBezTo>
                  <a:cubicBezTo>
                    <a:pt x="2133" y="784"/>
                    <a:pt x="4236" y="845"/>
                    <a:pt x="6352" y="845"/>
                  </a:cubicBezTo>
                  <a:cubicBezTo>
                    <a:pt x="11352" y="845"/>
                    <a:pt x="16423" y="503"/>
                    <a:pt x="21336" y="359"/>
                  </a:cubicBezTo>
                  <a:cubicBezTo>
                    <a:pt x="21540" y="352"/>
                    <a:pt x="21542" y="42"/>
                    <a:pt x="21337" y="42"/>
                  </a:cubicBezTo>
                  <a:cubicBezTo>
                    <a:pt x="21337" y="42"/>
                    <a:pt x="21336" y="42"/>
                    <a:pt x="21336" y="42"/>
                  </a:cubicBezTo>
                  <a:cubicBezTo>
                    <a:pt x="20923" y="44"/>
                    <a:pt x="20509" y="45"/>
                    <a:pt x="20094" y="45"/>
                  </a:cubicBezTo>
                  <a:cubicBezTo>
                    <a:pt x="17366" y="45"/>
                    <a:pt x="14594" y="1"/>
                    <a:pt x="11820"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7" name="Google Shape;2276;p45"/>
            <p:cNvSpPr/>
            <p:nvPr/>
          </p:nvSpPr>
          <p:spPr>
            <a:xfrm>
              <a:off x="280325" y="874800"/>
              <a:ext cx="487500" cy="29475"/>
            </a:xfrm>
            <a:custGeom>
              <a:avLst/>
              <a:gdLst/>
              <a:ahLst/>
              <a:cxnLst/>
              <a:rect l="l" t="t" r="r" b="b"/>
              <a:pathLst>
                <a:path w="19500" h="1179" extrusionOk="0">
                  <a:moveTo>
                    <a:pt x="19304" y="1"/>
                  </a:moveTo>
                  <a:cubicBezTo>
                    <a:pt x="19298" y="1"/>
                    <a:pt x="19292" y="1"/>
                    <a:pt x="19286" y="2"/>
                  </a:cubicBezTo>
                  <a:cubicBezTo>
                    <a:pt x="12888" y="583"/>
                    <a:pt x="6465" y="169"/>
                    <a:pt x="95" y="653"/>
                  </a:cubicBezTo>
                  <a:cubicBezTo>
                    <a:pt x="28" y="658"/>
                    <a:pt x="1" y="768"/>
                    <a:pt x="77" y="779"/>
                  </a:cubicBezTo>
                  <a:cubicBezTo>
                    <a:pt x="2091" y="1067"/>
                    <a:pt x="4175" y="1178"/>
                    <a:pt x="6283" y="1178"/>
                  </a:cubicBezTo>
                  <a:cubicBezTo>
                    <a:pt x="10649" y="1178"/>
                    <a:pt x="15117" y="701"/>
                    <a:pt x="19286" y="334"/>
                  </a:cubicBezTo>
                  <a:cubicBezTo>
                    <a:pt x="19492" y="317"/>
                    <a:pt x="19499" y="1"/>
                    <a:pt x="19304"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8" name="Google Shape;2277;p45"/>
            <p:cNvSpPr/>
            <p:nvPr/>
          </p:nvSpPr>
          <p:spPr>
            <a:xfrm>
              <a:off x="262450" y="808475"/>
              <a:ext cx="437250" cy="39200"/>
            </a:xfrm>
            <a:custGeom>
              <a:avLst/>
              <a:gdLst/>
              <a:ahLst/>
              <a:cxnLst/>
              <a:rect l="l" t="t" r="r" b="b"/>
              <a:pathLst>
                <a:path w="17490" h="1568" extrusionOk="0">
                  <a:moveTo>
                    <a:pt x="17297" y="1"/>
                  </a:moveTo>
                  <a:cubicBezTo>
                    <a:pt x="17291" y="1"/>
                    <a:pt x="17285" y="1"/>
                    <a:pt x="17278" y="2"/>
                  </a:cubicBezTo>
                  <a:cubicBezTo>
                    <a:pt x="11566" y="545"/>
                    <a:pt x="5865" y="993"/>
                    <a:pt x="139" y="1353"/>
                  </a:cubicBezTo>
                  <a:cubicBezTo>
                    <a:pt x="2" y="1362"/>
                    <a:pt x="0" y="1568"/>
                    <a:pt x="137" y="1568"/>
                  </a:cubicBezTo>
                  <a:cubicBezTo>
                    <a:pt x="138" y="1568"/>
                    <a:pt x="138" y="1568"/>
                    <a:pt x="139" y="1568"/>
                  </a:cubicBezTo>
                  <a:cubicBezTo>
                    <a:pt x="5850" y="1536"/>
                    <a:pt x="11604" y="961"/>
                    <a:pt x="17278" y="331"/>
                  </a:cubicBezTo>
                  <a:cubicBezTo>
                    <a:pt x="17479" y="310"/>
                    <a:pt x="17490" y="1"/>
                    <a:pt x="17297"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79" name="Google Shape;2278;p45"/>
            <p:cNvSpPr/>
            <p:nvPr/>
          </p:nvSpPr>
          <p:spPr>
            <a:xfrm>
              <a:off x="646300" y="745675"/>
              <a:ext cx="157125" cy="173850"/>
            </a:xfrm>
            <a:custGeom>
              <a:avLst/>
              <a:gdLst/>
              <a:ahLst/>
              <a:cxnLst/>
              <a:rect l="l" t="t" r="r" b="b"/>
              <a:pathLst>
                <a:path w="6285" h="6954" extrusionOk="0">
                  <a:moveTo>
                    <a:pt x="147" y="0"/>
                  </a:moveTo>
                  <a:cubicBezTo>
                    <a:pt x="69" y="0"/>
                    <a:pt x="1" y="106"/>
                    <a:pt x="68" y="183"/>
                  </a:cubicBezTo>
                  <a:lnTo>
                    <a:pt x="68" y="186"/>
                  </a:lnTo>
                  <a:cubicBezTo>
                    <a:pt x="2000" y="2438"/>
                    <a:pt x="3940" y="4685"/>
                    <a:pt x="5918" y="6896"/>
                  </a:cubicBezTo>
                  <a:cubicBezTo>
                    <a:pt x="5954" y="6937"/>
                    <a:pt x="5995" y="6954"/>
                    <a:pt x="6036" y="6954"/>
                  </a:cubicBezTo>
                  <a:cubicBezTo>
                    <a:pt x="6166" y="6954"/>
                    <a:pt x="6285" y="6775"/>
                    <a:pt x="6170" y="6644"/>
                  </a:cubicBezTo>
                  <a:cubicBezTo>
                    <a:pt x="4215" y="4417"/>
                    <a:pt x="2218" y="2223"/>
                    <a:pt x="218" y="34"/>
                  </a:cubicBezTo>
                  <a:cubicBezTo>
                    <a:pt x="196" y="10"/>
                    <a:pt x="171" y="0"/>
                    <a:pt x="147"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0" name="Google Shape;2279;p45"/>
            <p:cNvSpPr/>
            <p:nvPr/>
          </p:nvSpPr>
          <p:spPr>
            <a:xfrm>
              <a:off x="683525" y="701150"/>
              <a:ext cx="161025" cy="160375"/>
            </a:xfrm>
            <a:custGeom>
              <a:avLst/>
              <a:gdLst/>
              <a:ahLst/>
              <a:cxnLst/>
              <a:rect l="l" t="t" r="r" b="b"/>
              <a:pathLst>
                <a:path w="6441" h="6415" extrusionOk="0">
                  <a:moveTo>
                    <a:pt x="115" y="1"/>
                  </a:moveTo>
                  <a:cubicBezTo>
                    <a:pt x="57" y="1"/>
                    <a:pt x="0" y="56"/>
                    <a:pt x="43" y="114"/>
                  </a:cubicBezTo>
                  <a:cubicBezTo>
                    <a:pt x="1709" y="2388"/>
                    <a:pt x="3990" y="4492"/>
                    <a:pt x="6087" y="6369"/>
                  </a:cubicBezTo>
                  <a:cubicBezTo>
                    <a:pt x="6123" y="6401"/>
                    <a:pt x="6162" y="6415"/>
                    <a:pt x="6200" y="6415"/>
                  </a:cubicBezTo>
                  <a:cubicBezTo>
                    <a:pt x="6330" y="6415"/>
                    <a:pt x="6441" y="6252"/>
                    <a:pt x="6324" y="6132"/>
                  </a:cubicBezTo>
                  <a:cubicBezTo>
                    <a:pt x="4336" y="4094"/>
                    <a:pt x="2340" y="1852"/>
                    <a:pt x="167" y="20"/>
                  </a:cubicBezTo>
                  <a:cubicBezTo>
                    <a:pt x="152" y="7"/>
                    <a:pt x="133" y="1"/>
                    <a:pt x="115"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1" name="Google Shape;2280;p45"/>
            <p:cNvSpPr/>
            <p:nvPr/>
          </p:nvSpPr>
          <p:spPr>
            <a:xfrm>
              <a:off x="733675" y="652250"/>
              <a:ext cx="140175" cy="143350"/>
            </a:xfrm>
            <a:custGeom>
              <a:avLst/>
              <a:gdLst/>
              <a:ahLst/>
              <a:cxnLst/>
              <a:rect l="l" t="t" r="r" b="b"/>
              <a:pathLst>
                <a:path w="5607" h="5734" extrusionOk="0">
                  <a:moveTo>
                    <a:pt x="165" y="0"/>
                  </a:moveTo>
                  <a:cubicBezTo>
                    <a:pt x="73" y="0"/>
                    <a:pt x="0" y="117"/>
                    <a:pt x="77" y="209"/>
                  </a:cubicBezTo>
                  <a:cubicBezTo>
                    <a:pt x="1670" y="2120"/>
                    <a:pt x="3476" y="3887"/>
                    <a:pt x="5204" y="5675"/>
                  </a:cubicBezTo>
                  <a:cubicBezTo>
                    <a:pt x="5244" y="5716"/>
                    <a:pt x="5288" y="5733"/>
                    <a:pt x="5332" y="5733"/>
                  </a:cubicBezTo>
                  <a:cubicBezTo>
                    <a:pt x="5477" y="5733"/>
                    <a:pt x="5606" y="5541"/>
                    <a:pt x="5475" y="5402"/>
                  </a:cubicBezTo>
                  <a:cubicBezTo>
                    <a:pt x="3769" y="3594"/>
                    <a:pt x="2086" y="1712"/>
                    <a:pt x="249" y="36"/>
                  </a:cubicBezTo>
                  <a:cubicBezTo>
                    <a:pt x="221" y="11"/>
                    <a:pt x="192" y="0"/>
                    <a:pt x="165"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2" name="Google Shape;2281;p45"/>
            <p:cNvSpPr/>
            <p:nvPr/>
          </p:nvSpPr>
          <p:spPr>
            <a:xfrm>
              <a:off x="773050" y="600700"/>
              <a:ext cx="149000" cy="140975"/>
            </a:xfrm>
            <a:custGeom>
              <a:avLst/>
              <a:gdLst/>
              <a:ahLst/>
              <a:cxnLst/>
              <a:rect l="l" t="t" r="r" b="b"/>
              <a:pathLst>
                <a:path w="5960" h="5639" extrusionOk="0">
                  <a:moveTo>
                    <a:pt x="162" y="0"/>
                  </a:moveTo>
                  <a:cubicBezTo>
                    <a:pt x="74" y="0"/>
                    <a:pt x="1" y="102"/>
                    <a:pt x="80" y="187"/>
                  </a:cubicBezTo>
                  <a:cubicBezTo>
                    <a:pt x="1817" y="2045"/>
                    <a:pt x="3736" y="3744"/>
                    <a:pt x="5506" y="5574"/>
                  </a:cubicBezTo>
                  <a:cubicBezTo>
                    <a:pt x="5551" y="5619"/>
                    <a:pt x="5601" y="5639"/>
                    <a:pt x="5650" y="5639"/>
                  </a:cubicBezTo>
                  <a:cubicBezTo>
                    <a:pt x="5814" y="5639"/>
                    <a:pt x="5960" y="5422"/>
                    <a:pt x="5810" y="5271"/>
                  </a:cubicBezTo>
                  <a:cubicBezTo>
                    <a:pt x="4037" y="3465"/>
                    <a:pt x="2244" y="1580"/>
                    <a:pt x="239" y="28"/>
                  </a:cubicBezTo>
                  <a:cubicBezTo>
                    <a:pt x="215" y="9"/>
                    <a:pt x="188" y="0"/>
                    <a:pt x="162"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3" name="Google Shape;2282;p45"/>
            <p:cNvSpPr/>
            <p:nvPr/>
          </p:nvSpPr>
          <p:spPr>
            <a:xfrm>
              <a:off x="813675" y="551800"/>
              <a:ext cx="137425" cy="134975"/>
            </a:xfrm>
            <a:custGeom>
              <a:avLst/>
              <a:gdLst/>
              <a:ahLst/>
              <a:cxnLst/>
              <a:rect l="l" t="t" r="r" b="b"/>
              <a:pathLst>
                <a:path w="5497" h="5399" extrusionOk="0">
                  <a:moveTo>
                    <a:pt x="71" y="1"/>
                  </a:moveTo>
                  <a:cubicBezTo>
                    <a:pt x="32" y="1"/>
                    <a:pt x="0" y="49"/>
                    <a:pt x="32" y="86"/>
                  </a:cubicBezTo>
                  <a:cubicBezTo>
                    <a:pt x="1624" y="1906"/>
                    <a:pt x="3315" y="3620"/>
                    <a:pt x="5022" y="5332"/>
                  </a:cubicBezTo>
                  <a:cubicBezTo>
                    <a:pt x="5069" y="5378"/>
                    <a:pt x="5121" y="5398"/>
                    <a:pt x="5172" y="5398"/>
                  </a:cubicBezTo>
                  <a:cubicBezTo>
                    <a:pt x="5344" y="5398"/>
                    <a:pt x="5496" y="5173"/>
                    <a:pt x="5340" y="5015"/>
                  </a:cubicBezTo>
                  <a:cubicBezTo>
                    <a:pt x="3631" y="3304"/>
                    <a:pt x="1922" y="1610"/>
                    <a:pt x="104" y="14"/>
                  </a:cubicBezTo>
                  <a:cubicBezTo>
                    <a:pt x="93" y="5"/>
                    <a:pt x="82" y="1"/>
                    <a:pt x="71"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4" name="Google Shape;2283;p45"/>
            <p:cNvSpPr/>
            <p:nvPr/>
          </p:nvSpPr>
          <p:spPr>
            <a:xfrm>
              <a:off x="867825" y="500550"/>
              <a:ext cx="136775" cy="99650"/>
            </a:xfrm>
            <a:custGeom>
              <a:avLst/>
              <a:gdLst/>
              <a:ahLst/>
              <a:cxnLst/>
              <a:rect l="l" t="t" r="r" b="b"/>
              <a:pathLst>
                <a:path w="5471" h="3986" extrusionOk="0">
                  <a:moveTo>
                    <a:pt x="66" y="0"/>
                  </a:moveTo>
                  <a:cubicBezTo>
                    <a:pt x="28" y="0"/>
                    <a:pt x="1" y="55"/>
                    <a:pt x="30" y="90"/>
                  </a:cubicBezTo>
                  <a:cubicBezTo>
                    <a:pt x="1416" y="1664"/>
                    <a:pt x="3326" y="2884"/>
                    <a:pt x="5106" y="3958"/>
                  </a:cubicBezTo>
                  <a:cubicBezTo>
                    <a:pt x="5139" y="3977"/>
                    <a:pt x="5171" y="3986"/>
                    <a:pt x="5201" y="3986"/>
                  </a:cubicBezTo>
                  <a:cubicBezTo>
                    <a:pt x="5363" y="3986"/>
                    <a:pt x="5470" y="3739"/>
                    <a:pt x="5296" y="3634"/>
                  </a:cubicBezTo>
                  <a:cubicBezTo>
                    <a:pt x="3464" y="2547"/>
                    <a:pt x="1852" y="1192"/>
                    <a:pt x="93" y="9"/>
                  </a:cubicBezTo>
                  <a:cubicBezTo>
                    <a:pt x="84" y="3"/>
                    <a:pt x="75" y="0"/>
                    <a:pt x="66"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5" name="Google Shape;2284;p45"/>
            <p:cNvSpPr/>
            <p:nvPr/>
          </p:nvSpPr>
          <p:spPr>
            <a:xfrm>
              <a:off x="917375" y="439425"/>
              <a:ext cx="133775" cy="95750"/>
            </a:xfrm>
            <a:custGeom>
              <a:avLst/>
              <a:gdLst/>
              <a:ahLst/>
              <a:cxnLst/>
              <a:rect l="l" t="t" r="r" b="b"/>
              <a:pathLst>
                <a:path w="5351" h="3830" extrusionOk="0">
                  <a:moveTo>
                    <a:pt x="104" y="1"/>
                  </a:moveTo>
                  <a:cubicBezTo>
                    <a:pt x="33" y="1"/>
                    <a:pt x="1" y="110"/>
                    <a:pt x="67" y="152"/>
                  </a:cubicBezTo>
                  <a:cubicBezTo>
                    <a:pt x="1822" y="1227"/>
                    <a:pt x="3458" y="2308"/>
                    <a:pt x="4923" y="3769"/>
                  </a:cubicBezTo>
                  <a:cubicBezTo>
                    <a:pt x="4965" y="3812"/>
                    <a:pt x="5013" y="3829"/>
                    <a:pt x="5059" y="3829"/>
                  </a:cubicBezTo>
                  <a:cubicBezTo>
                    <a:pt x="5214" y="3829"/>
                    <a:pt x="5351" y="3628"/>
                    <a:pt x="5210" y="3482"/>
                  </a:cubicBezTo>
                  <a:cubicBezTo>
                    <a:pt x="3798" y="2023"/>
                    <a:pt x="2054" y="699"/>
                    <a:pt x="130" y="6"/>
                  </a:cubicBezTo>
                  <a:cubicBezTo>
                    <a:pt x="121" y="2"/>
                    <a:pt x="112" y="1"/>
                    <a:pt x="104"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6" name="Google Shape;2285;p45"/>
            <p:cNvSpPr/>
            <p:nvPr/>
          </p:nvSpPr>
          <p:spPr>
            <a:xfrm>
              <a:off x="976300" y="372075"/>
              <a:ext cx="136575" cy="76075"/>
            </a:xfrm>
            <a:custGeom>
              <a:avLst/>
              <a:gdLst/>
              <a:ahLst/>
              <a:cxnLst/>
              <a:rect l="l" t="t" r="r" b="b"/>
              <a:pathLst>
                <a:path w="5463" h="3043" extrusionOk="0">
                  <a:moveTo>
                    <a:pt x="166" y="1"/>
                  </a:moveTo>
                  <a:cubicBezTo>
                    <a:pt x="77" y="1"/>
                    <a:pt x="1" y="110"/>
                    <a:pt x="83" y="185"/>
                  </a:cubicBezTo>
                  <a:cubicBezTo>
                    <a:pt x="1449" y="1450"/>
                    <a:pt x="3305" y="2291"/>
                    <a:pt x="5001" y="3017"/>
                  </a:cubicBezTo>
                  <a:cubicBezTo>
                    <a:pt x="5042" y="3035"/>
                    <a:pt x="5081" y="3042"/>
                    <a:pt x="5117" y="3042"/>
                  </a:cubicBezTo>
                  <a:cubicBezTo>
                    <a:pt x="5357" y="3042"/>
                    <a:pt x="5463" y="2696"/>
                    <a:pt x="5184" y="2582"/>
                  </a:cubicBezTo>
                  <a:cubicBezTo>
                    <a:pt x="3435" y="1865"/>
                    <a:pt x="1900" y="840"/>
                    <a:pt x="215" y="13"/>
                  </a:cubicBezTo>
                  <a:cubicBezTo>
                    <a:pt x="199" y="4"/>
                    <a:pt x="183" y="1"/>
                    <a:pt x="166"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7" name="Google Shape;2286;p45"/>
            <p:cNvSpPr/>
            <p:nvPr/>
          </p:nvSpPr>
          <p:spPr>
            <a:xfrm>
              <a:off x="260125" y="1239425"/>
              <a:ext cx="529800" cy="21300"/>
            </a:xfrm>
            <a:custGeom>
              <a:avLst/>
              <a:gdLst/>
              <a:ahLst/>
              <a:cxnLst/>
              <a:rect l="l" t="t" r="r" b="b"/>
              <a:pathLst>
                <a:path w="21192" h="852" extrusionOk="0">
                  <a:moveTo>
                    <a:pt x="52" y="0"/>
                  </a:moveTo>
                  <a:cubicBezTo>
                    <a:pt x="1" y="0"/>
                    <a:pt x="4" y="81"/>
                    <a:pt x="57" y="85"/>
                  </a:cubicBezTo>
                  <a:cubicBezTo>
                    <a:pt x="5066" y="551"/>
                    <a:pt x="10090" y="851"/>
                    <a:pt x="15117" y="851"/>
                  </a:cubicBezTo>
                  <a:cubicBezTo>
                    <a:pt x="17080" y="851"/>
                    <a:pt x="19044" y="805"/>
                    <a:pt x="21008" y="706"/>
                  </a:cubicBezTo>
                  <a:cubicBezTo>
                    <a:pt x="21187" y="697"/>
                    <a:pt x="21192" y="424"/>
                    <a:pt x="21013" y="424"/>
                  </a:cubicBezTo>
                  <a:cubicBezTo>
                    <a:pt x="21011" y="424"/>
                    <a:pt x="21010" y="424"/>
                    <a:pt x="21008" y="424"/>
                  </a:cubicBezTo>
                  <a:cubicBezTo>
                    <a:pt x="18691" y="476"/>
                    <a:pt x="16377" y="509"/>
                    <a:pt x="14064" y="509"/>
                  </a:cubicBezTo>
                  <a:cubicBezTo>
                    <a:pt x="9393" y="509"/>
                    <a:pt x="4729" y="375"/>
                    <a:pt x="57" y="0"/>
                  </a:cubicBezTo>
                  <a:cubicBezTo>
                    <a:pt x="55" y="0"/>
                    <a:pt x="54" y="0"/>
                    <a:pt x="52"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8" name="Google Shape;2287;p45"/>
            <p:cNvSpPr/>
            <p:nvPr/>
          </p:nvSpPr>
          <p:spPr>
            <a:xfrm>
              <a:off x="258825" y="1313450"/>
              <a:ext cx="531600" cy="11925"/>
            </a:xfrm>
            <a:custGeom>
              <a:avLst/>
              <a:gdLst/>
              <a:ahLst/>
              <a:cxnLst/>
              <a:rect l="l" t="t" r="r" b="b"/>
              <a:pathLst>
                <a:path w="21264" h="477" extrusionOk="0">
                  <a:moveTo>
                    <a:pt x="14335" y="1"/>
                  </a:moveTo>
                  <a:cubicBezTo>
                    <a:pt x="9590" y="1"/>
                    <a:pt x="4840" y="40"/>
                    <a:pt x="109" y="201"/>
                  </a:cubicBezTo>
                  <a:cubicBezTo>
                    <a:pt x="2" y="205"/>
                    <a:pt x="0" y="366"/>
                    <a:pt x="109" y="369"/>
                  </a:cubicBezTo>
                  <a:cubicBezTo>
                    <a:pt x="3171" y="448"/>
                    <a:pt x="6240" y="476"/>
                    <a:pt x="9310" y="476"/>
                  </a:cubicBezTo>
                  <a:cubicBezTo>
                    <a:pt x="13219" y="476"/>
                    <a:pt x="17130" y="430"/>
                    <a:pt x="21029" y="383"/>
                  </a:cubicBezTo>
                  <a:cubicBezTo>
                    <a:pt x="21263" y="380"/>
                    <a:pt x="21263" y="20"/>
                    <a:pt x="21029" y="19"/>
                  </a:cubicBezTo>
                  <a:cubicBezTo>
                    <a:pt x="18800" y="10"/>
                    <a:pt x="16568" y="1"/>
                    <a:pt x="14335"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89" name="Google Shape;2288;p45"/>
            <p:cNvSpPr/>
            <p:nvPr/>
          </p:nvSpPr>
          <p:spPr>
            <a:xfrm>
              <a:off x="255300" y="1373825"/>
              <a:ext cx="544100" cy="25700"/>
            </a:xfrm>
            <a:custGeom>
              <a:avLst/>
              <a:gdLst/>
              <a:ahLst/>
              <a:cxnLst/>
              <a:rect l="l" t="t" r="r" b="b"/>
              <a:pathLst>
                <a:path w="21764" h="1028" extrusionOk="0">
                  <a:moveTo>
                    <a:pt x="21538" y="0"/>
                  </a:moveTo>
                  <a:cubicBezTo>
                    <a:pt x="21531" y="0"/>
                    <a:pt x="21523" y="1"/>
                    <a:pt x="21515" y="2"/>
                  </a:cubicBezTo>
                  <a:cubicBezTo>
                    <a:pt x="17790" y="429"/>
                    <a:pt x="14090" y="604"/>
                    <a:pt x="10387" y="604"/>
                  </a:cubicBezTo>
                  <a:cubicBezTo>
                    <a:pt x="6980" y="604"/>
                    <a:pt x="3571" y="456"/>
                    <a:pt x="135" y="218"/>
                  </a:cubicBezTo>
                  <a:cubicBezTo>
                    <a:pt x="132" y="218"/>
                    <a:pt x="130" y="217"/>
                    <a:pt x="127" y="217"/>
                  </a:cubicBezTo>
                  <a:cubicBezTo>
                    <a:pt x="0" y="217"/>
                    <a:pt x="9" y="409"/>
                    <a:pt x="135" y="425"/>
                  </a:cubicBezTo>
                  <a:lnTo>
                    <a:pt x="135" y="427"/>
                  </a:lnTo>
                  <a:cubicBezTo>
                    <a:pt x="3452" y="845"/>
                    <a:pt x="6777" y="1027"/>
                    <a:pt x="10102" y="1027"/>
                  </a:cubicBezTo>
                  <a:cubicBezTo>
                    <a:pt x="13909" y="1027"/>
                    <a:pt x="17717" y="789"/>
                    <a:pt x="21515" y="392"/>
                  </a:cubicBezTo>
                  <a:cubicBezTo>
                    <a:pt x="21755" y="368"/>
                    <a:pt x="21763" y="0"/>
                    <a:pt x="21538"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0" name="Google Shape;2289;p45"/>
            <p:cNvSpPr/>
            <p:nvPr/>
          </p:nvSpPr>
          <p:spPr>
            <a:xfrm>
              <a:off x="43825" y="1295100"/>
              <a:ext cx="119575" cy="8500"/>
            </a:xfrm>
            <a:custGeom>
              <a:avLst/>
              <a:gdLst/>
              <a:ahLst/>
              <a:cxnLst/>
              <a:rect l="l" t="t" r="r" b="b"/>
              <a:pathLst>
                <a:path w="4783" h="340" extrusionOk="0">
                  <a:moveTo>
                    <a:pt x="4399" y="0"/>
                  </a:moveTo>
                  <a:cubicBezTo>
                    <a:pt x="2972" y="0"/>
                    <a:pt x="1539" y="94"/>
                    <a:pt x="114" y="155"/>
                  </a:cubicBezTo>
                  <a:cubicBezTo>
                    <a:pt x="3" y="159"/>
                    <a:pt x="1" y="331"/>
                    <a:pt x="113" y="331"/>
                  </a:cubicBezTo>
                  <a:cubicBezTo>
                    <a:pt x="113" y="331"/>
                    <a:pt x="114" y="331"/>
                    <a:pt x="114" y="331"/>
                  </a:cubicBezTo>
                  <a:cubicBezTo>
                    <a:pt x="1614" y="317"/>
                    <a:pt x="3122" y="340"/>
                    <a:pt x="4619" y="253"/>
                  </a:cubicBezTo>
                  <a:cubicBezTo>
                    <a:pt x="4780" y="243"/>
                    <a:pt x="4783" y="3"/>
                    <a:pt x="4619" y="1"/>
                  </a:cubicBezTo>
                  <a:cubicBezTo>
                    <a:pt x="4546" y="1"/>
                    <a:pt x="4472" y="0"/>
                    <a:pt x="4399"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1" name="Google Shape;2290;p45"/>
            <p:cNvSpPr/>
            <p:nvPr/>
          </p:nvSpPr>
          <p:spPr>
            <a:xfrm>
              <a:off x="39850" y="1232125"/>
              <a:ext cx="140475" cy="10775"/>
            </a:xfrm>
            <a:custGeom>
              <a:avLst/>
              <a:gdLst/>
              <a:ahLst/>
              <a:cxnLst/>
              <a:rect l="l" t="t" r="r" b="b"/>
              <a:pathLst>
                <a:path w="5619" h="431" extrusionOk="0">
                  <a:moveTo>
                    <a:pt x="5411" y="0"/>
                  </a:moveTo>
                  <a:cubicBezTo>
                    <a:pt x="5410" y="0"/>
                    <a:pt x="5409" y="0"/>
                    <a:pt x="5407" y="0"/>
                  </a:cubicBezTo>
                  <a:cubicBezTo>
                    <a:pt x="3661" y="31"/>
                    <a:pt x="1907" y="36"/>
                    <a:pt x="164" y="166"/>
                  </a:cubicBezTo>
                  <a:cubicBezTo>
                    <a:pt x="5" y="178"/>
                    <a:pt x="0" y="413"/>
                    <a:pt x="164" y="418"/>
                  </a:cubicBezTo>
                  <a:cubicBezTo>
                    <a:pt x="516" y="427"/>
                    <a:pt x="869" y="431"/>
                    <a:pt x="1221" y="431"/>
                  </a:cubicBezTo>
                  <a:cubicBezTo>
                    <a:pt x="2617" y="431"/>
                    <a:pt x="4013" y="370"/>
                    <a:pt x="5407" y="328"/>
                  </a:cubicBezTo>
                  <a:cubicBezTo>
                    <a:pt x="5616" y="321"/>
                    <a:pt x="5619" y="0"/>
                    <a:pt x="5411"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2" name="Google Shape;2291;p45"/>
            <p:cNvSpPr/>
            <p:nvPr/>
          </p:nvSpPr>
          <p:spPr>
            <a:xfrm>
              <a:off x="46300" y="1159875"/>
              <a:ext cx="145500" cy="25650"/>
            </a:xfrm>
            <a:custGeom>
              <a:avLst/>
              <a:gdLst/>
              <a:ahLst/>
              <a:cxnLst/>
              <a:rect l="l" t="t" r="r" b="b"/>
              <a:pathLst>
                <a:path w="5820" h="1026" extrusionOk="0">
                  <a:moveTo>
                    <a:pt x="578" y="1"/>
                  </a:moveTo>
                  <a:cubicBezTo>
                    <a:pt x="426" y="1"/>
                    <a:pt x="273" y="3"/>
                    <a:pt x="121" y="8"/>
                  </a:cubicBezTo>
                  <a:cubicBezTo>
                    <a:pt x="0" y="11"/>
                    <a:pt x="8" y="176"/>
                    <a:pt x="121" y="191"/>
                  </a:cubicBezTo>
                  <a:lnTo>
                    <a:pt x="122" y="191"/>
                  </a:lnTo>
                  <a:cubicBezTo>
                    <a:pt x="1934" y="415"/>
                    <a:pt x="3725" y="621"/>
                    <a:pt x="5509" y="1020"/>
                  </a:cubicBezTo>
                  <a:cubicBezTo>
                    <a:pt x="5524" y="1024"/>
                    <a:pt x="5539" y="1025"/>
                    <a:pt x="5553" y="1025"/>
                  </a:cubicBezTo>
                  <a:cubicBezTo>
                    <a:pt x="5749" y="1025"/>
                    <a:pt x="5820" y="720"/>
                    <a:pt x="5605" y="670"/>
                  </a:cubicBezTo>
                  <a:cubicBezTo>
                    <a:pt x="3967" y="281"/>
                    <a:pt x="2269" y="1"/>
                    <a:pt x="578"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3" name="Google Shape;2292;p45"/>
            <p:cNvSpPr/>
            <p:nvPr/>
          </p:nvSpPr>
          <p:spPr>
            <a:xfrm>
              <a:off x="65600" y="1071850"/>
              <a:ext cx="140925" cy="62100"/>
            </a:xfrm>
            <a:custGeom>
              <a:avLst/>
              <a:gdLst/>
              <a:ahLst/>
              <a:cxnLst/>
              <a:rect l="l" t="t" r="r" b="b"/>
              <a:pathLst>
                <a:path w="5637" h="2484" extrusionOk="0">
                  <a:moveTo>
                    <a:pt x="182" y="0"/>
                  </a:moveTo>
                  <a:cubicBezTo>
                    <a:pt x="68" y="0"/>
                    <a:pt x="1" y="191"/>
                    <a:pt x="121" y="245"/>
                  </a:cubicBezTo>
                  <a:cubicBezTo>
                    <a:pt x="1851" y="1018"/>
                    <a:pt x="3597" y="1751"/>
                    <a:pt x="5351" y="2470"/>
                  </a:cubicBezTo>
                  <a:cubicBezTo>
                    <a:pt x="5375" y="2480"/>
                    <a:pt x="5397" y="2484"/>
                    <a:pt x="5418" y="2484"/>
                  </a:cubicBezTo>
                  <a:cubicBezTo>
                    <a:pt x="5584" y="2484"/>
                    <a:pt x="5636" y="2198"/>
                    <a:pt x="5448" y="2118"/>
                  </a:cubicBezTo>
                  <a:cubicBezTo>
                    <a:pt x="3715" y="1392"/>
                    <a:pt x="1975" y="680"/>
                    <a:pt x="221" y="8"/>
                  </a:cubicBezTo>
                  <a:cubicBezTo>
                    <a:pt x="208" y="3"/>
                    <a:pt x="194" y="0"/>
                    <a:pt x="182"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4" name="Google Shape;2293;p45"/>
            <p:cNvSpPr/>
            <p:nvPr/>
          </p:nvSpPr>
          <p:spPr>
            <a:xfrm>
              <a:off x="111900" y="989425"/>
              <a:ext cx="114800" cy="96450"/>
            </a:xfrm>
            <a:custGeom>
              <a:avLst/>
              <a:gdLst/>
              <a:ahLst/>
              <a:cxnLst/>
              <a:rect l="l" t="t" r="r" b="b"/>
              <a:pathLst>
                <a:path w="4592" h="3858" extrusionOk="0">
                  <a:moveTo>
                    <a:pt x="121" y="0"/>
                  </a:moveTo>
                  <a:cubicBezTo>
                    <a:pt x="61" y="0"/>
                    <a:pt x="0" y="63"/>
                    <a:pt x="45" y="121"/>
                  </a:cubicBezTo>
                  <a:cubicBezTo>
                    <a:pt x="1185" y="1604"/>
                    <a:pt x="2637" y="2808"/>
                    <a:pt x="4200" y="3824"/>
                  </a:cubicBezTo>
                  <a:cubicBezTo>
                    <a:pt x="4236" y="3847"/>
                    <a:pt x="4272" y="3857"/>
                    <a:pt x="4305" y="3857"/>
                  </a:cubicBezTo>
                  <a:cubicBezTo>
                    <a:pt x="4478" y="3857"/>
                    <a:pt x="4592" y="3589"/>
                    <a:pt x="4407" y="3470"/>
                  </a:cubicBezTo>
                  <a:cubicBezTo>
                    <a:pt x="2859" y="2476"/>
                    <a:pt x="1505" y="1284"/>
                    <a:pt x="175" y="21"/>
                  </a:cubicBezTo>
                  <a:cubicBezTo>
                    <a:pt x="160" y="7"/>
                    <a:pt x="140" y="0"/>
                    <a:pt x="121"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5" name="Google Shape;2294;p45"/>
            <p:cNvSpPr/>
            <p:nvPr/>
          </p:nvSpPr>
          <p:spPr>
            <a:xfrm>
              <a:off x="168000" y="925100"/>
              <a:ext cx="73250" cy="95275"/>
            </a:xfrm>
            <a:custGeom>
              <a:avLst/>
              <a:gdLst/>
              <a:ahLst/>
              <a:cxnLst/>
              <a:rect l="l" t="t" r="r" b="b"/>
              <a:pathLst>
                <a:path w="2930" h="3811" extrusionOk="0">
                  <a:moveTo>
                    <a:pt x="183" y="0"/>
                  </a:moveTo>
                  <a:cubicBezTo>
                    <a:pt x="81" y="0"/>
                    <a:pt x="1" y="127"/>
                    <a:pt x="86" y="229"/>
                  </a:cubicBezTo>
                  <a:cubicBezTo>
                    <a:pt x="998" y="1337"/>
                    <a:pt x="1836" y="2427"/>
                    <a:pt x="2497" y="3708"/>
                  </a:cubicBezTo>
                  <a:cubicBezTo>
                    <a:pt x="2534" y="3781"/>
                    <a:pt x="2594" y="3811"/>
                    <a:pt x="2655" y="3811"/>
                  </a:cubicBezTo>
                  <a:cubicBezTo>
                    <a:pt x="2789" y="3811"/>
                    <a:pt x="2930" y="3664"/>
                    <a:pt x="2848" y="3504"/>
                  </a:cubicBezTo>
                  <a:cubicBezTo>
                    <a:pt x="2196" y="2241"/>
                    <a:pt x="1349" y="984"/>
                    <a:pt x="277" y="39"/>
                  </a:cubicBezTo>
                  <a:cubicBezTo>
                    <a:pt x="246" y="12"/>
                    <a:pt x="214" y="0"/>
                    <a:pt x="183"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6" name="Google Shape;2295;p45"/>
            <p:cNvSpPr/>
            <p:nvPr/>
          </p:nvSpPr>
          <p:spPr>
            <a:xfrm>
              <a:off x="220350" y="880325"/>
              <a:ext cx="36300" cy="39050"/>
            </a:xfrm>
            <a:custGeom>
              <a:avLst/>
              <a:gdLst/>
              <a:ahLst/>
              <a:cxnLst/>
              <a:rect l="l" t="t" r="r" b="b"/>
              <a:pathLst>
                <a:path w="1452" h="1562" extrusionOk="0">
                  <a:moveTo>
                    <a:pt x="197" y="0"/>
                  </a:moveTo>
                  <a:cubicBezTo>
                    <a:pt x="98" y="0"/>
                    <a:pt x="1" y="106"/>
                    <a:pt x="69" y="209"/>
                  </a:cubicBezTo>
                  <a:cubicBezTo>
                    <a:pt x="218" y="431"/>
                    <a:pt x="394" y="635"/>
                    <a:pt x="560" y="844"/>
                  </a:cubicBezTo>
                  <a:cubicBezTo>
                    <a:pt x="739" y="1069"/>
                    <a:pt x="904" y="1324"/>
                    <a:pt x="1116" y="1518"/>
                  </a:cubicBezTo>
                  <a:cubicBezTo>
                    <a:pt x="1149" y="1548"/>
                    <a:pt x="1188" y="1561"/>
                    <a:pt x="1226" y="1561"/>
                  </a:cubicBezTo>
                  <a:cubicBezTo>
                    <a:pt x="1342" y="1561"/>
                    <a:pt x="1451" y="1442"/>
                    <a:pt x="1374" y="1318"/>
                  </a:cubicBezTo>
                  <a:cubicBezTo>
                    <a:pt x="1235" y="1090"/>
                    <a:pt x="1038" y="896"/>
                    <a:pt x="864" y="693"/>
                  </a:cubicBezTo>
                  <a:cubicBezTo>
                    <a:pt x="676" y="474"/>
                    <a:pt x="496" y="243"/>
                    <a:pt x="290" y="39"/>
                  </a:cubicBezTo>
                  <a:cubicBezTo>
                    <a:pt x="262" y="12"/>
                    <a:pt x="230" y="0"/>
                    <a:pt x="197"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7" name="Google Shape;2296;p45"/>
            <p:cNvSpPr/>
            <p:nvPr/>
          </p:nvSpPr>
          <p:spPr>
            <a:xfrm>
              <a:off x="255250" y="1424125"/>
              <a:ext cx="550425" cy="18725"/>
            </a:xfrm>
            <a:custGeom>
              <a:avLst/>
              <a:gdLst/>
              <a:ahLst/>
              <a:cxnLst/>
              <a:rect l="l" t="t" r="r" b="b"/>
              <a:pathLst>
                <a:path w="22017" h="749" extrusionOk="0">
                  <a:moveTo>
                    <a:pt x="5190" y="1"/>
                  </a:moveTo>
                  <a:cubicBezTo>
                    <a:pt x="3496" y="1"/>
                    <a:pt x="1801" y="11"/>
                    <a:pt x="108" y="34"/>
                  </a:cubicBezTo>
                  <a:cubicBezTo>
                    <a:pt x="0" y="35"/>
                    <a:pt x="2" y="194"/>
                    <a:pt x="108" y="199"/>
                  </a:cubicBezTo>
                  <a:cubicBezTo>
                    <a:pt x="7283" y="534"/>
                    <a:pt x="14475" y="627"/>
                    <a:pt x="21658" y="748"/>
                  </a:cubicBezTo>
                  <a:cubicBezTo>
                    <a:pt x="21660" y="748"/>
                    <a:pt x="21662" y="748"/>
                    <a:pt x="21664" y="748"/>
                  </a:cubicBezTo>
                  <a:cubicBezTo>
                    <a:pt x="22016" y="748"/>
                    <a:pt x="22014" y="198"/>
                    <a:pt x="21658" y="192"/>
                  </a:cubicBezTo>
                  <a:cubicBezTo>
                    <a:pt x="16172" y="104"/>
                    <a:pt x="10680" y="1"/>
                    <a:pt x="5190"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98" name="Google Shape;2297;p45"/>
            <p:cNvSpPr/>
            <p:nvPr/>
          </p:nvSpPr>
          <p:spPr>
            <a:xfrm>
              <a:off x="16875" y="1351525"/>
              <a:ext cx="130400" cy="90375"/>
            </a:xfrm>
            <a:custGeom>
              <a:avLst/>
              <a:gdLst/>
              <a:ahLst/>
              <a:cxnLst/>
              <a:rect l="l" t="t" r="r" b="b"/>
              <a:pathLst>
                <a:path w="5216" h="3615" extrusionOk="0">
                  <a:moveTo>
                    <a:pt x="1249" y="0"/>
                  </a:moveTo>
                  <a:cubicBezTo>
                    <a:pt x="569" y="806"/>
                    <a:pt x="1" y="2673"/>
                    <a:pt x="1194" y="3191"/>
                  </a:cubicBezTo>
                  <a:cubicBezTo>
                    <a:pt x="1281" y="3230"/>
                    <a:pt x="1362" y="3247"/>
                    <a:pt x="1435" y="3247"/>
                  </a:cubicBezTo>
                  <a:cubicBezTo>
                    <a:pt x="2270" y="3247"/>
                    <a:pt x="2257" y="1002"/>
                    <a:pt x="2832" y="1002"/>
                  </a:cubicBezTo>
                  <a:cubicBezTo>
                    <a:pt x="2895" y="1002"/>
                    <a:pt x="2966" y="1030"/>
                    <a:pt x="3046" y="1090"/>
                  </a:cubicBezTo>
                  <a:cubicBezTo>
                    <a:pt x="3791" y="1658"/>
                    <a:pt x="2748" y="3615"/>
                    <a:pt x="3264" y="3615"/>
                  </a:cubicBezTo>
                  <a:cubicBezTo>
                    <a:pt x="3347" y="3615"/>
                    <a:pt x="3470" y="3564"/>
                    <a:pt x="3647" y="3449"/>
                  </a:cubicBezTo>
                  <a:cubicBezTo>
                    <a:pt x="4926" y="2620"/>
                    <a:pt x="5215" y="132"/>
                    <a:pt x="5215" y="132"/>
                  </a:cubicBezTo>
                  <a:lnTo>
                    <a:pt x="1249" y="0"/>
                  </a:lnTo>
                  <a:close/>
                </a:path>
              </a:pathLst>
            </a:custGeom>
            <a:solidFill>
              <a:schemeClr val="accent4">
                <a:lumMod val="20000"/>
                <a:lumOff val="80000"/>
              </a:schemeClr>
            </a:solidFill>
            <a:ln>
              <a:noFill/>
            </a:ln>
          </p:spPr>
          <p:txBody>
            <a:bodyPr spcFirstLastPara="1" wrap="square" lIns="91425" tIns="91425" rIns="91425" bIns="91425" anchor="ctr" anchorCtr="0">
              <a:noAutofit/>
            </a:bodyPr>
            <a:lstStyle/>
            <a:p>
              <a:endParaRPr lang="es-MX"/>
            </a:p>
          </p:txBody>
        </p:sp>
        <p:sp>
          <p:nvSpPr>
            <p:cNvPr id="99" name="Google Shape;2298;p45"/>
            <p:cNvSpPr/>
            <p:nvPr/>
          </p:nvSpPr>
          <p:spPr>
            <a:xfrm>
              <a:off x="405475" y="165575"/>
              <a:ext cx="334475" cy="610125"/>
            </a:xfrm>
            <a:custGeom>
              <a:avLst/>
              <a:gdLst/>
              <a:ahLst/>
              <a:cxnLst/>
              <a:rect l="l" t="t" r="r" b="b"/>
              <a:pathLst>
                <a:path w="13379" h="24405" extrusionOk="0">
                  <a:moveTo>
                    <a:pt x="7715" y="1"/>
                  </a:moveTo>
                  <a:lnTo>
                    <a:pt x="1" y="15709"/>
                  </a:lnTo>
                  <a:lnTo>
                    <a:pt x="1684" y="24404"/>
                  </a:lnTo>
                  <a:lnTo>
                    <a:pt x="6678" y="24404"/>
                  </a:lnTo>
                  <a:lnTo>
                    <a:pt x="6678" y="20476"/>
                  </a:lnTo>
                  <a:cubicBezTo>
                    <a:pt x="6678" y="20476"/>
                    <a:pt x="6730" y="20479"/>
                    <a:pt x="6825" y="20479"/>
                  </a:cubicBezTo>
                  <a:cubicBezTo>
                    <a:pt x="7789" y="20479"/>
                    <a:pt x="13168" y="20244"/>
                    <a:pt x="13324" y="15007"/>
                  </a:cubicBezTo>
                  <a:cubicBezTo>
                    <a:pt x="13378" y="13164"/>
                    <a:pt x="11924" y="11080"/>
                    <a:pt x="11924" y="11080"/>
                  </a:cubicBezTo>
                  <a:cubicBezTo>
                    <a:pt x="11924" y="11080"/>
                    <a:pt x="11911" y="11171"/>
                    <a:pt x="11896" y="11171"/>
                  </a:cubicBezTo>
                  <a:cubicBezTo>
                    <a:pt x="11863" y="11171"/>
                    <a:pt x="11824" y="10696"/>
                    <a:pt x="11921" y="7575"/>
                  </a:cubicBezTo>
                  <a:cubicBezTo>
                    <a:pt x="12061" y="3086"/>
                    <a:pt x="7715" y="1"/>
                    <a:pt x="7715" y="1"/>
                  </a:cubicBezTo>
                  <a:close/>
                </a:path>
              </a:pathLst>
            </a:custGeom>
            <a:solidFill>
              <a:schemeClr val="accent4">
                <a:lumMod val="20000"/>
                <a:lumOff val="80000"/>
              </a:schemeClr>
            </a:solidFill>
            <a:ln>
              <a:noFill/>
            </a:ln>
          </p:spPr>
          <p:txBody>
            <a:bodyPr spcFirstLastPara="1" wrap="square" lIns="91425" tIns="91425" rIns="91425" bIns="91425" anchor="ctr" anchorCtr="0">
              <a:noAutofit/>
            </a:bodyPr>
            <a:lstStyle/>
            <a:p>
              <a:endParaRPr lang="es-MX"/>
            </a:p>
          </p:txBody>
        </p:sp>
        <p:sp>
          <p:nvSpPr>
            <p:cNvPr id="100" name="Google Shape;2299;p45"/>
            <p:cNvSpPr/>
            <p:nvPr/>
          </p:nvSpPr>
          <p:spPr>
            <a:xfrm>
              <a:off x="564350" y="450575"/>
              <a:ext cx="43925" cy="56875"/>
            </a:xfrm>
            <a:custGeom>
              <a:avLst/>
              <a:gdLst/>
              <a:ahLst/>
              <a:cxnLst/>
              <a:rect l="l" t="t" r="r" b="b"/>
              <a:pathLst>
                <a:path w="1757" h="2275" extrusionOk="0">
                  <a:moveTo>
                    <a:pt x="860" y="1"/>
                  </a:moveTo>
                  <a:cubicBezTo>
                    <a:pt x="626" y="1"/>
                    <a:pt x="384" y="103"/>
                    <a:pt x="191" y="335"/>
                  </a:cubicBezTo>
                  <a:cubicBezTo>
                    <a:pt x="152" y="378"/>
                    <a:pt x="191" y="434"/>
                    <a:pt x="236" y="434"/>
                  </a:cubicBezTo>
                  <a:cubicBezTo>
                    <a:pt x="249" y="434"/>
                    <a:pt x="263" y="430"/>
                    <a:pt x="276" y="419"/>
                  </a:cubicBezTo>
                  <a:lnTo>
                    <a:pt x="274" y="419"/>
                  </a:lnTo>
                  <a:cubicBezTo>
                    <a:pt x="424" y="292"/>
                    <a:pt x="600" y="233"/>
                    <a:pt x="770" y="233"/>
                  </a:cubicBezTo>
                  <a:cubicBezTo>
                    <a:pt x="1021" y="233"/>
                    <a:pt x="1260" y="361"/>
                    <a:pt x="1382" y="586"/>
                  </a:cubicBezTo>
                  <a:lnTo>
                    <a:pt x="1382" y="586"/>
                  </a:lnTo>
                  <a:cubicBezTo>
                    <a:pt x="1270" y="542"/>
                    <a:pt x="1152" y="520"/>
                    <a:pt x="1035" y="520"/>
                  </a:cubicBezTo>
                  <a:cubicBezTo>
                    <a:pt x="706" y="520"/>
                    <a:pt x="387" y="696"/>
                    <a:pt x="238" y="1049"/>
                  </a:cubicBezTo>
                  <a:cubicBezTo>
                    <a:pt x="0" y="1616"/>
                    <a:pt x="416" y="2275"/>
                    <a:pt x="1024" y="2275"/>
                  </a:cubicBezTo>
                  <a:cubicBezTo>
                    <a:pt x="1056" y="2275"/>
                    <a:pt x="1089" y="2273"/>
                    <a:pt x="1122" y="2269"/>
                  </a:cubicBezTo>
                  <a:cubicBezTo>
                    <a:pt x="1291" y="2248"/>
                    <a:pt x="1295" y="2019"/>
                    <a:pt x="1122" y="2002"/>
                  </a:cubicBezTo>
                  <a:cubicBezTo>
                    <a:pt x="669" y="1959"/>
                    <a:pt x="292" y="1561"/>
                    <a:pt x="538" y="1107"/>
                  </a:cubicBezTo>
                  <a:cubicBezTo>
                    <a:pt x="648" y="905"/>
                    <a:pt x="840" y="810"/>
                    <a:pt x="1040" y="810"/>
                  </a:cubicBezTo>
                  <a:cubicBezTo>
                    <a:pt x="1206" y="810"/>
                    <a:pt x="1378" y="877"/>
                    <a:pt x="1509" y="1002"/>
                  </a:cubicBezTo>
                  <a:cubicBezTo>
                    <a:pt x="1536" y="1027"/>
                    <a:pt x="1571" y="1039"/>
                    <a:pt x="1607" y="1039"/>
                  </a:cubicBezTo>
                  <a:cubicBezTo>
                    <a:pt x="1682" y="1039"/>
                    <a:pt x="1757" y="987"/>
                    <a:pt x="1752" y="900"/>
                  </a:cubicBezTo>
                  <a:cubicBezTo>
                    <a:pt x="1717" y="361"/>
                    <a:pt x="1300" y="1"/>
                    <a:pt x="860" y="1"/>
                  </a:cubicBezTo>
                  <a:close/>
                </a:path>
              </a:pathLst>
            </a:custGeom>
            <a:solidFill>
              <a:schemeClr val="accent5"/>
            </a:solidFill>
            <a:ln>
              <a:noFill/>
            </a:ln>
          </p:spPr>
          <p:txBody>
            <a:bodyPr spcFirstLastPara="1" wrap="square" lIns="91425" tIns="91425" rIns="91425" bIns="91425" anchor="ctr" anchorCtr="0">
              <a:noAutofit/>
            </a:bodyPr>
            <a:lstStyle/>
            <a:p>
              <a:endParaRPr lang="es-MX"/>
            </a:p>
          </p:txBody>
        </p:sp>
        <p:sp>
          <p:nvSpPr>
            <p:cNvPr id="101" name="Google Shape;2300;p45"/>
            <p:cNvSpPr/>
            <p:nvPr/>
          </p:nvSpPr>
          <p:spPr>
            <a:xfrm>
              <a:off x="49125" y="88375"/>
              <a:ext cx="675125" cy="662600"/>
            </a:xfrm>
            <a:custGeom>
              <a:avLst/>
              <a:gdLst/>
              <a:ahLst/>
              <a:cxnLst/>
              <a:rect l="l" t="t" r="r" b="b"/>
              <a:pathLst>
                <a:path w="27005" h="26504" extrusionOk="0">
                  <a:moveTo>
                    <a:pt x="15202" y="0"/>
                  </a:moveTo>
                  <a:cubicBezTo>
                    <a:pt x="14900" y="0"/>
                    <a:pt x="14597" y="11"/>
                    <a:pt x="14295" y="32"/>
                  </a:cubicBezTo>
                  <a:cubicBezTo>
                    <a:pt x="10750" y="278"/>
                    <a:pt x="7330" y="1991"/>
                    <a:pt x="5008" y="4680"/>
                  </a:cubicBezTo>
                  <a:lnTo>
                    <a:pt x="3901" y="4819"/>
                  </a:lnTo>
                  <a:cubicBezTo>
                    <a:pt x="2078" y="5701"/>
                    <a:pt x="921" y="7612"/>
                    <a:pt x="461" y="9586"/>
                  </a:cubicBezTo>
                  <a:cubicBezTo>
                    <a:pt x="0" y="11559"/>
                    <a:pt x="691" y="12573"/>
                    <a:pt x="846" y="14593"/>
                  </a:cubicBezTo>
                  <a:cubicBezTo>
                    <a:pt x="1023" y="16899"/>
                    <a:pt x="2404" y="19723"/>
                    <a:pt x="3925" y="21465"/>
                  </a:cubicBezTo>
                  <a:cubicBezTo>
                    <a:pt x="6092" y="23946"/>
                    <a:pt x="6705" y="25118"/>
                    <a:pt x="10676" y="25914"/>
                  </a:cubicBezTo>
                  <a:cubicBezTo>
                    <a:pt x="11941" y="26169"/>
                    <a:pt x="13558" y="26503"/>
                    <a:pt x="15023" y="26503"/>
                  </a:cubicBezTo>
                  <a:cubicBezTo>
                    <a:pt x="15656" y="26503"/>
                    <a:pt x="16261" y="26441"/>
                    <a:pt x="16796" y="26283"/>
                  </a:cubicBezTo>
                  <a:cubicBezTo>
                    <a:pt x="18569" y="25759"/>
                    <a:pt x="20216" y="24475"/>
                    <a:pt x="20706" y="22693"/>
                  </a:cubicBezTo>
                  <a:cubicBezTo>
                    <a:pt x="21384" y="20218"/>
                    <a:pt x="19721" y="17625"/>
                    <a:pt x="20094" y="15087"/>
                  </a:cubicBezTo>
                  <a:cubicBezTo>
                    <a:pt x="20169" y="14577"/>
                    <a:pt x="20340" y="14057"/>
                    <a:pt x="20717" y="13708"/>
                  </a:cubicBezTo>
                  <a:cubicBezTo>
                    <a:pt x="20945" y="13496"/>
                    <a:pt x="21262" y="13369"/>
                    <a:pt x="21568" y="13369"/>
                  </a:cubicBezTo>
                  <a:cubicBezTo>
                    <a:pt x="21770" y="13369"/>
                    <a:pt x="21966" y="13424"/>
                    <a:pt x="22130" y="13547"/>
                  </a:cubicBezTo>
                  <a:cubicBezTo>
                    <a:pt x="22668" y="13951"/>
                    <a:pt x="22661" y="14880"/>
                    <a:pt x="23270" y="15165"/>
                  </a:cubicBezTo>
                  <a:cubicBezTo>
                    <a:pt x="23372" y="15212"/>
                    <a:pt x="23476" y="15233"/>
                    <a:pt x="23581" y="15233"/>
                  </a:cubicBezTo>
                  <a:cubicBezTo>
                    <a:pt x="24026" y="15233"/>
                    <a:pt x="24469" y="14844"/>
                    <a:pt x="24641" y="14400"/>
                  </a:cubicBezTo>
                  <a:cubicBezTo>
                    <a:pt x="24851" y="13851"/>
                    <a:pt x="24800" y="13239"/>
                    <a:pt x="24900" y="12661"/>
                  </a:cubicBezTo>
                  <a:cubicBezTo>
                    <a:pt x="25140" y="11262"/>
                    <a:pt x="26229" y="10139"/>
                    <a:pt x="26544" y="8757"/>
                  </a:cubicBezTo>
                  <a:cubicBezTo>
                    <a:pt x="27004" y="6733"/>
                    <a:pt x="25698" y="4711"/>
                    <a:pt x="24137" y="3344"/>
                  </a:cubicBezTo>
                  <a:cubicBezTo>
                    <a:pt x="21691" y="1204"/>
                    <a:pt x="18450" y="0"/>
                    <a:pt x="15202" y="0"/>
                  </a:cubicBezTo>
                  <a:close/>
                </a:path>
              </a:pathLst>
            </a:custGeom>
            <a:solidFill>
              <a:srgbClr val="000000"/>
            </a:solidFill>
            <a:ln>
              <a:noFill/>
            </a:ln>
          </p:spPr>
          <p:txBody>
            <a:bodyPr spcFirstLastPara="1" wrap="square" lIns="91425" tIns="91425" rIns="91425" bIns="91425" anchor="ctr" anchorCtr="0">
              <a:noAutofit/>
            </a:bodyPr>
            <a:lstStyle/>
            <a:p>
              <a:endParaRPr lang="es-MX"/>
            </a:p>
          </p:txBody>
        </p:sp>
        <p:sp>
          <p:nvSpPr>
            <p:cNvPr id="102" name="Google Shape;2301;p45"/>
            <p:cNvSpPr/>
            <p:nvPr/>
          </p:nvSpPr>
          <p:spPr>
            <a:xfrm>
              <a:off x="0" y="0"/>
              <a:ext cx="637575" cy="611500"/>
            </a:xfrm>
            <a:custGeom>
              <a:avLst/>
              <a:gdLst/>
              <a:ahLst/>
              <a:cxnLst/>
              <a:rect l="l" t="t" r="r" b="b"/>
              <a:pathLst>
                <a:path w="25503" h="24460" extrusionOk="0">
                  <a:moveTo>
                    <a:pt x="16697" y="1"/>
                  </a:moveTo>
                  <a:cubicBezTo>
                    <a:pt x="16499" y="1"/>
                    <a:pt x="16301" y="21"/>
                    <a:pt x="16111" y="63"/>
                  </a:cubicBezTo>
                  <a:cubicBezTo>
                    <a:pt x="14731" y="365"/>
                    <a:pt x="13661" y="1417"/>
                    <a:pt x="12669" y="2422"/>
                  </a:cubicBezTo>
                  <a:cubicBezTo>
                    <a:pt x="12143" y="1774"/>
                    <a:pt x="11305" y="1416"/>
                    <a:pt x="10473" y="1416"/>
                  </a:cubicBezTo>
                  <a:cubicBezTo>
                    <a:pt x="10052" y="1416"/>
                    <a:pt x="9632" y="1508"/>
                    <a:pt x="9256" y="1700"/>
                  </a:cubicBezTo>
                  <a:cubicBezTo>
                    <a:pt x="8134" y="2271"/>
                    <a:pt x="7511" y="3673"/>
                    <a:pt x="7836" y="4887"/>
                  </a:cubicBezTo>
                  <a:cubicBezTo>
                    <a:pt x="7352" y="4665"/>
                    <a:pt x="6822" y="4558"/>
                    <a:pt x="6291" y="4558"/>
                  </a:cubicBezTo>
                  <a:cubicBezTo>
                    <a:pt x="5308" y="4558"/>
                    <a:pt x="4321" y="4925"/>
                    <a:pt x="3613" y="5610"/>
                  </a:cubicBezTo>
                  <a:cubicBezTo>
                    <a:pt x="2522" y="6666"/>
                    <a:pt x="2167" y="8410"/>
                    <a:pt x="2756" y="9809"/>
                  </a:cubicBezTo>
                  <a:cubicBezTo>
                    <a:pt x="2711" y="9806"/>
                    <a:pt x="2666" y="9805"/>
                    <a:pt x="2621" y="9805"/>
                  </a:cubicBezTo>
                  <a:cubicBezTo>
                    <a:pt x="1337" y="9805"/>
                    <a:pt x="135" y="10919"/>
                    <a:pt x="67" y="12208"/>
                  </a:cubicBezTo>
                  <a:cubicBezTo>
                    <a:pt x="0" y="13495"/>
                    <a:pt x="887" y="14606"/>
                    <a:pt x="1594" y="15684"/>
                  </a:cubicBezTo>
                  <a:cubicBezTo>
                    <a:pt x="3285" y="18264"/>
                    <a:pt x="1718" y="21006"/>
                    <a:pt x="5890" y="24460"/>
                  </a:cubicBezTo>
                  <a:lnTo>
                    <a:pt x="20602" y="13395"/>
                  </a:lnTo>
                  <a:cubicBezTo>
                    <a:pt x="20632" y="11047"/>
                    <a:pt x="21755" y="8816"/>
                    <a:pt x="23294" y="7043"/>
                  </a:cubicBezTo>
                  <a:cubicBezTo>
                    <a:pt x="24266" y="5922"/>
                    <a:pt x="25502" y="4644"/>
                    <a:pt x="25158" y="3200"/>
                  </a:cubicBezTo>
                  <a:cubicBezTo>
                    <a:pt x="24894" y="2097"/>
                    <a:pt x="23726" y="1402"/>
                    <a:pt x="22596" y="1315"/>
                  </a:cubicBezTo>
                  <a:cubicBezTo>
                    <a:pt x="22488" y="1307"/>
                    <a:pt x="22380" y="1303"/>
                    <a:pt x="22272" y="1303"/>
                  </a:cubicBezTo>
                  <a:cubicBezTo>
                    <a:pt x="21253" y="1303"/>
                    <a:pt x="20256" y="1655"/>
                    <a:pt x="19290" y="2001"/>
                  </a:cubicBezTo>
                  <a:cubicBezTo>
                    <a:pt x="19221" y="786"/>
                    <a:pt x="17934" y="1"/>
                    <a:pt x="16697" y="1"/>
                  </a:cubicBezTo>
                  <a:close/>
                </a:path>
              </a:pathLst>
            </a:custGeom>
            <a:solidFill>
              <a:srgbClr val="000000"/>
            </a:solidFill>
            <a:ln>
              <a:noFill/>
            </a:ln>
          </p:spPr>
          <p:txBody>
            <a:bodyPr spcFirstLastPara="1" wrap="square" lIns="91425" tIns="91425" rIns="91425" bIns="91425" anchor="ctr" anchorCtr="0">
              <a:noAutofit/>
            </a:bodyPr>
            <a:lstStyle/>
            <a:p>
              <a:endParaRPr lang="es-MX"/>
            </a:p>
          </p:txBody>
        </p:sp>
        <p:sp>
          <p:nvSpPr>
            <p:cNvPr id="103" name="Google Shape;2302;p45"/>
            <p:cNvSpPr/>
            <p:nvPr/>
          </p:nvSpPr>
          <p:spPr>
            <a:xfrm>
              <a:off x="614325" y="103200"/>
              <a:ext cx="116225" cy="182075"/>
            </a:xfrm>
            <a:custGeom>
              <a:avLst/>
              <a:gdLst/>
              <a:ahLst/>
              <a:cxnLst/>
              <a:rect l="l" t="t" r="r" b="b"/>
              <a:pathLst>
                <a:path w="4649" h="7283" extrusionOk="0">
                  <a:moveTo>
                    <a:pt x="3330" y="1"/>
                  </a:moveTo>
                  <a:cubicBezTo>
                    <a:pt x="3246" y="1"/>
                    <a:pt x="3163" y="5"/>
                    <a:pt x="3081" y="13"/>
                  </a:cubicBezTo>
                  <a:cubicBezTo>
                    <a:pt x="1903" y="131"/>
                    <a:pt x="809" y="672"/>
                    <a:pt x="0" y="1536"/>
                  </a:cubicBezTo>
                  <a:lnTo>
                    <a:pt x="2728" y="7283"/>
                  </a:lnTo>
                  <a:cubicBezTo>
                    <a:pt x="3206" y="7011"/>
                    <a:pt x="3694" y="6731"/>
                    <a:pt x="4058" y="6318"/>
                  </a:cubicBezTo>
                  <a:cubicBezTo>
                    <a:pt x="4423" y="5906"/>
                    <a:pt x="4648" y="5329"/>
                    <a:pt x="4505" y="4798"/>
                  </a:cubicBezTo>
                  <a:cubicBezTo>
                    <a:pt x="4384" y="4355"/>
                    <a:pt x="3948" y="3996"/>
                    <a:pt x="3505" y="3996"/>
                  </a:cubicBezTo>
                  <a:cubicBezTo>
                    <a:pt x="3417" y="3996"/>
                    <a:pt x="3329" y="4010"/>
                    <a:pt x="3244" y="4041"/>
                  </a:cubicBezTo>
                  <a:cubicBezTo>
                    <a:pt x="3718" y="3273"/>
                    <a:pt x="4067" y="2436"/>
                    <a:pt x="4282" y="1559"/>
                  </a:cubicBezTo>
                  <a:cubicBezTo>
                    <a:pt x="4390" y="1114"/>
                    <a:pt x="4441" y="580"/>
                    <a:pt x="4114" y="258"/>
                  </a:cubicBezTo>
                  <a:cubicBezTo>
                    <a:pt x="3912" y="59"/>
                    <a:pt x="3621" y="1"/>
                    <a:pt x="3330" y="1"/>
                  </a:cubicBezTo>
                  <a:close/>
                </a:path>
              </a:pathLst>
            </a:custGeom>
            <a:solidFill>
              <a:srgbClr val="000000"/>
            </a:solidFill>
            <a:ln>
              <a:noFill/>
            </a:ln>
          </p:spPr>
          <p:txBody>
            <a:bodyPr spcFirstLastPara="1" wrap="square" lIns="91425" tIns="91425" rIns="91425" bIns="91425" anchor="ctr" anchorCtr="0">
              <a:noAutofit/>
            </a:bodyPr>
            <a:lstStyle/>
            <a:p>
              <a:endParaRPr lang="es-MX"/>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33"/>
          <p:cNvSpPr txBox="1">
            <a:spLocks noGrp="1"/>
          </p:cNvSpPr>
          <p:nvPr>
            <p:ph type="body" idx="1"/>
          </p:nvPr>
        </p:nvSpPr>
        <p:spPr>
          <a:xfrm>
            <a:off x="568712" y="1350620"/>
            <a:ext cx="4003851" cy="2270400"/>
          </a:xfrm>
          <a:prstGeom prst="rect">
            <a:avLst/>
          </a:prstGeom>
        </p:spPr>
        <p:txBody>
          <a:bodyPr spcFirstLastPara="1" wrap="square" lIns="91425" tIns="91425" rIns="91425" bIns="91425" anchor="t" anchorCtr="0">
            <a:noAutofit/>
          </a:bodyPr>
          <a:lstStyle/>
          <a:p>
            <a:pPr marL="0" lvl="0" indent="0">
              <a:spcAft>
                <a:spcPts val="1600"/>
              </a:spcAft>
              <a:buNone/>
            </a:pPr>
            <a:r>
              <a:rPr lang="es-MX" sz="1500" dirty="0">
                <a:solidFill>
                  <a:srgbClr val="002060"/>
                </a:solidFill>
                <a:latin typeface="Times New Roman" panose="02020603050405020304" pitchFamily="18" charset="0"/>
                <a:cs typeface="Times New Roman" panose="02020603050405020304" pitchFamily="18" charset="0"/>
              </a:rPr>
              <a:t>Es importante la diferenciación entre conceptos acerca de cosas y conceptos acerca de relaciones. A estos últimos los señalamos con un marco ovalo rectangular, los conceptos acerca de cosas están expuestos sin marco alguno.</a:t>
            </a:r>
          </a:p>
          <a:p>
            <a:pPr marL="0" lvl="0" indent="0">
              <a:spcAft>
                <a:spcPts val="1600"/>
              </a:spcAft>
              <a:buNone/>
            </a:pPr>
            <a:r>
              <a:rPr lang="es-MX" sz="1500" dirty="0">
                <a:solidFill>
                  <a:schemeClr val="accent1">
                    <a:lumMod val="50000"/>
                  </a:schemeClr>
                </a:solidFill>
                <a:latin typeface="Times New Roman" panose="02020603050405020304" pitchFamily="18" charset="0"/>
                <a:cs typeface="Times New Roman" panose="02020603050405020304" pitchFamily="18" charset="0"/>
              </a:rPr>
              <a:t>Entre los rasgos que asociamos a un concepto hay unos que se perciben como típicos o característicos, mientras que otros se nos muestran como secundarios, hasta insignificantes. Lo mismo puede decirse de los diversos ejemplos de conceptos generales.</a:t>
            </a:r>
          </a:p>
          <a:p>
            <a:pPr marL="0" lvl="0" indent="0">
              <a:spcAft>
                <a:spcPts val="1600"/>
              </a:spcAft>
              <a:buNone/>
            </a:pPr>
            <a:endParaRPr sz="14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221" name="Google Shape;221;p33"/>
          <p:cNvSpPr txBox="1">
            <a:spLocks noGrp="1"/>
          </p:cNvSpPr>
          <p:nvPr>
            <p:ph type="title"/>
          </p:nvPr>
        </p:nvSpPr>
        <p:spPr>
          <a:xfrm>
            <a:off x="439105" y="376644"/>
            <a:ext cx="3802566"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dirty="0">
                <a:solidFill>
                  <a:schemeClr val="accent2">
                    <a:lumMod val="50000"/>
                  </a:schemeClr>
                </a:solidFill>
              </a:rPr>
              <a:t>E</a:t>
            </a:r>
            <a:r>
              <a:rPr lang="en" dirty="0">
                <a:solidFill>
                  <a:schemeClr val="accent2">
                    <a:lumMod val="50000"/>
                  </a:schemeClr>
                </a:solidFill>
              </a:rPr>
              <a:t>structura interna del concepto</a:t>
            </a:r>
            <a:endParaRPr dirty="0">
              <a:solidFill>
                <a:schemeClr val="accent2">
                  <a:lumMod val="50000"/>
                </a:schemeClr>
              </a:solidFill>
            </a:endParaRPr>
          </a:p>
        </p:txBody>
      </p:sp>
      <p:pic>
        <p:nvPicPr>
          <p:cNvPr id="222" name="Google Shape;222;p33"/>
          <p:cNvPicPr preferRelativeResize="0"/>
          <p:nvPr/>
        </p:nvPicPr>
        <p:blipFill>
          <a:blip r:embed="rId3">
            <a:alphaModFix amt="56000"/>
          </a:blip>
          <a:stretch>
            <a:fillRect/>
          </a:stretch>
        </p:blipFill>
        <p:spPr>
          <a:xfrm rot="10800000">
            <a:off x="5674505" y="910859"/>
            <a:ext cx="1918825" cy="216200"/>
          </a:xfrm>
          <a:prstGeom prst="rect">
            <a:avLst/>
          </a:prstGeom>
          <a:noFill/>
          <a:ln>
            <a:noFill/>
          </a:ln>
        </p:spPr>
      </p:pic>
      <p:sp>
        <p:nvSpPr>
          <p:cNvPr id="13" name="Google Shape;220;p33"/>
          <p:cNvSpPr txBox="1">
            <a:spLocks/>
          </p:cNvSpPr>
          <p:nvPr/>
        </p:nvSpPr>
        <p:spPr>
          <a:xfrm>
            <a:off x="4956505" y="664316"/>
            <a:ext cx="3802003" cy="2270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30200" algn="l" rtl="0">
              <a:lnSpc>
                <a:spcPct val="100000"/>
              </a:lnSpc>
              <a:spcBef>
                <a:spcPts val="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1pPr>
            <a:lvl2pPr marL="914400" marR="0" lvl="1"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2pPr>
            <a:lvl3pPr marL="1371600" marR="0" lvl="2"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3pPr>
            <a:lvl4pPr marL="1828800" marR="0" lvl="3"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4pPr>
            <a:lvl5pPr marL="2286000" marR="0" lvl="4"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5pPr>
            <a:lvl6pPr marL="2743200" marR="0" lvl="5"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6pPr>
            <a:lvl7pPr marL="3200400" marR="0" lvl="6"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7pPr>
            <a:lvl8pPr marL="3657600" marR="0" lvl="7" indent="-330200" algn="l" rtl="0">
              <a:lnSpc>
                <a:spcPct val="100000"/>
              </a:lnSpc>
              <a:spcBef>
                <a:spcPts val="1600"/>
              </a:spcBef>
              <a:spcAft>
                <a:spcPts val="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8pPr>
            <a:lvl9pPr marL="4114800" marR="0" lvl="8" indent="-330200" algn="l" rtl="0">
              <a:lnSpc>
                <a:spcPct val="100000"/>
              </a:lnSpc>
              <a:spcBef>
                <a:spcPts val="1600"/>
              </a:spcBef>
              <a:spcAft>
                <a:spcPts val="1600"/>
              </a:spcAft>
              <a:buClr>
                <a:schemeClr val="dk2"/>
              </a:buClr>
              <a:buSzPts val="1600"/>
              <a:buFont typeface="Roboto Mono Regular"/>
              <a:buChar char="■"/>
              <a:defRPr sz="1600" b="0" i="0" u="none" strike="noStrike" cap="none">
                <a:solidFill>
                  <a:schemeClr val="dk2"/>
                </a:solidFill>
                <a:latin typeface="Roboto Mono Regular"/>
                <a:ea typeface="Roboto Mono Regular"/>
                <a:cs typeface="Roboto Mono Regular"/>
                <a:sym typeface="Roboto Mono Regular"/>
              </a:defRPr>
            </a:lvl9pPr>
          </a:lstStyle>
          <a:p>
            <a:pPr marL="0" indent="0">
              <a:spcAft>
                <a:spcPts val="1600"/>
              </a:spcAft>
              <a:buNone/>
            </a:pPr>
            <a:endParaRPr lang="es-MX" sz="1500" dirty="0">
              <a:solidFill>
                <a:schemeClr val="accent5">
                  <a:lumMod val="50000"/>
                </a:schemeClr>
              </a:solidFill>
              <a:latin typeface="Times New Roman" panose="02020603050405020304" pitchFamily="18" charset="0"/>
              <a:cs typeface="Times New Roman" panose="02020603050405020304" pitchFamily="18" charset="0"/>
            </a:endParaRPr>
          </a:p>
          <a:p>
            <a:pPr marL="0" indent="0">
              <a:spcAft>
                <a:spcPts val="1600"/>
              </a:spcAft>
              <a:buNone/>
            </a:pPr>
            <a:r>
              <a:rPr lang="es-MX" sz="1500" dirty="0">
                <a:solidFill>
                  <a:schemeClr val="accent5">
                    <a:lumMod val="50000"/>
                  </a:schemeClr>
                </a:solidFill>
                <a:latin typeface="Times New Roman" panose="02020603050405020304" pitchFamily="18" charset="0"/>
                <a:cs typeface="Times New Roman" panose="02020603050405020304" pitchFamily="18" charset="0"/>
              </a:rPr>
              <a:t>El alumno forma conceptos, en clase, al evocar y conectar entre sí, a partir de lo que ya sabe, elementos del pensamiento, ante un nuevo fenómeno o para resolver un problema de acción o de pensamiento. Así construye el contenido de un nuevo concepto. Por lo general se trata aquí de una red de interrelaciones entre características. La amplitud de un concepto es la cantidad de casos o de ejemplares a los que se ajusta el contenido del mismo. Es decir, serían aquellos casos a los que se puede aplicar el concepto. </a:t>
            </a:r>
          </a:p>
        </p:txBody>
      </p:sp>
      <p:sp>
        <p:nvSpPr>
          <p:cNvPr id="14" name="Google Shape;221;p33"/>
          <p:cNvSpPr txBox="1">
            <a:spLocks/>
          </p:cNvSpPr>
          <p:nvPr/>
        </p:nvSpPr>
        <p:spPr>
          <a:xfrm>
            <a:off x="4732635" y="501121"/>
            <a:ext cx="3802566"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2800"/>
              <a:buFont typeface="Concert One"/>
              <a:buNone/>
              <a:defRPr sz="2800" b="1" i="0" u="none" strike="noStrike" cap="none">
                <a:solidFill>
                  <a:schemeClr val="accent2"/>
                </a:solidFill>
                <a:latin typeface="Concert One"/>
                <a:ea typeface="Concert One"/>
                <a:cs typeface="Concert One"/>
                <a:sym typeface="Concert One"/>
              </a:defRPr>
            </a:lvl1pPr>
            <a:lvl2pPr marR="0" lvl="1"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2pPr>
            <a:lvl3pPr marR="0" lvl="2"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3pPr>
            <a:lvl4pPr marR="0" lvl="3"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4pPr>
            <a:lvl5pPr marR="0" lvl="4"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5pPr>
            <a:lvl6pPr marR="0" lvl="5"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6pPr>
            <a:lvl7pPr marR="0" lvl="6"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7pPr>
            <a:lvl8pPr marR="0" lvl="7"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8pPr>
            <a:lvl9pPr marR="0" lvl="8"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9pPr>
          </a:lstStyle>
          <a:p>
            <a:pPr algn="ctr"/>
            <a:r>
              <a:rPr lang="es-MX" dirty="0">
                <a:solidFill>
                  <a:schemeClr val="accent2">
                    <a:lumMod val="50000"/>
                  </a:schemeClr>
                </a:solidFill>
              </a:rPr>
              <a:t>El alumno:</a:t>
            </a:r>
          </a:p>
        </p:txBody>
      </p:sp>
      <p:pic>
        <p:nvPicPr>
          <p:cNvPr id="15" name="Google Shape;222;p33"/>
          <p:cNvPicPr preferRelativeResize="0"/>
          <p:nvPr/>
        </p:nvPicPr>
        <p:blipFill>
          <a:blip r:embed="rId3">
            <a:alphaModFix amt="56000"/>
          </a:blip>
          <a:stretch>
            <a:fillRect/>
          </a:stretch>
        </p:blipFill>
        <p:spPr>
          <a:xfrm rot="10800000">
            <a:off x="1363433" y="1113607"/>
            <a:ext cx="1918825" cy="216200"/>
          </a:xfrm>
          <a:prstGeom prst="rect">
            <a:avLst/>
          </a:prstGeom>
          <a:noFill/>
          <a:ln>
            <a:noFill/>
          </a:ln>
        </p:spPr>
      </p:pic>
      <p:grpSp>
        <p:nvGrpSpPr>
          <p:cNvPr id="8" name="Google Shape;3683;p75"/>
          <p:cNvGrpSpPr/>
          <p:nvPr/>
        </p:nvGrpSpPr>
        <p:grpSpPr>
          <a:xfrm rot="7640102">
            <a:off x="4568837" y="3468804"/>
            <a:ext cx="775335" cy="1603375"/>
            <a:chOff x="0" y="0"/>
            <a:chExt cx="791925" cy="1453425"/>
          </a:xfrm>
        </p:grpSpPr>
        <p:sp>
          <p:nvSpPr>
            <p:cNvPr id="9" name="Google Shape;3684;p75"/>
            <p:cNvSpPr/>
            <p:nvPr/>
          </p:nvSpPr>
          <p:spPr>
            <a:xfrm>
              <a:off x="0" y="24575"/>
              <a:ext cx="784925" cy="1428475"/>
            </a:xfrm>
            <a:custGeom>
              <a:avLst/>
              <a:gdLst/>
              <a:ahLst/>
              <a:cxnLst/>
              <a:rect l="l" t="t" r="r" b="b"/>
              <a:pathLst>
                <a:path w="31397" h="57139" extrusionOk="0">
                  <a:moveTo>
                    <a:pt x="12414" y="0"/>
                  </a:moveTo>
                  <a:cubicBezTo>
                    <a:pt x="12401" y="0"/>
                    <a:pt x="12387" y="1"/>
                    <a:pt x="12373" y="2"/>
                  </a:cubicBezTo>
                  <a:cubicBezTo>
                    <a:pt x="12371" y="2"/>
                    <a:pt x="12368" y="2"/>
                    <a:pt x="12366" y="2"/>
                  </a:cubicBezTo>
                  <a:cubicBezTo>
                    <a:pt x="12319" y="2"/>
                    <a:pt x="12274" y="13"/>
                    <a:pt x="12233" y="34"/>
                  </a:cubicBezTo>
                  <a:lnTo>
                    <a:pt x="8933" y="1531"/>
                  </a:lnTo>
                  <a:lnTo>
                    <a:pt x="6263" y="2741"/>
                  </a:lnTo>
                  <a:lnTo>
                    <a:pt x="299" y="5448"/>
                  </a:lnTo>
                  <a:lnTo>
                    <a:pt x="294" y="5450"/>
                  </a:lnTo>
                  <a:cubicBezTo>
                    <a:pt x="250" y="5470"/>
                    <a:pt x="211" y="5499"/>
                    <a:pt x="178" y="5534"/>
                  </a:cubicBezTo>
                  <a:cubicBezTo>
                    <a:pt x="41" y="5663"/>
                    <a:pt x="1" y="5864"/>
                    <a:pt x="77" y="6035"/>
                  </a:cubicBezTo>
                  <a:lnTo>
                    <a:pt x="103" y="6090"/>
                  </a:lnTo>
                  <a:cubicBezTo>
                    <a:pt x="106" y="6098"/>
                    <a:pt x="108" y="6106"/>
                    <a:pt x="111" y="6114"/>
                  </a:cubicBezTo>
                  <a:lnTo>
                    <a:pt x="144" y="6184"/>
                  </a:lnTo>
                  <a:lnTo>
                    <a:pt x="282" y="6488"/>
                  </a:lnTo>
                  <a:cubicBezTo>
                    <a:pt x="290" y="6498"/>
                    <a:pt x="298" y="6510"/>
                    <a:pt x="307" y="6520"/>
                  </a:cubicBezTo>
                  <a:lnTo>
                    <a:pt x="19763" y="47029"/>
                  </a:lnTo>
                  <a:cubicBezTo>
                    <a:pt x="19808" y="47124"/>
                    <a:pt x="19877" y="47205"/>
                    <a:pt x="19965" y="47263"/>
                  </a:cubicBezTo>
                  <a:cubicBezTo>
                    <a:pt x="19973" y="47269"/>
                    <a:pt x="19983" y="47271"/>
                    <a:pt x="19992" y="47276"/>
                  </a:cubicBezTo>
                  <a:lnTo>
                    <a:pt x="21807" y="49026"/>
                  </a:lnTo>
                  <a:lnTo>
                    <a:pt x="22077" y="49286"/>
                  </a:lnTo>
                  <a:lnTo>
                    <a:pt x="23001" y="50177"/>
                  </a:lnTo>
                  <a:lnTo>
                    <a:pt x="23550" y="50706"/>
                  </a:lnTo>
                  <a:lnTo>
                    <a:pt x="24223" y="51356"/>
                  </a:lnTo>
                  <a:lnTo>
                    <a:pt x="24655" y="51772"/>
                  </a:lnTo>
                  <a:lnTo>
                    <a:pt x="25141" y="52241"/>
                  </a:lnTo>
                  <a:cubicBezTo>
                    <a:pt x="25362" y="52454"/>
                    <a:pt x="25582" y="52666"/>
                    <a:pt x="25802" y="52877"/>
                  </a:cubicBezTo>
                  <a:lnTo>
                    <a:pt x="26343" y="53400"/>
                  </a:lnTo>
                  <a:lnTo>
                    <a:pt x="27691" y="54700"/>
                  </a:lnTo>
                  <a:lnTo>
                    <a:pt x="28191" y="55182"/>
                  </a:lnTo>
                  <a:lnTo>
                    <a:pt x="28382" y="55366"/>
                  </a:lnTo>
                  <a:lnTo>
                    <a:pt x="28683" y="55657"/>
                  </a:lnTo>
                  <a:lnTo>
                    <a:pt x="29710" y="56647"/>
                  </a:lnTo>
                  <a:lnTo>
                    <a:pt x="29864" y="56796"/>
                  </a:lnTo>
                  <a:lnTo>
                    <a:pt x="29891" y="56822"/>
                  </a:lnTo>
                  <a:lnTo>
                    <a:pt x="29944" y="56873"/>
                  </a:lnTo>
                  <a:cubicBezTo>
                    <a:pt x="30045" y="56972"/>
                    <a:pt x="30165" y="57047"/>
                    <a:pt x="30299" y="57093"/>
                  </a:cubicBezTo>
                  <a:cubicBezTo>
                    <a:pt x="30339" y="57107"/>
                    <a:pt x="30379" y="57118"/>
                    <a:pt x="30422" y="57126"/>
                  </a:cubicBezTo>
                  <a:cubicBezTo>
                    <a:pt x="30469" y="57134"/>
                    <a:pt x="30516" y="57138"/>
                    <a:pt x="30564" y="57138"/>
                  </a:cubicBezTo>
                  <a:cubicBezTo>
                    <a:pt x="30638" y="57138"/>
                    <a:pt x="30713" y="57128"/>
                    <a:pt x="30785" y="57107"/>
                  </a:cubicBezTo>
                  <a:cubicBezTo>
                    <a:pt x="30862" y="57086"/>
                    <a:pt x="30935" y="57053"/>
                    <a:pt x="31002" y="57009"/>
                  </a:cubicBezTo>
                  <a:cubicBezTo>
                    <a:pt x="31237" y="56857"/>
                    <a:pt x="31396" y="56579"/>
                    <a:pt x="31380" y="56222"/>
                  </a:cubicBezTo>
                  <a:lnTo>
                    <a:pt x="31357" y="55748"/>
                  </a:lnTo>
                  <a:lnTo>
                    <a:pt x="31260" y="53740"/>
                  </a:lnTo>
                  <a:lnTo>
                    <a:pt x="30712" y="42359"/>
                  </a:lnTo>
                  <a:cubicBezTo>
                    <a:pt x="30711" y="42341"/>
                    <a:pt x="30705" y="42327"/>
                    <a:pt x="30704" y="42311"/>
                  </a:cubicBezTo>
                  <a:cubicBezTo>
                    <a:pt x="30718" y="42206"/>
                    <a:pt x="30703" y="42100"/>
                    <a:pt x="30660" y="42002"/>
                  </a:cubicBezTo>
                  <a:lnTo>
                    <a:pt x="13030" y="750"/>
                  </a:lnTo>
                  <a:cubicBezTo>
                    <a:pt x="13025" y="736"/>
                    <a:pt x="13027" y="723"/>
                    <a:pt x="13020" y="708"/>
                  </a:cubicBezTo>
                  <a:lnTo>
                    <a:pt x="12882" y="404"/>
                  </a:lnTo>
                  <a:lnTo>
                    <a:pt x="12853" y="334"/>
                  </a:lnTo>
                  <a:cubicBezTo>
                    <a:pt x="12849" y="326"/>
                    <a:pt x="12844" y="319"/>
                    <a:pt x="12841" y="311"/>
                  </a:cubicBezTo>
                  <a:lnTo>
                    <a:pt x="12816" y="257"/>
                  </a:lnTo>
                  <a:cubicBezTo>
                    <a:pt x="12743" y="99"/>
                    <a:pt x="12586" y="0"/>
                    <a:pt x="12414"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0" name="Google Shape;3685;p75"/>
            <p:cNvSpPr/>
            <p:nvPr/>
          </p:nvSpPr>
          <p:spPr>
            <a:xfrm>
              <a:off x="502925" y="1033775"/>
              <a:ext cx="286775" cy="419625"/>
            </a:xfrm>
            <a:custGeom>
              <a:avLst/>
              <a:gdLst/>
              <a:ahLst/>
              <a:cxnLst/>
              <a:rect l="l" t="t" r="r" b="b"/>
              <a:pathLst>
                <a:path w="11471" h="16785" extrusionOk="0">
                  <a:moveTo>
                    <a:pt x="7102" y="1"/>
                  </a:moveTo>
                  <a:cubicBezTo>
                    <a:pt x="6877" y="1"/>
                    <a:pt x="6653" y="12"/>
                    <a:pt x="6430" y="35"/>
                  </a:cubicBezTo>
                  <a:cubicBezTo>
                    <a:pt x="3832" y="302"/>
                    <a:pt x="1623" y="2084"/>
                    <a:pt x="470" y="4584"/>
                  </a:cubicBezTo>
                  <a:cubicBezTo>
                    <a:pt x="220" y="5124"/>
                    <a:pt x="1" y="5793"/>
                    <a:pt x="430" y="6261"/>
                  </a:cubicBezTo>
                  <a:lnTo>
                    <a:pt x="9822" y="16480"/>
                  </a:lnTo>
                  <a:cubicBezTo>
                    <a:pt x="10014" y="16690"/>
                    <a:pt x="10249" y="16784"/>
                    <a:pt x="10475" y="16784"/>
                  </a:cubicBezTo>
                  <a:cubicBezTo>
                    <a:pt x="10899" y="16784"/>
                    <a:pt x="11288" y="16451"/>
                    <a:pt x="11295" y="15917"/>
                  </a:cubicBezTo>
                  <a:lnTo>
                    <a:pt x="11463" y="2039"/>
                  </a:lnTo>
                  <a:cubicBezTo>
                    <a:pt x="11471" y="1458"/>
                    <a:pt x="11004" y="1172"/>
                    <a:pt x="10597" y="928"/>
                  </a:cubicBezTo>
                  <a:cubicBezTo>
                    <a:pt x="10171" y="672"/>
                    <a:pt x="9726" y="485"/>
                    <a:pt x="9265" y="340"/>
                  </a:cubicBezTo>
                  <a:cubicBezTo>
                    <a:pt x="8552" y="116"/>
                    <a:pt x="7822" y="1"/>
                    <a:pt x="7102"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1" name="Google Shape;3686;p75"/>
            <p:cNvSpPr/>
            <p:nvPr/>
          </p:nvSpPr>
          <p:spPr>
            <a:xfrm>
              <a:off x="502925" y="1080150"/>
              <a:ext cx="244525" cy="334225"/>
            </a:xfrm>
            <a:custGeom>
              <a:avLst/>
              <a:gdLst/>
              <a:ahLst/>
              <a:cxnLst/>
              <a:rect l="l" t="t" r="r" b="b"/>
              <a:pathLst>
                <a:path w="9781" h="13369" extrusionOk="0">
                  <a:moveTo>
                    <a:pt x="2453" y="0"/>
                  </a:moveTo>
                  <a:cubicBezTo>
                    <a:pt x="1636" y="740"/>
                    <a:pt x="958" y="1670"/>
                    <a:pt x="470" y="2729"/>
                  </a:cubicBezTo>
                  <a:cubicBezTo>
                    <a:pt x="220" y="3269"/>
                    <a:pt x="1" y="3938"/>
                    <a:pt x="430" y="4406"/>
                  </a:cubicBezTo>
                  <a:lnTo>
                    <a:pt x="8666" y="13368"/>
                  </a:lnTo>
                  <a:lnTo>
                    <a:pt x="7587" y="12194"/>
                  </a:lnTo>
                  <a:lnTo>
                    <a:pt x="7587" y="12194"/>
                  </a:lnTo>
                  <a:cubicBezTo>
                    <a:pt x="7608" y="12194"/>
                    <a:pt x="7630" y="12194"/>
                    <a:pt x="7651" y="12194"/>
                  </a:cubicBezTo>
                  <a:cubicBezTo>
                    <a:pt x="8382" y="12194"/>
                    <a:pt x="9107" y="12048"/>
                    <a:pt x="9780" y="11763"/>
                  </a:cubicBezTo>
                  <a:cubicBezTo>
                    <a:pt x="6927" y="8179"/>
                    <a:pt x="4471" y="4183"/>
                    <a:pt x="2453"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2" name="Google Shape;3687;p75"/>
            <p:cNvSpPr/>
            <p:nvPr/>
          </p:nvSpPr>
          <p:spPr>
            <a:xfrm>
              <a:off x="692625" y="1348975"/>
              <a:ext cx="93675" cy="104425"/>
            </a:xfrm>
            <a:custGeom>
              <a:avLst/>
              <a:gdLst/>
              <a:ahLst/>
              <a:cxnLst/>
              <a:rect l="l" t="t" r="r" b="b"/>
              <a:pathLst>
                <a:path w="3747" h="4177" extrusionOk="0">
                  <a:moveTo>
                    <a:pt x="3747" y="1"/>
                  </a:moveTo>
                  <a:lnTo>
                    <a:pt x="3747" y="1"/>
                  </a:lnTo>
                  <a:cubicBezTo>
                    <a:pt x="3324" y="392"/>
                    <a:pt x="2843" y="715"/>
                    <a:pt x="2319" y="956"/>
                  </a:cubicBezTo>
                  <a:cubicBezTo>
                    <a:pt x="1613" y="1279"/>
                    <a:pt x="838" y="1441"/>
                    <a:pt x="47" y="1441"/>
                  </a:cubicBezTo>
                  <a:cubicBezTo>
                    <a:pt x="32" y="1441"/>
                    <a:pt x="16" y="1441"/>
                    <a:pt x="0" y="1441"/>
                  </a:cubicBezTo>
                  <a:lnTo>
                    <a:pt x="0" y="1441"/>
                  </a:lnTo>
                  <a:lnTo>
                    <a:pt x="2234" y="3872"/>
                  </a:lnTo>
                  <a:cubicBezTo>
                    <a:pt x="2426" y="4082"/>
                    <a:pt x="2661" y="4176"/>
                    <a:pt x="2887" y="4176"/>
                  </a:cubicBezTo>
                  <a:cubicBezTo>
                    <a:pt x="3311" y="4176"/>
                    <a:pt x="3700" y="3843"/>
                    <a:pt x="3707" y="3309"/>
                  </a:cubicBezTo>
                  <a:lnTo>
                    <a:pt x="3747" y="1"/>
                  </a:ln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6" name="Google Shape;3688;p75"/>
            <p:cNvSpPr/>
            <p:nvPr/>
          </p:nvSpPr>
          <p:spPr>
            <a:xfrm>
              <a:off x="77775" y="50"/>
              <a:ext cx="714150" cy="1193175"/>
            </a:xfrm>
            <a:custGeom>
              <a:avLst/>
              <a:gdLst/>
              <a:ahLst/>
              <a:cxnLst/>
              <a:rect l="l" t="t" r="r" b="b"/>
              <a:pathLst>
                <a:path w="28566" h="47727" extrusionOk="0">
                  <a:moveTo>
                    <a:pt x="12712" y="0"/>
                  </a:moveTo>
                  <a:cubicBezTo>
                    <a:pt x="12666" y="0"/>
                    <a:pt x="12620" y="8"/>
                    <a:pt x="12576" y="25"/>
                  </a:cubicBezTo>
                  <a:lnTo>
                    <a:pt x="332" y="4711"/>
                  </a:lnTo>
                  <a:cubicBezTo>
                    <a:pt x="100" y="4800"/>
                    <a:pt x="0" y="5095"/>
                    <a:pt x="110" y="5364"/>
                  </a:cubicBezTo>
                  <a:lnTo>
                    <a:pt x="17259" y="47389"/>
                  </a:lnTo>
                  <a:cubicBezTo>
                    <a:pt x="17350" y="47612"/>
                    <a:pt x="17537" y="47726"/>
                    <a:pt x="17714" y="47726"/>
                  </a:cubicBezTo>
                  <a:cubicBezTo>
                    <a:pt x="17877" y="47726"/>
                    <a:pt x="18031" y="47629"/>
                    <a:pt x="18093" y="47430"/>
                  </a:cubicBezTo>
                  <a:lnTo>
                    <a:pt x="19098" y="44205"/>
                  </a:lnTo>
                  <a:cubicBezTo>
                    <a:pt x="19205" y="43860"/>
                    <a:pt x="19484" y="43667"/>
                    <a:pt x="19788" y="43667"/>
                  </a:cubicBezTo>
                  <a:cubicBezTo>
                    <a:pt x="19967" y="43667"/>
                    <a:pt x="20155" y="43735"/>
                    <a:pt x="20322" y="43877"/>
                  </a:cubicBezTo>
                  <a:lnTo>
                    <a:pt x="22235" y="45508"/>
                  </a:lnTo>
                  <a:cubicBezTo>
                    <a:pt x="22403" y="45651"/>
                    <a:pt x="22590" y="45717"/>
                    <a:pt x="22768" y="45717"/>
                  </a:cubicBezTo>
                  <a:cubicBezTo>
                    <a:pt x="23122" y="45717"/>
                    <a:pt x="23440" y="45455"/>
                    <a:pt x="23494" y="45018"/>
                  </a:cubicBezTo>
                  <a:lnTo>
                    <a:pt x="23830" y="42326"/>
                  </a:lnTo>
                  <a:cubicBezTo>
                    <a:pt x="23884" y="41895"/>
                    <a:pt x="24198" y="41626"/>
                    <a:pt x="24555" y="41626"/>
                  </a:cubicBezTo>
                  <a:cubicBezTo>
                    <a:pt x="24698" y="41626"/>
                    <a:pt x="24847" y="41669"/>
                    <a:pt x="24990" y="41762"/>
                  </a:cubicBezTo>
                  <a:lnTo>
                    <a:pt x="27831" y="43607"/>
                  </a:lnTo>
                  <a:cubicBezTo>
                    <a:pt x="27913" y="43659"/>
                    <a:pt x="27995" y="43683"/>
                    <a:pt x="28072" y="43683"/>
                  </a:cubicBezTo>
                  <a:cubicBezTo>
                    <a:pt x="28351" y="43683"/>
                    <a:pt x="28565" y="43378"/>
                    <a:pt x="28440" y="43029"/>
                  </a:cubicBezTo>
                  <a:lnTo>
                    <a:pt x="13177" y="363"/>
                  </a:lnTo>
                  <a:cubicBezTo>
                    <a:pt x="13097" y="142"/>
                    <a:pt x="12905" y="0"/>
                    <a:pt x="12712"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sp>
          <p:nvSpPr>
            <p:cNvPr id="17" name="Google Shape;3689;p75"/>
            <p:cNvSpPr/>
            <p:nvPr/>
          </p:nvSpPr>
          <p:spPr>
            <a:xfrm>
              <a:off x="77775" y="84875"/>
              <a:ext cx="491725" cy="1108350"/>
            </a:xfrm>
            <a:custGeom>
              <a:avLst/>
              <a:gdLst/>
              <a:ahLst/>
              <a:cxnLst/>
              <a:rect l="l" t="t" r="r" b="b"/>
              <a:pathLst>
                <a:path w="19669" h="44334" extrusionOk="0">
                  <a:moveTo>
                    <a:pt x="3776" y="1"/>
                  </a:moveTo>
                  <a:lnTo>
                    <a:pt x="332" y="1318"/>
                  </a:lnTo>
                  <a:cubicBezTo>
                    <a:pt x="100" y="1407"/>
                    <a:pt x="0" y="1702"/>
                    <a:pt x="110" y="1971"/>
                  </a:cubicBezTo>
                  <a:lnTo>
                    <a:pt x="17259" y="43996"/>
                  </a:lnTo>
                  <a:cubicBezTo>
                    <a:pt x="17350" y="44219"/>
                    <a:pt x="17537" y="44333"/>
                    <a:pt x="17714" y="44333"/>
                  </a:cubicBezTo>
                  <a:cubicBezTo>
                    <a:pt x="17877" y="44333"/>
                    <a:pt x="18032" y="44236"/>
                    <a:pt x="18093" y="44038"/>
                  </a:cubicBezTo>
                  <a:lnTo>
                    <a:pt x="19097" y="40813"/>
                  </a:lnTo>
                  <a:cubicBezTo>
                    <a:pt x="19190" y="40513"/>
                    <a:pt x="19413" y="40331"/>
                    <a:pt x="19669" y="40287"/>
                  </a:cubicBezTo>
                  <a:lnTo>
                    <a:pt x="3776"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8" name="Google Shape;3690;p75"/>
            <p:cNvSpPr/>
            <p:nvPr/>
          </p:nvSpPr>
          <p:spPr>
            <a:xfrm>
              <a:off x="307550" y="50"/>
              <a:ext cx="484375" cy="1092125"/>
            </a:xfrm>
            <a:custGeom>
              <a:avLst/>
              <a:gdLst/>
              <a:ahLst/>
              <a:cxnLst/>
              <a:rect l="l" t="t" r="r" b="b"/>
              <a:pathLst>
                <a:path w="19375" h="43685" extrusionOk="0">
                  <a:moveTo>
                    <a:pt x="3521" y="0"/>
                  </a:moveTo>
                  <a:cubicBezTo>
                    <a:pt x="3475" y="0"/>
                    <a:pt x="3429" y="8"/>
                    <a:pt x="3385" y="25"/>
                  </a:cubicBezTo>
                  <a:lnTo>
                    <a:pt x="1" y="1321"/>
                  </a:lnTo>
                  <a:lnTo>
                    <a:pt x="15216" y="41644"/>
                  </a:lnTo>
                  <a:cubicBezTo>
                    <a:pt x="15264" y="41634"/>
                    <a:pt x="15314" y="41629"/>
                    <a:pt x="15364" y="41629"/>
                  </a:cubicBezTo>
                  <a:cubicBezTo>
                    <a:pt x="15507" y="41629"/>
                    <a:pt x="15657" y="41671"/>
                    <a:pt x="15799" y="41763"/>
                  </a:cubicBezTo>
                  <a:lnTo>
                    <a:pt x="18639" y="43609"/>
                  </a:lnTo>
                  <a:cubicBezTo>
                    <a:pt x="18721" y="43661"/>
                    <a:pt x="18803" y="43685"/>
                    <a:pt x="18880" y="43685"/>
                  </a:cubicBezTo>
                  <a:cubicBezTo>
                    <a:pt x="19159" y="43685"/>
                    <a:pt x="19374" y="43380"/>
                    <a:pt x="19249" y="43030"/>
                  </a:cubicBezTo>
                  <a:lnTo>
                    <a:pt x="3985" y="363"/>
                  </a:lnTo>
                  <a:cubicBezTo>
                    <a:pt x="3906" y="142"/>
                    <a:pt x="3714" y="0"/>
                    <a:pt x="3521"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9" name="Google Shape;3691;p75"/>
            <p:cNvSpPr/>
            <p:nvPr/>
          </p:nvSpPr>
          <p:spPr>
            <a:xfrm>
              <a:off x="692625" y="1374225"/>
              <a:ext cx="92800" cy="79200"/>
            </a:xfrm>
            <a:custGeom>
              <a:avLst/>
              <a:gdLst/>
              <a:ahLst/>
              <a:cxnLst/>
              <a:rect l="l" t="t" r="r" b="b"/>
              <a:pathLst>
                <a:path w="3712" h="3168" extrusionOk="0">
                  <a:moveTo>
                    <a:pt x="2192" y="0"/>
                  </a:moveTo>
                  <a:cubicBezTo>
                    <a:pt x="1519" y="285"/>
                    <a:pt x="794" y="431"/>
                    <a:pt x="64" y="431"/>
                  </a:cubicBezTo>
                  <a:cubicBezTo>
                    <a:pt x="43" y="431"/>
                    <a:pt x="21" y="431"/>
                    <a:pt x="0" y="431"/>
                  </a:cubicBezTo>
                  <a:lnTo>
                    <a:pt x="0" y="431"/>
                  </a:lnTo>
                  <a:lnTo>
                    <a:pt x="1078" y="1605"/>
                  </a:lnTo>
                  <a:lnTo>
                    <a:pt x="1212" y="1749"/>
                  </a:lnTo>
                  <a:lnTo>
                    <a:pt x="1241" y="1782"/>
                  </a:lnTo>
                  <a:lnTo>
                    <a:pt x="1382" y="1935"/>
                  </a:lnTo>
                  <a:lnTo>
                    <a:pt x="1767" y="2354"/>
                  </a:lnTo>
                  <a:lnTo>
                    <a:pt x="1861" y="2458"/>
                  </a:lnTo>
                  <a:lnTo>
                    <a:pt x="1936" y="2540"/>
                  </a:lnTo>
                  <a:lnTo>
                    <a:pt x="2158" y="2781"/>
                  </a:lnTo>
                  <a:lnTo>
                    <a:pt x="2184" y="2809"/>
                  </a:lnTo>
                  <a:lnTo>
                    <a:pt x="2234" y="2863"/>
                  </a:lnTo>
                  <a:cubicBezTo>
                    <a:pt x="2426" y="3073"/>
                    <a:pt x="2661" y="3167"/>
                    <a:pt x="2886" y="3167"/>
                  </a:cubicBezTo>
                  <a:cubicBezTo>
                    <a:pt x="3310" y="3167"/>
                    <a:pt x="3699" y="2833"/>
                    <a:pt x="3707" y="2300"/>
                  </a:cubicBezTo>
                  <a:lnTo>
                    <a:pt x="3712" y="1826"/>
                  </a:lnTo>
                  <a:cubicBezTo>
                    <a:pt x="3194" y="1230"/>
                    <a:pt x="2688" y="621"/>
                    <a:pt x="2192" y="0"/>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0" name="Google Shape;3692;p75"/>
            <p:cNvSpPr/>
            <p:nvPr/>
          </p:nvSpPr>
          <p:spPr>
            <a:xfrm>
              <a:off x="77575" y="0"/>
              <a:ext cx="335425" cy="150875"/>
            </a:xfrm>
            <a:custGeom>
              <a:avLst/>
              <a:gdLst/>
              <a:ahLst/>
              <a:cxnLst/>
              <a:rect l="l" t="t" r="r" b="b"/>
              <a:pathLst>
                <a:path w="13417" h="6035" extrusionOk="0">
                  <a:moveTo>
                    <a:pt x="12736" y="0"/>
                  </a:moveTo>
                  <a:cubicBezTo>
                    <a:pt x="12684" y="0"/>
                    <a:pt x="12630" y="10"/>
                    <a:pt x="12578" y="30"/>
                  </a:cubicBezTo>
                  <a:lnTo>
                    <a:pt x="345" y="4711"/>
                  </a:lnTo>
                  <a:cubicBezTo>
                    <a:pt x="116" y="4799"/>
                    <a:pt x="1" y="5057"/>
                    <a:pt x="88" y="5285"/>
                  </a:cubicBezTo>
                  <a:lnTo>
                    <a:pt x="266" y="5749"/>
                  </a:lnTo>
                  <a:cubicBezTo>
                    <a:pt x="334" y="5926"/>
                    <a:pt x="502" y="6034"/>
                    <a:pt x="681" y="6034"/>
                  </a:cubicBezTo>
                  <a:cubicBezTo>
                    <a:pt x="734" y="6034"/>
                    <a:pt x="788" y="6025"/>
                    <a:pt x="840" y="6004"/>
                  </a:cubicBezTo>
                  <a:lnTo>
                    <a:pt x="13073" y="1323"/>
                  </a:lnTo>
                  <a:cubicBezTo>
                    <a:pt x="13302" y="1234"/>
                    <a:pt x="13417" y="977"/>
                    <a:pt x="13329" y="749"/>
                  </a:cubicBezTo>
                  <a:lnTo>
                    <a:pt x="13151" y="285"/>
                  </a:lnTo>
                  <a:cubicBezTo>
                    <a:pt x="13083" y="109"/>
                    <a:pt x="12915" y="0"/>
                    <a:pt x="12736" y="0"/>
                  </a:cubicBezTo>
                  <a:close/>
                </a:path>
              </a:pathLst>
            </a:custGeom>
            <a:solidFill>
              <a:schemeClr val="accent3"/>
            </a:solidFill>
            <a:ln>
              <a:noFill/>
            </a:ln>
          </p:spPr>
          <p:txBody>
            <a:bodyPr spcFirstLastPara="1" wrap="square" lIns="91425" tIns="91425" rIns="91425" bIns="91425" anchor="ctr" anchorCtr="0">
              <a:noAutofit/>
            </a:bodyPr>
            <a:lstStyle/>
            <a:p>
              <a:endParaRPr lang="es-MX"/>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4" name="Google Shape;234;p34"/>
          <p:cNvSpPr txBox="1">
            <a:spLocks noGrp="1"/>
          </p:cNvSpPr>
          <p:nvPr>
            <p:ph type="subTitle" idx="1"/>
          </p:nvPr>
        </p:nvSpPr>
        <p:spPr>
          <a:xfrm>
            <a:off x="1269654" y="801135"/>
            <a:ext cx="5065930" cy="2189100"/>
          </a:xfrm>
          <a:prstGeom prst="rect">
            <a:avLst/>
          </a:prstGeom>
        </p:spPr>
        <p:txBody>
          <a:bodyPr spcFirstLastPara="1" wrap="square" lIns="91425" tIns="91425" rIns="91425" bIns="91425" anchor="t" anchorCtr="0">
            <a:noAutofit/>
          </a:bodyPr>
          <a:lstStyle/>
          <a:p>
            <a:pPr marL="0" lvl="0" indent="0"/>
            <a:r>
              <a:rPr lang="es-MX" dirty="0">
                <a:latin typeface="Cooper Black" panose="0208090404030B020404" pitchFamily="18" charset="0"/>
                <a:cs typeface="Times New Roman" panose="02020603050405020304" pitchFamily="18" charset="0"/>
              </a:rPr>
              <a:t>¿Cómo surge un nuevo concepto en el saber del alumno?</a:t>
            </a:r>
          </a:p>
          <a:p>
            <a:pPr marL="0" lvl="0" indent="0"/>
            <a:r>
              <a:rPr lang="es-MX" sz="2000" b="0" dirty="0">
                <a:solidFill>
                  <a:srgbClr val="000000"/>
                </a:solidFill>
                <a:latin typeface="+mn-lt"/>
                <a:cs typeface="Times New Roman" panose="02020603050405020304" pitchFamily="18" charset="0"/>
              </a:rPr>
              <a:t>Los conceptos surgen también mediante una construcción. Esta puede adoptar diversas formas. Ya que la formación de conceptos es una tarea exigente, tendrá por lo general lugar bajo la orientación del profesor. En pocos casos logra el alumno, la formación por sí mismo, de un concepto en el marco de un problema planteado en común por la clase y el profesor.</a:t>
            </a:r>
            <a:endParaRPr sz="2000" b="0" dirty="0">
              <a:solidFill>
                <a:srgbClr val="000000"/>
              </a:solidFill>
              <a:latin typeface="+mn-lt"/>
              <a:cs typeface="Times New Roman" panose="02020603050405020304" pitchFamily="18" charset="0"/>
            </a:endParaRPr>
          </a:p>
        </p:txBody>
      </p:sp>
      <p:pic>
        <p:nvPicPr>
          <p:cNvPr id="235" name="Google Shape;235;p34"/>
          <p:cNvPicPr preferRelativeResize="0"/>
          <p:nvPr/>
        </p:nvPicPr>
        <p:blipFill>
          <a:blip r:embed="rId3">
            <a:alphaModFix/>
          </a:blip>
          <a:stretch>
            <a:fillRect/>
          </a:stretch>
        </p:blipFill>
        <p:spPr>
          <a:xfrm rot="-695460">
            <a:off x="6223869" y="2337904"/>
            <a:ext cx="1796100" cy="2099898"/>
          </a:xfrm>
          <a:prstGeom prst="rect">
            <a:avLst/>
          </a:prstGeom>
          <a:noFill/>
          <a:ln>
            <a:noFill/>
          </a:ln>
          <a:effectLst>
            <a:outerShdw blurRad="57150" dist="19050" dir="5400000" algn="bl" rotWithShape="0">
              <a:srgbClr val="000000">
                <a:alpha val="50000"/>
              </a:srgbClr>
            </a:outerShdw>
          </a:effectLst>
        </p:spPr>
      </p:pic>
      <p:grpSp>
        <p:nvGrpSpPr>
          <p:cNvPr id="236" name="Google Shape;236;p34"/>
          <p:cNvGrpSpPr/>
          <p:nvPr/>
        </p:nvGrpSpPr>
        <p:grpSpPr>
          <a:xfrm>
            <a:off x="6709827" y="3226005"/>
            <a:ext cx="824184" cy="712067"/>
            <a:chOff x="2341425" y="238100"/>
            <a:chExt cx="1328900" cy="1148125"/>
          </a:xfrm>
        </p:grpSpPr>
        <p:sp>
          <p:nvSpPr>
            <p:cNvPr id="237" name="Google Shape;237;p34"/>
            <p:cNvSpPr/>
            <p:nvPr/>
          </p:nvSpPr>
          <p:spPr>
            <a:xfrm>
              <a:off x="2341425" y="238100"/>
              <a:ext cx="1328900" cy="1148125"/>
            </a:xfrm>
            <a:custGeom>
              <a:avLst/>
              <a:gdLst/>
              <a:ahLst/>
              <a:cxnLst/>
              <a:rect l="l" t="t" r="r" b="b"/>
              <a:pathLst>
                <a:path w="53156" h="45925" extrusionOk="0">
                  <a:moveTo>
                    <a:pt x="49853" y="24103"/>
                  </a:moveTo>
                  <a:cubicBezTo>
                    <a:pt x="50212" y="24609"/>
                    <a:pt x="50681" y="25003"/>
                    <a:pt x="51172" y="25380"/>
                  </a:cubicBezTo>
                  <a:cubicBezTo>
                    <a:pt x="48199" y="26540"/>
                    <a:pt x="45438" y="28144"/>
                    <a:pt x="42987" y="30206"/>
                  </a:cubicBezTo>
                  <a:cubicBezTo>
                    <a:pt x="41727" y="31264"/>
                    <a:pt x="40396" y="32510"/>
                    <a:pt x="39238" y="33887"/>
                  </a:cubicBezTo>
                  <a:cubicBezTo>
                    <a:pt x="39347" y="33688"/>
                    <a:pt x="39460" y="33491"/>
                    <a:pt x="39578" y="33301"/>
                  </a:cubicBezTo>
                  <a:cubicBezTo>
                    <a:pt x="40490" y="31831"/>
                    <a:pt x="41539" y="30449"/>
                    <a:pt x="42711" y="29176"/>
                  </a:cubicBezTo>
                  <a:cubicBezTo>
                    <a:pt x="44775" y="26932"/>
                    <a:pt x="47091" y="25229"/>
                    <a:pt x="49853" y="24103"/>
                  </a:cubicBezTo>
                  <a:close/>
                  <a:moveTo>
                    <a:pt x="35117" y="1053"/>
                  </a:moveTo>
                  <a:lnTo>
                    <a:pt x="35117" y="1053"/>
                  </a:lnTo>
                  <a:cubicBezTo>
                    <a:pt x="36710" y="1715"/>
                    <a:pt x="38294" y="4814"/>
                    <a:pt x="38992" y="5799"/>
                  </a:cubicBezTo>
                  <a:cubicBezTo>
                    <a:pt x="40312" y="7660"/>
                    <a:pt x="41633" y="9523"/>
                    <a:pt x="42954" y="11383"/>
                  </a:cubicBezTo>
                  <a:cubicBezTo>
                    <a:pt x="44182" y="13110"/>
                    <a:pt x="45421" y="14827"/>
                    <a:pt x="46633" y="16564"/>
                  </a:cubicBezTo>
                  <a:cubicBezTo>
                    <a:pt x="46650" y="16588"/>
                    <a:pt x="46667" y="16613"/>
                    <a:pt x="46685" y="16638"/>
                  </a:cubicBezTo>
                  <a:cubicBezTo>
                    <a:pt x="47623" y="18397"/>
                    <a:pt x="48600" y="20134"/>
                    <a:pt x="49618" y="21849"/>
                  </a:cubicBezTo>
                  <a:cubicBezTo>
                    <a:pt x="48693" y="22281"/>
                    <a:pt x="47744" y="23007"/>
                    <a:pt x="47214" y="23343"/>
                  </a:cubicBezTo>
                  <a:cubicBezTo>
                    <a:pt x="45320" y="24544"/>
                    <a:pt x="43587" y="25982"/>
                    <a:pt x="42057" y="27622"/>
                  </a:cubicBezTo>
                  <a:cubicBezTo>
                    <a:pt x="40592" y="29191"/>
                    <a:pt x="39304" y="30938"/>
                    <a:pt x="38281" y="32827"/>
                  </a:cubicBezTo>
                  <a:cubicBezTo>
                    <a:pt x="37877" y="33573"/>
                    <a:pt x="37271" y="34533"/>
                    <a:pt x="36981" y="35496"/>
                  </a:cubicBezTo>
                  <a:cubicBezTo>
                    <a:pt x="36328" y="34434"/>
                    <a:pt x="35635" y="33395"/>
                    <a:pt x="34953" y="32353"/>
                  </a:cubicBezTo>
                  <a:cubicBezTo>
                    <a:pt x="33450" y="30055"/>
                    <a:pt x="31915" y="27777"/>
                    <a:pt x="30347" y="25524"/>
                  </a:cubicBezTo>
                  <a:cubicBezTo>
                    <a:pt x="28841" y="23359"/>
                    <a:pt x="27306" y="21217"/>
                    <a:pt x="25741" y="19095"/>
                  </a:cubicBezTo>
                  <a:cubicBezTo>
                    <a:pt x="24508" y="17421"/>
                    <a:pt x="23256" y="15382"/>
                    <a:pt x="21757" y="13843"/>
                  </a:cubicBezTo>
                  <a:cubicBezTo>
                    <a:pt x="22758" y="10753"/>
                    <a:pt x="24747" y="8361"/>
                    <a:pt x="26903" y="5992"/>
                  </a:cubicBezTo>
                  <a:cubicBezTo>
                    <a:pt x="27357" y="5493"/>
                    <a:pt x="27826" y="4981"/>
                    <a:pt x="28315" y="4481"/>
                  </a:cubicBezTo>
                  <a:cubicBezTo>
                    <a:pt x="29626" y="3498"/>
                    <a:pt x="31045" y="2668"/>
                    <a:pt x="32551" y="2018"/>
                  </a:cubicBezTo>
                  <a:cubicBezTo>
                    <a:pt x="33121" y="1772"/>
                    <a:pt x="33780" y="1496"/>
                    <a:pt x="34476" y="1255"/>
                  </a:cubicBezTo>
                  <a:cubicBezTo>
                    <a:pt x="34702" y="1206"/>
                    <a:pt x="34932" y="1166"/>
                    <a:pt x="35161" y="1125"/>
                  </a:cubicBezTo>
                  <a:cubicBezTo>
                    <a:pt x="35147" y="1101"/>
                    <a:pt x="35132" y="1076"/>
                    <a:pt x="35117" y="1053"/>
                  </a:cubicBezTo>
                  <a:close/>
                  <a:moveTo>
                    <a:pt x="49886" y="22296"/>
                  </a:moveTo>
                  <a:cubicBezTo>
                    <a:pt x="50069" y="22601"/>
                    <a:pt x="50253" y="22905"/>
                    <a:pt x="50437" y="23208"/>
                  </a:cubicBezTo>
                  <a:cubicBezTo>
                    <a:pt x="50328" y="23239"/>
                    <a:pt x="50219" y="23270"/>
                    <a:pt x="50110" y="23305"/>
                  </a:cubicBezTo>
                  <a:cubicBezTo>
                    <a:pt x="50098" y="23304"/>
                    <a:pt x="50086" y="23303"/>
                    <a:pt x="50074" y="23303"/>
                  </a:cubicBezTo>
                  <a:cubicBezTo>
                    <a:pt x="49989" y="23303"/>
                    <a:pt x="49905" y="23334"/>
                    <a:pt x="49839" y="23390"/>
                  </a:cubicBezTo>
                  <a:cubicBezTo>
                    <a:pt x="46983" y="24343"/>
                    <a:pt x="44499" y="26352"/>
                    <a:pt x="42469" y="28520"/>
                  </a:cubicBezTo>
                  <a:cubicBezTo>
                    <a:pt x="40592" y="30525"/>
                    <a:pt x="38254" y="33305"/>
                    <a:pt x="37357" y="36095"/>
                  </a:cubicBezTo>
                  <a:cubicBezTo>
                    <a:pt x="37306" y="36011"/>
                    <a:pt x="37249" y="35923"/>
                    <a:pt x="37190" y="35830"/>
                  </a:cubicBezTo>
                  <a:cubicBezTo>
                    <a:pt x="37565" y="34416"/>
                    <a:pt x="38696" y="32821"/>
                    <a:pt x="39296" y="31878"/>
                  </a:cubicBezTo>
                  <a:cubicBezTo>
                    <a:pt x="40239" y="30393"/>
                    <a:pt x="41330" y="29005"/>
                    <a:pt x="42550" y="27739"/>
                  </a:cubicBezTo>
                  <a:cubicBezTo>
                    <a:pt x="43708" y="26537"/>
                    <a:pt x="44980" y="25451"/>
                    <a:pt x="46348" y="24494"/>
                  </a:cubicBezTo>
                  <a:cubicBezTo>
                    <a:pt x="47234" y="23875"/>
                    <a:pt x="48600" y="22828"/>
                    <a:pt x="49886" y="22296"/>
                  </a:cubicBezTo>
                  <a:close/>
                  <a:moveTo>
                    <a:pt x="20475" y="13918"/>
                  </a:moveTo>
                  <a:cubicBezTo>
                    <a:pt x="20720" y="13985"/>
                    <a:pt x="20968" y="14054"/>
                    <a:pt x="21218" y="14127"/>
                  </a:cubicBezTo>
                  <a:lnTo>
                    <a:pt x="21219" y="14127"/>
                  </a:lnTo>
                  <a:cubicBezTo>
                    <a:pt x="22265" y="15897"/>
                    <a:pt x="23782" y="17534"/>
                    <a:pt x="24979" y="19160"/>
                  </a:cubicBezTo>
                  <a:cubicBezTo>
                    <a:pt x="26409" y="21107"/>
                    <a:pt x="27816" y="23071"/>
                    <a:pt x="29199" y="25052"/>
                  </a:cubicBezTo>
                  <a:cubicBezTo>
                    <a:pt x="30581" y="27035"/>
                    <a:pt x="31937" y="29034"/>
                    <a:pt x="33269" y="31050"/>
                  </a:cubicBezTo>
                  <a:cubicBezTo>
                    <a:pt x="33874" y="31967"/>
                    <a:pt x="34473" y="32886"/>
                    <a:pt x="35069" y="33809"/>
                  </a:cubicBezTo>
                  <a:cubicBezTo>
                    <a:pt x="35425" y="34364"/>
                    <a:pt x="35780" y="34920"/>
                    <a:pt x="36133" y="35475"/>
                  </a:cubicBezTo>
                  <a:lnTo>
                    <a:pt x="36486" y="36032"/>
                  </a:lnTo>
                  <a:cubicBezTo>
                    <a:pt x="36496" y="36074"/>
                    <a:pt x="36508" y="36115"/>
                    <a:pt x="36522" y="36155"/>
                  </a:cubicBezTo>
                  <a:cubicBezTo>
                    <a:pt x="33879" y="32306"/>
                    <a:pt x="31050" y="28568"/>
                    <a:pt x="28325" y="24779"/>
                  </a:cubicBezTo>
                  <a:cubicBezTo>
                    <a:pt x="25722" y="21160"/>
                    <a:pt x="23203" y="17449"/>
                    <a:pt x="20475" y="13918"/>
                  </a:cubicBezTo>
                  <a:close/>
                  <a:moveTo>
                    <a:pt x="37953" y="37630"/>
                  </a:moveTo>
                  <a:cubicBezTo>
                    <a:pt x="37851" y="37834"/>
                    <a:pt x="37753" y="38038"/>
                    <a:pt x="37661" y="38245"/>
                  </a:cubicBezTo>
                  <a:cubicBezTo>
                    <a:pt x="37630" y="38236"/>
                    <a:pt x="37597" y="38231"/>
                    <a:pt x="37565" y="38231"/>
                  </a:cubicBezTo>
                  <a:cubicBezTo>
                    <a:pt x="37533" y="38231"/>
                    <a:pt x="37500" y="38236"/>
                    <a:pt x="37470" y="38245"/>
                  </a:cubicBezTo>
                  <a:cubicBezTo>
                    <a:pt x="37633" y="38041"/>
                    <a:pt x="37793" y="37835"/>
                    <a:pt x="37953" y="37630"/>
                  </a:cubicBezTo>
                  <a:close/>
                  <a:moveTo>
                    <a:pt x="36509" y="38717"/>
                  </a:moveTo>
                  <a:cubicBezTo>
                    <a:pt x="36518" y="38717"/>
                    <a:pt x="36527" y="38717"/>
                    <a:pt x="36536" y="38717"/>
                  </a:cubicBezTo>
                  <a:cubicBezTo>
                    <a:pt x="36609" y="38809"/>
                    <a:pt x="36720" y="38864"/>
                    <a:pt x="36837" y="38865"/>
                  </a:cubicBezTo>
                  <a:cubicBezTo>
                    <a:pt x="36596" y="38971"/>
                    <a:pt x="36282" y="39011"/>
                    <a:pt x="35935" y="39011"/>
                  </a:cubicBezTo>
                  <a:cubicBezTo>
                    <a:pt x="35451" y="39011"/>
                    <a:pt x="34904" y="38934"/>
                    <a:pt x="34409" y="38856"/>
                  </a:cubicBezTo>
                  <a:cubicBezTo>
                    <a:pt x="35105" y="38764"/>
                    <a:pt x="35807" y="38717"/>
                    <a:pt x="36509" y="38717"/>
                  </a:cubicBezTo>
                  <a:close/>
                  <a:moveTo>
                    <a:pt x="15183" y="13113"/>
                  </a:moveTo>
                  <a:cubicBezTo>
                    <a:pt x="16769" y="13113"/>
                    <a:pt x="18319" y="13366"/>
                    <a:pt x="19934" y="13775"/>
                  </a:cubicBezTo>
                  <a:cubicBezTo>
                    <a:pt x="22531" y="17699"/>
                    <a:pt x="25404" y="21460"/>
                    <a:pt x="28149" y="25276"/>
                  </a:cubicBezTo>
                  <a:cubicBezTo>
                    <a:pt x="30879" y="29073"/>
                    <a:pt x="33528" y="32953"/>
                    <a:pt x="36351" y="36684"/>
                  </a:cubicBezTo>
                  <a:cubicBezTo>
                    <a:pt x="34542" y="35843"/>
                    <a:pt x="32568" y="35460"/>
                    <a:pt x="30570" y="35460"/>
                  </a:cubicBezTo>
                  <a:cubicBezTo>
                    <a:pt x="26406" y="35460"/>
                    <a:pt x="22142" y="37123"/>
                    <a:pt x="19074" y="39757"/>
                  </a:cubicBezTo>
                  <a:cubicBezTo>
                    <a:pt x="13793" y="32214"/>
                    <a:pt x="8154" y="24943"/>
                    <a:pt x="2157" y="17945"/>
                  </a:cubicBezTo>
                  <a:lnTo>
                    <a:pt x="2159" y="17945"/>
                  </a:lnTo>
                  <a:cubicBezTo>
                    <a:pt x="5055" y="16227"/>
                    <a:pt x="8015" y="14530"/>
                    <a:pt x="11283" y="13642"/>
                  </a:cubicBezTo>
                  <a:cubicBezTo>
                    <a:pt x="12638" y="13273"/>
                    <a:pt x="13922" y="13113"/>
                    <a:pt x="15183" y="13113"/>
                  </a:cubicBezTo>
                  <a:close/>
                  <a:moveTo>
                    <a:pt x="2578" y="20435"/>
                  </a:moveTo>
                  <a:cubicBezTo>
                    <a:pt x="8168" y="27062"/>
                    <a:pt x="13443" y="33937"/>
                    <a:pt x="18402" y="41058"/>
                  </a:cubicBezTo>
                  <a:cubicBezTo>
                    <a:pt x="18543" y="41262"/>
                    <a:pt x="18758" y="41377"/>
                    <a:pt x="18977" y="41377"/>
                  </a:cubicBezTo>
                  <a:cubicBezTo>
                    <a:pt x="19133" y="41377"/>
                    <a:pt x="19292" y="41318"/>
                    <a:pt x="19427" y="41190"/>
                  </a:cubicBezTo>
                  <a:cubicBezTo>
                    <a:pt x="21632" y="39103"/>
                    <a:pt x="24333" y="37693"/>
                    <a:pt x="27314" y="37090"/>
                  </a:cubicBezTo>
                  <a:cubicBezTo>
                    <a:pt x="28284" y="36894"/>
                    <a:pt x="29226" y="36809"/>
                    <a:pt x="30154" y="36809"/>
                  </a:cubicBezTo>
                  <a:cubicBezTo>
                    <a:pt x="30890" y="36809"/>
                    <a:pt x="31618" y="36863"/>
                    <a:pt x="32345" y="36959"/>
                  </a:cubicBezTo>
                  <a:cubicBezTo>
                    <a:pt x="32139" y="36996"/>
                    <a:pt x="31934" y="37038"/>
                    <a:pt x="31726" y="37085"/>
                  </a:cubicBezTo>
                  <a:cubicBezTo>
                    <a:pt x="29702" y="37535"/>
                    <a:pt x="27672" y="38191"/>
                    <a:pt x="25741" y="38939"/>
                  </a:cubicBezTo>
                  <a:cubicBezTo>
                    <a:pt x="24060" y="39590"/>
                    <a:pt x="22425" y="40379"/>
                    <a:pt x="20975" y="41459"/>
                  </a:cubicBezTo>
                  <a:cubicBezTo>
                    <a:pt x="20335" y="41934"/>
                    <a:pt x="18892" y="42836"/>
                    <a:pt x="18616" y="43758"/>
                  </a:cubicBezTo>
                  <a:cubicBezTo>
                    <a:pt x="15797" y="39642"/>
                    <a:pt x="12269" y="35871"/>
                    <a:pt x="9131" y="31993"/>
                  </a:cubicBezTo>
                  <a:cubicBezTo>
                    <a:pt x="7537" y="30022"/>
                    <a:pt x="5941" y="28055"/>
                    <a:pt x="4343" y="26088"/>
                  </a:cubicBezTo>
                  <a:cubicBezTo>
                    <a:pt x="3509" y="25063"/>
                    <a:pt x="2360" y="24025"/>
                    <a:pt x="1726" y="22872"/>
                  </a:cubicBezTo>
                  <a:lnTo>
                    <a:pt x="1290" y="22336"/>
                  </a:lnTo>
                  <a:cubicBezTo>
                    <a:pt x="1365" y="21812"/>
                    <a:pt x="1612" y="21399"/>
                    <a:pt x="2027" y="21097"/>
                  </a:cubicBezTo>
                  <a:cubicBezTo>
                    <a:pt x="2191" y="20870"/>
                    <a:pt x="2390" y="20654"/>
                    <a:pt x="2578" y="20435"/>
                  </a:cubicBezTo>
                  <a:close/>
                  <a:moveTo>
                    <a:pt x="34214" y="37438"/>
                  </a:moveTo>
                  <a:cubicBezTo>
                    <a:pt x="34480" y="37438"/>
                    <a:pt x="34745" y="37450"/>
                    <a:pt x="35009" y="37476"/>
                  </a:cubicBezTo>
                  <a:cubicBezTo>
                    <a:pt x="35056" y="37488"/>
                    <a:pt x="35104" y="37502"/>
                    <a:pt x="35153" y="37514"/>
                  </a:cubicBezTo>
                  <a:cubicBezTo>
                    <a:pt x="32341" y="37733"/>
                    <a:pt x="29659" y="38637"/>
                    <a:pt x="27141" y="39965"/>
                  </a:cubicBezTo>
                  <a:cubicBezTo>
                    <a:pt x="25564" y="40797"/>
                    <a:pt x="24060" y="41771"/>
                    <a:pt x="22625" y="42823"/>
                  </a:cubicBezTo>
                  <a:cubicBezTo>
                    <a:pt x="22053" y="43241"/>
                    <a:pt x="21266" y="44080"/>
                    <a:pt x="20621" y="44360"/>
                  </a:cubicBezTo>
                  <a:cubicBezTo>
                    <a:pt x="20405" y="44454"/>
                    <a:pt x="20198" y="44493"/>
                    <a:pt x="19997" y="44493"/>
                  </a:cubicBezTo>
                  <a:cubicBezTo>
                    <a:pt x="19802" y="44493"/>
                    <a:pt x="19613" y="44456"/>
                    <a:pt x="19427" y="44400"/>
                  </a:cubicBezTo>
                  <a:cubicBezTo>
                    <a:pt x="19434" y="44391"/>
                    <a:pt x="19440" y="44386"/>
                    <a:pt x="19448" y="44377"/>
                  </a:cubicBezTo>
                  <a:cubicBezTo>
                    <a:pt x="19593" y="44198"/>
                    <a:pt x="19599" y="43995"/>
                    <a:pt x="19448" y="43814"/>
                  </a:cubicBezTo>
                  <a:lnTo>
                    <a:pt x="19430" y="43792"/>
                  </a:lnTo>
                  <a:cubicBezTo>
                    <a:pt x="19697" y="43721"/>
                    <a:pt x="19911" y="43553"/>
                    <a:pt x="20074" y="43287"/>
                  </a:cubicBezTo>
                  <a:cubicBezTo>
                    <a:pt x="20320" y="43038"/>
                    <a:pt x="20576" y="42801"/>
                    <a:pt x="20843" y="42573"/>
                  </a:cubicBezTo>
                  <a:cubicBezTo>
                    <a:pt x="21485" y="42027"/>
                    <a:pt x="22180" y="41552"/>
                    <a:pt x="22907" y="41126"/>
                  </a:cubicBezTo>
                  <a:cubicBezTo>
                    <a:pt x="24188" y="40374"/>
                    <a:pt x="25559" y="39793"/>
                    <a:pt x="26955" y="39291"/>
                  </a:cubicBezTo>
                  <a:cubicBezTo>
                    <a:pt x="29199" y="38484"/>
                    <a:pt x="31750" y="37438"/>
                    <a:pt x="34214" y="37438"/>
                  </a:cubicBezTo>
                  <a:close/>
                  <a:moveTo>
                    <a:pt x="34842" y="0"/>
                  </a:moveTo>
                  <a:cubicBezTo>
                    <a:pt x="34343" y="0"/>
                    <a:pt x="33867" y="188"/>
                    <a:pt x="33507" y="630"/>
                  </a:cubicBezTo>
                  <a:cubicBezTo>
                    <a:pt x="31447" y="1151"/>
                    <a:pt x="29512" y="2015"/>
                    <a:pt x="27862" y="3526"/>
                  </a:cubicBezTo>
                  <a:cubicBezTo>
                    <a:pt x="27217" y="4115"/>
                    <a:pt x="26496" y="4800"/>
                    <a:pt x="25773" y="5555"/>
                  </a:cubicBezTo>
                  <a:cubicBezTo>
                    <a:pt x="23620" y="7604"/>
                    <a:pt x="21769" y="10148"/>
                    <a:pt x="20875" y="12916"/>
                  </a:cubicBezTo>
                  <a:cubicBezTo>
                    <a:pt x="19359" y="12052"/>
                    <a:pt x="17538" y="11727"/>
                    <a:pt x="15721" y="11727"/>
                  </a:cubicBezTo>
                  <a:cubicBezTo>
                    <a:pt x="14356" y="11727"/>
                    <a:pt x="12994" y="11911"/>
                    <a:pt x="11766" y="12185"/>
                  </a:cubicBezTo>
                  <a:cubicBezTo>
                    <a:pt x="7819" y="13067"/>
                    <a:pt x="4277" y="15176"/>
                    <a:pt x="838" y="17217"/>
                  </a:cubicBezTo>
                  <a:cubicBezTo>
                    <a:pt x="458" y="17444"/>
                    <a:pt x="436" y="17923"/>
                    <a:pt x="707" y="18237"/>
                  </a:cubicBezTo>
                  <a:cubicBezTo>
                    <a:pt x="1244" y="18859"/>
                    <a:pt x="1774" y="19488"/>
                    <a:pt x="2305" y="20116"/>
                  </a:cubicBezTo>
                  <a:cubicBezTo>
                    <a:pt x="1441" y="20484"/>
                    <a:pt x="862" y="21064"/>
                    <a:pt x="197" y="21811"/>
                  </a:cubicBezTo>
                  <a:cubicBezTo>
                    <a:pt x="77" y="21947"/>
                    <a:pt x="0" y="22200"/>
                    <a:pt x="127" y="22363"/>
                  </a:cubicBezTo>
                  <a:cubicBezTo>
                    <a:pt x="2951" y="26054"/>
                    <a:pt x="5928" y="29634"/>
                    <a:pt x="8843" y="33254"/>
                  </a:cubicBezTo>
                  <a:cubicBezTo>
                    <a:pt x="11749" y="36861"/>
                    <a:pt x="14485" y="40794"/>
                    <a:pt x="17652" y="44182"/>
                  </a:cubicBezTo>
                  <a:cubicBezTo>
                    <a:pt x="17664" y="44208"/>
                    <a:pt x="17679" y="44232"/>
                    <a:pt x="17699" y="44255"/>
                  </a:cubicBezTo>
                  <a:cubicBezTo>
                    <a:pt x="18282" y="44908"/>
                    <a:pt x="19219" y="45924"/>
                    <a:pt x="20167" y="45924"/>
                  </a:cubicBezTo>
                  <a:cubicBezTo>
                    <a:pt x="20277" y="45924"/>
                    <a:pt x="20387" y="45910"/>
                    <a:pt x="20497" y="45881"/>
                  </a:cubicBezTo>
                  <a:cubicBezTo>
                    <a:pt x="21148" y="45708"/>
                    <a:pt x="21757" y="44978"/>
                    <a:pt x="22286" y="44585"/>
                  </a:cubicBezTo>
                  <a:cubicBezTo>
                    <a:pt x="23162" y="43935"/>
                    <a:pt x="24053" y="43304"/>
                    <a:pt x="24965" y="42705"/>
                  </a:cubicBezTo>
                  <a:cubicBezTo>
                    <a:pt x="27366" y="41130"/>
                    <a:pt x="29934" y="39829"/>
                    <a:pt x="32678" y="39174"/>
                  </a:cubicBezTo>
                  <a:cubicBezTo>
                    <a:pt x="32752" y="39177"/>
                    <a:pt x="32826" y="39174"/>
                    <a:pt x="32900" y="39178"/>
                  </a:cubicBezTo>
                  <a:cubicBezTo>
                    <a:pt x="34054" y="39233"/>
                    <a:pt x="35153" y="39648"/>
                    <a:pt x="36288" y="39715"/>
                  </a:cubicBezTo>
                  <a:cubicBezTo>
                    <a:pt x="36337" y="39718"/>
                    <a:pt x="36385" y="39720"/>
                    <a:pt x="36433" y="39720"/>
                  </a:cubicBezTo>
                  <a:cubicBezTo>
                    <a:pt x="37209" y="39720"/>
                    <a:pt x="37750" y="39337"/>
                    <a:pt x="37827" y="38540"/>
                  </a:cubicBezTo>
                  <a:cubicBezTo>
                    <a:pt x="39593" y="36201"/>
                    <a:pt x="41115" y="33792"/>
                    <a:pt x="43273" y="31744"/>
                  </a:cubicBezTo>
                  <a:cubicBezTo>
                    <a:pt x="44449" y="30626"/>
                    <a:pt x="45716" y="29608"/>
                    <a:pt x="47060" y="28698"/>
                  </a:cubicBezTo>
                  <a:cubicBezTo>
                    <a:pt x="47079" y="28686"/>
                    <a:pt x="47099" y="28675"/>
                    <a:pt x="47118" y="28662"/>
                  </a:cubicBezTo>
                  <a:cubicBezTo>
                    <a:pt x="48826" y="27633"/>
                    <a:pt x="50637" y="26785"/>
                    <a:pt x="52524" y="26133"/>
                  </a:cubicBezTo>
                  <a:cubicBezTo>
                    <a:pt x="52902" y="26003"/>
                    <a:pt x="53156" y="25447"/>
                    <a:pt x="52785" y="25145"/>
                  </a:cubicBezTo>
                  <a:cubicBezTo>
                    <a:pt x="52171" y="24648"/>
                    <a:pt x="51613" y="24099"/>
                    <a:pt x="50959" y="23696"/>
                  </a:cubicBezTo>
                  <a:cubicBezTo>
                    <a:pt x="51006" y="23680"/>
                    <a:pt x="51050" y="23660"/>
                    <a:pt x="51097" y="23645"/>
                  </a:cubicBezTo>
                  <a:cubicBezTo>
                    <a:pt x="51251" y="23594"/>
                    <a:pt x="51309" y="23468"/>
                    <a:pt x="51300" y="23347"/>
                  </a:cubicBezTo>
                  <a:cubicBezTo>
                    <a:pt x="51345" y="23292"/>
                    <a:pt x="51376" y="23227"/>
                    <a:pt x="51391" y="23158"/>
                  </a:cubicBezTo>
                  <a:cubicBezTo>
                    <a:pt x="51657" y="23086"/>
                    <a:pt x="51868" y="22805"/>
                    <a:pt x="51676" y="22507"/>
                  </a:cubicBezTo>
                  <a:cubicBezTo>
                    <a:pt x="51561" y="22326"/>
                    <a:pt x="51447" y="22144"/>
                    <a:pt x="51333" y="21962"/>
                  </a:cubicBezTo>
                  <a:cubicBezTo>
                    <a:pt x="51345" y="21962"/>
                    <a:pt x="51359" y="21961"/>
                    <a:pt x="51371" y="21961"/>
                  </a:cubicBezTo>
                  <a:cubicBezTo>
                    <a:pt x="51374" y="21961"/>
                    <a:pt x="51377" y="21961"/>
                    <a:pt x="51379" y="21961"/>
                  </a:cubicBezTo>
                  <a:cubicBezTo>
                    <a:pt x="51539" y="21961"/>
                    <a:pt x="51585" y="21737"/>
                    <a:pt x="51453" y="21658"/>
                  </a:cubicBezTo>
                  <a:cubicBezTo>
                    <a:pt x="51333" y="21585"/>
                    <a:pt x="51198" y="21544"/>
                    <a:pt x="51056" y="21524"/>
                  </a:cubicBezTo>
                  <a:cubicBezTo>
                    <a:pt x="50796" y="21108"/>
                    <a:pt x="50546" y="20689"/>
                    <a:pt x="50290" y="20269"/>
                  </a:cubicBezTo>
                  <a:cubicBezTo>
                    <a:pt x="50030" y="19581"/>
                    <a:pt x="49589" y="18953"/>
                    <a:pt x="49191" y="18312"/>
                  </a:cubicBezTo>
                  <a:cubicBezTo>
                    <a:pt x="48421" y="17077"/>
                    <a:pt x="47572" y="15893"/>
                    <a:pt x="46728" y="14709"/>
                  </a:cubicBezTo>
                  <a:cubicBezTo>
                    <a:pt x="45005" y="12292"/>
                    <a:pt x="43280" y="9876"/>
                    <a:pt x="41551" y="7464"/>
                  </a:cubicBezTo>
                  <a:cubicBezTo>
                    <a:pt x="40019" y="5325"/>
                    <a:pt x="38618" y="2783"/>
                    <a:pt x="36781" y="897"/>
                  </a:cubicBezTo>
                  <a:cubicBezTo>
                    <a:pt x="36255" y="356"/>
                    <a:pt x="35527" y="0"/>
                    <a:pt x="348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4"/>
            <p:cNvSpPr/>
            <p:nvPr/>
          </p:nvSpPr>
          <p:spPr>
            <a:xfrm>
              <a:off x="2990175" y="381350"/>
              <a:ext cx="254450" cy="209600"/>
            </a:xfrm>
            <a:custGeom>
              <a:avLst/>
              <a:gdLst/>
              <a:ahLst/>
              <a:cxnLst/>
              <a:rect l="l" t="t" r="r" b="b"/>
              <a:pathLst>
                <a:path w="10178" h="8384" extrusionOk="0">
                  <a:moveTo>
                    <a:pt x="9489" y="1"/>
                  </a:moveTo>
                  <a:cubicBezTo>
                    <a:pt x="9460" y="1"/>
                    <a:pt x="9430" y="3"/>
                    <a:pt x="9398" y="7"/>
                  </a:cubicBezTo>
                  <a:cubicBezTo>
                    <a:pt x="5315" y="589"/>
                    <a:pt x="1324" y="4315"/>
                    <a:pt x="48" y="8144"/>
                  </a:cubicBezTo>
                  <a:cubicBezTo>
                    <a:pt x="1" y="8286"/>
                    <a:pt x="119" y="8384"/>
                    <a:pt x="239" y="8384"/>
                  </a:cubicBezTo>
                  <a:cubicBezTo>
                    <a:pt x="302" y="8384"/>
                    <a:pt x="366" y="8357"/>
                    <a:pt x="406" y="8294"/>
                  </a:cubicBezTo>
                  <a:cubicBezTo>
                    <a:pt x="1475" y="6637"/>
                    <a:pt x="2632" y="5068"/>
                    <a:pt x="4157" y="3799"/>
                  </a:cubicBezTo>
                  <a:cubicBezTo>
                    <a:pt x="5839" y="2399"/>
                    <a:pt x="7661" y="1727"/>
                    <a:pt x="9647" y="909"/>
                  </a:cubicBezTo>
                  <a:cubicBezTo>
                    <a:pt x="10177" y="691"/>
                    <a:pt x="10017" y="1"/>
                    <a:pt x="94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4"/>
            <p:cNvSpPr/>
            <p:nvPr/>
          </p:nvSpPr>
          <p:spPr>
            <a:xfrm>
              <a:off x="3026350" y="441550"/>
              <a:ext cx="247225" cy="201350"/>
            </a:xfrm>
            <a:custGeom>
              <a:avLst/>
              <a:gdLst/>
              <a:ahLst/>
              <a:cxnLst/>
              <a:rect l="l" t="t" r="r" b="b"/>
              <a:pathLst>
                <a:path w="9889" h="8054" extrusionOk="0">
                  <a:moveTo>
                    <a:pt x="9472" y="1"/>
                  </a:moveTo>
                  <a:cubicBezTo>
                    <a:pt x="9466" y="1"/>
                    <a:pt x="9460" y="1"/>
                    <a:pt x="9454" y="1"/>
                  </a:cubicBezTo>
                  <a:cubicBezTo>
                    <a:pt x="5735" y="204"/>
                    <a:pt x="1142" y="4281"/>
                    <a:pt x="59" y="7752"/>
                  </a:cubicBezTo>
                  <a:cubicBezTo>
                    <a:pt x="0" y="7941"/>
                    <a:pt x="141" y="8053"/>
                    <a:pt x="292" y="8053"/>
                  </a:cubicBezTo>
                  <a:cubicBezTo>
                    <a:pt x="375" y="8053"/>
                    <a:pt x="460" y="8019"/>
                    <a:pt x="517" y="7945"/>
                  </a:cubicBezTo>
                  <a:cubicBezTo>
                    <a:pt x="1756" y="6329"/>
                    <a:pt x="2771" y="4701"/>
                    <a:pt x="4382" y="3401"/>
                  </a:cubicBezTo>
                  <a:cubicBezTo>
                    <a:pt x="6005" y="2092"/>
                    <a:pt x="7844" y="1590"/>
                    <a:pt x="9618" y="609"/>
                  </a:cubicBezTo>
                  <a:cubicBezTo>
                    <a:pt x="9889" y="460"/>
                    <a:pt x="9783" y="1"/>
                    <a:pt x="94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4"/>
            <p:cNvSpPr/>
            <p:nvPr/>
          </p:nvSpPr>
          <p:spPr>
            <a:xfrm>
              <a:off x="3172850" y="661350"/>
              <a:ext cx="224850" cy="198300"/>
            </a:xfrm>
            <a:custGeom>
              <a:avLst/>
              <a:gdLst/>
              <a:ahLst/>
              <a:cxnLst/>
              <a:rect l="l" t="t" r="r" b="b"/>
              <a:pathLst>
                <a:path w="8994" h="7932" extrusionOk="0">
                  <a:moveTo>
                    <a:pt x="8456" y="0"/>
                  </a:moveTo>
                  <a:cubicBezTo>
                    <a:pt x="8425" y="0"/>
                    <a:pt x="8392" y="4"/>
                    <a:pt x="8358" y="11"/>
                  </a:cubicBezTo>
                  <a:cubicBezTo>
                    <a:pt x="5106" y="738"/>
                    <a:pt x="1076" y="4402"/>
                    <a:pt x="60" y="7579"/>
                  </a:cubicBezTo>
                  <a:cubicBezTo>
                    <a:pt x="1" y="7765"/>
                    <a:pt x="174" y="7931"/>
                    <a:pt x="343" y="7931"/>
                  </a:cubicBezTo>
                  <a:cubicBezTo>
                    <a:pt x="409" y="7931"/>
                    <a:pt x="474" y="7907"/>
                    <a:pt x="524" y="7849"/>
                  </a:cubicBezTo>
                  <a:cubicBezTo>
                    <a:pt x="1689" y="6518"/>
                    <a:pt x="2590" y="5030"/>
                    <a:pt x="3913" y="3818"/>
                  </a:cubicBezTo>
                  <a:cubicBezTo>
                    <a:pt x="5371" y="2483"/>
                    <a:pt x="7047" y="1783"/>
                    <a:pt x="8657" y="718"/>
                  </a:cubicBezTo>
                  <a:cubicBezTo>
                    <a:pt x="8993" y="494"/>
                    <a:pt x="8826" y="0"/>
                    <a:pt x="845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4"/>
            <p:cNvSpPr/>
            <p:nvPr/>
          </p:nvSpPr>
          <p:spPr>
            <a:xfrm>
              <a:off x="3219000" y="725650"/>
              <a:ext cx="226500" cy="215375"/>
            </a:xfrm>
            <a:custGeom>
              <a:avLst/>
              <a:gdLst/>
              <a:ahLst/>
              <a:cxnLst/>
              <a:rect l="l" t="t" r="r" b="b"/>
              <a:pathLst>
                <a:path w="9060" h="8615" extrusionOk="0">
                  <a:moveTo>
                    <a:pt x="8466" y="1"/>
                  </a:moveTo>
                  <a:cubicBezTo>
                    <a:pt x="8403" y="1"/>
                    <a:pt x="8336" y="16"/>
                    <a:pt x="8267" y="50"/>
                  </a:cubicBezTo>
                  <a:cubicBezTo>
                    <a:pt x="6348" y="1017"/>
                    <a:pt x="4571" y="2396"/>
                    <a:pt x="3025" y="3882"/>
                  </a:cubicBezTo>
                  <a:cubicBezTo>
                    <a:pt x="1836" y="5024"/>
                    <a:pt x="0" y="6568"/>
                    <a:pt x="62" y="8367"/>
                  </a:cubicBezTo>
                  <a:cubicBezTo>
                    <a:pt x="66" y="8507"/>
                    <a:pt x="206" y="8614"/>
                    <a:pt x="335" y="8614"/>
                  </a:cubicBezTo>
                  <a:cubicBezTo>
                    <a:pt x="409" y="8614"/>
                    <a:pt x="480" y="8578"/>
                    <a:pt x="518" y="8491"/>
                  </a:cubicBezTo>
                  <a:cubicBezTo>
                    <a:pt x="2016" y="5007"/>
                    <a:pt x="5594" y="2708"/>
                    <a:pt x="8679" y="755"/>
                  </a:cubicBezTo>
                  <a:cubicBezTo>
                    <a:pt x="9059" y="514"/>
                    <a:pt x="8832" y="1"/>
                    <a:pt x="84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4"/>
            <p:cNvSpPr/>
            <p:nvPr/>
          </p:nvSpPr>
          <p:spPr>
            <a:xfrm>
              <a:off x="2528200" y="658025"/>
              <a:ext cx="405900" cy="260600"/>
            </a:xfrm>
            <a:custGeom>
              <a:avLst/>
              <a:gdLst/>
              <a:ahLst/>
              <a:cxnLst/>
              <a:rect l="l" t="t" r="r" b="b"/>
              <a:pathLst>
                <a:path w="16236" h="10424" extrusionOk="0">
                  <a:moveTo>
                    <a:pt x="1382" y="2708"/>
                  </a:moveTo>
                  <a:cubicBezTo>
                    <a:pt x="2705" y="4465"/>
                    <a:pt x="4361" y="5818"/>
                    <a:pt x="5564" y="7549"/>
                  </a:cubicBezTo>
                  <a:cubicBezTo>
                    <a:pt x="5049" y="7000"/>
                    <a:pt x="4518" y="6467"/>
                    <a:pt x="3972" y="5947"/>
                  </a:cubicBezTo>
                  <a:cubicBezTo>
                    <a:pt x="3369" y="5370"/>
                    <a:pt x="2751" y="4825"/>
                    <a:pt x="2113" y="4299"/>
                  </a:cubicBezTo>
                  <a:cubicBezTo>
                    <a:pt x="2286" y="4264"/>
                    <a:pt x="2405" y="4031"/>
                    <a:pt x="2251" y="3877"/>
                  </a:cubicBezTo>
                  <a:cubicBezTo>
                    <a:pt x="1869" y="3498"/>
                    <a:pt x="1454" y="3168"/>
                    <a:pt x="1030" y="2840"/>
                  </a:cubicBezTo>
                  <a:lnTo>
                    <a:pt x="1382" y="2708"/>
                  </a:lnTo>
                  <a:close/>
                  <a:moveTo>
                    <a:pt x="9295" y="739"/>
                  </a:moveTo>
                  <a:cubicBezTo>
                    <a:pt x="10900" y="739"/>
                    <a:pt x="11714" y="2042"/>
                    <a:pt x="12738" y="3153"/>
                  </a:cubicBezTo>
                  <a:cubicBezTo>
                    <a:pt x="13607" y="4096"/>
                    <a:pt x="14464" y="5049"/>
                    <a:pt x="15310" y="6013"/>
                  </a:cubicBezTo>
                  <a:cubicBezTo>
                    <a:pt x="13936" y="6363"/>
                    <a:pt x="12589" y="6790"/>
                    <a:pt x="11275" y="7331"/>
                  </a:cubicBezTo>
                  <a:cubicBezTo>
                    <a:pt x="10703" y="7567"/>
                    <a:pt x="10139" y="7820"/>
                    <a:pt x="9583" y="8091"/>
                  </a:cubicBezTo>
                  <a:cubicBezTo>
                    <a:pt x="9104" y="8323"/>
                    <a:pt x="7997" y="9216"/>
                    <a:pt x="7494" y="9216"/>
                  </a:cubicBezTo>
                  <a:cubicBezTo>
                    <a:pt x="7280" y="9214"/>
                    <a:pt x="7087" y="9143"/>
                    <a:pt x="6911" y="9028"/>
                  </a:cubicBezTo>
                  <a:cubicBezTo>
                    <a:pt x="5976" y="6497"/>
                    <a:pt x="3660" y="4237"/>
                    <a:pt x="1564" y="2642"/>
                  </a:cubicBezTo>
                  <a:cubicBezTo>
                    <a:pt x="3992" y="1737"/>
                    <a:pt x="6804" y="749"/>
                    <a:pt x="9284" y="739"/>
                  </a:cubicBezTo>
                  <a:cubicBezTo>
                    <a:pt x="9288" y="739"/>
                    <a:pt x="9291" y="739"/>
                    <a:pt x="9295" y="739"/>
                  </a:cubicBezTo>
                  <a:close/>
                  <a:moveTo>
                    <a:pt x="9522" y="0"/>
                  </a:moveTo>
                  <a:cubicBezTo>
                    <a:pt x="8353" y="0"/>
                    <a:pt x="6970" y="475"/>
                    <a:pt x="5977" y="700"/>
                  </a:cubicBezTo>
                  <a:cubicBezTo>
                    <a:pt x="4041" y="1140"/>
                    <a:pt x="2155" y="1729"/>
                    <a:pt x="300" y="2432"/>
                  </a:cubicBezTo>
                  <a:cubicBezTo>
                    <a:pt x="25" y="2536"/>
                    <a:pt x="1" y="2846"/>
                    <a:pt x="223" y="3018"/>
                  </a:cubicBezTo>
                  <a:cubicBezTo>
                    <a:pt x="702" y="3388"/>
                    <a:pt x="1169" y="3763"/>
                    <a:pt x="1673" y="4093"/>
                  </a:cubicBezTo>
                  <a:cubicBezTo>
                    <a:pt x="3491" y="5760"/>
                    <a:pt x="5144" y="7550"/>
                    <a:pt x="6623" y="9541"/>
                  </a:cubicBezTo>
                  <a:cubicBezTo>
                    <a:pt x="6713" y="9781"/>
                    <a:pt x="6797" y="10028"/>
                    <a:pt x="6867" y="10287"/>
                  </a:cubicBezTo>
                  <a:cubicBezTo>
                    <a:pt x="6892" y="10382"/>
                    <a:pt x="6963" y="10423"/>
                    <a:pt x="7035" y="10423"/>
                  </a:cubicBezTo>
                  <a:cubicBezTo>
                    <a:pt x="7146" y="10423"/>
                    <a:pt x="7261" y="10329"/>
                    <a:pt x="7234" y="10186"/>
                  </a:cubicBezTo>
                  <a:cubicBezTo>
                    <a:pt x="7224" y="10130"/>
                    <a:pt x="7207" y="10076"/>
                    <a:pt x="7196" y="10021"/>
                  </a:cubicBezTo>
                  <a:cubicBezTo>
                    <a:pt x="7219" y="10016"/>
                    <a:pt x="7243" y="10009"/>
                    <a:pt x="7264" y="9998"/>
                  </a:cubicBezTo>
                  <a:cubicBezTo>
                    <a:pt x="9998" y="8390"/>
                    <a:pt x="12869" y="7216"/>
                    <a:pt x="15954" y="6481"/>
                  </a:cubicBezTo>
                  <a:cubicBezTo>
                    <a:pt x="16193" y="6424"/>
                    <a:pt x="16235" y="6133"/>
                    <a:pt x="16091" y="5967"/>
                  </a:cubicBezTo>
                  <a:cubicBezTo>
                    <a:pt x="14926" y="4637"/>
                    <a:pt x="13744" y="3322"/>
                    <a:pt x="12545" y="2023"/>
                  </a:cubicBezTo>
                  <a:cubicBezTo>
                    <a:pt x="11928" y="1357"/>
                    <a:pt x="11266" y="350"/>
                    <a:pt x="10341" y="98"/>
                  </a:cubicBezTo>
                  <a:cubicBezTo>
                    <a:pt x="10087" y="29"/>
                    <a:pt x="9811" y="0"/>
                    <a:pt x="95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4"/>
            <p:cNvSpPr/>
            <p:nvPr/>
          </p:nvSpPr>
          <p:spPr>
            <a:xfrm>
              <a:off x="2739725" y="878000"/>
              <a:ext cx="265375" cy="114400"/>
            </a:xfrm>
            <a:custGeom>
              <a:avLst/>
              <a:gdLst/>
              <a:ahLst/>
              <a:cxnLst/>
              <a:rect l="l" t="t" r="r" b="b"/>
              <a:pathLst>
                <a:path w="10615" h="4576" extrusionOk="0">
                  <a:moveTo>
                    <a:pt x="8807" y="0"/>
                  </a:moveTo>
                  <a:cubicBezTo>
                    <a:pt x="5620" y="0"/>
                    <a:pt x="1581" y="1966"/>
                    <a:pt x="54" y="4386"/>
                  </a:cubicBezTo>
                  <a:cubicBezTo>
                    <a:pt x="1" y="4471"/>
                    <a:pt x="79" y="4576"/>
                    <a:pt x="166" y="4576"/>
                  </a:cubicBezTo>
                  <a:cubicBezTo>
                    <a:pt x="186" y="4576"/>
                    <a:pt x="207" y="4570"/>
                    <a:pt x="226" y="4558"/>
                  </a:cubicBezTo>
                  <a:cubicBezTo>
                    <a:pt x="1875" y="3508"/>
                    <a:pt x="3258" y="2278"/>
                    <a:pt x="5131" y="1591"/>
                  </a:cubicBezTo>
                  <a:cubicBezTo>
                    <a:pt x="6861" y="957"/>
                    <a:pt x="8587" y="1026"/>
                    <a:pt x="10351" y="694"/>
                  </a:cubicBezTo>
                  <a:cubicBezTo>
                    <a:pt x="10615" y="644"/>
                    <a:pt x="10595" y="242"/>
                    <a:pt x="10351" y="180"/>
                  </a:cubicBezTo>
                  <a:cubicBezTo>
                    <a:pt x="9872" y="58"/>
                    <a:pt x="9352" y="0"/>
                    <a:pt x="880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4"/>
            <p:cNvSpPr/>
            <p:nvPr/>
          </p:nvSpPr>
          <p:spPr>
            <a:xfrm>
              <a:off x="2783475" y="946275"/>
              <a:ext cx="254775" cy="113000"/>
            </a:xfrm>
            <a:custGeom>
              <a:avLst/>
              <a:gdLst/>
              <a:ahLst/>
              <a:cxnLst/>
              <a:rect l="l" t="t" r="r" b="b"/>
              <a:pathLst>
                <a:path w="10191" h="4520" extrusionOk="0">
                  <a:moveTo>
                    <a:pt x="9024" y="1"/>
                  </a:moveTo>
                  <a:cubicBezTo>
                    <a:pt x="7296" y="1"/>
                    <a:pt x="5453" y="625"/>
                    <a:pt x="3919" y="1282"/>
                  </a:cubicBezTo>
                  <a:cubicBezTo>
                    <a:pt x="2789" y="1765"/>
                    <a:pt x="261" y="2658"/>
                    <a:pt x="23" y="4060"/>
                  </a:cubicBezTo>
                  <a:cubicBezTo>
                    <a:pt x="1" y="4188"/>
                    <a:pt x="41" y="4285"/>
                    <a:pt x="145" y="4359"/>
                  </a:cubicBezTo>
                  <a:lnTo>
                    <a:pt x="328" y="4490"/>
                  </a:lnTo>
                  <a:cubicBezTo>
                    <a:pt x="356" y="4510"/>
                    <a:pt x="386" y="4519"/>
                    <a:pt x="416" y="4519"/>
                  </a:cubicBezTo>
                  <a:cubicBezTo>
                    <a:pt x="528" y="4519"/>
                    <a:pt x="634" y="4397"/>
                    <a:pt x="599" y="4281"/>
                  </a:cubicBezTo>
                  <a:cubicBezTo>
                    <a:pt x="310" y="3333"/>
                    <a:pt x="4773" y="1735"/>
                    <a:pt x="5289" y="1569"/>
                  </a:cubicBezTo>
                  <a:cubicBezTo>
                    <a:pt x="6773" y="1093"/>
                    <a:pt x="8295" y="1027"/>
                    <a:pt x="9799" y="688"/>
                  </a:cubicBezTo>
                  <a:cubicBezTo>
                    <a:pt x="10190" y="600"/>
                    <a:pt x="10059" y="73"/>
                    <a:pt x="9711" y="36"/>
                  </a:cubicBezTo>
                  <a:cubicBezTo>
                    <a:pt x="9485" y="12"/>
                    <a:pt x="9255" y="1"/>
                    <a:pt x="90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4"/>
            <p:cNvSpPr/>
            <p:nvPr/>
          </p:nvSpPr>
          <p:spPr>
            <a:xfrm>
              <a:off x="2839925" y="1007825"/>
              <a:ext cx="259925" cy="117700"/>
            </a:xfrm>
            <a:custGeom>
              <a:avLst/>
              <a:gdLst/>
              <a:ahLst/>
              <a:cxnLst/>
              <a:rect l="l" t="t" r="r" b="b"/>
              <a:pathLst>
                <a:path w="10397" h="4708" extrusionOk="0">
                  <a:moveTo>
                    <a:pt x="9045" y="1"/>
                  </a:moveTo>
                  <a:cubicBezTo>
                    <a:pt x="5729" y="1"/>
                    <a:pt x="2019" y="2104"/>
                    <a:pt x="58" y="4551"/>
                  </a:cubicBezTo>
                  <a:cubicBezTo>
                    <a:pt x="0" y="4623"/>
                    <a:pt x="54" y="4707"/>
                    <a:pt x="124" y="4707"/>
                  </a:cubicBezTo>
                  <a:cubicBezTo>
                    <a:pt x="145" y="4707"/>
                    <a:pt x="167" y="4700"/>
                    <a:pt x="188" y="4683"/>
                  </a:cubicBezTo>
                  <a:cubicBezTo>
                    <a:pt x="1738" y="3418"/>
                    <a:pt x="3324" y="2289"/>
                    <a:pt x="5224" y="1613"/>
                  </a:cubicBezTo>
                  <a:cubicBezTo>
                    <a:pt x="6821" y="1047"/>
                    <a:pt x="8433" y="1014"/>
                    <a:pt x="10074" y="712"/>
                  </a:cubicBezTo>
                  <a:cubicBezTo>
                    <a:pt x="10385" y="655"/>
                    <a:pt x="10396" y="120"/>
                    <a:pt x="10074" y="73"/>
                  </a:cubicBezTo>
                  <a:cubicBezTo>
                    <a:pt x="9737" y="24"/>
                    <a:pt x="9393" y="1"/>
                    <a:pt x="90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3661;p75"/>
          <p:cNvGrpSpPr/>
          <p:nvPr/>
        </p:nvGrpSpPr>
        <p:grpSpPr>
          <a:xfrm rot="15376903">
            <a:off x="6604025" y="311031"/>
            <a:ext cx="829945" cy="1921510"/>
            <a:chOff x="0" y="0"/>
            <a:chExt cx="1154175" cy="2193725"/>
          </a:xfrm>
        </p:grpSpPr>
        <p:sp>
          <p:nvSpPr>
            <p:cNvPr id="15" name="Google Shape;3662;p75"/>
            <p:cNvSpPr/>
            <p:nvPr/>
          </p:nvSpPr>
          <p:spPr>
            <a:xfrm>
              <a:off x="10625" y="0"/>
              <a:ext cx="1143550" cy="959400"/>
            </a:xfrm>
            <a:custGeom>
              <a:avLst/>
              <a:gdLst/>
              <a:ahLst/>
              <a:cxnLst/>
              <a:rect l="l" t="t" r="r" b="b"/>
              <a:pathLst>
                <a:path w="45742" h="38376" extrusionOk="0">
                  <a:moveTo>
                    <a:pt x="19361" y="24932"/>
                  </a:moveTo>
                  <a:cubicBezTo>
                    <a:pt x="19465" y="24932"/>
                    <a:pt x="19570" y="24937"/>
                    <a:pt x="19673" y="24944"/>
                  </a:cubicBezTo>
                  <a:cubicBezTo>
                    <a:pt x="20499" y="24997"/>
                    <a:pt x="21223" y="25325"/>
                    <a:pt x="21842" y="25875"/>
                  </a:cubicBezTo>
                  <a:cubicBezTo>
                    <a:pt x="22439" y="26436"/>
                    <a:pt x="22908" y="27180"/>
                    <a:pt x="23139" y="27996"/>
                  </a:cubicBezTo>
                  <a:cubicBezTo>
                    <a:pt x="23371" y="28729"/>
                    <a:pt x="23389" y="29503"/>
                    <a:pt x="23242" y="30263"/>
                  </a:cubicBezTo>
                  <a:cubicBezTo>
                    <a:pt x="22805" y="30365"/>
                    <a:pt x="22364" y="30438"/>
                    <a:pt x="21919" y="30483"/>
                  </a:cubicBezTo>
                  <a:cubicBezTo>
                    <a:pt x="21641" y="30509"/>
                    <a:pt x="21364" y="30524"/>
                    <a:pt x="21089" y="30524"/>
                  </a:cubicBezTo>
                  <a:cubicBezTo>
                    <a:pt x="20466" y="30524"/>
                    <a:pt x="19852" y="30452"/>
                    <a:pt x="19264" y="30296"/>
                  </a:cubicBezTo>
                  <a:cubicBezTo>
                    <a:pt x="18414" y="30070"/>
                    <a:pt x="17582" y="29685"/>
                    <a:pt x="16974" y="29149"/>
                  </a:cubicBezTo>
                  <a:cubicBezTo>
                    <a:pt x="16663" y="28887"/>
                    <a:pt x="16429" y="28580"/>
                    <a:pt x="16290" y="28259"/>
                  </a:cubicBezTo>
                  <a:cubicBezTo>
                    <a:pt x="16156" y="27938"/>
                    <a:pt x="16077" y="27605"/>
                    <a:pt x="16138" y="27244"/>
                  </a:cubicBezTo>
                  <a:cubicBezTo>
                    <a:pt x="16220" y="26485"/>
                    <a:pt x="16634" y="25875"/>
                    <a:pt x="17314" y="25469"/>
                  </a:cubicBezTo>
                  <a:cubicBezTo>
                    <a:pt x="17899" y="25115"/>
                    <a:pt x="18637" y="24932"/>
                    <a:pt x="19361" y="24932"/>
                  </a:cubicBezTo>
                  <a:close/>
                  <a:moveTo>
                    <a:pt x="45087" y="1"/>
                  </a:moveTo>
                  <a:cubicBezTo>
                    <a:pt x="43175" y="1"/>
                    <a:pt x="41253" y="430"/>
                    <a:pt x="39532" y="1282"/>
                  </a:cubicBezTo>
                  <a:cubicBezTo>
                    <a:pt x="37709" y="2187"/>
                    <a:pt x="36046" y="3454"/>
                    <a:pt x="34765" y="5058"/>
                  </a:cubicBezTo>
                  <a:lnTo>
                    <a:pt x="34286" y="5662"/>
                  </a:lnTo>
                  <a:lnTo>
                    <a:pt x="33860" y="6304"/>
                  </a:lnTo>
                  <a:lnTo>
                    <a:pt x="33647" y="6625"/>
                  </a:lnTo>
                  <a:cubicBezTo>
                    <a:pt x="33581" y="6737"/>
                    <a:pt x="33522" y="6851"/>
                    <a:pt x="33460" y="6964"/>
                  </a:cubicBezTo>
                  <a:lnTo>
                    <a:pt x="33091" y="7644"/>
                  </a:lnTo>
                  <a:cubicBezTo>
                    <a:pt x="32665" y="8582"/>
                    <a:pt x="32288" y="9557"/>
                    <a:pt x="32107" y="10584"/>
                  </a:cubicBezTo>
                  <a:cubicBezTo>
                    <a:pt x="31680" y="12628"/>
                    <a:pt x="31826" y="14684"/>
                    <a:pt x="31964" y="16654"/>
                  </a:cubicBezTo>
                  <a:cubicBezTo>
                    <a:pt x="32108" y="18623"/>
                    <a:pt x="32278" y="20577"/>
                    <a:pt x="31985" y="22402"/>
                  </a:cubicBezTo>
                  <a:cubicBezTo>
                    <a:pt x="31838" y="23316"/>
                    <a:pt x="31554" y="24191"/>
                    <a:pt x="31133" y="24985"/>
                  </a:cubicBezTo>
                  <a:cubicBezTo>
                    <a:pt x="30712" y="25777"/>
                    <a:pt x="30144" y="26485"/>
                    <a:pt x="29469" y="27098"/>
                  </a:cubicBezTo>
                  <a:cubicBezTo>
                    <a:pt x="28796" y="27712"/>
                    <a:pt x="28016" y="28231"/>
                    <a:pt x="27188" y="28683"/>
                  </a:cubicBezTo>
                  <a:cubicBezTo>
                    <a:pt x="26467" y="29071"/>
                    <a:pt x="25706" y="29437"/>
                    <a:pt x="24944" y="29732"/>
                  </a:cubicBezTo>
                  <a:cubicBezTo>
                    <a:pt x="24956" y="29561"/>
                    <a:pt x="24962" y="29389"/>
                    <a:pt x="24961" y="29214"/>
                  </a:cubicBezTo>
                  <a:cubicBezTo>
                    <a:pt x="24949" y="28646"/>
                    <a:pt x="24864" y="28083"/>
                    <a:pt x="24707" y="27538"/>
                  </a:cubicBezTo>
                  <a:cubicBezTo>
                    <a:pt x="24401" y="26451"/>
                    <a:pt x="23796" y="25453"/>
                    <a:pt x="22957" y="24659"/>
                  </a:cubicBezTo>
                  <a:cubicBezTo>
                    <a:pt x="22524" y="24262"/>
                    <a:pt x="22030" y="23940"/>
                    <a:pt x="21493" y="23702"/>
                  </a:cubicBezTo>
                  <a:cubicBezTo>
                    <a:pt x="20951" y="23459"/>
                    <a:pt x="20361" y="23324"/>
                    <a:pt x="19789" y="23288"/>
                  </a:cubicBezTo>
                  <a:cubicBezTo>
                    <a:pt x="19651" y="23279"/>
                    <a:pt x="19515" y="23275"/>
                    <a:pt x="19377" y="23275"/>
                  </a:cubicBezTo>
                  <a:cubicBezTo>
                    <a:pt x="18368" y="23275"/>
                    <a:pt x="17362" y="23515"/>
                    <a:pt x="16457" y="24057"/>
                  </a:cubicBezTo>
                  <a:cubicBezTo>
                    <a:pt x="15947" y="24366"/>
                    <a:pt x="15476" y="24787"/>
                    <a:pt x="15128" y="25314"/>
                  </a:cubicBezTo>
                  <a:cubicBezTo>
                    <a:pt x="15039" y="25443"/>
                    <a:pt x="14970" y="25586"/>
                    <a:pt x="14892" y="25724"/>
                  </a:cubicBezTo>
                  <a:cubicBezTo>
                    <a:pt x="14818" y="25863"/>
                    <a:pt x="14770" y="26014"/>
                    <a:pt x="14709" y="26159"/>
                  </a:cubicBezTo>
                  <a:cubicBezTo>
                    <a:pt x="14649" y="26304"/>
                    <a:pt x="14627" y="26455"/>
                    <a:pt x="14588" y="26604"/>
                  </a:cubicBezTo>
                  <a:cubicBezTo>
                    <a:pt x="14554" y="26754"/>
                    <a:pt x="14512" y="26898"/>
                    <a:pt x="14506" y="27059"/>
                  </a:cubicBezTo>
                  <a:cubicBezTo>
                    <a:pt x="14411" y="27679"/>
                    <a:pt x="14540" y="28355"/>
                    <a:pt x="14796" y="28932"/>
                  </a:cubicBezTo>
                  <a:cubicBezTo>
                    <a:pt x="15056" y="29513"/>
                    <a:pt x="15453" y="30001"/>
                    <a:pt x="15895" y="30376"/>
                  </a:cubicBezTo>
                  <a:cubicBezTo>
                    <a:pt x="16781" y="31141"/>
                    <a:pt x="17802" y="31585"/>
                    <a:pt x="18853" y="31865"/>
                  </a:cubicBezTo>
                  <a:cubicBezTo>
                    <a:pt x="19562" y="32052"/>
                    <a:pt x="20288" y="32134"/>
                    <a:pt x="21007" y="32134"/>
                  </a:cubicBezTo>
                  <a:cubicBezTo>
                    <a:pt x="21364" y="32134"/>
                    <a:pt x="21723" y="32114"/>
                    <a:pt x="22079" y="32075"/>
                  </a:cubicBezTo>
                  <a:cubicBezTo>
                    <a:pt x="22255" y="32056"/>
                    <a:pt x="22430" y="32033"/>
                    <a:pt x="22604" y="32007"/>
                  </a:cubicBezTo>
                  <a:lnTo>
                    <a:pt x="22604" y="32007"/>
                  </a:lnTo>
                  <a:cubicBezTo>
                    <a:pt x="22442" y="32304"/>
                    <a:pt x="22260" y="32591"/>
                    <a:pt x="22058" y="32863"/>
                  </a:cubicBezTo>
                  <a:cubicBezTo>
                    <a:pt x="20980" y="34309"/>
                    <a:pt x="19391" y="35325"/>
                    <a:pt x="17626" y="35960"/>
                  </a:cubicBezTo>
                  <a:cubicBezTo>
                    <a:pt x="15861" y="36602"/>
                    <a:pt x="13935" y="36892"/>
                    <a:pt x="12005" y="37080"/>
                  </a:cubicBezTo>
                  <a:cubicBezTo>
                    <a:pt x="11039" y="37166"/>
                    <a:pt x="10071" y="37211"/>
                    <a:pt x="9098" y="37216"/>
                  </a:cubicBezTo>
                  <a:cubicBezTo>
                    <a:pt x="8970" y="37217"/>
                    <a:pt x="8841" y="37218"/>
                    <a:pt x="8712" y="37218"/>
                  </a:cubicBezTo>
                  <a:cubicBezTo>
                    <a:pt x="7869" y="37218"/>
                    <a:pt x="7025" y="37186"/>
                    <a:pt x="6182" y="37122"/>
                  </a:cubicBezTo>
                  <a:cubicBezTo>
                    <a:pt x="4239" y="36971"/>
                    <a:pt x="2308" y="36649"/>
                    <a:pt x="404" y="36190"/>
                  </a:cubicBezTo>
                  <a:cubicBezTo>
                    <a:pt x="381" y="36184"/>
                    <a:pt x="357" y="36181"/>
                    <a:pt x="333" y="36181"/>
                  </a:cubicBezTo>
                  <a:cubicBezTo>
                    <a:pt x="332" y="36181"/>
                    <a:pt x="331" y="36181"/>
                    <a:pt x="330" y="36181"/>
                  </a:cubicBezTo>
                  <a:cubicBezTo>
                    <a:pt x="178" y="36181"/>
                    <a:pt x="49" y="36290"/>
                    <a:pt x="25" y="36440"/>
                  </a:cubicBezTo>
                  <a:cubicBezTo>
                    <a:pt x="0" y="36590"/>
                    <a:pt x="89" y="36736"/>
                    <a:pt x="234" y="36783"/>
                  </a:cubicBezTo>
                  <a:cubicBezTo>
                    <a:pt x="2130" y="37405"/>
                    <a:pt x="4094" y="37833"/>
                    <a:pt x="6080" y="38095"/>
                  </a:cubicBezTo>
                  <a:cubicBezTo>
                    <a:pt x="7074" y="38226"/>
                    <a:pt x="8073" y="38312"/>
                    <a:pt x="9079" y="38354"/>
                  </a:cubicBezTo>
                  <a:cubicBezTo>
                    <a:pt x="9492" y="38368"/>
                    <a:pt x="9907" y="38376"/>
                    <a:pt x="10321" y="38376"/>
                  </a:cubicBezTo>
                  <a:cubicBezTo>
                    <a:pt x="10911" y="38376"/>
                    <a:pt x="11503" y="38360"/>
                    <a:pt x="12094" y="38331"/>
                  </a:cubicBezTo>
                  <a:cubicBezTo>
                    <a:pt x="14097" y="38221"/>
                    <a:pt x="16123" y="37973"/>
                    <a:pt x="18100" y="37322"/>
                  </a:cubicBezTo>
                  <a:cubicBezTo>
                    <a:pt x="19084" y="36994"/>
                    <a:pt x="20050" y="36563"/>
                    <a:pt x="20940" y="35977"/>
                  </a:cubicBezTo>
                  <a:cubicBezTo>
                    <a:pt x="21838" y="35395"/>
                    <a:pt x="22633" y="34659"/>
                    <a:pt x="23302" y="33811"/>
                  </a:cubicBezTo>
                  <a:cubicBezTo>
                    <a:pt x="23822" y="33128"/>
                    <a:pt x="24267" y="32366"/>
                    <a:pt x="24561" y="31536"/>
                  </a:cubicBezTo>
                  <a:cubicBezTo>
                    <a:pt x="24757" y="31472"/>
                    <a:pt x="24952" y="31406"/>
                    <a:pt x="25143" y="31335"/>
                  </a:cubicBezTo>
                  <a:cubicBezTo>
                    <a:pt x="25630" y="31155"/>
                    <a:pt x="26110" y="30949"/>
                    <a:pt x="26567" y="30730"/>
                  </a:cubicBezTo>
                  <a:cubicBezTo>
                    <a:pt x="26799" y="30624"/>
                    <a:pt x="27030" y="30515"/>
                    <a:pt x="27257" y="30393"/>
                  </a:cubicBezTo>
                  <a:cubicBezTo>
                    <a:pt x="27484" y="30272"/>
                    <a:pt x="27715" y="30165"/>
                    <a:pt x="27938" y="30030"/>
                  </a:cubicBezTo>
                  <a:cubicBezTo>
                    <a:pt x="28837" y="29526"/>
                    <a:pt x="29712" y="28937"/>
                    <a:pt x="30493" y="28212"/>
                  </a:cubicBezTo>
                  <a:cubicBezTo>
                    <a:pt x="31276" y="27492"/>
                    <a:pt x="31951" y="26624"/>
                    <a:pt x="32436" y="25662"/>
                  </a:cubicBezTo>
                  <a:cubicBezTo>
                    <a:pt x="32924" y="24699"/>
                    <a:pt x="33233" y="23661"/>
                    <a:pt x="33379" y="22621"/>
                  </a:cubicBezTo>
                  <a:cubicBezTo>
                    <a:pt x="33670" y="20525"/>
                    <a:pt x="33434" y="18505"/>
                    <a:pt x="33258" y="16547"/>
                  </a:cubicBezTo>
                  <a:cubicBezTo>
                    <a:pt x="33081" y="14591"/>
                    <a:pt x="32917" y="12651"/>
                    <a:pt x="33273" y="10806"/>
                  </a:cubicBezTo>
                  <a:cubicBezTo>
                    <a:pt x="33410" y="9878"/>
                    <a:pt x="33747" y="8992"/>
                    <a:pt x="34106" y="8123"/>
                  </a:cubicBezTo>
                  <a:lnTo>
                    <a:pt x="34424" y="7490"/>
                  </a:lnTo>
                  <a:cubicBezTo>
                    <a:pt x="34477" y="7385"/>
                    <a:pt x="34528" y="7277"/>
                    <a:pt x="34585" y="7174"/>
                  </a:cubicBezTo>
                  <a:lnTo>
                    <a:pt x="34772" y="6872"/>
                  </a:lnTo>
                  <a:lnTo>
                    <a:pt x="35147" y="6267"/>
                  </a:lnTo>
                  <a:lnTo>
                    <a:pt x="35572" y="5697"/>
                  </a:lnTo>
                  <a:cubicBezTo>
                    <a:pt x="36711" y="4173"/>
                    <a:pt x="38229" y="2939"/>
                    <a:pt x="39911" y="2035"/>
                  </a:cubicBezTo>
                  <a:cubicBezTo>
                    <a:pt x="41612" y="1137"/>
                    <a:pt x="43503" y="652"/>
                    <a:pt x="45427" y="622"/>
                  </a:cubicBezTo>
                  <a:lnTo>
                    <a:pt x="45437" y="622"/>
                  </a:lnTo>
                  <a:cubicBezTo>
                    <a:pt x="45605" y="619"/>
                    <a:pt x="45740" y="483"/>
                    <a:pt x="45741" y="316"/>
                  </a:cubicBezTo>
                  <a:cubicBezTo>
                    <a:pt x="45742" y="147"/>
                    <a:pt x="45608" y="9"/>
                    <a:pt x="45440" y="5"/>
                  </a:cubicBezTo>
                  <a:lnTo>
                    <a:pt x="45440" y="5"/>
                  </a:lnTo>
                  <a:lnTo>
                    <a:pt x="45441" y="6"/>
                  </a:lnTo>
                  <a:cubicBezTo>
                    <a:pt x="45322" y="3"/>
                    <a:pt x="45204" y="1"/>
                    <a:pt x="45087"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16" name="Google Shape;3663;p75"/>
            <p:cNvSpPr/>
            <p:nvPr/>
          </p:nvSpPr>
          <p:spPr>
            <a:xfrm>
              <a:off x="2400" y="902550"/>
              <a:ext cx="1049300" cy="1291175"/>
            </a:xfrm>
            <a:custGeom>
              <a:avLst/>
              <a:gdLst/>
              <a:ahLst/>
              <a:cxnLst/>
              <a:rect l="l" t="t" r="r" b="b"/>
              <a:pathLst>
                <a:path w="41972" h="51647" extrusionOk="0">
                  <a:moveTo>
                    <a:pt x="870" y="1"/>
                  </a:moveTo>
                  <a:cubicBezTo>
                    <a:pt x="856" y="1"/>
                    <a:pt x="842" y="1"/>
                    <a:pt x="828" y="2"/>
                  </a:cubicBezTo>
                  <a:cubicBezTo>
                    <a:pt x="623" y="10"/>
                    <a:pt x="431" y="98"/>
                    <a:pt x="289" y="244"/>
                  </a:cubicBezTo>
                  <a:cubicBezTo>
                    <a:pt x="93" y="446"/>
                    <a:pt x="0" y="753"/>
                    <a:pt x="97" y="1097"/>
                  </a:cubicBezTo>
                  <a:lnTo>
                    <a:pt x="225" y="1553"/>
                  </a:lnTo>
                  <a:lnTo>
                    <a:pt x="770" y="3488"/>
                  </a:lnTo>
                  <a:lnTo>
                    <a:pt x="3856" y="14457"/>
                  </a:lnTo>
                  <a:cubicBezTo>
                    <a:pt x="3861" y="14474"/>
                    <a:pt x="3868" y="14487"/>
                    <a:pt x="3874" y="14502"/>
                  </a:cubicBezTo>
                  <a:cubicBezTo>
                    <a:pt x="3884" y="14607"/>
                    <a:pt x="3922" y="14708"/>
                    <a:pt x="3985" y="14793"/>
                  </a:cubicBezTo>
                  <a:lnTo>
                    <a:pt x="30416" y="51044"/>
                  </a:lnTo>
                  <a:cubicBezTo>
                    <a:pt x="30423" y="51056"/>
                    <a:pt x="30426" y="51070"/>
                    <a:pt x="30434" y="51081"/>
                  </a:cubicBezTo>
                  <a:lnTo>
                    <a:pt x="30637" y="51346"/>
                  </a:lnTo>
                  <a:lnTo>
                    <a:pt x="30681" y="51408"/>
                  </a:lnTo>
                  <a:cubicBezTo>
                    <a:pt x="30687" y="51415"/>
                    <a:pt x="30693" y="51421"/>
                    <a:pt x="30699" y="51427"/>
                  </a:cubicBezTo>
                  <a:lnTo>
                    <a:pt x="30735" y="51475"/>
                  </a:lnTo>
                  <a:cubicBezTo>
                    <a:pt x="30820" y="51585"/>
                    <a:pt x="30950" y="51646"/>
                    <a:pt x="31083" y="51646"/>
                  </a:cubicBezTo>
                  <a:cubicBezTo>
                    <a:pt x="31131" y="51646"/>
                    <a:pt x="31178" y="51639"/>
                    <a:pt x="31225" y="51623"/>
                  </a:cubicBezTo>
                  <a:cubicBezTo>
                    <a:pt x="31241" y="51619"/>
                    <a:pt x="31259" y="51614"/>
                    <a:pt x="31275" y="51608"/>
                  </a:cubicBezTo>
                  <a:cubicBezTo>
                    <a:pt x="31304" y="51596"/>
                    <a:pt x="31330" y="51579"/>
                    <a:pt x="31354" y="51562"/>
                  </a:cubicBezTo>
                  <a:lnTo>
                    <a:pt x="34234" y="49363"/>
                  </a:lnTo>
                  <a:lnTo>
                    <a:pt x="36565" y="47584"/>
                  </a:lnTo>
                  <a:lnTo>
                    <a:pt x="41771" y="43610"/>
                  </a:lnTo>
                  <a:lnTo>
                    <a:pt x="41774" y="43607"/>
                  </a:lnTo>
                  <a:cubicBezTo>
                    <a:pt x="41812" y="43577"/>
                    <a:pt x="41844" y="43540"/>
                    <a:pt x="41868" y="43499"/>
                  </a:cubicBezTo>
                  <a:cubicBezTo>
                    <a:pt x="41972" y="43344"/>
                    <a:pt x="41967" y="43138"/>
                    <a:pt x="41853" y="42988"/>
                  </a:cubicBezTo>
                  <a:lnTo>
                    <a:pt x="41817" y="42941"/>
                  </a:lnTo>
                  <a:cubicBezTo>
                    <a:pt x="41811" y="42934"/>
                    <a:pt x="41808" y="42926"/>
                    <a:pt x="41804" y="42919"/>
                  </a:cubicBezTo>
                  <a:lnTo>
                    <a:pt x="41756" y="42859"/>
                  </a:lnTo>
                  <a:lnTo>
                    <a:pt x="41553" y="42595"/>
                  </a:lnTo>
                  <a:cubicBezTo>
                    <a:pt x="41545" y="42583"/>
                    <a:pt x="41531" y="42577"/>
                    <a:pt x="41522" y="42567"/>
                  </a:cubicBezTo>
                  <a:lnTo>
                    <a:pt x="13478" y="7451"/>
                  </a:lnTo>
                  <a:cubicBezTo>
                    <a:pt x="13415" y="7368"/>
                    <a:pt x="13329" y="7305"/>
                    <a:pt x="13230" y="7269"/>
                  </a:cubicBezTo>
                  <a:cubicBezTo>
                    <a:pt x="13220" y="7265"/>
                    <a:pt x="13210" y="7265"/>
                    <a:pt x="13201" y="7262"/>
                  </a:cubicBezTo>
                  <a:lnTo>
                    <a:pt x="11040" y="5963"/>
                  </a:lnTo>
                  <a:lnTo>
                    <a:pt x="10719" y="5771"/>
                  </a:lnTo>
                  <a:lnTo>
                    <a:pt x="9618" y="5109"/>
                  </a:lnTo>
                  <a:lnTo>
                    <a:pt x="8964" y="4716"/>
                  </a:lnTo>
                  <a:lnTo>
                    <a:pt x="8163" y="4235"/>
                  </a:lnTo>
                  <a:lnTo>
                    <a:pt x="7648" y="3924"/>
                  </a:lnTo>
                  <a:lnTo>
                    <a:pt x="7069" y="3578"/>
                  </a:lnTo>
                  <a:lnTo>
                    <a:pt x="6283" y="3105"/>
                  </a:lnTo>
                  <a:lnTo>
                    <a:pt x="5638" y="2717"/>
                  </a:lnTo>
                  <a:lnTo>
                    <a:pt x="4033" y="1753"/>
                  </a:lnTo>
                  <a:lnTo>
                    <a:pt x="3439" y="1396"/>
                  </a:lnTo>
                  <a:lnTo>
                    <a:pt x="3211" y="1259"/>
                  </a:lnTo>
                  <a:lnTo>
                    <a:pt x="2853" y="1044"/>
                  </a:lnTo>
                  <a:lnTo>
                    <a:pt x="1629" y="308"/>
                  </a:lnTo>
                  <a:lnTo>
                    <a:pt x="1444" y="197"/>
                  </a:lnTo>
                  <a:lnTo>
                    <a:pt x="1413" y="178"/>
                  </a:lnTo>
                  <a:lnTo>
                    <a:pt x="1350" y="141"/>
                  </a:lnTo>
                  <a:cubicBezTo>
                    <a:pt x="1230" y="66"/>
                    <a:pt x="1096" y="20"/>
                    <a:pt x="956" y="5"/>
                  </a:cubicBezTo>
                  <a:cubicBezTo>
                    <a:pt x="927" y="2"/>
                    <a:pt x="899" y="1"/>
                    <a:pt x="870"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7" name="Google Shape;3664;p75"/>
            <p:cNvSpPr/>
            <p:nvPr/>
          </p:nvSpPr>
          <p:spPr>
            <a:xfrm>
              <a:off x="0" y="902350"/>
              <a:ext cx="355725" cy="379225"/>
            </a:xfrm>
            <a:custGeom>
              <a:avLst/>
              <a:gdLst/>
              <a:ahLst/>
              <a:cxnLst/>
              <a:rect l="l" t="t" r="r" b="b"/>
              <a:pathLst>
                <a:path w="14229" h="15169" extrusionOk="0">
                  <a:moveTo>
                    <a:pt x="965" y="1"/>
                  </a:moveTo>
                  <a:cubicBezTo>
                    <a:pt x="423" y="1"/>
                    <a:pt x="1" y="523"/>
                    <a:pt x="207" y="1136"/>
                  </a:cubicBezTo>
                  <a:lnTo>
                    <a:pt x="4639" y="14289"/>
                  </a:lnTo>
                  <a:cubicBezTo>
                    <a:pt x="4824" y="14839"/>
                    <a:pt x="5359" y="14955"/>
                    <a:pt x="5824" y="15050"/>
                  </a:cubicBezTo>
                  <a:cubicBezTo>
                    <a:pt x="6231" y="15134"/>
                    <a:pt x="6635" y="15169"/>
                    <a:pt x="7039" y="15169"/>
                  </a:cubicBezTo>
                  <a:cubicBezTo>
                    <a:pt x="7118" y="15169"/>
                    <a:pt x="7196" y="15168"/>
                    <a:pt x="7275" y="15165"/>
                  </a:cubicBezTo>
                  <a:cubicBezTo>
                    <a:pt x="8255" y="15133"/>
                    <a:pt x="9202" y="14914"/>
                    <a:pt x="10051" y="14515"/>
                  </a:cubicBezTo>
                  <a:cubicBezTo>
                    <a:pt x="12415" y="13404"/>
                    <a:pt x="13910" y="10992"/>
                    <a:pt x="14171" y="8250"/>
                  </a:cubicBezTo>
                  <a:cubicBezTo>
                    <a:pt x="14228" y="7657"/>
                    <a:pt x="14214" y="6954"/>
                    <a:pt x="13653" y="6655"/>
                  </a:cubicBezTo>
                  <a:lnTo>
                    <a:pt x="1409" y="117"/>
                  </a:lnTo>
                  <a:cubicBezTo>
                    <a:pt x="1259" y="37"/>
                    <a:pt x="1108" y="1"/>
                    <a:pt x="965" y="1"/>
                  </a:cubicBez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18" name="Google Shape;3665;p75"/>
            <p:cNvSpPr/>
            <p:nvPr/>
          </p:nvSpPr>
          <p:spPr>
            <a:xfrm>
              <a:off x="59900" y="925375"/>
              <a:ext cx="295825" cy="264025"/>
            </a:xfrm>
            <a:custGeom>
              <a:avLst/>
              <a:gdLst/>
              <a:ahLst/>
              <a:cxnLst/>
              <a:rect l="l" t="t" r="r" b="b"/>
              <a:pathLst>
                <a:path w="11833" h="10561" extrusionOk="0">
                  <a:moveTo>
                    <a:pt x="521" y="1"/>
                  </a:moveTo>
                  <a:lnTo>
                    <a:pt x="1927" y="752"/>
                  </a:lnTo>
                  <a:cubicBezTo>
                    <a:pt x="1214" y="993"/>
                    <a:pt x="558" y="1378"/>
                    <a:pt x="0" y="1884"/>
                  </a:cubicBezTo>
                  <a:cubicBezTo>
                    <a:pt x="3878" y="4321"/>
                    <a:pt x="7517" y="7281"/>
                    <a:pt x="10807" y="10561"/>
                  </a:cubicBezTo>
                  <a:cubicBezTo>
                    <a:pt x="11333" y="9592"/>
                    <a:pt x="11665" y="8490"/>
                    <a:pt x="11775" y="7329"/>
                  </a:cubicBezTo>
                  <a:cubicBezTo>
                    <a:pt x="11832" y="6736"/>
                    <a:pt x="11818" y="6033"/>
                    <a:pt x="11257" y="5734"/>
                  </a:cubicBezTo>
                  <a:lnTo>
                    <a:pt x="521" y="1"/>
                  </a:ln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19" name="Google Shape;3666;p75"/>
            <p:cNvSpPr/>
            <p:nvPr/>
          </p:nvSpPr>
          <p:spPr>
            <a:xfrm>
              <a:off x="0" y="902350"/>
              <a:ext cx="108075" cy="106800"/>
            </a:xfrm>
            <a:custGeom>
              <a:avLst/>
              <a:gdLst/>
              <a:ahLst/>
              <a:cxnLst/>
              <a:rect l="l" t="t" r="r" b="b"/>
              <a:pathLst>
                <a:path w="4323" h="4272" extrusionOk="0">
                  <a:moveTo>
                    <a:pt x="966" y="1"/>
                  </a:moveTo>
                  <a:cubicBezTo>
                    <a:pt x="423" y="1"/>
                    <a:pt x="1" y="523"/>
                    <a:pt x="208" y="1136"/>
                  </a:cubicBezTo>
                  <a:lnTo>
                    <a:pt x="1264" y="4271"/>
                  </a:lnTo>
                  <a:cubicBezTo>
                    <a:pt x="1533" y="3762"/>
                    <a:pt x="1880" y="3298"/>
                    <a:pt x="2295" y="2898"/>
                  </a:cubicBezTo>
                  <a:cubicBezTo>
                    <a:pt x="2865" y="2348"/>
                    <a:pt x="3560" y="1934"/>
                    <a:pt x="4323" y="1673"/>
                  </a:cubicBezTo>
                  <a:lnTo>
                    <a:pt x="1410" y="117"/>
                  </a:lnTo>
                  <a:cubicBezTo>
                    <a:pt x="1260" y="37"/>
                    <a:pt x="1109" y="1"/>
                    <a:pt x="966"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20" name="Google Shape;3667;p75"/>
            <p:cNvSpPr/>
            <p:nvPr/>
          </p:nvSpPr>
          <p:spPr>
            <a:xfrm>
              <a:off x="112875" y="1067650"/>
              <a:ext cx="991525" cy="1085800"/>
            </a:xfrm>
            <a:custGeom>
              <a:avLst/>
              <a:gdLst/>
              <a:ahLst/>
              <a:cxnLst/>
              <a:rect l="l" t="t" r="r" b="b"/>
              <a:pathLst>
                <a:path w="39661" h="43432" extrusionOk="0">
                  <a:moveTo>
                    <a:pt x="8981" y="1"/>
                  </a:moveTo>
                  <a:cubicBezTo>
                    <a:pt x="8760" y="1"/>
                    <a:pt x="8568" y="161"/>
                    <a:pt x="8577" y="431"/>
                  </a:cubicBezTo>
                  <a:lnTo>
                    <a:pt x="8696" y="3806"/>
                  </a:lnTo>
                  <a:cubicBezTo>
                    <a:pt x="8713" y="4265"/>
                    <a:pt x="8385" y="4583"/>
                    <a:pt x="7972" y="4583"/>
                  </a:cubicBezTo>
                  <a:cubicBezTo>
                    <a:pt x="7869" y="4583"/>
                    <a:pt x="7760" y="4563"/>
                    <a:pt x="7650" y="4520"/>
                  </a:cubicBezTo>
                  <a:lnTo>
                    <a:pt x="5305" y="3614"/>
                  </a:lnTo>
                  <a:cubicBezTo>
                    <a:pt x="5194" y="3571"/>
                    <a:pt x="5085" y="3551"/>
                    <a:pt x="4982" y="3551"/>
                  </a:cubicBezTo>
                  <a:cubicBezTo>
                    <a:pt x="4513" y="3551"/>
                    <a:pt x="4165" y="3962"/>
                    <a:pt x="4279" y="4493"/>
                  </a:cubicBezTo>
                  <a:lnTo>
                    <a:pt x="4853" y="7144"/>
                  </a:lnTo>
                  <a:cubicBezTo>
                    <a:pt x="4966" y="7665"/>
                    <a:pt x="4627" y="8084"/>
                    <a:pt x="4152" y="8084"/>
                  </a:cubicBezTo>
                  <a:cubicBezTo>
                    <a:pt x="4085" y="8084"/>
                    <a:pt x="4016" y="8076"/>
                    <a:pt x="3945" y="8059"/>
                  </a:cubicBezTo>
                  <a:lnTo>
                    <a:pt x="653" y="7259"/>
                  </a:lnTo>
                  <a:cubicBezTo>
                    <a:pt x="612" y="7249"/>
                    <a:pt x="572" y="7244"/>
                    <a:pt x="535" y="7244"/>
                  </a:cubicBezTo>
                  <a:cubicBezTo>
                    <a:pt x="178" y="7244"/>
                    <a:pt x="0" y="7672"/>
                    <a:pt x="269" y="8005"/>
                  </a:cubicBezTo>
                  <a:lnTo>
                    <a:pt x="28789" y="43220"/>
                  </a:lnTo>
                  <a:cubicBezTo>
                    <a:pt x="28901" y="43358"/>
                    <a:pt x="29059" y="43432"/>
                    <a:pt x="29209" y="43432"/>
                  </a:cubicBezTo>
                  <a:cubicBezTo>
                    <a:pt x="29303" y="43432"/>
                    <a:pt x="29395" y="43402"/>
                    <a:pt x="29468" y="43340"/>
                  </a:cubicBezTo>
                  <a:lnTo>
                    <a:pt x="39472" y="34868"/>
                  </a:lnTo>
                  <a:cubicBezTo>
                    <a:pt x="39661" y="34707"/>
                    <a:pt x="39659" y="34395"/>
                    <a:pt x="39465" y="34178"/>
                  </a:cubicBezTo>
                  <a:lnTo>
                    <a:pt x="9379" y="193"/>
                  </a:lnTo>
                  <a:cubicBezTo>
                    <a:pt x="9262" y="61"/>
                    <a:pt x="9116" y="1"/>
                    <a:pt x="8981" y="1"/>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21" name="Google Shape;3668;p75"/>
            <p:cNvSpPr/>
            <p:nvPr/>
          </p:nvSpPr>
          <p:spPr>
            <a:xfrm>
              <a:off x="321150" y="1067650"/>
              <a:ext cx="783250" cy="931275"/>
            </a:xfrm>
            <a:custGeom>
              <a:avLst/>
              <a:gdLst/>
              <a:ahLst/>
              <a:cxnLst/>
              <a:rect l="l" t="t" r="r" b="b"/>
              <a:pathLst>
                <a:path w="31330" h="37251" extrusionOk="0">
                  <a:moveTo>
                    <a:pt x="650" y="1"/>
                  </a:moveTo>
                  <a:cubicBezTo>
                    <a:pt x="429" y="1"/>
                    <a:pt x="237" y="161"/>
                    <a:pt x="246" y="430"/>
                  </a:cubicBezTo>
                  <a:lnTo>
                    <a:pt x="366" y="3805"/>
                  </a:lnTo>
                  <a:cubicBezTo>
                    <a:pt x="377" y="4119"/>
                    <a:pt x="228" y="4366"/>
                    <a:pt x="0" y="4490"/>
                  </a:cubicBezTo>
                  <a:lnTo>
                    <a:pt x="28328" y="37250"/>
                  </a:lnTo>
                  <a:lnTo>
                    <a:pt x="31141" y="34868"/>
                  </a:lnTo>
                  <a:cubicBezTo>
                    <a:pt x="31330" y="34707"/>
                    <a:pt x="31328" y="34395"/>
                    <a:pt x="31134" y="34178"/>
                  </a:cubicBezTo>
                  <a:lnTo>
                    <a:pt x="1048" y="193"/>
                  </a:lnTo>
                  <a:cubicBezTo>
                    <a:pt x="931" y="61"/>
                    <a:pt x="785" y="1"/>
                    <a:pt x="650"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2" name="Google Shape;3669;p75"/>
            <p:cNvSpPr/>
            <p:nvPr/>
          </p:nvSpPr>
          <p:spPr>
            <a:xfrm>
              <a:off x="112875" y="1248725"/>
              <a:ext cx="805800" cy="904725"/>
            </a:xfrm>
            <a:custGeom>
              <a:avLst/>
              <a:gdLst/>
              <a:ahLst/>
              <a:cxnLst/>
              <a:rect l="l" t="t" r="r" b="b"/>
              <a:pathLst>
                <a:path w="32232" h="36189" extrusionOk="0">
                  <a:moveTo>
                    <a:pt x="535" y="1"/>
                  </a:moveTo>
                  <a:cubicBezTo>
                    <a:pt x="178" y="1"/>
                    <a:pt x="0" y="429"/>
                    <a:pt x="269" y="762"/>
                  </a:cubicBezTo>
                  <a:lnTo>
                    <a:pt x="28789" y="35977"/>
                  </a:lnTo>
                  <a:cubicBezTo>
                    <a:pt x="28901" y="36115"/>
                    <a:pt x="29059" y="36189"/>
                    <a:pt x="29208" y="36189"/>
                  </a:cubicBezTo>
                  <a:cubicBezTo>
                    <a:pt x="29303" y="36189"/>
                    <a:pt x="29395" y="36159"/>
                    <a:pt x="29468" y="36097"/>
                  </a:cubicBezTo>
                  <a:lnTo>
                    <a:pt x="32232" y="33755"/>
                  </a:lnTo>
                  <a:lnTo>
                    <a:pt x="4533" y="736"/>
                  </a:lnTo>
                  <a:cubicBezTo>
                    <a:pt x="4423" y="803"/>
                    <a:pt x="4293" y="841"/>
                    <a:pt x="4151" y="841"/>
                  </a:cubicBezTo>
                  <a:cubicBezTo>
                    <a:pt x="4084" y="841"/>
                    <a:pt x="4016" y="833"/>
                    <a:pt x="3945" y="816"/>
                  </a:cubicBezTo>
                  <a:lnTo>
                    <a:pt x="653" y="16"/>
                  </a:lnTo>
                  <a:cubicBezTo>
                    <a:pt x="612" y="6"/>
                    <a:pt x="572" y="1"/>
                    <a:pt x="535"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23" name="Google Shape;3670;p75"/>
            <p:cNvSpPr/>
            <p:nvPr/>
          </p:nvSpPr>
          <p:spPr>
            <a:xfrm>
              <a:off x="67600" y="922550"/>
              <a:ext cx="975" cy="550"/>
            </a:xfrm>
            <a:custGeom>
              <a:avLst/>
              <a:gdLst/>
              <a:ahLst/>
              <a:cxnLst/>
              <a:rect l="l" t="t" r="r" b="b"/>
              <a:pathLst>
                <a:path w="39" h="22" extrusionOk="0">
                  <a:moveTo>
                    <a:pt x="1" y="1"/>
                  </a:moveTo>
                  <a:lnTo>
                    <a:pt x="39" y="22"/>
                  </a:ln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24" name="Google Shape;3671;p75"/>
            <p:cNvSpPr/>
            <p:nvPr/>
          </p:nvSpPr>
          <p:spPr>
            <a:xfrm>
              <a:off x="36850" y="906125"/>
              <a:ext cx="850" cy="475"/>
            </a:xfrm>
            <a:custGeom>
              <a:avLst/>
              <a:gdLst/>
              <a:ahLst/>
              <a:cxnLst/>
              <a:rect l="l" t="t" r="r" b="b"/>
              <a:pathLst>
                <a:path w="34" h="19" extrusionOk="0">
                  <a:moveTo>
                    <a:pt x="1" y="1"/>
                  </a:moveTo>
                  <a:lnTo>
                    <a:pt x="34" y="18"/>
                  </a:ln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25" name="Google Shape;3672;p75"/>
            <p:cNvSpPr/>
            <p:nvPr/>
          </p:nvSpPr>
          <p:spPr>
            <a:xfrm>
              <a:off x="50500" y="913400"/>
              <a:ext cx="12550" cy="6725"/>
            </a:xfrm>
            <a:custGeom>
              <a:avLst/>
              <a:gdLst/>
              <a:ahLst/>
              <a:cxnLst/>
              <a:rect l="l" t="t" r="r" b="b"/>
              <a:pathLst>
                <a:path w="502" h="269" extrusionOk="0">
                  <a:moveTo>
                    <a:pt x="0" y="1"/>
                  </a:moveTo>
                  <a:lnTo>
                    <a:pt x="501" y="269"/>
                  </a:ln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26" name="Google Shape;3673;p75"/>
            <p:cNvSpPr/>
            <p:nvPr/>
          </p:nvSpPr>
          <p:spPr>
            <a:xfrm>
              <a:off x="44925" y="910450"/>
              <a:ext cx="2475" cy="1350"/>
            </a:xfrm>
            <a:custGeom>
              <a:avLst/>
              <a:gdLst/>
              <a:ahLst/>
              <a:cxnLst/>
              <a:rect l="l" t="t" r="r" b="b"/>
              <a:pathLst>
                <a:path w="99" h="54" extrusionOk="0">
                  <a:moveTo>
                    <a:pt x="0" y="1"/>
                  </a:moveTo>
                  <a:lnTo>
                    <a:pt x="99" y="53"/>
                  </a:lnTo>
                  <a:close/>
                </a:path>
              </a:pathLst>
            </a:custGeom>
            <a:solidFill>
              <a:schemeClr val="accent6"/>
            </a:solidFill>
            <a:ln>
              <a:noFill/>
            </a:ln>
          </p:spPr>
          <p:txBody>
            <a:bodyPr spcFirstLastPara="1" wrap="square" lIns="91425" tIns="91425" rIns="91425" bIns="91425" anchor="ctr" anchorCtr="0">
              <a:noAutofit/>
            </a:bodyPr>
            <a:lstStyle/>
            <a:p>
              <a:endParaRPr lang="es-MX"/>
            </a:p>
          </p:txBody>
        </p:sp>
        <p:sp>
          <p:nvSpPr>
            <p:cNvPr id="27" name="Google Shape;3674;p75"/>
            <p:cNvSpPr/>
            <p:nvPr/>
          </p:nvSpPr>
          <p:spPr>
            <a:xfrm>
              <a:off x="47375" y="911775"/>
              <a:ext cx="3125" cy="1650"/>
            </a:xfrm>
            <a:custGeom>
              <a:avLst/>
              <a:gdLst/>
              <a:ahLst/>
              <a:cxnLst/>
              <a:rect l="l" t="t" r="r" b="b"/>
              <a:pathLst>
                <a:path w="125" h="66" extrusionOk="0">
                  <a:moveTo>
                    <a:pt x="1" y="0"/>
                  </a:moveTo>
                  <a:lnTo>
                    <a:pt x="124" y="66"/>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28" name="Google Shape;3675;p75"/>
            <p:cNvSpPr/>
            <p:nvPr/>
          </p:nvSpPr>
          <p:spPr>
            <a:xfrm>
              <a:off x="37675" y="906575"/>
              <a:ext cx="7275" cy="3900"/>
            </a:xfrm>
            <a:custGeom>
              <a:avLst/>
              <a:gdLst/>
              <a:ahLst/>
              <a:cxnLst/>
              <a:rect l="l" t="t" r="r" b="b"/>
              <a:pathLst>
                <a:path w="291" h="156" extrusionOk="0">
                  <a:moveTo>
                    <a:pt x="1" y="0"/>
                  </a:moveTo>
                  <a:lnTo>
                    <a:pt x="290" y="156"/>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29" name="Google Shape;3676;p75"/>
            <p:cNvSpPr/>
            <p:nvPr/>
          </p:nvSpPr>
          <p:spPr>
            <a:xfrm>
              <a:off x="35250" y="905250"/>
              <a:ext cx="1625" cy="900"/>
            </a:xfrm>
            <a:custGeom>
              <a:avLst/>
              <a:gdLst/>
              <a:ahLst/>
              <a:cxnLst/>
              <a:rect l="l" t="t" r="r" b="b"/>
              <a:pathLst>
                <a:path w="65" h="36" extrusionOk="0">
                  <a:moveTo>
                    <a:pt x="0" y="1"/>
                  </a:moveTo>
                  <a:lnTo>
                    <a:pt x="65" y="36"/>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30" name="Google Shape;3677;p75"/>
            <p:cNvSpPr/>
            <p:nvPr/>
          </p:nvSpPr>
          <p:spPr>
            <a:xfrm>
              <a:off x="5150" y="930725"/>
              <a:ext cx="3825" cy="11300"/>
            </a:xfrm>
            <a:custGeom>
              <a:avLst/>
              <a:gdLst/>
              <a:ahLst/>
              <a:cxnLst/>
              <a:rect l="l" t="t" r="r" b="b"/>
              <a:pathLst>
                <a:path w="153" h="452" extrusionOk="0">
                  <a:moveTo>
                    <a:pt x="1" y="1"/>
                  </a:moveTo>
                  <a:lnTo>
                    <a:pt x="153" y="451"/>
                  </a:lnTo>
                  <a:lnTo>
                    <a:pt x="153" y="451"/>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31" name="Google Shape;3678;p75"/>
            <p:cNvSpPr/>
            <p:nvPr/>
          </p:nvSpPr>
          <p:spPr>
            <a:xfrm>
              <a:off x="63025" y="920100"/>
              <a:ext cx="4600" cy="2475"/>
            </a:xfrm>
            <a:custGeom>
              <a:avLst/>
              <a:gdLst/>
              <a:ahLst/>
              <a:cxnLst/>
              <a:rect l="l" t="t" r="r" b="b"/>
              <a:pathLst>
                <a:path w="184" h="99" extrusionOk="0">
                  <a:moveTo>
                    <a:pt x="0" y="1"/>
                  </a:moveTo>
                  <a:lnTo>
                    <a:pt x="184" y="99"/>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32" name="Google Shape;3679;p75"/>
            <p:cNvSpPr/>
            <p:nvPr/>
          </p:nvSpPr>
          <p:spPr>
            <a:xfrm>
              <a:off x="8950" y="942000"/>
              <a:ext cx="22625" cy="67150"/>
            </a:xfrm>
            <a:custGeom>
              <a:avLst/>
              <a:gdLst/>
              <a:ahLst/>
              <a:cxnLst/>
              <a:rect l="l" t="t" r="r" b="b"/>
              <a:pathLst>
                <a:path w="905" h="2686" extrusionOk="0">
                  <a:moveTo>
                    <a:pt x="1" y="0"/>
                  </a:moveTo>
                  <a:lnTo>
                    <a:pt x="905" y="2685"/>
                  </a:lnTo>
                  <a:lnTo>
                    <a:pt x="905" y="2685"/>
                  </a:lnTo>
                  <a:close/>
                </a:path>
              </a:pathLst>
            </a:custGeom>
            <a:solidFill>
              <a:schemeClr val="accent2"/>
            </a:solidFill>
            <a:ln>
              <a:noFill/>
            </a:ln>
          </p:spPr>
          <p:txBody>
            <a:bodyPr spcFirstLastPara="1" wrap="square" lIns="91425" tIns="91425" rIns="91425" bIns="91425" anchor="ctr" anchorCtr="0">
              <a:noAutofit/>
            </a:bodyPr>
            <a:lstStyle/>
            <a:p>
              <a:endParaRPr lang="es-MX"/>
            </a:p>
          </p:txBody>
        </p:sp>
        <p:sp>
          <p:nvSpPr>
            <p:cNvPr id="33" name="Google Shape;3680;p75"/>
            <p:cNvSpPr/>
            <p:nvPr/>
          </p:nvSpPr>
          <p:spPr>
            <a:xfrm>
              <a:off x="68600" y="923075"/>
              <a:ext cx="4325" cy="2325"/>
            </a:xfrm>
            <a:custGeom>
              <a:avLst/>
              <a:gdLst/>
              <a:ahLst/>
              <a:cxnLst/>
              <a:rect l="l" t="t" r="r" b="b"/>
              <a:pathLst>
                <a:path w="173" h="93" extrusionOk="0">
                  <a:moveTo>
                    <a:pt x="0" y="1"/>
                  </a:moveTo>
                  <a:lnTo>
                    <a:pt x="54" y="30"/>
                  </a:lnTo>
                  <a:lnTo>
                    <a:pt x="54" y="30"/>
                  </a:lnTo>
                  <a:cubicBezTo>
                    <a:pt x="36" y="20"/>
                    <a:pt x="18" y="10"/>
                    <a:pt x="0" y="1"/>
                  </a:cubicBezTo>
                  <a:close/>
                  <a:moveTo>
                    <a:pt x="54" y="30"/>
                  </a:moveTo>
                  <a:lnTo>
                    <a:pt x="54" y="30"/>
                  </a:lnTo>
                  <a:cubicBezTo>
                    <a:pt x="93" y="50"/>
                    <a:pt x="132" y="71"/>
                    <a:pt x="173" y="93"/>
                  </a:cubicBezTo>
                  <a:lnTo>
                    <a:pt x="54" y="30"/>
                  </a:lnTo>
                  <a:close/>
                </a:path>
              </a:pathLst>
            </a:custGeom>
            <a:solidFill>
              <a:srgbClr val="383838"/>
            </a:solidFill>
            <a:ln>
              <a:noFill/>
            </a:ln>
          </p:spPr>
          <p:txBody>
            <a:bodyPr spcFirstLastPara="1" wrap="square" lIns="91425" tIns="91425" rIns="91425" bIns="91425" anchor="ctr" anchorCtr="0">
              <a:noAutofit/>
            </a:bodyPr>
            <a:lstStyle/>
            <a:p>
              <a:endParaRPr lang="es-MX"/>
            </a:p>
          </p:txBody>
        </p:sp>
        <p:sp>
          <p:nvSpPr>
            <p:cNvPr id="34" name="Google Shape;3681;p75"/>
            <p:cNvSpPr/>
            <p:nvPr/>
          </p:nvSpPr>
          <p:spPr>
            <a:xfrm>
              <a:off x="0" y="902350"/>
              <a:ext cx="108075" cy="70150"/>
            </a:xfrm>
            <a:custGeom>
              <a:avLst/>
              <a:gdLst/>
              <a:ahLst/>
              <a:cxnLst/>
              <a:rect l="l" t="t" r="r" b="b"/>
              <a:pathLst>
                <a:path w="4323" h="2806" extrusionOk="0">
                  <a:moveTo>
                    <a:pt x="966" y="1"/>
                  </a:moveTo>
                  <a:cubicBezTo>
                    <a:pt x="424" y="1"/>
                    <a:pt x="1" y="523"/>
                    <a:pt x="208" y="1136"/>
                  </a:cubicBezTo>
                  <a:lnTo>
                    <a:pt x="360" y="1586"/>
                  </a:lnTo>
                  <a:cubicBezTo>
                    <a:pt x="1045" y="1977"/>
                    <a:pt x="1724" y="2382"/>
                    <a:pt x="2396" y="2805"/>
                  </a:cubicBezTo>
                  <a:cubicBezTo>
                    <a:pt x="2954" y="2299"/>
                    <a:pt x="3610" y="1914"/>
                    <a:pt x="4323" y="1673"/>
                  </a:cubicBezTo>
                  <a:lnTo>
                    <a:pt x="2917" y="922"/>
                  </a:lnTo>
                  <a:lnTo>
                    <a:pt x="2744" y="830"/>
                  </a:lnTo>
                  <a:lnTo>
                    <a:pt x="2705" y="809"/>
                  </a:lnTo>
                  <a:lnTo>
                    <a:pt x="2521" y="711"/>
                  </a:lnTo>
                  <a:lnTo>
                    <a:pt x="2019" y="443"/>
                  </a:lnTo>
                  <a:lnTo>
                    <a:pt x="1896" y="376"/>
                  </a:lnTo>
                  <a:lnTo>
                    <a:pt x="1798" y="325"/>
                  </a:lnTo>
                  <a:lnTo>
                    <a:pt x="1509" y="169"/>
                  </a:lnTo>
                  <a:lnTo>
                    <a:pt x="1476" y="152"/>
                  </a:lnTo>
                  <a:lnTo>
                    <a:pt x="1410" y="117"/>
                  </a:lnTo>
                  <a:cubicBezTo>
                    <a:pt x="1260" y="37"/>
                    <a:pt x="1109" y="1"/>
                    <a:pt x="966" y="1"/>
                  </a:cubicBezTo>
                  <a:close/>
                </a:path>
              </a:pathLst>
            </a:custGeom>
            <a:solidFill>
              <a:schemeClr val="dk1">
                <a:alpha val="6700"/>
              </a:schemeClr>
            </a:solidFill>
            <a:ln>
              <a:noFill/>
            </a:ln>
          </p:spPr>
          <p:txBody>
            <a:bodyPr spcFirstLastPara="1" wrap="square" lIns="91425" tIns="91425" rIns="91425" bIns="91425" anchor="ctr" anchorCtr="0">
              <a:noAutofit/>
            </a:bodyPr>
            <a:lstStyle/>
            <a:p>
              <a:endParaRPr lang="es-MX"/>
            </a:p>
          </p:txBody>
        </p:sp>
        <p:sp>
          <p:nvSpPr>
            <p:cNvPr id="35" name="Google Shape;3682;p75"/>
            <p:cNvSpPr/>
            <p:nvPr/>
          </p:nvSpPr>
          <p:spPr>
            <a:xfrm>
              <a:off x="822050" y="1910375"/>
              <a:ext cx="282800" cy="243325"/>
            </a:xfrm>
            <a:custGeom>
              <a:avLst/>
              <a:gdLst/>
              <a:ahLst/>
              <a:cxnLst/>
              <a:rect l="l" t="t" r="r" b="b"/>
              <a:pathLst>
                <a:path w="11312" h="9733" extrusionOk="0">
                  <a:moveTo>
                    <a:pt x="10493" y="0"/>
                  </a:moveTo>
                  <a:cubicBezTo>
                    <a:pt x="10391" y="0"/>
                    <a:pt x="10289" y="35"/>
                    <a:pt x="10206" y="106"/>
                  </a:cubicBezTo>
                  <a:lnTo>
                    <a:pt x="210" y="8570"/>
                  </a:lnTo>
                  <a:cubicBezTo>
                    <a:pt x="23" y="8729"/>
                    <a:pt x="0" y="9010"/>
                    <a:pt x="159" y="9197"/>
                  </a:cubicBezTo>
                  <a:lnTo>
                    <a:pt x="479" y="9575"/>
                  </a:lnTo>
                  <a:cubicBezTo>
                    <a:pt x="567" y="9679"/>
                    <a:pt x="692" y="9732"/>
                    <a:pt x="819" y="9732"/>
                  </a:cubicBezTo>
                  <a:cubicBezTo>
                    <a:pt x="920" y="9732"/>
                    <a:pt x="1022" y="9698"/>
                    <a:pt x="1105" y="9627"/>
                  </a:cubicBezTo>
                  <a:lnTo>
                    <a:pt x="11100" y="1162"/>
                  </a:lnTo>
                  <a:cubicBezTo>
                    <a:pt x="11288" y="1004"/>
                    <a:pt x="11311" y="723"/>
                    <a:pt x="11153" y="536"/>
                  </a:cubicBezTo>
                  <a:lnTo>
                    <a:pt x="10833" y="157"/>
                  </a:lnTo>
                  <a:cubicBezTo>
                    <a:pt x="10745" y="54"/>
                    <a:pt x="10619" y="0"/>
                    <a:pt x="10493" y="0"/>
                  </a:cubicBezTo>
                  <a:close/>
                </a:path>
              </a:pathLst>
            </a:custGeom>
            <a:solidFill>
              <a:schemeClr val="accent2"/>
            </a:solidFill>
            <a:ln>
              <a:noFill/>
            </a:ln>
          </p:spPr>
          <p:txBody>
            <a:bodyPr spcFirstLastPara="1" wrap="square" lIns="91425" tIns="91425" rIns="91425" bIns="91425" anchor="ctr" anchorCtr="0">
              <a:noAutofit/>
            </a:bodyPr>
            <a:lstStyle/>
            <a:p>
              <a:endParaRPr lang="es-MX"/>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6" name="Google Shape;326;p38"/>
          <p:cNvSpPr txBox="1">
            <a:spLocks noGrp="1"/>
          </p:cNvSpPr>
          <p:nvPr>
            <p:ph type="subTitle" idx="3"/>
          </p:nvPr>
        </p:nvSpPr>
        <p:spPr>
          <a:xfrm>
            <a:off x="1255776" y="694944"/>
            <a:ext cx="6559296" cy="196787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solidFill>
                  <a:schemeClr val="accent2"/>
                </a:solidFill>
                <a:latin typeface="Cooper Black" panose="0208090404030B020404" pitchFamily="18" charset="0"/>
              </a:rPr>
              <a:t>Forma, elaborar y aplicar el concepto</a:t>
            </a:r>
          </a:p>
          <a:p>
            <a:pPr marL="0" lvl="0" indent="0" algn="ctr" rtl="0">
              <a:spcBef>
                <a:spcPts val="0"/>
              </a:spcBef>
              <a:spcAft>
                <a:spcPts val="0"/>
              </a:spcAft>
              <a:buNone/>
            </a:pPr>
            <a:endParaRPr lang="en" sz="3200" dirty="0">
              <a:solidFill>
                <a:schemeClr val="accent2"/>
              </a:solidFill>
              <a:latin typeface="Cooper Black" panose="0208090404030B020404" pitchFamily="18" charset="0"/>
            </a:endParaRPr>
          </a:p>
          <a:p>
            <a:pPr marL="0" lvl="0" indent="0" algn="ctr" rtl="0">
              <a:spcBef>
                <a:spcPts val="0"/>
              </a:spcBef>
              <a:spcAft>
                <a:spcPts val="0"/>
              </a:spcAft>
              <a:buNone/>
            </a:pPr>
            <a:r>
              <a:rPr lang="es-MX" sz="2000" dirty="0">
                <a:solidFill>
                  <a:srgbClr val="000000"/>
                </a:solidFill>
                <a:latin typeface="+mn-lt"/>
              </a:rPr>
              <a:t>En el apartado anterior se vieron los aspectos psicológicos, en esta parte tomaremos en cuenta la parte didáctica para la formación de conceptos.</a:t>
            </a:r>
          </a:p>
          <a:p>
            <a:pPr marL="0" lvl="0" indent="0" algn="ctr" rtl="0">
              <a:spcBef>
                <a:spcPts val="0"/>
              </a:spcBef>
              <a:spcAft>
                <a:spcPts val="0"/>
              </a:spcAft>
              <a:buNone/>
            </a:pPr>
            <a:r>
              <a:rPr lang="es-MX" sz="2000" dirty="0">
                <a:solidFill>
                  <a:srgbClr val="000000"/>
                </a:solidFill>
                <a:latin typeface="+mn-lt"/>
              </a:rPr>
              <a:t>En este aspecto interviene el alumno y el profesor.</a:t>
            </a:r>
            <a:r>
              <a:rPr lang="en" sz="2000" dirty="0">
                <a:solidFill>
                  <a:srgbClr val="000000"/>
                </a:solidFill>
                <a:latin typeface="+mn-lt"/>
              </a:rPr>
              <a:t> </a:t>
            </a:r>
            <a:endParaRPr sz="2000" dirty="0">
              <a:solidFill>
                <a:srgbClr val="000000"/>
              </a:solidFill>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18EDE11-6EF5-4D43-AA91-19250650684B}"/>
              </a:ext>
            </a:extLst>
          </p:cNvPr>
          <p:cNvSpPr>
            <a:spLocks noGrp="1"/>
          </p:cNvSpPr>
          <p:nvPr>
            <p:ph type="title"/>
          </p:nvPr>
        </p:nvSpPr>
        <p:spPr/>
        <p:txBody>
          <a:bodyPr/>
          <a:lstStyle/>
          <a:p>
            <a:r>
              <a:rPr lang="es-MX" sz="2000" b="1" dirty="0">
                <a:solidFill>
                  <a:srgbClr val="000000"/>
                </a:solidFill>
                <a:latin typeface="+mn-lt"/>
              </a:rPr>
              <a:t>Los conceptos como redes de interconexiones de cosas.</a:t>
            </a:r>
            <a:br>
              <a:rPr lang="es-MX" sz="2000" b="1" dirty="0">
                <a:solidFill>
                  <a:srgbClr val="000000"/>
                </a:solidFill>
                <a:latin typeface="+mn-lt"/>
              </a:rPr>
            </a:br>
            <a:endParaRPr lang="es-MX" sz="2000" dirty="0"/>
          </a:p>
        </p:txBody>
      </p:sp>
      <p:sp>
        <p:nvSpPr>
          <p:cNvPr id="3" name="Subtítulo 8">
            <a:extLst>
              <a:ext uri="{FF2B5EF4-FFF2-40B4-BE49-F238E27FC236}">
                <a16:creationId xmlns:a16="http://schemas.microsoft.com/office/drawing/2014/main" xmlns="" id="{6B1E486E-FDD6-4F07-8C02-DB3DA472D92C}"/>
              </a:ext>
            </a:extLst>
          </p:cNvPr>
          <p:cNvSpPr txBox="1">
            <a:spLocks/>
          </p:cNvSpPr>
          <p:nvPr/>
        </p:nvSpPr>
        <p:spPr>
          <a:xfrm>
            <a:off x="391886" y="502417"/>
            <a:ext cx="5547115" cy="190173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1pPr>
            <a:lvl2pPr marL="914400" marR="0" lvl="1"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2pPr>
            <a:lvl3pPr marL="1371600" marR="0" lvl="2"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3pPr>
            <a:lvl4pPr marL="1828800" marR="0" lvl="3"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4pPr>
            <a:lvl5pPr marL="2286000" marR="0" lvl="4"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5pPr>
            <a:lvl6pPr marL="2743200" marR="0" lvl="5"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6pPr>
            <a:lvl7pPr marL="3200400" marR="0" lvl="6"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7pPr>
            <a:lvl8pPr marL="3657600" marR="0" lvl="7" indent="-342900" algn="ctr" rtl="0">
              <a:lnSpc>
                <a:spcPct val="100000"/>
              </a:lnSpc>
              <a:spcBef>
                <a:spcPts val="1600"/>
              </a:spcBef>
              <a:spcAft>
                <a:spcPts val="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8pPr>
            <a:lvl9pPr marL="4114800" marR="0" lvl="8" indent="-342900" algn="ctr" rtl="0">
              <a:lnSpc>
                <a:spcPct val="100000"/>
              </a:lnSpc>
              <a:spcBef>
                <a:spcPts val="1600"/>
              </a:spcBef>
              <a:spcAft>
                <a:spcPts val="1600"/>
              </a:spcAft>
              <a:buClr>
                <a:schemeClr val="dk2"/>
              </a:buClr>
              <a:buSzPts val="1800"/>
              <a:buFont typeface="Roboto Mono Regular"/>
              <a:buChar char="■"/>
              <a:defRPr sz="1800" b="0" i="0" u="none" strike="noStrike" cap="none">
                <a:solidFill>
                  <a:schemeClr val="dk2"/>
                </a:solidFill>
                <a:latin typeface="Roboto Mono Regular"/>
                <a:ea typeface="Roboto Mono Regular"/>
                <a:cs typeface="Roboto Mono Regular"/>
                <a:sym typeface="Roboto Mono Regular"/>
              </a:defRPr>
            </a:lvl9pPr>
          </a:lstStyle>
          <a:p>
            <a:pPr marL="114300" indent="0" algn="l">
              <a:buNone/>
            </a:pPr>
            <a:endParaRPr lang="es-MX" sz="2800" b="1" dirty="0">
              <a:solidFill>
                <a:srgbClr val="000000"/>
              </a:solidFill>
              <a:latin typeface="+mn-lt"/>
            </a:endParaRPr>
          </a:p>
          <a:p>
            <a:pPr marL="114300" indent="0" algn="l">
              <a:buNone/>
            </a:pPr>
            <a:r>
              <a:rPr lang="es-MX" sz="2800" dirty="0">
                <a:solidFill>
                  <a:srgbClr val="000000"/>
                </a:solidFill>
                <a:latin typeface="+mn-lt"/>
              </a:rPr>
              <a:t>Los contenidos de los conceptos </a:t>
            </a:r>
            <a:r>
              <a:rPr lang="es-MX" sz="2800" dirty="0">
                <a:solidFill>
                  <a:srgbClr val="000000"/>
                </a:solidFill>
              </a:rPr>
              <a:t>poseen carácter de red y que estas redes, por su parte, se interconectan con conceptos vecinos y, finalmente, con toda la imagen del mundo de la persona que los forma</a:t>
            </a:r>
            <a:endParaRPr lang="es-MX" sz="2800" dirty="0">
              <a:solidFill>
                <a:srgbClr val="000000"/>
              </a:solidFill>
              <a:latin typeface="+mn-lt"/>
            </a:endParaRPr>
          </a:p>
        </p:txBody>
      </p:sp>
    </p:spTree>
    <p:extLst>
      <p:ext uri="{BB962C8B-B14F-4D97-AF65-F5344CB8AC3E}">
        <p14:creationId xmlns:p14="http://schemas.microsoft.com/office/powerpoint/2010/main" val="3602718757"/>
      </p:ext>
    </p:extLst>
  </p:cSld>
  <p:clrMapOvr>
    <a:masterClrMapping/>
  </p:clrMapOvr>
</p:sld>
</file>

<file path=ppt/theme/theme1.xml><?xml version="1.0" encoding="utf-8"?>
<a:theme xmlns:a="http://schemas.openxmlformats.org/drawingml/2006/main" name="Notebook Lesson by Slidesgo">
  <a:themeElements>
    <a:clrScheme name="Simple Light">
      <a:dk1>
        <a:srgbClr val="595959"/>
      </a:dk1>
      <a:lt1>
        <a:srgbClr val="F1C232"/>
      </a:lt1>
      <a:dk2>
        <a:srgbClr val="595959"/>
      </a:dk2>
      <a:lt2>
        <a:srgbClr val="A8D68C"/>
      </a:lt2>
      <a:accent1>
        <a:srgbClr val="F1C232"/>
      </a:accent1>
      <a:accent2>
        <a:srgbClr val="B44141"/>
      </a:accent2>
      <a:accent3>
        <a:srgbClr val="F1C232"/>
      </a:accent3>
      <a:accent4>
        <a:srgbClr val="DF7070"/>
      </a:accent4>
      <a:accent5>
        <a:srgbClr val="7A9E64"/>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TotalTime>
  <Words>895</Words>
  <Application>Microsoft Office PowerPoint</Application>
  <PresentationFormat>Presentación en pantalla (16:9)</PresentationFormat>
  <Paragraphs>55</Paragraphs>
  <Slides>13</Slides>
  <Notes>8</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13</vt:i4>
      </vt:variant>
    </vt:vector>
  </HeadingPairs>
  <TitlesOfParts>
    <vt:vector size="21" baseType="lpstr">
      <vt:lpstr>Anonymous Pro</vt:lpstr>
      <vt:lpstr>Arial</vt:lpstr>
      <vt:lpstr>Coming Soon</vt:lpstr>
      <vt:lpstr>Concert One</vt:lpstr>
      <vt:lpstr>Cooper Black</vt:lpstr>
      <vt:lpstr>Roboto Mono Regular</vt:lpstr>
      <vt:lpstr>Times New Roman</vt:lpstr>
      <vt:lpstr>Notebook Lesson by Slidesgo</vt:lpstr>
      <vt:lpstr>Presentación de PowerPoint</vt:lpstr>
      <vt:lpstr>“Formar un concepto”</vt:lpstr>
      <vt:lpstr>Hablar de los conceptos </vt:lpstr>
      <vt:lpstr>Existen dos grandes bloques de teorías de la formación de conceptos</vt:lpstr>
      <vt:lpstr>Presentación de PowerPoint</vt:lpstr>
      <vt:lpstr>Estructura interna del concepto</vt:lpstr>
      <vt:lpstr>Presentación de PowerPoint</vt:lpstr>
      <vt:lpstr>Presentación de PowerPoint</vt:lpstr>
      <vt:lpstr>Los conceptos como redes de interconexiones de cosas. </vt:lpstr>
      <vt:lpstr>Construir el contenido de concepto</vt:lpstr>
      <vt:lpstr>Elaborar el concepto</vt:lpstr>
      <vt:lpstr>Aplicar el concepto</vt:lpstr>
      <vt:lpstr>Punto de vista psicologico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NOTEBOOK LESSON</dc:title>
  <dc:creator>USER ASUS</dc:creator>
  <cp:lastModifiedBy>USER ASUS</cp:lastModifiedBy>
  <cp:revision>24</cp:revision>
  <dcterms:modified xsi:type="dcterms:W3CDTF">2021-06-17T02:25:28Z</dcterms:modified>
</cp:coreProperties>
</file>